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329" r:id="rId5"/>
    <p:sldId id="328" r:id="rId6"/>
    <p:sldId id="286" r:id="rId7"/>
    <p:sldId id="356" r:id="rId8"/>
    <p:sldId id="355"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69" r:id="rId22"/>
    <p:sldId id="370" r:id="rId23"/>
    <p:sldId id="371" r:id="rId24"/>
    <p:sldId id="372" r:id="rId25"/>
  </p:sldIdLst>
  <p:sldSz cx="9144000" cy="5144135" type="screen16x9"/>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2E28"/>
    <a:srgbClr val="FDFCF4"/>
    <a:srgbClr val="E92B29"/>
    <a:srgbClr val="E92C28"/>
    <a:srgbClr val="E2AFAF"/>
    <a:srgbClr val="FFFFFF"/>
    <a:srgbClr val="C00000"/>
    <a:srgbClr val="DB1F1B"/>
    <a:srgbClr val="A20000"/>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90" d="100"/>
          <a:sy n="90" d="100"/>
        </p:scale>
        <p:origin x="168" y="90"/>
      </p:cViewPr>
      <p:guideLst/>
    </p:cSldViewPr>
  </p:slideViewPr>
  <p:notesTextViewPr>
    <p:cViewPr>
      <p:scale>
        <a:sx n="1" d="1"/>
        <a:sy n="1" d="1"/>
      </p:scale>
      <p:origin x="0" y="0"/>
    </p:cViewPr>
  </p:notesTextViewPr>
  <p:gridSpacing cx="180000" cy="1800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tags" Target="tags/tag2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662AE3-FD52-475B-966C-E25291A030B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6280" y="1143000"/>
            <a:ext cx="548544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FC0C57-506B-4D4A-AE93-DEED1E8F92B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DFC0C57-506B-4D4A-AE93-DEED1E8F92B1}"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DBC926-8CBA-4D5C-BC19-510F0F1F8E28}"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A70812-9CFB-4C7E-8567-DA86AAF07CE6}"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DFC0C57-506B-4D4A-AE93-DEED1E8F92B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A70812-9CFB-4C7E-8567-DA86AAF07CE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A70812-9CFB-4C7E-8567-DA86AAF07CE6}"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A05C95-64BC-4878-9AEE-F508225DA3F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alpha val="59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920"/>
            <a:ext cx="6858000" cy="1791013"/>
          </a:xfrm>
        </p:spPr>
        <p:txBody>
          <a:bodyPr anchor="b"/>
          <a:lstStyle>
            <a:lvl1pPr algn="ctr">
              <a:defRPr sz="45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2702001"/>
            <a:ext cx="6858000" cy="124203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2A48763B-A7D0-463D-8D55-D24D31ACC12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04610E-48AA-4DCF-B22A-200AE72F9D04}"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A48763B-A7D0-463D-8D55-D24D31ACC12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04610E-48AA-4DCF-B22A-200AE72F9D04}"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92"/>
            <a:ext cx="1971675" cy="4359641"/>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628650" y="273892"/>
            <a:ext cx="5800725" cy="4359641"/>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A48763B-A7D0-463D-8D55-D24D31ACC12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04610E-48AA-4DCF-B22A-200AE72F9D04}"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A48763B-A7D0-463D-8D55-D24D31ACC12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04610E-48AA-4DCF-B22A-200AE72F9D04}"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528"/>
            <a:ext cx="7886700" cy="2139927"/>
          </a:xfrm>
        </p:spPr>
        <p:txBody>
          <a:bodyPr anchor="b"/>
          <a:lstStyle>
            <a:lvl1pPr>
              <a:defRPr sz="45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23888" y="3442699"/>
            <a:ext cx="7886700" cy="112533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2A48763B-A7D0-463D-8D55-D24D31ACC12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04610E-48AA-4DCF-B22A-200AE72F9D04}"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628650" y="1369458"/>
            <a:ext cx="3886200" cy="326407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4629150" y="1369458"/>
            <a:ext cx="3886200" cy="326407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2A48763B-A7D0-463D-8D55-D24D31ACC12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04610E-48AA-4DCF-B22A-200AE72F9D04}"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92"/>
            <a:ext cx="7886700" cy="994346"/>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29841" y="1261093"/>
            <a:ext cx="3868340" cy="61804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629841" y="1879135"/>
            <a:ext cx="3868340" cy="276392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4629150" y="1261093"/>
            <a:ext cx="3887391" cy="61804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4629150" y="1879135"/>
            <a:ext cx="3887391" cy="276392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2A48763B-A7D0-463D-8D55-D24D31ACC126}"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D04610E-48AA-4DCF-B22A-200AE72F9D04}"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A48763B-A7D0-463D-8D55-D24D31ACC126}"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D04610E-48AA-4DCF-B22A-200AE72F9D04}"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A48763B-A7D0-463D-8D55-D24D31ACC126}"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D04610E-48AA-4DCF-B22A-200AE72F9D04}"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2949178" cy="1200360"/>
          </a:xfrm>
        </p:spPr>
        <p:txBody>
          <a:bodyPr anchor="b"/>
          <a:lstStyle>
            <a:lvl1pPr>
              <a:defRPr sz="24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3887391" y="740698"/>
            <a:ext cx="4629150" cy="365585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629841" y="1543320"/>
            <a:ext cx="2949178" cy="28591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8035" indent="0">
              <a:buNone/>
              <a:defRPr sz="750"/>
            </a:lvl7pPr>
            <a:lvl8pPr marL="2400935" indent="0">
              <a:buNone/>
              <a:defRPr sz="750"/>
            </a:lvl8pPr>
            <a:lvl9pPr marL="2743835" indent="0">
              <a:buNone/>
              <a:defRPr sz="75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A48763B-A7D0-463D-8D55-D24D31ACC12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04610E-48AA-4DCF-B22A-200AE72F9D04}"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2949178" cy="1200360"/>
          </a:xfrm>
        </p:spPr>
        <p:txBody>
          <a:bodyPr anchor="b"/>
          <a:lstStyle>
            <a:lvl1pPr>
              <a:defRPr sz="24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391" y="740698"/>
            <a:ext cx="4629150" cy="365585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endParaRPr lang="zh-CN" altLang="en-US"/>
          </a:p>
        </p:txBody>
      </p:sp>
      <p:sp>
        <p:nvSpPr>
          <p:cNvPr id="4" name="文本占位符 3"/>
          <p:cNvSpPr>
            <a:spLocks noGrp="1"/>
          </p:cNvSpPr>
          <p:nvPr>
            <p:ph type="body" sz="half" idx="2" hasCustomPrompt="1"/>
          </p:nvPr>
        </p:nvSpPr>
        <p:spPr>
          <a:xfrm>
            <a:off x="629841" y="1543320"/>
            <a:ext cx="2949178" cy="28591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8035" indent="0">
              <a:buNone/>
              <a:defRPr sz="750"/>
            </a:lvl7pPr>
            <a:lvl8pPr marL="2400935" indent="0">
              <a:buNone/>
              <a:defRPr sz="750"/>
            </a:lvl8pPr>
            <a:lvl9pPr marL="2743835" indent="0">
              <a:buNone/>
              <a:defRPr sz="75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A48763B-A7D0-463D-8D55-D24D31ACC12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04610E-48AA-4DCF-B22A-200AE72F9D04}" type="slidenum">
              <a:rPr lang="zh-CN" altLang="en-US" smtClean="0"/>
            </a:fld>
            <a:endParaRPr lang="zh-CN" altLang="en-US"/>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2.png"/><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628650" y="1369458"/>
            <a:ext cx="7886700" cy="3264074"/>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28650" y="4768096"/>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fld id="{2A48763B-A7D0-463D-8D55-D24D31ACC126}" type="datetimeFigureOut">
              <a:rPr lang="zh-CN" altLang="en-US" smtClean="0"/>
            </a:fld>
            <a:endParaRPr lang="zh-CN" altLang="en-US"/>
          </a:p>
        </p:txBody>
      </p:sp>
      <p:sp>
        <p:nvSpPr>
          <p:cNvPr id="5" name="页脚占位符 4"/>
          <p:cNvSpPr>
            <a:spLocks noGrp="1"/>
          </p:cNvSpPr>
          <p:nvPr>
            <p:ph type="ftr" sz="quarter" idx="3"/>
          </p:nvPr>
        </p:nvSpPr>
        <p:spPr>
          <a:xfrm>
            <a:off x="3028950" y="4768096"/>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8096"/>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0D04610E-48AA-4DCF-B22A-200AE72F9D04}" type="slidenum">
              <a:rPr lang="zh-CN" altLang="en-US" smtClean="0"/>
            </a:fld>
            <a:endParaRPr lang="zh-CN" altLang="en-US"/>
          </a:p>
        </p:txBody>
      </p:sp>
      <p:pic>
        <p:nvPicPr>
          <p:cNvPr id="24" name="图片 23" descr="党政banner4"/>
          <p:cNvPicPr>
            <a:picLocks noChangeAspect="1"/>
          </p:cNvPicPr>
          <p:nvPr userDrawn="1"/>
        </p:nvPicPr>
        <p:blipFill>
          <a:blip r:embed="rId13"/>
          <a:stretch>
            <a:fillRect/>
          </a:stretch>
        </p:blipFill>
        <p:spPr>
          <a:xfrm>
            <a:off x="-1905" y="2113280"/>
            <a:ext cx="9312910" cy="3395345"/>
          </a:xfrm>
          <a:prstGeom prst="rect">
            <a:avLst/>
          </a:prstGeom>
        </p:spPr>
      </p:pic>
      <p:pic>
        <p:nvPicPr>
          <p:cNvPr id="27" name="图片 26" descr="图片233333"/>
          <p:cNvPicPr>
            <a:picLocks noChangeAspect="1"/>
          </p:cNvPicPr>
          <p:nvPr userDrawn="1"/>
        </p:nvPicPr>
        <p:blipFill>
          <a:blip r:embed="rId14"/>
          <a:stretch>
            <a:fillRect/>
          </a:stretch>
        </p:blipFill>
        <p:spPr>
          <a:xfrm>
            <a:off x="0" y="-8255"/>
            <a:ext cx="7760335" cy="365760"/>
          </a:xfrm>
          <a:prstGeom prst="rect">
            <a:avLst/>
          </a:prstGeom>
        </p:spPr>
      </p:pic>
      <p:pic>
        <p:nvPicPr>
          <p:cNvPr id="12" name="图片 11" descr="图片233333"/>
          <p:cNvPicPr>
            <a:picLocks noChangeAspect="1"/>
          </p:cNvPicPr>
          <p:nvPr userDrawn="1"/>
        </p:nvPicPr>
        <p:blipFill>
          <a:blip r:embed="rId14"/>
          <a:stretch>
            <a:fillRect/>
          </a:stretch>
        </p:blipFill>
        <p:spPr>
          <a:xfrm rot="10800000">
            <a:off x="1383665" y="4786630"/>
            <a:ext cx="7760335" cy="36576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2.xml"/><Relationship Id="rId2" Type="http://schemas.openxmlformats.org/officeDocument/2006/relationships/image" Target="../media/image5.png"/><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4" Type="http://schemas.openxmlformats.org/officeDocument/2006/relationships/notesSlide" Target="../notesSlides/notesSlide9.xml"/><Relationship Id="rId23" Type="http://schemas.openxmlformats.org/officeDocument/2006/relationships/slideLayout" Target="../slideLayouts/slideLayout12.xml"/><Relationship Id="rId22" Type="http://schemas.openxmlformats.org/officeDocument/2006/relationships/image" Target="../media/image5.png"/><Relationship Id="rId21" Type="http://schemas.openxmlformats.org/officeDocument/2006/relationships/image" Target="../media/image4.png"/><Relationship Id="rId20" Type="http://schemas.openxmlformats.org/officeDocument/2006/relationships/tags" Target="../tags/tag20.xml"/><Relationship Id="rId2" Type="http://schemas.openxmlformats.org/officeDocument/2006/relationships/tags" Target="../tags/tag2.xml"/><Relationship Id="rId19" Type="http://schemas.openxmlformats.org/officeDocument/2006/relationships/tags" Target="../tags/tag19.xml"/><Relationship Id="rId18" Type="http://schemas.openxmlformats.org/officeDocument/2006/relationships/tags" Target="../tags/tag18.xml"/><Relationship Id="rId17" Type="http://schemas.openxmlformats.org/officeDocument/2006/relationships/tags" Target="../tags/tag17.xml"/><Relationship Id="rId16" Type="http://schemas.openxmlformats.org/officeDocument/2006/relationships/tags" Target="../tags/tag16.xml"/><Relationship Id="rId15" Type="http://schemas.openxmlformats.org/officeDocument/2006/relationships/tags" Target="../tags/tag15.xml"/><Relationship Id="rId14" Type="http://schemas.openxmlformats.org/officeDocument/2006/relationships/tags" Target="../tags/tag14.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E:\五中全会\建议\图片3.jpg图片3"/>
          <p:cNvPicPr>
            <a:picLocks noChangeAspect="1"/>
          </p:cNvPicPr>
          <p:nvPr/>
        </p:nvPicPr>
        <p:blipFill>
          <a:blip r:embed="rId1"/>
          <a:srcRect/>
          <a:stretch>
            <a:fillRect/>
          </a:stretch>
        </p:blipFill>
        <p:spPr>
          <a:xfrm>
            <a:off x="0" y="926"/>
            <a:ext cx="9144476" cy="5143024"/>
          </a:xfrm>
          <a:prstGeom prst="rect">
            <a:avLst/>
          </a:prstGeom>
        </p:spPr>
      </p:pic>
      <p:sp>
        <p:nvSpPr>
          <p:cNvPr id="5" name="文本框 4"/>
          <p:cNvSpPr txBox="1"/>
          <p:nvPr/>
        </p:nvSpPr>
        <p:spPr>
          <a:xfrm>
            <a:off x="569595" y="2987490"/>
            <a:ext cx="8005763" cy="852805"/>
          </a:xfrm>
          <a:prstGeom prst="rect">
            <a:avLst/>
          </a:prstGeom>
          <a:noFill/>
        </p:spPr>
        <p:txBody>
          <a:bodyPr wrap="square" rtlCol="0">
            <a:spAutoFit/>
          </a:bodyPr>
          <a:lstStyle/>
          <a:p>
            <a:pPr algn="ctr"/>
            <a:r>
              <a:rPr lang="en-US" sz="4950" b="1">
                <a:solidFill>
                  <a:schemeClr val="bg1"/>
                </a:solidFill>
                <a:effectLst/>
                <a:latin typeface="微软雅黑" panose="020B0503020204020204" charset="-122"/>
                <a:ea typeface="微软雅黑" panose="020B0503020204020204" charset="-122"/>
              </a:rPr>
              <a:t>“</a:t>
            </a:r>
            <a:r>
              <a:rPr sz="4950" b="1">
                <a:solidFill>
                  <a:schemeClr val="bg1"/>
                </a:solidFill>
                <a:effectLst/>
                <a:latin typeface="微软雅黑" panose="020B0503020204020204" charset="-122"/>
                <a:ea typeface="微软雅黑" panose="020B0503020204020204" charset="-122"/>
              </a:rPr>
              <a:t>十四五</a:t>
            </a:r>
            <a:r>
              <a:rPr lang="en-US" sz="4950" b="1">
                <a:solidFill>
                  <a:schemeClr val="bg1"/>
                </a:solidFill>
                <a:effectLst/>
                <a:latin typeface="微软雅黑" panose="020B0503020204020204" charset="-122"/>
                <a:ea typeface="微软雅黑" panose="020B0503020204020204" charset="-122"/>
              </a:rPr>
              <a:t>”</a:t>
            </a:r>
            <a:r>
              <a:rPr sz="4950" b="1">
                <a:solidFill>
                  <a:schemeClr val="bg1"/>
                </a:solidFill>
                <a:effectLst/>
                <a:latin typeface="微软雅黑" panose="020B0503020204020204" charset="-122"/>
                <a:ea typeface="微软雅黑" panose="020B0503020204020204" charset="-122"/>
              </a:rPr>
              <a:t>规划</a:t>
            </a:r>
            <a:r>
              <a:rPr lang="zh-CN" sz="4950" b="1">
                <a:solidFill>
                  <a:schemeClr val="bg1"/>
                </a:solidFill>
                <a:effectLst/>
                <a:latin typeface="微软雅黑" panose="020B0503020204020204" charset="-122"/>
                <a:ea typeface="微软雅黑" panose="020B0503020204020204" charset="-122"/>
              </a:rPr>
              <a:t>建议要点</a:t>
            </a:r>
            <a:endParaRPr lang="zh-CN" sz="4950" b="1">
              <a:solidFill>
                <a:schemeClr val="bg1"/>
              </a:solidFill>
              <a:effectLst/>
              <a:latin typeface="微软雅黑" panose="020B0503020204020204" charset="-122"/>
              <a:ea typeface="微软雅黑" panose="020B0503020204020204" charset="-122"/>
            </a:endParaRPr>
          </a:p>
        </p:txBody>
      </p:sp>
      <p:pic>
        <p:nvPicPr>
          <p:cNvPr id="4" name="图片 3" descr="党政1"/>
          <p:cNvPicPr>
            <a:picLocks noChangeAspect="1"/>
          </p:cNvPicPr>
          <p:nvPr/>
        </p:nvPicPr>
        <p:blipFill>
          <a:blip r:embed="rId2"/>
          <a:stretch>
            <a:fillRect/>
          </a:stretch>
        </p:blipFill>
        <p:spPr>
          <a:xfrm>
            <a:off x="3823811" y="257625"/>
            <a:ext cx="1495425" cy="1495425"/>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par>
                                <p:cTn id="9" presetID="1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p:tgtEl>
                                          <p:spTgt spid="4"/>
                                        </p:tgtEl>
                                        <p:attrNameLst>
                                          <p:attrName>ppt_y</p:attrName>
                                        </p:attrNameLst>
                                      </p:cBhvr>
                                      <p:tavLst>
                                        <p:tav tm="0">
                                          <p:val>
                                            <p:strVal val="#ppt_y+#ppt_h*1.125000"/>
                                          </p:val>
                                        </p:tav>
                                        <p:tav tm="100000">
                                          <p:val>
                                            <p:strVal val="#ppt_y"/>
                                          </p:val>
                                        </p:tav>
                                      </p:tavLst>
                                    </p:anim>
                                    <p:animEffect transition="in" filter="wipe(up)">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100" name="文本框 99"/>
          <p:cNvSpPr txBox="1"/>
          <p:nvPr/>
        </p:nvSpPr>
        <p:spPr>
          <a:xfrm>
            <a:off x="172085" y="327025"/>
            <a:ext cx="5158105" cy="398780"/>
          </a:xfrm>
          <a:prstGeom prst="rect">
            <a:avLst/>
          </a:prstGeom>
          <a:noFill/>
          <a:ln w="9525">
            <a:noFill/>
          </a:ln>
        </p:spPr>
        <p:txBody>
          <a:bodyPr wrap="square">
            <a:spAutoFit/>
          </a:bodyPr>
          <a:p>
            <a:pPr indent="382270"/>
            <a:r>
              <a:rPr lang="zh-CN" sz="2000" b="1">
                <a:solidFill>
                  <a:srgbClr val="CF1B04"/>
                </a:solidFill>
                <a:latin typeface="微软雅黑" panose="020B0503020204020204" charset="-122"/>
                <a:ea typeface="微软雅黑" panose="020B0503020204020204" charset="-122"/>
              </a:rPr>
              <a:t>形成强大国内市场，构建新发展格局</a:t>
            </a:r>
            <a:endParaRPr lang="zh-CN" sz="2000" b="1">
              <a:solidFill>
                <a:srgbClr val="CF1B04"/>
              </a:solidFill>
              <a:latin typeface="微软雅黑" panose="020B0503020204020204" charset="-122"/>
              <a:ea typeface="微软雅黑" panose="020B0503020204020204" charset="-122"/>
            </a:endParaRPr>
          </a:p>
        </p:txBody>
      </p:sp>
      <p:grpSp>
        <p:nvGrpSpPr>
          <p:cNvPr id="107" name="Group 23"/>
          <p:cNvGrpSpPr/>
          <p:nvPr/>
        </p:nvGrpSpPr>
        <p:grpSpPr>
          <a:xfrm>
            <a:off x="1193165" y="2057400"/>
            <a:ext cx="567690" cy="426720"/>
            <a:chOff x="789999" y="2242985"/>
            <a:chExt cx="504229" cy="378415"/>
          </a:xfrm>
        </p:grpSpPr>
        <p:sp>
          <p:nvSpPr>
            <p:cNvPr id="108" name="Rectangle 24"/>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ts val="1500"/>
                </a:lnSpc>
              </a:pPr>
              <a:endParaRPr lang="en-GB" sz="900">
                <a:solidFill>
                  <a:prstClr val="white"/>
                </a:solidFill>
                <a:cs typeface="+mn-ea"/>
                <a:sym typeface="+mn-lt"/>
              </a:endParaRPr>
            </a:p>
          </p:txBody>
        </p:sp>
        <p:sp>
          <p:nvSpPr>
            <p:cNvPr id="109" name="Rectangle 25"/>
            <p:cNvSpPr/>
            <p:nvPr/>
          </p:nvSpPr>
          <p:spPr>
            <a:xfrm>
              <a:off x="789999" y="2242985"/>
              <a:ext cx="436099" cy="321932"/>
            </a:xfrm>
            <a:prstGeom prst="rect">
              <a:avLst/>
            </a:prstGeom>
            <a:solidFill>
              <a:srgbClr val="E900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ts val="1500"/>
                </a:lnSpc>
              </a:pPr>
              <a:endParaRPr lang="en-GB" sz="900">
                <a:solidFill>
                  <a:prstClr val="white"/>
                </a:solidFill>
                <a:cs typeface="+mn-ea"/>
                <a:sym typeface="+mn-lt"/>
              </a:endParaRPr>
            </a:p>
          </p:txBody>
        </p:sp>
      </p:grpSp>
      <p:sp>
        <p:nvSpPr>
          <p:cNvPr id="116" name="išľíďè"/>
          <p:cNvSpPr/>
          <p:nvPr/>
        </p:nvSpPr>
        <p:spPr bwMode="auto">
          <a:xfrm>
            <a:off x="1892713" y="1361220"/>
            <a:ext cx="2530751" cy="39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rPr>
              <a:t>畅通国内大循环</a:t>
            </a:r>
            <a:endPar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endParaRPr>
          </a:p>
        </p:txBody>
      </p:sp>
      <p:sp>
        <p:nvSpPr>
          <p:cNvPr id="124" name="išľíďè"/>
          <p:cNvSpPr/>
          <p:nvPr/>
        </p:nvSpPr>
        <p:spPr bwMode="auto">
          <a:xfrm>
            <a:off x="1892713" y="2034320"/>
            <a:ext cx="2530751" cy="39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p>
            <a:pPr marL="0" marR="0" lvl="0" indent="0" algn="l" defTabSz="913765" rtl="0" eaLnBrk="1" fontAlgn="auto" latinLnBrk="0" hangingPunct="1">
              <a:lnSpc>
                <a:spcPct val="120000"/>
              </a:lnSpc>
              <a:spcBef>
                <a:spcPct val="0"/>
              </a:spcBef>
              <a:spcAft>
                <a:spcPts val="0"/>
              </a:spcAft>
              <a:buClrTx/>
              <a:buSzTx/>
              <a:buFontTx/>
              <a:buNone/>
              <a:defRPr/>
            </a:pPr>
            <a:r>
              <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rPr>
              <a:t>促进国内国际双循环</a:t>
            </a:r>
            <a:endPar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endParaRPr>
          </a:p>
        </p:txBody>
      </p:sp>
      <p:sp>
        <p:nvSpPr>
          <p:cNvPr id="125" name="išľíďè"/>
          <p:cNvSpPr/>
          <p:nvPr/>
        </p:nvSpPr>
        <p:spPr bwMode="auto">
          <a:xfrm>
            <a:off x="1892713" y="2659795"/>
            <a:ext cx="2530751" cy="39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rPr>
              <a:t>全面促进消费</a:t>
            </a:r>
            <a:endPar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endParaRPr>
          </a:p>
        </p:txBody>
      </p:sp>
      <p:sp>
        <p:nvSpPr>
          <p:cNvPr id="126" name="išľíďè"/>
          <p:cNvSpPr/>
          <p:nvPr/>
        </p:nvSpPr>
        <p:spPr bwMode="auto">
          <a:xfrm>
            <a:off x="1892713" y="3320195"/>
            <a:ext cx="2530751" cy="39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rPr>
              <a:t>拓展投资空间</a:t>
            </a:r>
            <a:endPar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endParaRPr>
          </a:p>
        </p:txBody>
      </p:sp>
      <p:pic>
        <p:nvPicPr>
          <p:cNvPr id="2" name="图片 1" descr="党政1"/>
          <p:cNvPicPr>
            <a:picLocks noChangeAspect="1"/>
          </p:cNvPicPr>
          <p:nvPr/>
        </p:nvPicPr>
        <p:blipFill>
          <a:blip r:embed="rId1"/>
          <a:stretch>
            <a:fillRect/>
          </a:stretch>
        </p:blipFill>
        <p:spPr>
          <a:xfrm>
            <a:off x="57944" y="-185"/>
            <a:ext cx="603409" cy="603409"/>
          </a:xfrm>
          <a:prstGeom prst="rect">
            <a:avLst/>
          </a:prstGeom>
        </p:spPr>
      </p:pic>
      <p:grpSp>
        <p:nvGrpSpPr>
          <p:cNvPr id="9" name="Group 23"/>
          <p:cNvGrpSpPr/>
          <p:nvPr/>
        </p:nvGrpSpPr>
        <p:grpSpPr>
          <a:xfrm>
            <a:off x="1193165" y="2737485"/>
            <a:ext cx="567690" cy="426720"/>
            <a:chOff x="789999" y="2242985"/>
            <a:chExt cx="504229" cy="378415"/>
          </a:xfrm>
        </p:grpSpPr>
        <p:sp>
          <p:nvSpPr>
            <p:cNvPr id="10" name="Rectangle 24"/>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ts val="1500"/>
                </a:lnSpc>
              </a:pPr>
              <a:endParaRPr lang="en-GB" sz="900">
                <a:solidFill>
                  <a:prstClr val="white"/>
                </a:solidFill>
                <a:cs typeface="+mn-ea"/>
                <a:sym typeface="+mn-lt"/>
              </a:endParaRPr>
            </a:p>
          </p:txBody>
        </p:sp>
        <p:sp>
          <p:nvSpPr>
            <p:cNvPr id="11" name="Rectangle 25"/>
            <p:cNvSpPr/>
            <p:nvPr/>
          </p:nvSpPr>
          <p:spPr>
            <a:xfrm>
              <a:off x="789999" y="2242985"/>
              <a:ext cx="436099" cy="321932"/>
            </a:xfrm>
            <a:prstGeom prst="rect">
              <a:avLst/>
            </a:prstGeom>
            <a:solidFill>
              <a:srgbClr val="E900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ts val="1500"/>
                </a:lnSpc>
              </a:pPr>
              <a:endParaRPr lang="en-GB" sz="900">
                <a:solidFill>
                  <a:prstClr val="white"/>
                </a:solidFill>
                <a:cs typeface="+mn-ea"/>
                <a:sym typeface="+mn-lt"/>
              </a:endParaRPr>
            </a:p>
          </p:txBody>
        </p:sp>
      </p:grpSp>
      <p:grpSp>
        <p:nvGrpSpPr>
          <p:cNvPr id="12" name="Group 23"/>
          <p:cNvGrpSpPr/>
          <p:nvPr/>
        </p:nvGrpSpPr>
        <p:grpSpPr>
          <a:xfrm>
            <a:off x="1191895" y="3361690"/>
            <a:ext cx="567690" cy="426720"/>
            <a:chOff x="789999" y="3293762"/>
            <a:chExt cx="504229" cy="378415"/>
          </a:xfrm>
        </p:grpSpPr>
        <p:sp>
          <p:nvSpPr>
            <p:cNvPr id="13" name="Rectangle 24"/>
            <p:cNvSpPr/>
            <p:nvPr/>
          </p:nvSpPr>
          <p:spPr>
            <a:xfrm>
              <a:off x="858129" y="3350245"/>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ts val="1500"/>
                </a:lnSpc>
              </a:pPr>
              <a:endParaRPr lang="en-GB" sz="900">
                <a:solidFill>
                  <a:prstClr val="white"/>
                </a:solidFill>
                <a:cs typeface="+mn-ea"/>
                <a:sym typeface="+mn-lt"/>
              </a:endParaRPr>
            </a:p>
          </p:txBody>
        </p:sp>
        <p:sp>
          <p:nvSpPr>
            <p:cNvPr id="14" name="Rectangle 25"/>
            <p:cNvSpPr/>
            <p:nvPr/>
          </p:nvSpPr>
          <p:spPr>
            <a:xfrm>
              <a:off x="789999" y="3293762"/>
              <a:ext cx="436099" cy="321932"/>
            </a:xfrm>
            <a:prstGeom prst="rect">
              <a:avLst/>
            </a:prstGeom>
            <a:solidFill>
              <a:srgbClr val="E900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ts val="1500"/>
                </a:lnSpc>
              </a:pPr>
              <a:endParaRPr lang="en-GB" sz="900">
                <a:solidFill>
                  <a:prstClr val="white"/>
                </a:solidFill>
                <a:cs typeface="+mn-ea"/>
                <a:sym typeface="+mn-lt"/>
              </a:endParaRPr>
            </a:p>
          </p:txBody>
        </p:sp>
      </p:grpSp>
      <p:sp>
        <p:nvSpPr>
          <p:cNvPr id="16" name="Rectangle 24"/>
          <p:cNvSpPr/>
          <p:nvPr/>
        </p:nvSpPr>
        <p:spPr>
          <a:xfrm>
            <a:off x="1268730" y="1478280"/>
            <a:ext cx="490855" cy="3632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ts val="1500"/>
              </a:lnSpc>
            </a:pPr>
            <a:endParaRPr lang="en-GB" sz="900">
              <a:solidFill>
                <a:prstClr val="white"/>
              </a:solidFill>
              <a:cs typeface="+mn-ea"/>
              <a:sym typeface="+mn-lt"/>
            </a:endParaRPr>
          </a:p>
        </p:txBody>
      </p:sp>
      <p:sp>
        <p:nvSpPr>
          <p:cNvPr id="17" name="Rectangle 25"/>
          <p:cNvSpPr/>
          <p:nvPr/>
        </p:nvSpPr>
        <p:spPr>
          <a:xfrm>
            <a:off x="1191895" y="1414780"/>
            <a:ext cx="490855" cy="363220"/>
          </a:xfrm>
          <a:prstGeom prst="rect">
            <a:avLst/>
          </a:prstGeom>
          <a:solidFill>
            <a:srgbClr val="E900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ts val="1500"/>
              </a:lnSpc>
            </a:pPr>
            <a:endParaRPr lang="en-GB" sz="900">
              <a:solidFill>
                <a:prstClr val="white"/>
              </a:solidFill>
              <a:cs typeface="+mn-ea"/>
              <a:sym typeface="+mn-lt"/>
            </a:endParaRPr>
          </a:p>
        </p:txBody>
      </p:sp>
      <p:sp>
        <p:nvSpPr>
          <p:cNvPr id="18" name="文本框 17"/>
          <p:cNvSpPr txBox="1"/>
          <p:nvPr/>
        </p:nvSpPr>
        <p:spPr>
          <a:xfrm>
            <a:off x="1188720" y="1398905"/>
            <a:ext cx="481330" cy="398780"/>
          </a:xfrm>
          <a:prstGeom prst="rect">
            <a:avLst/>
          </a:prstGeom>
          <a:noFill/>
        </p:spPr>
        <p:txBody>
          <a:bodyPr wrap="none" rtlCol="0">
            <a:spAutoFit/>
          </a:bodyPr>
          <a:p>
            <a:r>
              <a:rPr lang="en-US" altLang="zh-CN" sz="2000">
                <a:solidFill>
                  <a:schemeClr val="bg1"/>
                </a:solidFill>
                <a:latin typeface="微软雅黑" panose="020B0503020204020204" charset="-122"/>
                <a:ea typeface="微软雅黑" panose="020B0503020204020204" charset="-122"/>
              </a:rPr>
              <a:t>16</a:t>
            </a:r>
            <a:endParaRPr lang="en-US" altLang="zh-CN" sz="2000">
              <a:solidFill>
                <a:schemeClr val="bg1"/>
              </a:solidFill>
              <a:latin typeface="微软雅黑" panose="020B0503020204020204" charset="-122"/>
              <a:ea typeface="微软雅黑" panose="020B0503020204020204" charset="-122"/>
            </a:endParaRPr>
          </a:p>
        </p:txBody>
      </p:sp>
      <p:sp>
        <p:nvSpPr>
          <p:cNvPr id="19" name="文本框 18"/>
          <p:cNvSpPr txBox="1"/>
          <p:nvPr/>
        </p:nvSpPr>
        <p:spPr>
          <a:xfrm>
            <a:off x="1195705" y="2057400"/>
            <a:ext cx="466090" cy="383540"/>
          </a:xfrm>
          <a:prstGeom prst="rect">
            <a:avLst/>
          </a:prstGeom>
          <a:noFill/>
        </p:spPr>
        <p:txBody>
          <a:bodyPr wrap="none" rtlCol="0">
            <a:spAutoFit/>
          </a:bodyPr>
          <a:p>
            <a:r>
              <a:rPr lang="en-US" altLang="zh-CN" sz="1900">
                <a:solidFill>
                  <a:schemeClr val="bg1"/>
                </a:solidFill>
                <a:latin typeface="微软雅黑" panose="020B0503020204020204" charset="-122"/>
                <a:ea typeface="微软雅黑" panose="020B0503020204020204" charset="-122"/>
              </a:rPr>
              <a:t>17</a:t>
            </a:r>
            <a:endParaRPr lang="en-US" altLang="zh-CN" sz="1900">
              <a:solidFill>
                <a:schemeClr val="bg1"/>
              </a:solidFill>
              <a:latin typeface="微软雅黑" panose="020B0503020204020204" charset="-122"/>
              <a:ea typeface="微软雅黑" panose="020B0503020204020204" charset="-122"/>
            </a:endParaRPr>
          </a:p>
        </p:txBody>
      </p:sp>
      <p:sp>
        <p:nvSpPr>
          <p:cNvPr id="20" name="文本框 19"/>
          <p:cNvSpPr txBox="1"/>
          <p:nvPr/>
        </p:nvSpPr>
        <p:spPr>
          <a:xfrm>
            <a:off x="1195705" y="2727325"/>
            <a:ext cx="481330" cy="398780"/>
          </a:xfrm>
          <a:prstGeom prst="rect">
            <a:avLst/>
          </a:prstGeom>
          <a:noFill/>
        </p:spPr>
        <p:txBody>
          <a:bodyPr wrap="none" rtlCol="0">
            <a:spAutoFit/>
          </a:bodyPr>
          <a:p>
            <a:r>
              <a:rPr lang="en-US" altLang="zh-CN" sz="2000">
                <a:solidFill>
                  <a:schemeClr val="bg1"/>
                </a:solidFill>
                <a:latin typeface="微软雅黑" panose="020B0503020204020204" charset="-122"/>
                <a:ea typeface="微软雅黑" panose="020B0503020204020204" charset="-122"/>
              </a:rPr>
              <a:t>18</a:t>
            </a:r>
            <a:endParaRPr lang="en-US" altLang="zh-CN" sz="2000">
              <a:solidFill>
                <a:schemeClr val="bg1"/>
              </a:solidFill>
              <a:latin typeface="微软雅黑" panose="020B0503020204020204" charset="-122"/>
              <a:ea typeface="微软雅黑" panose="020B0503020204020204" charset="-122"/>
            </a:endParaRPr>
          </a:p>
        </p:txBody>
      </p:sp>
      <p:sp>
        <p:nvSpPr>
          <p:cNvPr id="21" name="文本框 20"/>
          <p:cNvSpPr txBox="1"/>
          <p:nvPr/>
        </p:nvSpPr>
        <p:spPr>
          <a:xfrm>
            <a:off x="1188720" y="3357880"/>
            <a:ext cx="450850" cy="368300"/>
          </a:xfrm>
          <a:prstGeom prst="rect">
            <a:avLst/>
          </a:prstGeom>
          <a:noFill/>
        </p:spPr>
        <p:txBody>
          <a:bodyPr wrap="none" rtlCol="0">
            <a:spAutoFit/>
          </a:bodyPr>
          <a:p>
            <a:r>
              <a:rPr lang="en-US" altLang="zh-CN">
                <a:solidFill>
                  <a:schemeClr val="bg1"/>
                </a:solidFill>
                <a:latin typeface="微软雅黑" panose="020B0503020204020204" charset="-122"/>
                <a:ea typeface="微软雅黑" panose="020B0503020204020204" charset="-122"/>
              </a:rPr>
              <a:t>19</a:t>
            </a:r>
            <a:endParaRPr lang="en-US" altLang="zh-CN">
              <a:solidFill>
                <a:schemeClr val="bg1"/>
              </a:solidFill>
              <a:latin typeface="微软雅黑" panose="020B0503020204020204" charset="-122"/>
              <a:ea typeface="微软雅黑" panose="020B0503020204020204" charset="-122"/>
            </a:endParaRPr>
          </a:p>
        </p:txBody>
      </p:sp>
      <p:grpSp>
        <p:nvGrpSpPr>
          <p:cNvPr id="129" name="Group 5"/>
          <p:cNvGrpSpPr/>
          <p:nvPr/>
        </p:nvGrpSpPr>
        <p:grpSpPr>
          <a:xfrm rot="0">
            <a:off x="6486525" y="1790700"/>
            <a:ext cx="730250" cy="729615"/>
            <a:chOff x="14612205" y="5681418"/>
            <a:chExt cx="2077516" cy="2076135"/>
          </a:xfrm>
        </p:grpSpPr>
        <p:sp>
          <p:nvSpPr>
            <p:cNvPr id="130" name="Freeform 2"/>
            <p:cNvSpPr>
              <a:spLocks noChangeArrowheads="1"/>
            </p:cNvSpPr>
            <p:nvPr/>
          </p:nvSpPr>
          <p:spPr bwMode="auto">
            <a:xfrm>
              <a:off x="14612205" y="5681418"/>
              <a:ext cx="2077516" cy="2076135"/>
            </a:xfrm>
            <a:custGeom>
              <a:avLst/>
              <a:gdLst>
                <a:gd name="T0" fmla="*/ 4351 w 4352"/>
                <a:gd name="T1" fmla="*/ 2179 h 4352"/>
                <a:gd name="T2" fmla="*/ 4351 w 4352"/>
                <a:gd name="T3" fmla="*/ 2179 h 4352"/>
                <a:gd name="T4" fmla="*/ 2172 w 4352"/>
                <a:gd name="T5" fmla="*/ 4351 h 4352"/>
                <a:gd name="T6" fmla="*/ 0 w 4352"/>
                <a:gd name="T7" fmla="*/ 2179 h 4352"/>
                <a:gd name="T8" fmla="*/ 2172 w 4352"/>
                <a:gd name="T9" fmla="*/ 0 h 4352"/>
                <a:gd name="T10" fmla="*/ 4351 w 4352"/>
                <a:gd name="T11" fmla="*/ 2179 h 4352"/>
              </a:gdLst>
              <a:ahLst/>
              <a:cxnLst>
                <a:cxn ang="0">
                  <a:pos x="T0" y="T1"/>
                </a:cxn>
                <a:cxn ang="0">
                  <a:pos x="T2" y="T3"/>
                </a:cxn>
                <a:cxn ang="0">
                  <a:pos x="T4" y="T5"/>
                </a:cxn>
                <a:cxn ang="0">
                  <a:pos x="T6" y="T7"/>
                </a:cxn>
                <a:cxn ang="0">
                  <a:pos x="T8" y="T9"/>
                </a:cxn>
                <a:cxn ang="0">
                  <a:pos x="T10" y="T11"/>
                </a:cxn>
              </a:cxnLst>
              <a:rect l="0" t="0" r="r" b="b"/>
              <a:pathLst>
                <a:path w="4352" h="4352">
                  <a:moveTo>
                    <a:pt x="4351" y="2179"/>
                  </a:moveTo>
                  <a:lnTo>
                    <a:pt x="4351" y="2179"/>
                  </a:lnTo>
                  <a:cubicBezTo>
                    <a:pt x="4351" y="3378"/>
                    <a:pt x="3377" y="4351"/>
                    <a:pt x="2172" y="4351"/>
                  </a:cubicBezTo>
                  <a:cubicBezTo>
                    <a:pt x="974" y="4351"/>
                    <a:pt x="0" y="3378"/>
                    <a:pt x="0" y="2179"/>
                  </a:cubicBezTo>
                  <a:cubicBezTo>
                    <a:pt x="0" y="974"/>
                    <a:pt x="974" y="0"/>
                    <a:pt x="2172" y="0"/>
                  </a:cubicBezTo>
                  <a:cubicBezTo>
                    <a:pt x="3377" y="0"/>
                    <a:pt x="4351" y="974"/>
                    <a:pt x="4351" y="2179"/>
                  </a:cubicBezTo>
                </a:path>
              </a:pathLst>
            </a:custGeom>
            <a:solidFill>
              <a:schemeClr val="accent2"/>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131" name="Freeform 3"/>
            <p:cNvSpPr>
              <a:spLocks noChangeArrowheads="1"/>
            </p:cNvSpPr>
            <p:nvPr/>
          </p:nvSpPr>
          <p:spPr bwMode="auto">
            <a:xfrm>
              <a:off x="15111568" y="6025274"/>
              <a:ext cx="1064042" cy="1436028"/>
            </a:xfrm>
            <a:custGeom>
              <a:avLst/>
              <a:gdLst>
                <a:gd name="T0" fmla="*/ 2232 w 2233"/>
                <a:gd name="T1" fmla="*/ 1033 h 3014"/>
                <a:gd name="T2" fmla="*/ 2232 w 2233"/>
                <a:gd name="T3" fmla="*/ 1033 h 3014"/>
                <a:gd name="T4" fmla="*/ 1086 w 2233"/>
                <a:gd name="T5" fmla="*/ 46 h 3014"/>
                <a:gd name="T6" fmla="*/ 206 w 2233"/>
                <a:gd name="T7" fmla="*/ 754 h 3014"/>
                <a:gd name="T8" fmla="*/ 179 w 2233"/>
                <a:gd name="T9" fmla="*/ 1304 h 3014"/>
                <a:gd name="T10" fmla="*/ 265 w 2233"/>
                <a:gd name="T11" fmla="*/ 1423 h 3014"/>
                <a:gd name="T12" fmla="*/ 27 w 2233"/>
                <a:gd name="T13" fmla="*/ 1920 h 3014"/>
                <a:gd name="T14" fmla="*/ 265 w 2233"/>
                <a:gd name="T15" fmla="*/ 2019 h 3014"/>
                <a:gd name="T16" fmla="*/ 265 w 2233"/>
                <a:gd name="T17" fmla="*/ 2331 h 3014"/>
                <a:gd name="T18" fmla="*/ 649 w 2233"/>
                <a:gd name="T19" fmla="*/ 2635 h 3014"/>
                <a:gd name="T20" fmla="*/ 848 w 2233"/>
                <a:gd name="T21" fmla="*/ 2596 h 3014"/>
                <a:gd name="T22" fmla="*/ 894 w 2233"/>
                <a:gd name="T23" fmla="*/ 3013 h 3014"/>
                <a:gd name="T24" fmla="*/ 2060 w 2233"/>
                <a:gd name="T25" fmla="*/ 3013 h 3014"/>
                <a:gd name="T26" fmla="*/ 1888 w 2233"/>
                <a:gd name="T27" fmla="*/ 2125 h 3014"/>
                <a:gd name="T28" fmla="*/ 2232 w 2233"/>
                <a:gd name="T29" fmla="*/ 1033 h 3014"/>
                <a:gd name="T30" fmla="*/ 941 w 2233"/>
                <a:gd name="T31" fmla="*/ 1384 h 3014"/>
                <a:gd name="T32" fmla="*/ 941 w 2233"/>
                <a:gd name="T33" fmla="*/ 1384 h 3014"/>
                <a:gd name="T34" fmla="*/ 1338 w 2233"/>
                <a:gd name="T35" fmla="*/ 913 h 3014"/>
                <a:gd name="T36" fmla="*/ 504 w 2233"/>
                <a:gd name="T37" fmla="*/ 913 h 3014"/>
                <a:gd name="T38" fmla="*/ 1451 w 2233"/>
                <a:gd name="T39" fmla="*/ 304 h 3014"/>
                <a:gd name="T40" fmla="*/ 1067 w 2233"/>
                <a:gd name="T41" fmla="*/ 748 h 3014"/>
                <a:gd name="T42" fmla="*/ 1881 w 2233"/>
                <a:gd name="T43" fmla="*/ 748 h 3014"/>
                <a:gd name="T44" fmla="*/ 941 w 2233"/>
                <a:gd name="T45" fmla="*/ 1384 h 3014"/>
                <a:gd name="T46" fmla="*/ 941 w 2233"/>
                <a:gd name="T47" fmla="*/ 1384 h 3014"/>
                <a:gd name="T48" fmla="*/ 941 w 2233"/>
                <a:gd name="T49" fmla="*/ 1384 h 30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33" h="3014">
                  <a:moveTo>
                    <a:pt x="2232" y="1033"/>
                  </a:moveTo>
                  <a:lnTo>
                    <a:pt x="2232" y="1033"/>
                  </a:lnTo>
                  <a:cubicBezTo>
                    <a:pt x="2232" y="198"/>
                    <a:pt x="1557" y="0"/>
                    <a:pt x="1086" y="46"/>
                  </a:cubicBezTo>
                  <a:cubicBezTo>
                    <a:pt x="616" y="92"/>
                    <a:pt x="206" y="337"/>
                    <a:pt x="206" y="754"/>
                  </a:cubicBezTo>
                  <a:cubicBezTo>
                    <a:pt x="206" y="1165"/>
                    <a:pt x="179" y="1304"/>
                    <a:pt x="179" y="1304"/>
                  </a:cubicBezTo>
                  <a:cubicBezTo>
                    <a:pt x="265" y="1423"/>
                    <a:pt x="265" y="1423"/>
                    <a:pt x="265" y="1423"/>
                  </a:cubicBezTo>
                  <a:cubicBezTo>
                    <a:pt x="265" y="1423"/>
                    <a:pt x="0" y="1860"/>
                    <a:pt x="27" y="1920"/>
                  </a:cubicBezTo>
                  <a:cubicBezTo>
                    <a:pt x="47" y="1980"/>
                    <a:pt x="265" y="2019"/>
                    <a:pt x="265" y="2019"/>
                  </a:cubicBezTo>
                  <a:cubicBezTo>
                    <a:pt x="265" y="2019"/>
                    <a:pt x="285" y="2046"/>
                    <a:pt x="265" y="2331"/>
                  </a:cubicBezTo>
                  <a:cubicBezTo>
                    <a:pt x="245" y="2648"/>
                    <a:pt x="477" y="2662"/>
                    <a:pt x="649" y="2635"/>
                  </a:cubicBezTo>
                  <a:cubicBezTo>
                    <a:pt x="729" y="2622"/>
                    <a:pt x="788" y="2609"/>
                    <a:pt x="848" y="2596"/>
                  </a:cubicBezTo>
                  <a:cubicBezTo>
                    <a:pt x="894" y="3013"/>
                    <a:pt x="894" y="3013"/>
                    <a:pt x="894" y="3013"/>
                  </a:cubicBezTo>
                  <a:cubicBezTo>
                    <a:pt x="2060" y="3013"/>
                    <a:pt x="2060" y="3013"/>
                    <a:pt x="2060" y="3013"/>
                  </a:cubicBezTo>
                  <a:cubicBezTo>
                    <a:pt x="1888" y="2125"/>
                    <a:pt x="1888" y="2125"/>
                    <a:pt x="1888" y="2125"/>
                  </a:cubicBezTo>
                  <a:cubicBezTo>
                    <a:pt x="1961" y="1840"/>
                    <a:pt x="2232" y="1668"/>
                    <a:pt x="2232" y="1033"/>
                  </a:cubicBezTo>
                  <a:close/>
                  <a:moveTo>
                    <a:pt x="941" y="1384"/>
                  </a:moveTo>
                  <a:lnTo>
                    <a:pt x="941" y="1384"/>
                  </a:lnTo>
                  <a:cubicBezTo>
                    <a:pt x="1338" y="913"/>
                    <a:pt x="1338" y="913"/>
                    <a:pt x="1338" y="913"/>
                  </a:cubicBezTo>
                  <a:cubicBezTo>
                    <a:pt x="504" y="913"/>
                    <a:pt x="504" y="913"/>
                    <a:pt x="504" y="913"/>
                  </a:cubicBezTo>
                  <a:cubicBezTo>
                    <a:pt x="1451" y="304"/>
                    <a:pt x="1451" y="304"/>
                    <a:pt x="1451" y="304"/>
                  </a:cubicBezTo>
                  <a:cubicBezTo>
                    <a:pt x="1067" y="748"/>
                    <a:pt x="1067" y="748"/>
                    <a:pt x="1067" y="748"/>
                  </a:cubicBezTo>
                  <a:cubicBezTo>
                    <a:pt x="1881" y="748"/>
                    <a:pt x="1881" y="748"/>
                    <a:pt x="1881" y="748"/>
                  </a:cubicBezTo>
                  <a:lnTo>
                    <a:pt x="941" y="1384"/>
                  </a:lnTo>
                  <a:close/>
                  <a:moveTo>
                    <a:pt x="941" y="1384"/>
                  </a:moveTo>
                  <a:lnTo>
                    <a:pt x="941" y="1384"/>
                  </a:ln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grpSp>
      <p:sp>
        <p:nvSpPr>
          <p:cNvPr id="132" name="Freeform 4"/>
          <p:cNvSpPr>
            <a:spLocks noChangeArrowheads="1"/>
          </p:cNvSpPr>
          <p:nvPr/>
        </p:nvSpPr>
        <p:spPr bwMode="auto">
          <a:xfrm>
            <a:off x="5628640" y="904240"/>
            <a:ext cx="579120" cy="577215"/>
          </a:xfrm>
          <a:custGeom>
            <a:avLst/>
            <a:gdLst>
              <a:gd name="T0" fmla="*/ 3451 w 3452"/>
              <a:gd name="T1" fmla="*/ 1722 h 3444"/>
              <a:gd name="T2" fmla="*/ 3451 w 3452"/>
              <a:gd name="T3" fmla="*/ 1722 h 3444"/>
              <a:gd name="T4" fmla="*/ 1722 w 3452"/>
              <a:gd name="T5" fmla="*/ 3443 h 3444"/>
              <a:gd name="T6" fmla="*/ 0 w 3452"/>
              <a:gd name="T7" fmla="*/ 1722 h 3444"/>
              <a:gd name="T8" fmla="*/ 1722 w 3452"/>
              <a:gd name="T9" fmla="*/ 0 h 3444"/>
              <a:gd name="T10" fmla="*/ 3451 w 3452"/>
              <a:gd name="T11" fmla="*/ 1722 h 3444"/>
            </a:gdLst>
            <a:ahLst/>
            <a:cxnLst>
              <a:cxn ang="0">
                <a:pos x="T0" y="T1"/>
              </a:cxn>
              <a:cxn ang="0">
                <a:pos x="T2" y="T3"/>
              </a:cxn>
              <a:cxn ang="0">
                <a:pos x="T4" y="T5"/>
              </a:cxn>
              <a:cxn ang="0">
                <a:pos x="T6" y="T7"/>
              </a:cxn>
              <a:cxn ang="0">
                <a:pos x="T8" y="T9"/>
              </a:cxn>
              <a:cxn ang="0">
                <a:pos x="T10" y="T11"/>
              </a:cxn>
            </a:cxnLst>
            <a:rect l="0" t="0" r="r" b="b"/>
            <a:pathLst>
              <a:path w="3452" h="3444">
                <a:moveTo>
                  <a:pt x="3451" y="1722"/>
                </a:moveTo>
                <a:lnTo>
                  <a:pt x="3451" y="1722"/>
                </a:lnTo>
                <a:cubicBezTo>
                  <a:pt x="3451" y="2675"/>
                  <a:pt x="2676" y="3443"/>
                  <a:pt x="1722" y="3443"/>
                </a:cubicBezTo>
                <a:cubicBezTo>
                  <a:pt x="775" y="3443"/>
                  <a:pt x="0" y="2675"/>
                  <a:pt x="0" y="1722"/>
                </a:cubicBezTo>
                <a:cubicBezTo>
                  <a:pt x="0" y="768"/>
                  <a:pt x="775" y="0"/>
                  <a:pt x="1722" y="0"/>
                </a:cubicBezTo>
                <a:cubicBezTo>
                  <a:pt x="2676" y="0"/>
                  <a:pt x="3451" y="768"/>
                  <a:pt x="3451" y="1722"/>
                </a:cubicBezTo>
              </a:path>
            </a:pathLst>
          </a:custGeom>
          <a:solidFill>
            <a:schemeClr val="accent4"/>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133" name="Freeform 5"/>
          <p:cNvSpPr>
            <a:spLocks noChangeArrowheads="1"/>
          </p:cNvSpPr>
          <p:nvPr/>
        </p:nvSpPr>
        <p:spPr bwMode="auto">
          <a:xfrm>
            <a:off x="5915660" y="1177290"/>
            <a:ext cx="173990" cy="191135"/>
          </a:xfrm>
          <a:custGeom>
            <a:avLst/>
            <a:gdLst>
              <a:gd name="T0" fmla="*/ 914 w 1040"/>
              <a:gd name="T1" fmla="*/ 483 h 1140"/>
              <a:gd name="T2" fmla="*/ 914 w 1040"/>
              <a:gd name="T3" fmla="*/ 483 h 1140"/>
              <a:gd name="T4" fmla="*/ 583 w 1040"/>
              <a:gd name="T5" fmla="*/ 139 h 1140"/>
              <a:gd name="T6" fmla="*/ 106 w 1040"/>
              <a:gd name="T7" fmla="*/ 126 h 1140"/>
              <a:gd name="T8" fmla="*/ 6 w 1040"/>
              <a:gd name="T9" fmla="*/ 225 h 1140"/>
              <a:gd name="T10" fmla="*/ 0 w 1040"/>
              <a:gd name="T11" fmla="*/ 225 h 1140"/>
              <a:gd name="T12" fmla="*/ 146 w 1040"/>
              <a:gd name="T13" fmla="*/ 377 h 1140"/>
              <a:gd name="T14" fmla="*/ 152 w 1040"/>
              <a:gd name="T15" fmla="*/ 377 h 1140"/>
              <a:gd name="T16" fmla="*/ 252 w 1040"/>
              <a:gd name="T17" fmla="*/ 278 h 1140"/>
              <a:gd name="T18" fmla="*/ 430 w 1040"/>
              <a:gd name="T19" fmla="*/ 285 h 1140"/>
              <a:gd name="T20" fmla="*/ 761 w 1040"/>
              <a:gd name="T21" fmla="*/ 629 h 1140"/>
              <a:gd name="T22" fmla="*/ 761 w 1040"/>
              <a:gd name="T23" fmla="*/ 808 h 1140"/>
              <a:gd name="T24" fmla="*/ 702 w 1040"/>
              <a:gd name="T25" fmla="*/ 861 h 1140"/>
              <a:gd name="T26" fmla="*/ 523 w 1040"/>
              <a:gd name="T27" fmla="*/ 854 h 1140"/>
              <a:gd name="T28" fmla="*/ 377 w 1040"/>
              <a:gd name="T29" fmla="*/ 702 h 1140"/>
              <a:gd name="T30" fmla="*/ 146 w 1040"/>
              <a:gd name="T31" fmla="*/ 761 h 1140"/>
              <a:gd name="T32" fmla="*/ 371 w 1040"/>
              <a:gd name="T33" fmla="*/ 1000 h 1140"/>
              <a:gd name="T34" fmla="*/ 847 w 1040"/>
              <a:gd name="T35" fmla="*/ 1006 h 1140"/>
              <a:gd name="T36" fmla="*/ 900 w 1040"/>
              <a:gd name="T37" fmla="*/ 953 h 1140"/>
              <a:gd name="T38" fmla="*/ 914 w 1040"/>
              <a:gd name="T39" fmla="*/ 483 h 1140"/>
              <a:gd name="T40" fmla="*/ 914 w 1040"/>
              <a:gd name="T41" fmla="*/ 483 h 1140"/>
              <a:gd name="T42" fmla="*/ 914 w 1040"/>
              <a:gd name="T43" fmla="*/ 483 h 1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40" h="1140">
                <a:moveTo>
                  <a:pt x="914" y="483"/>
                </a:moveTo>
                <a:lnTo>
                  <a:pt x="914" y="483"/>
                </a:lnTo>
                <a:cubicBezTo>
                  <a:pt x="583" y="139"/>
                  <a:pt x="583" y="139"/>
                  <a:pt x="583" y="139"/>
                </a:cubicBezTo>
                <a:cubicBezTo>
                  <a:pt x="450" y="6"/>
                  <a:pt x="238" y="0"/>
                  <a:pt x="106" y="126"/>
                </a:cubicBezTo>
                <a:cubicBezTo>
                  <a:pt x="6" y="225"/>
                  <a:pt x="6" y="225"/>
                  <a:pt x="6" y="225"/>
                </a:cubicBezTo>
                <a:cubicBezTo>
                  <a:pt x="6" y="225"/>
                  <a:pt x="6" y="225"/>
                  <a:pt x="0" y="225"/>
                </a:cubicBezTo>
                <a:cubicBezTo>
                  <a:pt x="146" y="377"/>
                  <a:pt x="146" y="377"/>
                  <a:pt x="146" y="377"/>
                </a:cubicBezTo>
                <a:cubicBezTo>
                  <a:pt x="146" y="377"/>
                  <a:pt x="146" y="377"/>
                  <a:pt x="152" y="377"/>
                </a:cubicBezTo>
                <a:cubicBezTo>
                  <a:pt x="252" y="278"/>
                  <a:pt x="252" y="278"/>
                  <a:pt x="252" y="278"/>
                </a:cubicBezTo>
                <a:cubicBezTo>
                  <a:pt x="305" y="232"/>
                  <a:pt x="384" y="232"/>
                  <a:pt x="430" y="285"/>
                </a:cubicBezTo>
                <a:cubicBezTo>
                  <a:pt x="761" y="629"/>
                  <a:pt x="761" y="629"/>
                  <a:pt x="761" y="629"/>
                </a:cubicBezTo>
                <a:cubicBezTo>
                  <a:pt x="808" y="675"/>
                  <a:pt x="808" y="755"/>
                  <a:pt x="761" y="808"/>
                </a:cubicBezTo>
                <a:cubicBezTo>
                  <a:pt x="702" y="861"/>
                  <a:pt x="702" y="861"/>
                  <a:pt x="702" y="861"/>
                </a:cubicBezTo>
                <a:cubicBezTo>
                  <a:pt x="655" y="907"/>
                  <a:pt x="569" y="907"/>
                  <a:pt x="523" y="854"/>
                </a:cubicBezTo>
                <a:cubicBezTo>
                  <a:pt x="377" y="702"/>
                  <a:pt x="377" y="702"/>
                  <a:pt x="377" y="702"/>
                </a:cubicBezTo>
                <a:cubicBezTo>
                  <a:pt x="305" y="741"/>
                  <a:pt x="225" y="761"/>
                  <a:pt x="146" y="761"/>
                </a:cubicBezTo>
                <a:cubicBezTo>
                  <a:pt x="371" y="1000"/>
                  <a:pt x="371" y="1000"/>
                  <a:pt x="371" y="1000"/>
                </a:cubicBezTo>
                <a:cubicBezTo>
                  <a:pt x="503" y="1132"/>
                  <a:pt x="715" y="1139"/>
                  <a:pt x="847" y="1006"/>
                </a:cubicBezTo>
                <a:cubicBezTo>
                  <a:pt x="900" y="953"/>
                  <a:pt x="900" y="953"/>
                  <a:pt x="900" y="953"/>
                </a:cubicBezTo>
                <a:cubicBezTo>
                  <a:pt x="1033" y="827"/>
                  <a:pt x="1039" y="616"/>
                  <a:pt x="914" y="483"/>
                </a:cubicBezTo>
                <a:close/>
                <a:moveTo>
                  <a:pt x="914" y="483"/>
                </a:moveTo>
                <a:lnTo>
                  <a:pt x="914" y="483"/>
                </a:ln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134" name="Freeform 6"/>
          <p:cNvSpPr>
            <a:spLocks noChangeArrowheads="1"/>
          </p:cNvSpPr>
          <p:nvPr/>
        </p:nvSpPr>
        <p:spPr bwMode="auto">
          <a:xfrm>
            <a:off x="5746750" y="1016000"/>
            <a:ext cx="188595" cy="177165"/>
          </a:xfrm>
          <a:custGeom>
            <a:avLst/>
            <a:gdLst>
              <a:gd name="T0" fmla="*/ 278 w 1127"/>
              <a:gd name="T1" fmla="*/ 337 h 1060"/>
              <a:gd name="T2" fmla="*/ 278 w 1127"/>
              <a:gd name="T3" fmla="*/ 337 h 1060"/>
              <a:gd name="T4" fmla="*/ 338 w 1127"/>
              <a:gd name="T5" fmla="*/ 278 h 1060"/>
              <a:gd name="T6" fmla="*/ 517 w 1127"/>
              <a:gd name="T7" fmla="*/ 284 h 1060"/>
              <a:gd name="T8" fmla="*/ 848 w 1127"/>
              <a:gd name="T9" fmla="*/ 629 h 1060"/>
              <a:gd name="T10" fmla="*/ 848 w 1127"/>
              <a:gd name="T11" fmla="*/ 807 h 1060"/>
              <a:gd name="T12" fmla="*/ 742 w 1127"/>
              <a:gd name="T13" fmla="*/ 907 h 1060"/>
              <a:gd name="T14" fmla="*/ 742 w 1127"/>
              <a:gd name="T15" fmla="*/ 907 h 1060"/>
              <a:gd name="T16" fmla="*/ 888 w 1127"/>
              <a:gd name="T17" fmla="*/ 1059 h 1060"/>
              <a:gd name="T18" fmla="*/ 888 w 1127"/>
              <a:gd name="T19" fmla="*/ 1053 h 1060"/>
              <a:gd name="T20" fmla="*/ 987 w 1127"/>
              <a:gd name="T21" fmla="*/ 960 h 1060"/>
              <a:gd name="T22" fmla="*/ 1000 w 1127"/>
              <a:gd name="T23" fmla="*/ 483 h 1060"/>
              <a:gd name="T24" fmla="*/ 669 w 1127"/>
              <a:gd name="T25" fmla="*/ 139 h 1060"/>
              <a:gd name="T26" fmla="*/ 192 w 1127"/>
              <a:gd name="T27" fmla="*/ 132 h 1060"/>
              <a:gd name="T28" fmla="*/ 139 w 1127"/>
              <a:gd name="T29" fmla="*/ 185 h 1060"/>
              <a:gd name="T30" fmla="*/ 126 w 1127"/>
              <a:gd name="T31" fmla="*/ 655 h 1060"/>
              <a:gd name="T32" fmla="*/ 358 w 1127"/>
              <a:gd name="T33" fmla="*/ 900 h 1060"/>
              <a:gd name="T34" fmla="*/ 424 w 1127"/>
              <a:gd name="T35" fmla="*/ 668 h 1060"/>
              <a:gd name="T36" fmla="*/ 278 w 1127"/>
              <a:gd name="T37" fmla="*/ 516 h 1060"/>
              <a:gd name="T38" fmla="*/ 278 w 1127"/>
              <a:gd name="T39" fmla="*/ 337 h 1060"/>
              <a:gd name="T40" fmla="*/ 278 w 1127"/>
              <a:gd name="T41" fmla="*/ 337 h 1060"/>
              <a:gd name="T42" fmla="*/ 278 w 1127"/>
              <a:gd name="T43" fmla="*/ 337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27" h="1060">
                <a:moveTo>
                  <a:pt x="278" y="337"/>
                </a:moveTo>
                <a:lnTo>
                  <a:pt x="278" y="337"/>
                </a:lnTo>
                <a:cubicBezTo>
                  <a:pt x="338" y="278"/>
                  <a:pt x="338" y="278"/>
                  <a:pt x="338" y="278"/>
                </a:cubicBezTo>
                <a:cubicBezTo>
                  <a:pt x="384" y="231"/>
                  <a:pt x="470" y="231"/>
                  <a:pt x="517" y="284"/>
                </a:cubicBezTo>
                <a:cubicBezTo>
                  <a:pt x="848" y="629"/>
                  <a:pt x="848" y="629"/>
                  <a:pt x="848" y="629"/>
                </a:cubicBezTo>
                <a:cubicBezTo>
                  <a:pt x="894" y="682"/>
                  <a:pt x="894" y="761"/>
                  <a:pt x="848" y="807"/>
                </a:cubicBezTo>
                <a:cubicBezTo>
                  <a:pt x="742" y="907"/>
                  <a:pt x="742" y="907"/>
                  <a:pt x="742" y="907"/>
                </a:cubicBezTo>
                <a:lnTo>
                  <a:pt x="742" y="907"/>
                </a:lnTo>
                <a:cubicBezTo>
                  <a:pt x="888" y="1059"/>
                  <a:pt x="888" y="1059"/>
                  <a:pt x="888" y="1059"/>
                </a:cubicBezTo>
                <a:cubicBezTo>
                  <a:pt x="888" y="1059"/>
                  <a:pt x="888" y="1059"/>
                  <a:pt x="888" y="1053"/>
                </a:cubicBezTo>
                <a:cubicBezTo>
                  <a:pt x="987" y="960"/>
                  <a:pt x="987" y="960"/>
                  <a:pt x="987" y="960"/>
                </a:cubicBezTo>
                <a:cubicBezTo>
                  <a:pt x="1119" y="827"/>
                  <a:pt x="1126" y="615"/>
                  <a:pt x="1000" y="483"/>
                </a:cubicBezTo>
                <a:cubicBezTo>
                  <a:pt x="669" y="139"/>
                  <a:pt x="669" y="139"/>
                  <a:pt x="669" y="139"/>
                </a:cubicBezTo>
                <a:cubicBezTo>
                  <a:pt x="537" y="6"/>
                  <a:pt x="325" y="0"/>
                  <a:pt x="192" y="132"/>
                </a:cubicBezTo>
                <a:cubicBezTo>
                  <a:pt x="139" y="185"/>
                  <a:pt x="139" y="185"/>
                  <a:pt x="139" y="185"/>
                </a:cubicBezTo>
                <a:cubicBezTo>
                  <a:pt x="7" y="311"/>
                  <a:pt x="0" y="523"/>
                  <a:pt x="126" y="655"/>
                </a:cubicBezTo>
                <a:cubicBezTo>
                  <a:pt x="358" y="900"/>
                  <a:pt x="358" y="900"/>
                  <a:pt x="358" y="900"/>
                </a:cubicBezTo>
                <a:cubicBezTo>
                  <a:pt x="358" y="814"/>
                  <a:pt x="384" y="735"/>
                  <a:pt x="424" y="668"/>
                </a:cubicBezTo>
                <a:cubicBezTo>
                  <a:pt x="278" y="516"/>
                  <a:pt x="278" y="516"/>
                  <a:pt x="278" y="516"/>
                </a:cubicBezTo>
                <a:cubicBezTo>
                  <a:pt x="232" y="463"/>
                  <a:pt x="232" y="384"/>
                  <a:pt x="278" y="337"/>
                </a:cubicBezTo>
                <a:close/>
                <a:moveTo>
                  <a:pt x="278" y="337"/>
                </a:moveTo>
                <a:lnTo>
                  <a:pt x="278" y="337"/>
                </a:ln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135" name="Freeform 7"/>
          <p:cNvSpPr>
            <a:spLocks noChangeArrowheads="1"/>
          </p:cNvSpPr>
          <p:nvPr/>
        </p:nvSpPr>
        <p:spPr bwMode="auto">
          <a:xfrm>
            <a:off x="5817870" y="1113155"/>
            <a:ext cx="173990" cy="179070"/>
          </a:xfrm>
          <a:custGeom>
            <a:avLst/>
            <a:gdLst>
              <a:gd name="T0" fmla="*/ 1040 w 1041"/>
              <a:gd name="T1" fmla="*/ 841 h 1073"/>
              <a:gd name="T2" fmla="*/ 1040 w 1041"/>
              <a:gd name="T3" fmla="*/ 841 h 1073"/>
              <a:gd name="T4" fmla="*/ 894 w 1041"/>
              <a:gd name="T5" fmla="*/ 695 h 1073"/>
              <a:gd name="T6" fmla="*/ 788 w 1041"/>
              <a:gd name="T7" fmla="*/ 794 h 1073"/>
              <a:gd name="T8" fmla="*/ 609 w 1041"/>
              <a:gd name="T9" fmla="*/ 788 h 1073"/>
              <a:gd name="T10" fmla="*/ 278 w 1041"/>
              <a:gd name="T11" fmla="*/ 443 h 1073"/>
              <a:gd name="T12" fmla="*/ 285 w 1041"/>
              <a:gd name="T13" fmla="*/ 265 h 1073"/>
              <a:gd name="T14" fmla="*/ 404 w 1041"/>
              <a:gd name="T15" fmla="*/ 152 h 1073"/>
              <a:gd name="T16" fmla="*/ 258 w 1041"/>
              <a:gd name="T17" fmla="*/ 0 h 1073"/>
              <a:gd name="T18" fmla="*/ 139 w 1041"/>
              <a:gd name="T19" fmla="*/ 119 h 1073"/>
              <a:gd name="T20" fmla="*/ 126 w 1041"/>
              <a:gd name="T21" fmla="*/ 589 h 1073"/>
              <a:gd name="T22" fmla="*/ 464 w 1041"/>
              <a:gd name="T23" fmla="*/ 933 h 1073"/>
              <a:gd name="T24" fmla="*/ 934 w 1041"/>
              <a:gd name="T25" fmla="*/ 947 h 1073"/>
              <a:gd name="T26" fmla="*/ 1040 w 1041"/>
              <a:gd name="T27" fmla="*/ 841 h 1073"/>
              <a:gd name="T28" fmla="*/ 1040 w 1041"/>
              <a:gd name="T29" fmla="*/ 841 h 1073"/>
              <a:gd name="T30" fmla="*/ 1040 w 1041"/>
              <a:gd name="T31" fmla="*/ 841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41" h="1073">
                <a:moveTo>
                  <a:pt x="1040" y="841"/>
                </a:moveTo>
                <a:lnTo>
                  <a:pt x="1040" y="841"/>
                </a:lnTo>
                <a:cubicBezTo>
                  <a:pt x="894" y="695"/>
                  <a:pt x="894" y="695"/>
                  <a:pt x="894" y="695"/>
                </a:cubicBezTo>
                <a:cubicBezTo>
                  <a:pt x="788" y="794"/>
                  <a:pt x="788" y="794"/>
                  <a:pt x="788" y="794"/>
                </a:cubicBezTo>
                <a:cubicBezTo>
                  <a:pt x="742" y="841"/>
                  <a:pt x="662" y="841"/>
                  <a:pt x="609" y="788"/>
                </a:cubicBezTo>
                <a:cubicBezTo>
                  <a:pt x="278" y="443"/>
                  <a:pt x="278" y="443"/>
                  <a:pt x="278" y="443"/>
                </a:cubicBezTo>
                <a:cubicBezTo>
                  <a:pt x="232" y="397"/>
                  <a:pt x="232" y="318"/>
                  <a:pt x="285" y="265"/>
                </a:cubicBezTo>
                <a:cubicBezTo>
                  <a:pt x="404" y="152"/>
                  <a:pt x="404" y="152"/>
                  <a:pt x="404" y="152"/>
                </a:cubicBezTo>
                <a:cubicBezTo>
                  <a:pt x="258" y="0"/>
                  <a:pt x="258" y="0"/>
                  <a:pt x="258" y="0"/>
                </a:cubicBezTo>
                <a:cubicBezTo>
                  <a:pt x="139" y="119"/>
                  <a:pt x="139" y="119"/>
                  <a:pt x="139" y="119"/>
                </a:cubicBezTo>
                <a:cubicBezTo>
                  <a:pt x="7" y="245"/>
                  <a:pt x="0" y="457"/>
                  <a:pt x="126" y="589"/>
                </a:cubicBezTo>
                <a:cubicBezTo>
                  <a:pt x="464" y="933"/>
                  <a:pt x="464" y="933"/>
                  <a:pt x="464" y="933"/>
                </a:cubicBezTo>
                <a:cubicBezTo>
                  <a:pt x="589" y="1066"/>
                  <a:pt x="801" y="1072"/>
                  <a:pt x="934" y="947"/>
                </a:cubicBezTo>
                <a:lnTo>
                  <a:pt x="1040" y="841"/>
                </a:lnTo>
                <a:close/>
                <a:moveTo>
                  <a:pt x="1040" y="841"/>
                </a:moveTo>
                <a:lnTo>
                  <a:pt x="1040" y="841"/>
                </a:ln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grpSp>
        <p:nvGrpSpPr>
          <p:cNvPr id="136" name="Group 6"/>
          <p:cNvGrpSpPr/>
          <p:nvPr/>
        </p:nvGrpSpPr>
        <p:grpSpPr>
          <a:xfrm rot="0">
            <a:off x="6284595" y="1170940"/>
            <a:ext cx="483870" cy="482600"/>
            <a:chOff x="14064382" y="4015878"/>
            <a:chExt cx="1375880" cy="1372860"/>
          </a:xfrm>
        </p:grpSpPr>
        <p:sp>
          <p:nvSpPr>
            <p:cNvPr id="137" name="Freeform 8"/>
            <p:cNvSpPr>
              <a:spLocks noChangeArrowheads="1"/>
            </p:cNvSpPr>
            <p:nvPr/>
          </p:nvSpPr>
          <p:spPr bwMode="auto">
            <a:xfrm>
              <a:off x="14064382" y="4015878"/>
              <a:ext cx="1375880" cy="1372860"/>
            </a:xfrm>
            <a:custGeom>
              <a:avLst/>
              <a:gdLst>
                <a:gd name="T0" fmla="*/ 2881 w 2882"/>
                <a:gd name="T1" fmla="*/ 1437 h 2881"/>
                <a:gd name="T2" fmla="*/ 2881 w 2882"/>
                <a:gd name="T3" fmla="*/ 1437 h 2881"/>
                <a:gd name="T4" fmla="*/ 1444 w 2882"/>
                <a:gd name="T5" fmla="*/ 2880 h 2881"/>
                <a:gd name="T6" fmla="*/ 0 w 2882"/>
                <a:gd name="T7" fmla="*/ 1437 h 2881"/>
                <a:gd name="T8" fmla="*/ 1444 w 2882"/>
                <a:gd name="T9" fmla="*/ 0 h 2881"/>
                <a:gd name="T10" fmla="*/ 2881 w 2882"/>
                <a:gd name="T11" fmla="*/ 1437 h 2881"/>
              </a:gdLst>
              <a:ahLst/>
              <a:cxnLst>
                <a:cxn ang="0">
                  <a:pos x="T0" y="T1"/>
                </a:cxn>
                <a:cxn ang="0">
                  <a:pos x="T2" y="T3"/>
                </a:cxn>
                <a:cxn ang="0">
                  <a:pos x="T4" y="T5"/>
                </a:cxn>
                <a:cxn ang="0">
                  <a:pos x="T6" y="T7"/>
                </a:cxn>
                <a:cxn ang="0">
                  <a:pos x="T8" y="T9"/>
                </a:cxn>
                <a:cxn ang="0">
                  <a:pos x="T10" y="T11"/>
                </a:cxn>
              </a:cxnLst>
              <a:rect l="0" t="0" r="r" b="b"/>
              <a:pathLst>
                <a:path w="2882" h="2881">
                  <a:moveTo>
                    <a:pt x="2881" y="1437"/>
                  </a:moveTo>
                  <a:lnTo>
                    <a:pt x="2881" y="1437"/>
                  </a:lnTo>
                  <a:cubicBezTo>
                    <a:pt x="2881" y="2231"/>
                    <a:pt x="2239" y="2880"/>
                    <a:pt x="1444" y="2880"/>
                  </a:cubicBezTo>
                  <a:cubicBezTo>
                    <a:pt x="649" y="2880"/>
                    <a:pt x="0" y="2231"/>
                    <a:pt x="0" y="1437"/>
                  </a:cubicBezTo>
                  <a:cubicBezTo>
                    <a:pt x="0" y="642"/>
                    <a:pt x="649" y="0"/>
                    <a:pt x="1444" y="0"/>
                  </a:cubicBezTo>
                  <a:cubicBezTo>
                    <a:pt x="2239" y="0"/>
                    <a:pt x="2881" y="642"/>
                    <a:pt x="2881" y="1437"/>
                  </a:cubicBezTo>
                </a:path>
              </a:pathLst>
            </a:custGeom>
            <a:solidFill>
              <a:schemeClr val="accent3"/>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138" name="Freeform 9"/>
            <p:cNvSpPr>
              <a:spLocks noChangeArrowheads="1"/>
            </p:cNvSpPr>
            <p:nvPr/>
          </p:nvSpPr>
          <p:spPr bwMode="auto">
            <a:xfrm>
              <a:off x="14298260" y="4264340"/>
              <a:ext cx="906016" cy="871724"/>
            </a:xfrm>
            <a:custGeom>
              <a:avLst/>
              <a:gdLst>
                <a:gd name="T0" fmla="*/ 1881 w 1902"/>
                <a:gd name="T1" fmla="*/ 529 h 1828"/>
                <a:gd name="T2" fmla="*/ 1881 w 1902"/>
                <a:gd name="T3" fmla="*/ 529 h 1828"/>
                <a:gd name="T4" fmla="*/ 1901 w 1902"/>
                <a:gd name="T5" fmla="*/ 602 h 1828"/>
                <a:gd name="T6" fmla="*/ 1822 w 1902"/>
                <a:gd name="T7" fmla="*/ 1059 h 1828"/>
                <a:gd name="T8" fmla="*/ 1789 w 1902"/>
                <a:gd name="T9" fmla="*/ 1119 h 1828"/>
                <a:gd name="T10" fmla="*/ 1722 w 1902"/>
                <a:gd name="T11" fmla="*/ 1139 h 1828"/>
                <a:gd name="T12" fmla="*/ 563 w 1902"/>
                <a:gd name="T13" fmla="*/ 1139 h 1828"/>
                <a:gd name="T14" fmla="*/ 543 w 1902"/>
                <a:gd name="T15" fmla="*/ 1271 h 1828"/>
                <a:gd name="T16" fmla="*/ 1643 w 1902"/>
                <a:gd name="T17" fmla="*/ 1271 h 1828"/>
                <a:gd name="T18" fmla="*/ 1716 w 1902"/>
                <a:gd name="T19" fmla="*/ 1298 h 1828"/>
                <a:gd name="T20" fmla="*/ 1742 w 1902"/>
                <a:gd name="T21" fmla="*/ 1370 h 1828"/>
                <a:gd name="T22" fmla="*/ 1716 w 1902"/>
                <a:gd name="T23" fmla="*/ 1437 h 1828"/>
                <a:gd name="T24" fmla="*/ 1643 w 1902"/>
                <a:gd name="T25" fmla="*/ 1470 h 1828"/>
                <a:gd name="T26" fmla="*/ 424 w 1902"/>
                <a:gd name="T27" fmla="*/ 1470 h 1828"/>
                <a:gd name="T28" fmla="*/ 351 w 1902"/>
                <a:gd name="T29" fmla="*/ 1430 h 1828"/>
                <a:gd name="T30" fmla="*/ 325 w 1902"/>
                <a:gd name="T31" fmla="*/ 1351 h 1828"/>
                <a:gd name="T32" fmla="*/ 378 w 1902"/>
                <a:gd name="T33" fmla="*/ 1066 h 1828"/>
                <a:gd name="T34" fmla="*/ 298 w 1902"/>
                <a:gd name="T35" fmla="*/ 264 h 1828"/>
                <a:gd name="T36" fmla="*/ 73 w 1902"/>
                <a:gd name="T37" fmla="*/ 198 h 1828"/>
                <a:gd name="T38" fmla="*/ 14 w 1902"/>
                <a:gd name="T39" fmla="*/ 145 h 1828"/>
                <a:gd name="T40" fmla="*/ 7 w 1902"/>
                <a:gd name="T41" fmla="*/ 72 h 1828"/>
                <a:gd name="T42" fmla="*/ 60 w 1902"/>
                <a:gd name="T43" fmla="*/ 13 h 1828"/>
                <a:gd name="T44" fmla="*/ 133 w 1902"/>
                <a:gd name="T45" fmla="*/ 6 h 1828"/>
                <a:gd name="T46" fmla="*/ 424 w 1902"/>
                <a:gd name="T47" fmla="*/ 99 h 1828"/>
                <a:gd name="T48" fmla="*/ 464 w 1902"/>
                <a:gd name="T49" fmla="*/ 132 h 1828"/>
                <a:gd name="T50" fmla="*/ 490 w 1902"/>
                <a:gd name="T51" fmla="*/ 185 h 1828"/>
                <a:gd name="T52" fmla="*/ 504 w 1902"/>
                <a:gd name="T53" fmla="*/ 344 h 1828"/>
                <a:gd name="T54" fmla="*/ 1815 w 1902"/>
                <a:gd name="T55" fmla="*/ 490 h 1828"/>
                <a:gd name="T56" fmla="*/ 1881 w 1902"/>
                <a:gd name="T57" fmla="*/ 529 h 1828"/>
                <a:gd name="T58" fmla="*/ 577 w 1902"/>
                <a:gd name="T59" fmla="*/ 1523 h 1828"/>
                <a:gd name="T60" fmla="*/ 577 w 1902"/>
                <a:gd name="T61" fmla="*/ 1523 h 1828"/>
                <a:gd name="T62" fmla="*/ 683 w 1902"/>
                <a:gd name="T63" fmla="*/ 1562 h 1828"/>
                <a:gd name="T64" fmla="*/ 722 w 1902"/>
                <a:gd name="T65" fmla="*/ 1668 h 1828"/>
                <a:gd name="T66" fmla="*/ 683 w 1902"/>
                <a:gd name="T67" fmla="*/ 1781 h 1828"/>
                <a:gd name="T68" fmla="*/ 577 w 1902"/>
                <a:gd name="T69" fmla="*/ 1827 h 1828"/>
                <a:gd name="T70" fmla="*/ 464 w 1902"/>
                <a:gd name="T71" fmla="*/ 1781 h 1828"/>
                <a:gd name="T72" fmla="*/ 424 w 1902"/>
                <a:gd name="T73" fmla="*/ 1668 h 1828"/>
                <a:gd name="T74" fmla="*/ 464 w 1902"/>
                <a:gd name="T75" fmla="*/ 1562 h 1828"/>
                <a:gd name="T76" fmla="*/ 577 w 1902"/>
                <a:gd name="T77" fmla="*/ 1523 h 1828"/>
                <a:gd name="T78" fmla="*/ 1464 w 1902"/>
                <a:gd name="T79" fmla="*/ 1523 h 1828"/>
                <a:gd name="T80" fmla="*/ 1464 w 1902"/>
                <a:gd name="T81" fmla="*/ 1523 h 1828"/>
                <a:gd name="T82" fmla="*/ 1570 w 1902"/>
                <a:gd name="T83" fmla="*/ 1562 h 1828"/>
                <a:gd name="T84" fmla="*/ 1616 w 1902"/>
                <a:gd name="T85" fmla="*/ 1668 h 1828"/>
                <a:gd name="T86" fmla="*/ 1570 w 1902"/>
                <a:gd name="T87" fmla="*/ 1781 h 1828"/>
                <a:gd name="T88" fmla="*/ 1464 w 1902"/>
                <a:gd name="T89" fmla="*/ 1827 h 1828"/>
                <a:gd name="T90" fmla="*/ 1358 w 1902"/>
                <a:gd name="T91" fmla="*/ 1781 h 1828"/>
                <a:gd name="T92" fmla="*/ 1318 w 1902"/>
                <a:gd name="T93" fmla="*/ 1668 h 1828"/>
                <a:gd name="T94" fmla="*/ 1358 w 1902"/>
                <a:gd name="T95" fmla="*/ 1562 h 1828"/>
                <a:gd name="T96" fmla="*/ 1464 w 1902"/>
                <a:gd name="T97" fmla="*/ 1523 h 1828"/>
                <a:gd name="T98" fmla="*/ 1464 w 1902"/>
                <a:gd name="T99" fmla="*/ 1523 h 1828"/>
                <a:gd name="T100" fmla="*/ 1464 w 1902"/>
                <a:gd name="T101" fmla="*/ 1523 h 1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02" h="1828">
                  <a:moveTo>
                    <a:pt x="1881" y="529"/>
                  </a:moveTo>
                  <a:lnTo>
                    <a:pt x="1881" y="529"/>
                  </a:lnTo>
                  <a:cubicBezTo>
                    <a:pt x="1895" y="549"/>
                    <a:pt x="1901" y="576"/>
                    <a:pt x="1901" y="602"/>
                  </a:cubicBezTo>
                  <a:cubicBezTo>
                    <a:pt x="1822" y="1059"/>
                    <a:pt x="1822" y="1059"/>
                    <a:pt x="1822" y="1059"/>
                  </a:cubicBezTo>
                  <a:cubicBezTo>
                    <a:pt x="1815" y="1086"/>
                    <a:pt x="1808" y="1106"/>
                    <a:pt x="1789" y="1119"/>
                  </a:cubicBezTo>
                  <a:cubicBezTo>
                    <a:pt x="1769" y="1132"/>
                    <a:pt x="1749" y="1139"/>
                    <a:pt x="1722" y="1139"/>
                  </a:cubicBezTo>
                  <a:cubicBezTo>
                    <a:pt x="563" y="1139"/>
                    <a:pt x="563" y="1139"/>
                    <a:pt x="563" y="1139"/>
                  </a:cubicBezTo>
                  <a:cubicBezTo>
                    <a:pt x="543" y="1271"/>
                    <a:pt x="543" y="1271"/>
                    <a:pt x="543" y="1271"/>
                  </a:cubicBezTo>
                  <a:cubicBezTo>
                    <a:pt x="1643" y="1271"/>
                    <a:pt x="1643" y="1271"/>
                    <a:pt x="1643" y="1271"/>
                  </a:cubicBezTo>
                  <a:cubicBezTo>
                    <a:pt x="1669" y="1271"/>
                    <a:pt x="1696" y="1278"/>
                    <a:pt x="1716" y="1298"/>
                  </a:cubicBezTo>
                  <a:cubicBezTo>
                    <a:pt x="1736" y="1318"/>
                    <a:pt x="1742" y="1344"/>
                    <a:pt x="1742" y="1370"/>
                  </a:cubicBezTo>
                  <a:cubicBezTo>
                    <a:pt x="1742" y="1397"/>
                    <a:pt x="1736" y="1417"/>
                    <a:pt x="1716" y="1437"/>
                  </a:cubicBezTo>
                  <a:cubicBezTo>
                    <a:pt x="1696" y="1457"/>
                    <a:pt x="1669" y="1470"/>
                    <a:pt x="1643" y="1470"/>
                  </a:cubicBezTo>
                  <a:cubicBezTo>
                    <a:pt x="424" y="1470"/>
                    <a:pt x="424" y="1470"/>
                    <a:pt x="424" y="1470"/>
                  </a:cubicBezTo>
                  <a:cubicBezTo>
                    <a:pt x="398" y="1470"/>
                    <a:pt x="371" y="1457"/>
                    <a:pt x="351" y="1430"/>
                  </a:cubicBezTo>
                  <a:cubicBezTo>
                    <a:pt x="332" y="1410"/>
                    <a:pt x="325" y="1384"/>
                    <a:pt x="325" y="1351"/>
                  </a:cubicBezTo>
                  <a:cubicBezTo>
                    <a:pt x="378" y="1066"/>
                    <a:pt x="378" y="1066"/>
                    <a:pt x="378" y="1066"/>
                  </a:cubicBezTo>
                  <a:cubicBezTo>
                    <a:pt x="298" y="264"/>
                    <a:pt x="298" y="264"/>
                    <a:pt x="298" y="264"/>
                  </a:cubicBezTo>
                  <a:cubicBezTo>
                    <a:pt x="73" y="198"/>
                    <a:pt x="73" y="198"/>
                    <a:pt x="73" y="198"/>
                  </a:cubicBezTo>
                  <a:cubicBezTo>
                    <a:pt x="47" y="185"/>
                    <a:pt x="27" y="172"/>
                    <a:pt x="14" y="145"/>
                  </a:cubicBezTo>
                  <a:cubicBezTo>
                    <a:pt x="7" y="125"/>
                    <a:pt x="0" y="99"/>
                    <a:pt x="7" y="72"/>
                  </a:cubicBezTo>
                  <a:cubicBezTo>
                    <a:pt x="20" y="46"/>
                    <a:pt x="33" y="26"/>
                    <a:pt x="60" y="13"/>
                  </a:cubicBezTo>
                  <a:cubicBezTo>
                    <a:pt x="80" y="6"/>
                    <a:pt x="106" y="0"/>
                    <a:pt x="133" y="6"/>
                  </a:cubicBezTo>
                  <a:cubicBezTo>
                    <a:pt x="424" y="99"/>
                    <a:pt x="424" y="99"/>
                    <a:pt x="424" y="99"/>
                  </a:cubicBezTo>
                  <a:cubicBezTo>
                    <a:pt x="438" y="106"/>
                    <a:pt x="457" y="119"/>
                    <a:pt x="464" y="132"/>
                  </a:cubicBezTo>
                  <a:cubicBezTo>
                    <a:pt x="477" y="145"/>
                    <a:pt x="484" y="165"/>
                    <a:pt x="490" y="185"/>
                  </a:cubicBezTo>
                  <a:cubicBezTo>
                    <a:pt x="504" y="344"/>
                    <a:pt x="504" y="344"/>
                    <a:pt x="504" y="344"/>
                  </a:cubicBezTo>
                  <a:cubicBezTo>
                    <a:pt x="1815" y="490"/>
                    <a:pt x="1815" y="490"/>
                    <a:pt x="1815" y="490"/>
                  </a:cubicBezTo>
                  <a:cubicBezTo>
                    <a:pt x="1842" y="496"/>
                    <a:pt x="1861" y="510"/>
                    <a:pt x="1881" y="529"/>
                  </a:cubicBezTo>
                  <a:close/>
                  <a:moveTo>
                    <a:pt x="577" y="1523"/>
                  </a:moveTo>
                  <a:lnTo>
                    <a:pt x="577" y="1523"/>
                  </a:lnTo>
                  <a:cubicBezTo>
                    <a:pt x="616" y="1523"/>
                    <a:pt x="649" y="1536"/>
                    <a:pt x="683" y="1562"/>
                  </a:cubicBezTo>
                  <a:cubicBezTo>
                    <a:pt x="709" y="1596"/>
                    <a:pt x="722" y="1629"/>
                    <a:pt x="722" y="1668"/>
                  </a:cubicBezTo>
                  <a:cubicBezTo>
                    <a:pt x="722" y="1715"/>
                    <a:pt x="709" y="1748"/>
                    <a:pt x="683" y="1781"/>
                  </a:cubicBezTo>
                  <a:cubicBezTo>
                    <a:pt x="649" y="1808"/>
                    <a:pt x="616" y="1827"/>
                    <a:pt x="577" y="1827"/>
                  </a:cubicBezTo>
                  <a:cubicBezTo>
                    <a:pt x="530" y="1827"/>
                    <a:pt x="497" y="1808"/>
                    <a:pt x="464" y="1781"/>
                  </a:cubicBezTo>
                  <a:cubicBezTo>
                    <a:pt x="438" y="1748"/>
                    <a:pt x="424" y="1715"/>
                    <a:pt x="424" y="1668"/>
                  </a:cubicBezTo>
                  <a:cubicBezTo>
                    <a:pt x="424" y="1629"/>
                    <a:pt x="438" y="1596"/>
                    <a:pt x="464" y="1562"/>
                  </a:cubicBezTo>
                  <a:cubicBezTo>
                    <a:pt x="497" y="1536"/>
                    <a:pt x="530" y="1523"/>
                    <a:pt x="577" y="1523"/>
                  </a:cubicBezTo>
                  <a:close/>
                  <a:moveTo>
                    <a:pt x="1464" y="1523"/>
                  </a:moveTo>
                  <a:lnTo>
                    <a:pt x="1464" y="1523"/>
                  </a:lnTo>
                  <a:cubicBezTo>
                    <a:pt x="1510" y="1523"/>
                    <a:pt x="1543" y="1536"/>
                    <a:pt x="1570" y="1562"/>
                  </a:cubicBezTo>
                  <a:cubicBezTo>
                    <a:pt x="1603" y="1596"/>
                    <a:pt x="1616" y="1629"/>
                    <a:pt x="1616" y="1668"/>
                  </a:cubicBezTo>
                  <a:cubicBezTo>
                    <a:pt x="1616" y="1715"/>
                    <a:pt x="1603" y="1748"/>
                    <a:pt x="1570" y="1781"/>
                  </a:cubicBezTo>
                  <a:cubicBezTo>
                    <a:pt x="1543" y="1808"/>
                    <a:pt x="1510" y="1827"/>
                    <a:pt x="1464" y="1827"/>
                  </a:cubicBezTo>
                  <a:cubicBezTo>
                    <a:pt x="1424" y="1827"/>
                    <a:pt x="1391" y="1808"/>
                    <a:pt x="1358" y="1781"/>
                  </a:cubicBezTo>
                  <a:cubicBezTo>
                    <a:pt x="1331" y="1748"/>
                    <a:pt x="1318" y="1715"/>
                    <a:pt x="1318" y="1668"/>
                  </a:cubicBezTo>
                  <a:cubicBezTo>
                    <a:pt x="1318" y="1629"/>
                    <a:pt x="1331" y="1596"/>
                    <a:pt x="1358" y="1562"/>
                  </a:cubicBezTo>
                  <a:cubicBezTo>
                    <a:pt x="1391" y="1536"/>
                    <a:pt x="1424" y="1523"/>
                    <a:pt x="1464" y="1523"/>
                  </a:cubicBezTo>
                  <a:close/>
                  <a:moveTo>
                    <a:pt x="1464" y="1523"/>
                  </a:moveTo>
                  <a:lnTo>
                    <a:pt x="1464" y="1523"/>
                  </a:ln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grpSp>
      <p:grpSp>
        <p:nvGrpSpPr>
          <p:cNvPr id="139" name="Group 8"/>
          <p:cNvGrpSpPr/>
          <p:nvPr/>
        </p:nvGrpSpPr>
        <p:grpSpPr>
          <a:xfrm rot="0">
            <a:off x="7209155" y="1349375"/>
            <a:ext cx="265430" cy="264795"/>
            <a:chOff x="16839319" y="4759159"/>
            <a:chExt cx="754311" cy="753810"/>
          </a:xfrm>
        </p:grpSpPr>
        <p:sp>
          <p:nvSpPr>
            <p:cNvPr id="140" name="Freeform 10"/>
            <p:cNvSpPr>
              <a:spLocks noChangeArrowheads="1"/>
            </p:cNvSpPr>
            <p:nvPr/>
          </p:nvSpPr>
          <p:spPr bwMode="auto">
            <a:xfrm>
              <a:off x="16839319" y="4759159"/>
              <a:ext cx="754311" cy="753810"/>
            </a:xfrm>
            <a:custGeom>
              <a:avLst/>
              <a:gdLst>
                <a:gd name="T0" fmla="*/ 1582 w 1583"/>
                <a:gd name="T1" fmla="*/ 794 h 1583"/>
                <a:gd name="T2" fmla="*/ 1582 w 1583"/>
                <a:gd name="T3" fmla="*/ 794 h 1583"/>
                <a:gd name="T4" fmla="*/ 788 w 1583"/>
                <a:gd name="T5" fmla="*/ 1582 h 1583"/>
                <a:gd name="T6" fmla="*/ 0 w 1583"/>
                <a:gd name="T7" fmla="*/ 794 h 1583"/>
                <a:gd name="T8" fmla="*/ 788 w 1583"/>
                <a:gd name="T9" fmla="*/ 0 h 1583"/>
                <a:gd name="T10" fmla="*/ 1582 w 1583"/>
                <a:gd name="T11" fmla="*/ 794 h 1583"/>
              </a:gdLst>
              <a:ahLst/>
              <a:cxnLst>
                <a:cxn ang="0">
                  <a:pos x="T0" y="T1"/>
                </a:cxn>
                <a:cxn ang="0">
                  <a:pos x="T2" y="T3"/>
                </a:cxn>
                <a:cxn ang="0">
                  <a:pos x="T4" y="T5"/>
                </a:cxn>
                <a:cxn ang="0">
                  <a:pos x="T6" y="T7"/>
                </a:cxn>
                <a:cxn ang="0">
                  <a:pos x="T8" y="T9"/>
                </a:cxn>
                <a:cxn ang="0">
                  <a:pos x="T10" y="T11"/>
                </a:cxn>
              </a:cxnLst>
              <a:rect l="0" t="0" r="r" b="b"/>
              <a:pathLst>
                <a:path w="1583" h="1583">
                  <a:moveTo>
                    <a:pt x="1582" y="794"/>
                  </a:moveTo>
                  <a:lnTo>
                    <a:pt x="1582" y="794"/>
                  </a:lnTo>
                  <a:cubicBezTo>
                    <a:pt x="1582" y="1225"/>
                    <a:pt x="1225" y="1582"/>
                    <a:pt x="788" y="1582"/>
                  </a:cubicBezTo>
                  <a:cubicBezTo>
                    <a:pt x="351" y="1582"/>
                    <a:pt x="0" y="1225"/>
                    <a:pt x="0" y="794"/>
                  </a:cubicBezTo>
                  <a:cubicBezTo>
                    <a:pt x="0" y="357"/>
                    <a:pt x="351" y="0"/>
                    <a:pt x="788" y="0"/>
                  </a:cubicBezTo>
                  <a:cubicBezTo>
                    <a:pt x="1225" y="0"/>
                    <a:pt x="1582" y="357"/>
                    <a:pt x="1582" y="794"/>
                  </a:cubicBezTo>
                </a:path>
              </a:pathLst>
            </a:custGeom>
            <a:solidFill>
              <a:schemeClr val="accent4">
                <a:lumMod val="60000"/>
                <a:lumOff val="40000"/>
              </a:schemeClr>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141" name="Freeform 11"/>
            <p:cNvSpPr>
              <a:spLocks noChangeArrowheads="1"/>
            </p:cNvSpPr>
            <p:nvPr/>
          </p:nvSpPr>
          <p:spPr bwMode="auto">
            <a:xfrm>
              <a:off x="16984703" y="4900235"/>
              <a:ext cx="463543" cy="469552"/>
            </a:xfrm>
            <a:custGeom>
              <a:avLst/>
              <a:gdLst>
                <a:gd name="T0" fmla="*/ 794 w 974"/>
                <a:gd name="T1" fmla="*/ 629 h 988"/>
                <a:gd name="T2" fmla="*/ 794 w 974"/>
                <a:gd name="T3" fmla="*/ 629 h 988"/>
                <a:gd name="T4" fmla="*/ 655 w 974"/>
                <a:gd name="T5" fmla="*/ 695 h 988"/>
                <a:gd name="T6" fmla="*/ 351 w 974"/>
                <a:gd name="T7" fmla="*/ 543 h 988"/>
                <a:gd name="T8" fmla="*/ 358 w 974"/>
                <a:gd name="T9" fmla="*/ 496 h 988"/>
                <a:gd name="T10" fmla="*/ 351 w 974"/>
                <a:gd name="T11" fmla="*/ 443 h 988"/>
                <a:gd name="T12" fmla="*/ 655 w 974"/>
                <a:gd name="T13" fmla="*/ 284 h 988"/>
                <a:gd name="T14" fmla="*/ 794 w 974"/>
                <a:gd name="T15" fmla="*/ 357 h 988"/>
                <a:gd name="T16" fmla="*/ 973 w 974"/>
                <a:gd name="T17" fmla="*/ 178 h 988"/>
                <a:gd name="T18" fmla="*/ 794 w 974"/>
                <a:gd name="T19" fmla="*/ 0 h 988"/>
                <a:gd name="T20" fmla="*/ 615 w 974"/>
                <a:gd name="T21" fmla="*/ 178 h 988"/>
                <a:gd name="T22" fmla="*/ 622 w 974"/>
                <a:gd name="T23" fmla="*/ 225 h 988"/>
                <a:gd name="T24" fmla="*/ 318 w 974"/>
                <a:gd name="T25" fmla="*/ 384 h 988"/>
                <a:gd name="T26" fmla="*/ 179 w 974"/>
                <a:gd name="T27" fmla="*/ 311 h 988"/>
                <a:gd name="T28" fmla="*/ 0 w 974"/>
                <a:gd name="T29" fmla="*/ 496 h 988"/>
                <a:gd name="T30" fmla="*/ 179 w 974"/>
                <a:gd name="T31" fmla="*/ 675 h 988"/>
                <a:gd name="T32" fmla="*/ 318 w 974"/>
                <a:gd name="T33" fmla="*/ 602 h 988"/>
                <a:gd name="T34" fmla="*/ 622 w 974"/>
                <a:gd name="T35" fmla="*/ 755 h 988"/>
                <a:gd name="T36" fmla="*/ 615 w 974"/>
                <a:gd name="T37" fmla="*/ 808 h 988"/>
                <a:gd name="T38" fmla="*/ 794 w 974"/>
                <a:gd name="T39" fmla="*/ 987 h 988"/>
                <a:gd name="T40" fmla="*/ 973 w 974"/>
                <a:gd name="T41" fmla="*/ 808 h 988"/>
                <a:gd name="T42" fmla="*/ 794 w 974"/>
                <a:gd name="T43" fmla="*/ 629 h 988"/>
                <a:gd name="T44" fmla="*/ 794 w 974"/>
                <a:gd name="T45" fmla="*/ 629 h 988"/>
                <a:gd name="T46" fmla="*/ 794 w 974"/>
                <a:gd name="T47" fmla="*/ 629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74" h="988">
                  <a:moveTo>
                    <a:pt x="794" y="629"/>
                  </a:moveTo>
                  <a:lnTo>
                    <a:pt x="794" y="629"/>
                  </a:lnTo>
                  <a:cubicBezTo>
                    <a:pt x="734" y="629"/>
                    <a:pt x="688" y="655"/>
                    <a:pt x="655" y="695"/>
                  </a:cubicBezTo>
                  <a:cubicBezTo>
                    <a:pt x="351" y="543"/>
                    <a:pt x="351" y="543"/>
                    <a:pt x="351" y="543"/>
                  </a:cubicBezTo>
                  <a:cubicBezTo>
                    <a:pt x="351" y="523"/>
                    <a:pt x="358" y="510"/>
                    <a:pt x="358" y="496"/>
                  </a:cubicBezTo>
                  <a:cubicBezTo>
                    <a:pt x="358" y="477"/>
                    <a:pt x="351" y="457"/>
                    <a:pt x="351" y="443"/>
                  </a:cubicBezTo>
                  <a:cubicBezTo>
                    <a:pt x="655" y="284"/>
                    <a:pt x="655" y="284"/>
                    <a:pt x="655" y="284"/>
                  </a:cubicBezTo>
                  <a:cubicBezTo>
                    <a:pt x="681" y="331"/>
                    <a:pt x="734" y="357"/>
                    <a:pt x="794" y="357"/>
                  </a:cubicBezTo>
                  <a:cubicBezTo>
                    <a:pt x="893" y="357"/>
                    <a:pt x="973" y="278"/>
                    <a:pt x="973" y="178"/>
                  </a:cubicBezTo>
                  <a:cubicBezTo>
                    <a:pt x="973" y="79"/>
                    <a:pt x="893" y="0"/>
                    <a:pt x="794" y="0"/>
                  </a:cubicBezTo>
                  <a:cubicBezTo>
                    <a:pt x="694" y="0"/>
                    <a:pt x="615" y="79"/>
                    <a:pt x="615" y="178"/>
                  </a:cubicBezTo>
                  <a:cubicBezTo>
                    <a:pt x="615" y="198"/>
                    <a:pt x="615" y="212"/>
                    <a:pt x="622" y="225"/>
                  </a:cubicBezTo>
                  <a:cubicBezTo>
                    <a:pt x="318" y="384"/>
                    <a:pt x="318" y="384"/>
                    <a:pt x="318" y="384"/>
                  </a:cubicBezTo>
                  <a:cubicBezTo>
                    <a:pt x="285" y="337"/>
                    <a:pt x="232" y="311"/>
                    <a:pt x="179" y="311"/>
                  </a:cubicBezTo>
                  <a:cubicBezTo>
                    <a:pt x="79" y="311"/>
                    <a:pt x="0" y="397"/>
                    <a:pt x="0" y="496"/>
                  </a:cubicBezTo>
                  <a:cubicBezTo>
                    <a:pt x="0" y="589"/>
                    <a:pt x="79" y="675"/>
                    <a:pt x="179" y="675"/>
                  </a:cubicBezTo>
                  <a:cubicBezTo>
                    <a:pt x="238" y="675"/>
                    <a:pt x="285" y="642"/>
                    <a:pt x="318" y="602"/>
                  </a:cubicBezTo>
                  <a:cubicBezTo>
                    <a:pt x="622" y="755"/>
                    <a:pt x="622" y="755"/>
                    <a:pt x="622" y="755"/>
                  </a:cubicBezTo>
                  <a:cubicBezTo>
                    <a:pt x="622" y="775"/>
                    <a:pt x="615" y="788"/>
                    <a:pt x="615" y="808"/>
                  </a:cubicBezTo>
                  <a:cubicBezTo>
                    <a:pt x="615" y="907"/>
                    <a:pt x="694" y="987"/>
                    <a:pt x="794" y="987"/>
                  </a:cubicBezTo>
                  <a:cubicBezTo>
                    <a:pt x="893" y="987"/>
                    <a:pt x="973" y="907"/>
                    <a:pt x="973" y="808"/>
                  </a:cubicBezTo>
                  <a:cubicBezTo>
                    <a:pt x="973" y="708"/>
                    <a:pt x="893" y="629"/>
                    <a:pt x="794" y="629"/>
                  </a:cubicBezTo>
                  <a:close/>
                  <a:moveTo>
                    <a:pt x="794" y="629"/>
                  </a:moveTo>
                  <a:lnTo>
                    <a:pt x="794" y="629"/>
                  </a:ln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grpSp>
      <p:grpSp>
        <p:nvGrpSpPr>
          <p:cNvPr id="142" name="Group 14"/>
          <p:cNvGrpSpPr/>
          <p:nvPr/>
        </p:nvGrpSpPr>
        <p:grpSpPr>
          <a:xfrm rot="0">
            <a:off x="5491480" y="1607820"/>
            <a:ext cx="394335" cy="393065"/>
            <a:chOff x="14636808" y="5418887"/>
            <a:chExt cx="1050796" cy="1048123"/>
          </a:xfrm>
        </p:grpSpPr>
        <p:sp>
          <p:nvSpPr>
            <p:cNvPr id="143" name="Freeform 12"/>
            <p:cNvSpPr>
              <a:spLocks noChangeArrowheads="1"/>
            </p:cNvSpPr>
            <p:nvPr/>
          </p:nvSpPr>
          <p:spPr bwMode="auto">
            <a:xfrm>
              <a:off x="14636808" y="5418887"/>
              <a:ext cx="1050796" cy="1048123"/>
            </a:xfrm>
            <a:custGeom>
              <a:avLst/>
              <a:gdLst>
                <a:gd name="T0" fmla="*/ 2351 w 2352"/>
                <a:gd name="T1" fmla="*/ 1172 h 2345"/>
                <a:gd name="T2" fmla="*/ 2351 w 2352"/>
                <a:gd name="T3" fmla="*/ 1172 h 2345"/>
                <a:gd name="T4" fmla="*/ 1179 w 2352"/>
                <a:gd name="T5" fmla="*/ 2344 h 2345"/>
                <a:gd name="T6" fmla="*/ 0 w 2352"/>
                <a:gd name="T7" fmla="*/ 1172 h 2345"/>
                <a:gd name="T8" fmla="*/ 1179 w 2352"/>
                <a:gd name="T9" fmla="*/ 0 h 2345"/>
                <a:gd name="T10" fmla="*/ 2351 w 2352"/>
                <a:gd name="T11" fmla="*/ 1172 h 2345"/>
              </a:gdLst>
              <a:ahLst/>
              <a:cxnLst>
                <a:cxn ang="0">
                  <a:pos x="T0" y="T1"/>
                </a:cxn>
                <a:cxn ang="0">
                  <a:pos x="T2" y="T3"/>
                </a:cxn>
                <a:cxn ang="0">
                  <a:pos x="T4" y="T5"/>
                </a:cxn>
                <a:cxn ang="0">
                  <a:pos x="T6" y="T7"/>
                </a:cxn>
                <a:cxn ang="0">
                  <a:pos x="T8" y="T9"/>
                </a:cxn>
                <a:cxn ang="0">
                  <a:pos x="T10" y="T11"/>
                </a:cxn>
              </a:cxnLst>
              <a:rect l="0" t="0" r="r" b="b"/>
              <a:pathLst>
                <a:path w="2352" h="2345">
                  <a:moveTo>
                    <a:pt x="2351" y="1172"/>
                  </a:moveTo>
                  <a:lnTo>
                    <a:pt x="2351" y="1172"/>
                  </a:lnTo>
                  <a:cubicBezTo>
                    <a:pt x="2351" y="1821"/>
                    <a:pt x="1822" y="2344"/>
                    <a:pt x="1179" y="2344"/>
                  </a:cubicBezTo>
                  <a:cubicBezTo>
                    <a:pt x="530" y="2344"/>
                    <a:pt x="0" y="1821"/>
                    <a:pt x="0" y="1172"/>
                  </a:cubicBezTo>
                  <a:cubicBezTo>
                    <a:pt x="0" y="523"/>
                    <a:pt x="530" y="0"/>
                    <a:pt x="1179" y="0"/>
                  </a:cubicBezTo>
                  <a:cubicBezTo>
                    <a:pt x="1822" y="0"/>
                    <a:pt x="2351" y="523"/>
                    <a:pt x="2351" y="1172"/>
                  </a:cubicBezTo>
                </a:path>
              </a:pathLst>
            </a:custGeom>
            <a:solidFill>
              <a:schemeClr val="accent6"/>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144" name="Freeform 13"/>
            <p:cNvSpPr>
              <a:spLocks noChangeArrowheads="1"/>
            </p:cNvSpPr>
            <p:nvPr/>
          </p:nvSpPr>
          <p:spPr bwMode="auto">
            <a:xfrm>
              <a:off x="14690137" y="5470208"/>
              <a:ext cx="944136" cy="943508"/>
            </a:xfrm>
            <a:custGeom>
              <a:avLst/>
              <a:gdLst>
                <a:gd name="T0" fmla="*/ 1059 w 2113"/>
                <a:gd name="T1" fmla="*/ 2112 h 2113"/>
                <a:gd name="T2" fmla="*/ 1059 w 2113"/>
                <a:gd name="T3" fmla="*/ 2112 h 2113"/>
                <a:gd name="T4" fmla="*/ 0 w 2113"/>
                <a:gd name="T5" fmla="*/ 1059 h 2113"/>
                <a:gd name="T6" fmla="*/ 1059 w 2113"/>
                <a:gd name="T7" fmla="*/ 0 h 2113"/>
                <a:gd name="T8" fmla="*/ 2112 w 2113"/>
                <a:gd name="T9" fmla="*/ 1059 h 2113"/>
                <a:gd name="T10" fmla="*/ 1059 w 2113"/>
                <a:gd name="T11" fmla="*/ 2112 h 2113"/>
                <a:gd name="T12" fmla="*/ 1059 w 2113"/>
                <a:gd name="T13" fmla="*/ 132 h 2113"/>
                <a:gd name="T14" fmla="*/ 1059 w 2113"/>
                <a:gd name="T15" fmla="*/ 132 h 2113"/>
                <a:gd name="T16" fmla="*/ 126 w 2113"/>
                <a:gd name="T17" fmla="*/ 1059 h 2113"/>
                <a:gd name="T18" fmla="*/ 1059 w 2113"/>
                <a:gd name="T19" fmla="*/ 1987 h 2113"/>
                <a:gd name="T20" fmla="*/ 1986 w 2113"/>
                <a:gd name="T21" fmla="*/ 1059 h 2113"/>
                <a:gd name="T22" fmla="*/ 1059 w 2113"/>
                <a:gd name="T23" fmla="*/ 132 h 2113"/>
                <a:gd name="T24" fmla="*/ 1059 w 2113"/>
                <a:gd name="T25" fmla="*/ 132 h 2113"/>
                <a:gd name="T26" fmla="*/ 1059 w 2113"/>
                <a:gd name="T27" fmla="*/ 132 h 2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3" h="2113">
                  <a:moveTo>
                    <a:pt x="1059" y="2112"/>
                  </a:moveTo>
                  <a:lnTo>
                    <a:pt x="1059" y="2112"/>
                  </a:lnTo>
                  <a:cubicBezTo>
                    <a:pt x="476" y="2112"/>
                    <a:pt x="0" y="1642"/>
                    <a:pt x="0" y="1059"/>
                  </a:cubicBezTo>
                  <a:cubicBezTo>
                    <a:pt x="0" y="477"/>
                    <a:pt x="476" y="0"/>
                    <a:pt x="1059" y="0"/>
                  </a:cubicBezTo>
                  <a:cubicBezTo>
                    <a:pt x="1635" y="0"/>
                    <a:pt x="2112" y="477"/>
                    <a:pt x="2112" y="1059"/>
                  </a:cubicBezTo>
                  <a:cubicBezTo>
                    <a:pt x="2112" y="1642"/>
                    <a:pt x="1635" y="2112"/>
                    <a:pt x="1059" y="2112"/>
                  </a:cubicBezTo>
                  <a:close/>
                  <a:moveTo>
                    <a:pt x="1059" y="132"/>
                  </a:moveTo>
                  <a:lnTo>
                    <a:pt x="1059" y="132"/>
                  </a:lnTo>
                  <a:cubicBezTo>
                    <a:pt x="543" y="132"/>
                    <a:pt x="126" y="543"/>
                    <a:pt x="126" y="1059"/>
                  </a:cubicBezTo>
                  <a:cubicBezTo>
                    <a:pt x="126" y="1569"/>
                    <a:pt x="543" y="1987"/>
                    <a:pt x="1059" y="1987"/>
                  </a:cubicBezTo>
                  <a:cubicBezTo>
                    <a:pt x="1569" y="1987"/>
                    <a:pt x="1986" y="1569"/>
                    <a:pt x="1986" y="1059"/>
                  </a:cubicBezTo>
                  <a:cubicBezTo>
                    <a:pt x="1986" y="543"/>
                    <a:pt x="1569" y="132"/>
                    <a:pt x="1059" y="132"/>
                  </a:cubicBezTo>
                  <a:close/>
                  <a:moveTo>
                    <a:pt x="1059" y="132"/>
                  </a:moveTo>
                  <a:lnTo>
                    <a:pt x="1059" y="132"/>
                  </a:ln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145" name="Freeform 14"/>
            <p:cNvSpPr>
              <a:spLocks noChangeArrowheads="1"/>
            </p:cNvSpPr>
            <p:nvPr/>
          </p:nvSpPr>
          <p:spPr bwMode="auto">
            <a:xfrm>
              <a:off x="15314295" y="5659699"/>
              <a:ext cx="134312" cy="134223"/>
            </a:xfrm>
            <a:custGeom>
              <a:avLst/>
              <a:gdLst>
                <a:gd name="T0" fmla="*/ 14 w 306"/>
                <a:gd name="T1" fmla="*/ 291 h 305"/>
                <a:gd name="T2" fmla="*/ 14 w 306"/>
                <a:gd name="T3" fmla="*/ 291 h 305"/>
                <a:gd name="T4" fmla="*/ 53 w 306"/>
                <a:gd name="T5" fmla="*/ 291 h 305"/>
                <a:gd name="T6" fmla="*/ 292 w 306"/>
                <a:gd name="T7" fmla="*/ 53 h 305"/>
                <a:gd name="T8" fmla="*/ 292 w 306"/>
                <a:gd name="T9" fmla="*/ 13 h 305"/>
                <a:gd name="T10" fmla="*/ 245 w 306"/>
                <a:gd name="T11" fmla="*/ 13 h 305"/>
                <a:gd name="T12" fmla="*/ 14 w 306"/>
                <a:gd name="T13" fmla="*/ 245 h 305"/>
                <a:gd name="T14" fmla="*/ 14 w 306"/>
                <a:gd name="T15" fmla="*/ 291 h 305"/>
                <a:gd name="T16" fmla="*/ 14 w 306"/>
                <a:gd name="T17" fmla="*/ 291 h 305"/>
                <a:gd name="T18" fmla="*/ 14 w 306"/>
                <a:gd name="T19" fmla="*/ 291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6" h="305">
                  <a:moveTo>
                    <a:pt x="14" y="291"/>
                  </a:moveTo>
                  <a:lnTo>
                    <a:pt x="14" y="291"/>
                  </a:lnTo>
                  <a:cubicBezTo>
                    <a:pt x="27" y="304"/>
                    <a:pt x="40" y="304"/>
                    <a:pt x="53" y="291"/>
                  </a:cubicBezTo>
                  <a:cubicBezTo>
                    <a:pt x="292" y="53"/>
                    <a:pt x="292" y="53"/>
                    <a:pt x="292" y="53"/>
                  </a:cubicBezTo>
                  <a:cubicBezTo>
                    <a:pt x="305" y="39"/>
                    <a:pt x="305" y="19"/>
                    <a:pt x="292" y="13"/>
                  </a:cubicBezTo>
                  <a:cubicBezTo>
                    <a:pt x="279" y="0"/>
                    <a:pt x="259" y="0"/>
                    <a:pt x="245" y="13"/>
                  </a:cubicBezTo>
                  <a:cubicBezTo>
                    <a:pt x="14" y="245"/>
                    <a:pt x="14" y="245"/>
                    <a:pt x="14" y="245"/>
                  </a:cubicBezTo>
                  <a:cubicBezTo>
                    <a:pt x="0" y="258"/>
                    <a:pt x="0" y="278"/>
                    <a:pt x="14" y="291"/>
                  </a:cubicBezTo>
                  <a:close/>
                  <a:moveTo>
                    <a:pt x="14" y="291"/>
                  </a:moveTo>
                  <a:lnTo>
                    <a:pt x="14" y="291"/>
                  </a:ln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146" name="Freeform 15"/>
            <p:cNvSpPr>
              <a:spLocks noChangeArrowheads="1"/>
            </p:cNvSpPr>
            <p:nvPr/>
          </p:nvSpPr>
          <p:spPr bwMode="auto">
            <a:xfrm>
              <a:off x="15178007" y="5839321"/>
              <a:ext cx="79008" cy="78955"/>
            </a:xfrm>
            <a:custGeom>
              <a:avLst/>
              <a:gdLst>
                <a:gd name="T0" fmla="*/ 145 w 180"/>
                <a:gd name="T1" fmla="*/ 33 h 179"/>
                <a:gd name="T2" fmla="*/ 145 w 180"/>
                <a:gd name="T3" fmla="*/ 33 h 179"/>
                <a:gd name="T4" fmla="*/ 99 w 180"/>
                <a:gd name="T5" fmla="*/ 6 h 179"/>
                <a:gd name="T6" fmla="*/ 53 w 180"/>
                <a:gd name="T7" fmla="*/ 0 h 179"/>
                <a:gd name="T8" fmla="*/ 20 w 180"/>
                <a:gd name="T9" fmla="*/ 19 h 179"/>
                <a:gd name="T10" fmla="*/ 0 w 180"/>
                <a:gd name="T11" fmla="*/ 46 h 179"/>
                <a:gd name="T12" fmla="*/ 0 w 180"/>
                <a:gd name="T13" fmla="*/ 79 h 179"/>
                <a:gd name="T14" fmla="*/ 6 w 180"/>
                <a:gd name="T15" fmla="*/ 112 h 179"/>
                <a:gd name="T16" fmla="*/ 33 w 180"/>
                <a:gd name="T17" fmla="*/ 145 h 179"/>
                <a:gd name="T18" fmla="*/ 66 w 180"/>
                <a:gd name="T19" fmla="*/ 172 h 179"/>
                <a:gd name="T20" fmla="*/ 99 w 180"/>
                <a:gd name="T21" fmla="*/ 178 h 179"/>
                <a:gd name="T22" fmla="*/ 132 w 180"/>
                <a:gd name="T23" fmla="*/ 178 h 179"/>
                <a:gd name="T24" fmla="*/ 159 w 180"/>
                <a:gd name="T25" fmla="*/ 158 h 179"/>
                <a:gd name="T26" fmla="*/ 179 w 180"/>
                <a:gd name="T27" fmla="*/ 125 h 179"/>
                <a:gd name="T28" fmla="*/ 172 w 180"/>
                <a:gd name="T29" fmla="*/ 79 h 179"/>
                <a:gd name="T30" fmla="*/ 145 w 180"/>
                <a:gd name="T31" fmla="*/ 33 h 179"/>
                <a:gd name="T32" fmla="*/ 145 w 180"/>
                <a:gd name="T33" fmla="*/ 33 h 179"/>
                <a:gd name="T34" fmla="*/ 145 w 180"/>
                <a:gd name="T35" fmla="*/ 3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179">
                  <a:moveTo>
                    <a:pt x="145" y="33"/>
                  </a:moveTo>
                  <a:lnTo>
                    <a:pt x="145" y="33"/>
                  </a:lnTo>
                  <a:cubicBezTo>
                    <a:pt x="126" y="19"/>
                    <a:pt x="112" y="13"/>
                    <a:pt x="99" y="6"/>
                  </a:cubicBezTo>
                  <a:cubicBezTo>
                    <a:pt x="86" y="0"/>
                    <a:pt x="73" y="0"/>
                    <a:pt x="53" y="0"/>
                  </a:cubicBezTo>
                  <a:cubicBezTo>
                    <a:pt x="39" y="6"/>
                    <a:pt x="33" y="13"/>
                    <a:pt x="20" y="19"/>
                  </a:cubicBezTo>
                  <a:cubicBezTo>
                    <a:pt x="13" y="33"/>
                    <a:pt x="6" y="39"/>
                    <a:pt x="0" y="46"/>
                  </a:cubicBezTo>
                  <a:cubicBezTo>
                    <a:pt x="0" y="59"/>
                    <a:pt x="0" y="66"/>
                    <a:pt x="0" y="79"/>
                  </a:cubicBezTo>
                  <a:cubicBezTo>
                    <a:pt x="0" y="86"/>
                    <a:pt x="0" y="99"/>
                    <a:pt x="6" y="112"/>
                  </a:cubicBezTo>
                  <a:cubicBezTo>
                    <a:pt x="13" y="119"/>
                    <a:pt x="20" y="132"/>
                    <a:pt x="33" y="145"/>
                  </a:cubicBezTo>
                  <a:cubicBezTo>
                    <a:pt x="46" y="152"/>
                    <a:pt x="53" y="165"/>
                    <a:pt x="66" y="172"/>
                  </a:cubicBezTo>
                  <a:cubicBezTo>
                    <a:pt x="79" y="178"/>
                    <a:pt x="92" y="178"/>
                    <a:pt x="99" y="178"/>
                  </a:cubicBezTo>
                  <a:cubicBezTo>
                    <a:pt x="112" y="178"/>
                    <a:pt x="119" y="178"/>
                    <a:pt x="132" y="178"/>
                  </a:cubicBezTo>
                  <a:cubicBezTo>
                    <a:pt x="139" y="172"/>
                    <a:pt x="145" y="165"/>
                    <a:pt x="159" y="158"/>
                  </a:cubicBezTo>
                  <a:cubicBezTo>
                    <a:pt x="165" y="145"/>
                    <a:pt x="172" y="139"/>
                    <a:pt x="179" y="125"/>
                  </a:cubicBezTo>
                  <a:cubicBezTo>
                    <a:pt x="179" y="112"/>
                    <a:pt x="179" y="92"/>
                    <a:pt x="172" y="79"/>
                  </a:cubicBezTo>
                  <a:cubicBezTo>
                    <a:pt x="165" y="66"/>
                    <a:pt x="159" y="53"/>
                    <a:pt x="145" y="33"/>
                  </a:cubicBezTo>
                  <a:close/>
                  <a:moveTo>
                    <a:pt x="145" y="33"/>
                  </a:moveTo>
                  <a:lnTo>
                    <a:pt x="145" y="33"/>
                  </a:ln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147" name="Freeform 16"/>
            <p:cNvSpPr>
              <a:spLocks noChangeArrowheads="1"/>
            </p:cNvSpPr>
            <p:nvPr/>
          </p:nvSpPr>
          <p:spPr bwMode="auto">
            <a:xfrm>
              <a:off x="14877780" y="5677464"/>
              <a:ext cx="553050" cy="550708"/>
            </a:xfrm>
            <a:custGeom>
              <a:avLst/>
              <a:gdLst>
                <a:gd name="T0" fmla="*/ 1205 w 1239"/>
                <a:gd name="T1" fmla="*/ 206 h 1233"/>
                <a:gd name="T2" fmla="*/ 1106 w 1239"/>
                <a:gd name="T3" fmla="*/ 212 h 1233"/>
                <a:gd name="T4" fmla="*/ 914 w 1239"/>
                <a:gd name="T5" fmla="*/ 318 h 1233"/>
                <a:gd name="T6" fmla="*/ 1020 w 1239"/>
                <a:gd name="T7" fmla="*/ 126 h 1233"/>
                <a:gd name="T8" fmla="*/ 1033 w 1239"/>
                <a:gd name="T9" fmla="*/ 27 h 1233"/>
                <a:gd name="T10" fmla="*/ 26 w 1239"/>
                <a:gd name="T11" fmla="*/ 656 h 1233"/>
                <a:gd name="T12" fmla="*/ 470 w 1239"/>
                <a:gd name="T13" fmla="*/ 1206 h 1233"/>
                <a:gd name="T14" fmla="*/ 1205 w 1239"/>
                <a:gd name="T15" fmla="*/ 576 h 1233"/>
                <a:gd name="T16" fmla="*/ 516 w 1239"/>
                <a:gd name="T17" fmla="*/ 881 h 1233"/>
                <a:gd name="T18" fmla="*/ 483 w 1239"/>
                <a:gd name="T19" fmla="*/ 927 h 1233"/>
                <a:gd name="T20" fmla="*/ 384 w 1239"/>
                <a:gd name="T21" fmla="*/ 967 h 1233"/>
                <a:gd name="T22" fmla="*/ 344 w 1239"/>
                <a:gd name="T23" fmla="*/ 927 h 1233"/>
                <a:gd name="T24" fmla="*/ 364 w 1239"/>
                <a:gd name="T25" fmla="*/ 907 h 1233"/>
                <a:gd name="T26" fmla="*/ 404 w 1239"/>
                <a:gd name="T27" fmla="*/ 921 h 1233"/>
                <a:gd name="T28" fmla="*/ 450 w 1239"/>
                <a:gd name="T29" fmla="*/ 901 h 1233"/>
                <a:gd name="T30" fmla="*/ 463 w 1239"/>
                <a:gd name="T31" fmla="*/ 835 h 1233"/>
                <a:gd name="T32" fmla="*/ 417 w 1239"/>
                <a:gd name="T33" fmla="*/ 828 h 1233"/>
                <a:gd name="T34" fmla="*/ 338 w 1239"/>
                <a:gd name="T35" fmla="*/ 868 h 1233"/>
                <a:gd name="T36" fmla="*/ 265 w 1239"/>
                <a:gd name="T37" fmla="*/ 854 h 1233"/>
                <a:gd name="T38" fmla="*/ 251 w 1239"/>
                <a:gd name="T39" fmla="*/ 775 h 1233"/>
                <a:gd name="T40" fmla="*/ 318 w 1239"/>
                <a:gd name="T41" fmla="*/ 702 h 1233"/>
                <a:gd name="T42" fmla="*/ 377 w 1239"/>
                <a:gd name="T43" fmla="*/ 696 h 1233"/>
                <a:gd name="T44" fmla="*/ 404 w 1239"/>
                <a:gd name="T45" fmla="*/ 722 h 1233"/>
                <a:gd name="T46" fmla="*/ 384 w 1239"/>
                <a:gd name="T47" fmla="*/ 749 h 1233"/>
                <a:gd name="T48" fmla="*/ 338 w 1239"/>
                <a:gd name="T49" fmla="*/ 742 h 1233"/>
                <a:gd name="T50" fmla="*/ 291 w 1239"/>
                <a:gd name="T51" fmla="*/ 788 h 1233"/>
                <a:gd name="T52" fmla="*/ 311 w 1239"/>
                <a:gd name="T53" fmla="*/ 821 h 1233"/>
                <a:gd name="T54" fmla="*/ 344 w 1239"/>
                <a:gd name="T55" fmla="*/ 815 h 1233"/>
                <a:gd name="T56" fmla="*/ 404 w 1239"/>
                <a:gd name="T57" fmla="*/ 782 h 1233"/>
                <a:gd name="T58" fmla="*/ 470 w 1239"/>
                <a:gd name="T59" fmla="*/ 768 h 1233"/>
                <a:gd name="T60" fmla="*/ 523 w 1239"/>
                <a:gd name="T61" fmla="*/ 828 h 1233"/>
                <a:gd name="T62" fmla="*/ 722 w 1239"/>
                <a:gd name="T63" fmla="*/ 682 h 1233"/>
                <a:gd name="T64" fmla="*/ 616 w 1239"/>
                <a:gd name="T65" fmla="*/ 788 h 1233"/>
                <a:gd name="T66" fmla="*/ 563 w 1239"/>
                <a:gd name="T67" fmla="*/ 788 h 1233"/>
                <a:gd name="T68" fmla="*/ 410 w 1239"/>
                <a:gd name="T69" fmla="*/ 629 h 1233"/>
                <a:gd name="T70" fmla="*/ 424 w 1239"/>
                <a:gd name="T71" fmla="*/ 596 h 1233"/>
                <a:gd name="T72" fmla="*/ 543 w 1239"/>
                <a:gd name="T73" fmla="*/ 484 h 1233"/>
                <a:gd name="T74" fmla="*/ 563 w 1239"/>
                <a:gd name="T75" fmla="*/ 510 h 1233"/>
                <a:gd name="T76" fmla="*/ 463 w 1239"/>
                <a:gd name="T77" fmla="*/ 616 h 1233"/>
                <a:gd name="T78" fmla="*/ 596 w 1239"/>
                <a:gd name="T79" fmla="*/ 583 h 1233"/>
                <a:gd name="T80" fmla="*/ 629 w 1239"/>
                <a:gd name="T81" fmla="*/ 576 h 1233"/>
                <a:gd name="T82" fmla="*/ 622 w 1239"/>
                <a:gd name="T83" fmla="*/ 610 h 1233"/>
                <a:gd name="T84" fmla="*/ 596 w 1239"/>
                <a:gd name="T85" fmla="*/ 742 h 1233"/>
                <a:gd name="T86" fmla="*/ 708 w 1239"/>
                <a:gd name="T87" fmla="*/ 643 h 1233"/>
                <a:gd name="T88" fmla="*/ 728 w 1239"/>
                <a:gd name="T89" fmla="*/ 669 h 1233"/>
                <a:gd name="T90" fmla="*/ 887 w 1239"/>
                <a:gd name="T91" fmla="*/ 504 h 1233"/>
                <a:gd name="T92" fmla="*/ 854 w 1239"/>
                <a:gd name="T93" fmla="*/ 557 h 1233"/>
                <a:gd name="T94" fmla="*/ 761 w 1239"/>
                <a:gd name="T95" fmla="*/ 596 h 1233"/>
                <a:gd name="T96" fmla="*/ 662 w 1239"/>
                <a:gd name="T97" fmla="*/ 550 h 1233"/>
                <a:gd name="T98" fmla="*/ 616 w 1239"/>
                <a:gd name="T99" fmla="*/ 451 h 1233"/>
                <a:gd name="T100" fmla="*/ 655 w 1239"/>
                <a:gd name="T101" fmla="*/ 358 h 1233"/>
                <a:gd name="T102" fmla="*/ 788 w 1239"/>
                <a:gd name="T103" fmla="*/ 318 h 1233"/>
                <a:gd name="T104" fmla="*/ 887 w 1239"/>
                <a:gd name="T105" fmla="*/ 404 h 1233"/>
                <a:gd name="T106" fmla="*/ 887 w 1239"/>
                <a:gd name="T107" fmla="*/ 504 h 1233"/>
                <a:gd name="T108" fmla="*/ 887 w 1239"/>
                <a:gd name="T109" fmla="*/ 504 h 1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39" h="1233">
                  <a:moveTo>
                    <a:pt x="1205" y="206"/>
                  </a:moveTo>
                  <a:lnTo>
                    <a:pt x="1205" y="206"/>
                  </a:lnTo>
                  <a:cubicBezTo>
                    <a:pt x="1166" y="159"/>
                    <a:pt x="1166" y="159"/>
                    <a:pt x="1166" y="159"/>
                  </a:cubicBezTo>
                  <a:cubicBezTo>
                    <a:pt x="1106" y="212"/>
                    <a:pt x="1106" y="212"/>
                    <a:pt x="1106" y="212"/>
                  </a:cubicBezTo>
                  <a:cubicBezTo>
                    <a:pt x="1113" y="252"/>
                    <a:pt x="1106" y="292"/>
                    <a:pt x="1079" y="318"/>
                  </a:cubicBezTo>
                  <a:cubicBezTo>
                    <a:pt x="1033" y="365"/>
                    <a:pt x="960" y="365"/>
                    <a:pt x="914" y="318"/>
                  </a:cubicBezTo>
                  <a:cubicBezTo>
                    <a:pt x="867" y="272"/>
                    <a:pt x="867" y="206"/>
                    <a:pt x="914" y="159"/>
                  </a:cubicBezTo>
                  <a:cubicBezTo>
                    <a:pt x="940" y="133"/>
                    <a:pt x="980" y="120"/>
                    <a:pt x="1020" y="126"/>
                  </a:cubicBezTo>
                  <a:cubicBezTo>
                    <a:pt x="1073" y="73"/>
                    <a:pt x="1073" y="73"/>
                    <a:pt x="1073" y="73"/>
                  </a:cubicBezTo>
                  <a:cubicBezTo>
                    <a:pt x="1033" y="27"/>
                    <a:pt x="1033" y="27"/>
                    <a:pt x="1033" y="27"/>
                  </a:cubicBezTo>
                  <a:cubicBezTo>
                    <a:pt x="1000" y="0"/>
                    <a:pt x="689" y="0"/>
                    <a:pt x="655" y="27"/>
                  </a:cubicBezTo>
                  <a:cubicBezTo>
                    <a:pt x="26" y="656"/>
                    <a:pt x="26" y="656"/>
                    <a:pt x="26" y="656"/>
                  </a:cubicBezTo>
                  <a:cubicBezTo>
                    <a:pt x="0" y="682"/>
                    <a:pt x="0" y="735"/>
                    <a:pt x="26" y="762"/>
                  </a:cubicBezTo>
                  <a:cubicBezTo>
                    <a:pt x="470" y="1206"/>
                    <a:pt x="470" y="1206"/>
                    <a:pt x="470" y="1206"/>
                  </a:cubicBezTo>
                  <a:cubicBezTo>
                    <a:pt x="503" y="1232"/>
                    <a:pt x="549" y="1232"/>
                    <a:pt x="583" y="1206"/>
                  </a:cubicBezTo>
                  <a:cubicBezTo>
                    <a:pt x="1205" y="576"/>
                    <a:pt x="1205" y="576"/>
                    <a:pt x="1205" y="576"/>
                  </a:cubicBezTo>
                  <a:cubicBezTo>
                    <a:pt x="1238" y="550"/>
                    <a:pt x="1238" y="232"/>
                    <a:pt x="1205" y="206"/>
                  </a:cubicBezTo>
                  <a:close/>
                  <a:moveTo>
                    <a:pt x="516" y="881"/>
                  </a:moveTo>
                  <a:lnTo>
                    <a:pt x="516" y="881"/>
                  </a:lnTo>
                  <a:cubicBezTo>
                    <a:pt x="510" y="894"/>
                    <a:pt x="496" y="914"/>
                    <a:pt x="483" y="927"/>
                  </a:cubicBezTo>
                  <a:cubicBezTo>
                    <a:pt x="463" y="947"/>
                    <a:pt x="443" y="960"/>
                    <a:pt x="424" y="960"/>
                  </a:cubicBezTo>
                  <a:cubicBezTo>
                    <a:pt x="410" y="967"/>
                    <a:pt x="397" y="967"/>
                    <a:pt x="384" y="967"/>
                  </a:cubicBezTo>
                  <a:cubicBezTo>
                    <a:pt x="371" y="960"/>
                    <a:pt x="357" y="954"/>
                    <a:pt x="351" y="947"/>
                  </a:cubicBezTo>
                  <a:cubicBezTo>
                    <a:pt x="344" y="941"/>
                    <a:pt x="344" y="934"/>
                    <a:pt x="344" y="927"/>
                  </a:cubicBezTo>
                  <a:cubicBezTo>
                    <a:pt x="344" y="921"/>
                    <a:pt x="344" y="921"/>
                    <a:pt x="351" y="914"/>
                  </a:cubicBezTo>
                  <a:cubicBezTo>
                    <a:pt x="351" y="907"/>
                    <a:pt x="357" y="907"/>
                    <a:pt x="364" y="907"/>
                  </a:cubicBezTo>
                  <a:cubicBezTo>
                    <a:pt x="371" y="907"/>
                    <a:pt x="377" y="907"/>
                    <a:pt x="384" y="907"/>
                  </a:cubicBezTo>
                  <a:cubicBezTo>
                    <a:pt x="391" y="914"/>
                    <a:pt x="397" y="914"/>
                    <a:pt x="404" y="921"/>
                  </a:cubicBezTo>
                  <a:cubicBezTo>
                    <a:pt x="410" y="921"/>
                    <a:pt x="424" y="921"/>
                    <a:pt x="430" y="914"/>
                  </a:cubicBezTo>
                  <a:cubicBezTo>
                    <a:pt x="437" y="914"/>
                    <a:pt x="443" y="907"/>
                    <a:pt x="450" y="901"/>
                  </a:cubicBezTo>
                  <a:cubicBezTo>
                    <a:pt x="463" y="888"/>
                    <a:pt x="470" y="874"/>
                    <a:pt x="470" y="861"/>
                  </a:cubicBezTo>
                  <a:cubicBezTo>
                    <a:pt x="477" y="848"/>
                    <a:pt x="470" y="841"/>
                    <a:pt x="463" y="835"/>
                  </a:cubicBezTo>
                  <a:cubicBezTo>
                    <a:pt x="457" y="828"/>
                    <a:pt x="450" y="821"/>
                    <a:pt x="443" y="821"/>
                  </a:cubicBezTo>
                  <a:cubicBezTo>
                    <a:pt x="437" y="821"/>
                    <a:pt x="424" y="828"/>
                    <a:pt x="417" y="828"/>
                  </a:cubicBezTo>
                  <a:cubicBezTo>
                    <a:pt x="410" y="835"/>
                    <a:pt x="397" y="841"/>
                    <a:pt x="384" y="848"/>
                  </a:cubicBezTo>
                  <a:cubicBezTo>
                    <a:pt x="371" y="854"/>
                    <a:pt x="357" y="868"/>
                    <a:pt x="338" y="868"/>
                  </a:cubicBezTo>
                  <a:cubicBezTo>
                    <a:pt x="324" y="874"/>
                    <a:pt x="311" y="874"/>
                    <a:pt x="298" y="874"/>
                  </a:cubicBezTo>
                  <a:cubicBezTo>
                    <a:pt x="291" y="874"/>
                    <a:pt x="278" y="868"/>
                    <a:pt x="265" y="854"/>
                  </a:cubicBezTo>
                  <a:cubicBezTo>
                    <a:pt x="251" y="841"/>
                    <a:pt x="245" y="835"/>
                    <a:pt x="245" y="821"/>
                  </a:cubicBezTo>
                  <a:cubicBezTo>
                    <a:pt x="245" y="802"/>
                    <a:pt x="245" y="788"/>
                    <a:pt x="251" y="775"/>
                  </a:cubicBezTo>
                  <a:cubicBezTo>
                    <a:pt x="258" y="762"/>
                    <a:pt x="271" y="742"/>
                    <a:pt x="285" y="729"/>
                  </a:cubicBezTo>
                  <a:cubicBezTo>
                    <a:pt x="298" y="715"/>
                    <a:pt x="304" y="709"/>
                    <a:pt x="318" y="702"/>
                  </a:cubicBezTo>
                  <a:cubicBezTo>
                    <a:pt x="331" y="696"/>
                    <a:pt x="344" y="696"/>
                    <a:pt x="351" y="696"/>
                  </a:cubicBezTo>
                  <a:cubicBezTo>
                    <a:pt x="364" y="696"/>
                    <a:pt x="371" y="696"/>
                    <a:pt x="377" y="696"/>
                  </a:cubicBezTo>
                  <a:cubicBezTo>
                    <a:pt x="384" y="696"/>
                    <a:pt x="391" y="702"/>
                    <a:pt x="397" y="709"/>
                  </a:cubicBezTo>
                  <a:cubicBezTo>
                    <a:pt x="404" y="715"/>
                    <a:pt x="404" y="715"/>
                    <a:pt x="404" y="722"/>
                  </a:cubicBezTo>
                  <a:cubicBezTo>
                    <a:pt x="404" y="735"/>
                    <a:pt x="404" y="735"/>
                    <a:pt x="397" y="742"/>
                  </a:cubicBezTo>
                  <a:cubicBezTo>
                    <a:pt x="397" y="749"/>
                    <a:pt x="391" y="749"/>
                    <a:pt x="384" y="749"/>
                  </a:cubicBezTo>
                  <a:cubicBezTo>
                    <a:pt x="384" y="749"/>
                    <a:pt x="377" y="749"/>
                    <a:pt x="371" y="749"/>
                  </a:cubicBezTo>
                  <a:cubicBezTo>
                    <a:pt x="357" y="742"/>
                    <a:pt x="344" y="742"/>
                    <a:pt x="338" y="742"/>
                  </a:cubicBezTo>
                  <a:cubicBezTo>
                    <a:pt x="331" y="742"/>
                    <a:pt x="318" y="749"/>
                    <a:pt x="311" y="762"/>
                  </a:cubicBezTo>
                  <a:cubicBezTo>
                    <a:pt x="298" y="768"/>
                    <a:pt x="291" y="782"/>
                    <a:pt x="291" y="788"/>
                  </a:cubicBezTo>
                  <a:cubicBezTo>
                    <a:pt x="291" y="802"/>
                    <a:pt x="291" y="808"/>
                    <a:pt x="298" y="815"/>
                  </a:cubicBezTo>
                  <a:cubicBezTo>
                    <a:pt x="304" y="821"/>
                    <a:pt x="304" y="821"/>
                    <a:pt x="311" y="821"/>
                  </a:cubicBezTo>
                  <a:cubicBezTo>
                    <a:pt x="318" y="821"/>
                    <a:pt x="318" y="821"/>
                    <a:pt x="324" y="821"/>
                  </a:cubicBezTo>
                  <a:cubicBezTo>
                    <a:pt x="331" y="821"/>
                    <a:pt x="338" y="815"/>
                    <a:pt x="344" y="815"/>
                  </a:cubicBezTo>
                  <a:cubicBezTo>
                    <a:pt x="344" y="815"/>
                    <a:pt x="357" y="808"/>
                    <a:pt x="364" y="802"/>
                  </a:cubicBezTo>
                  <a:cubicBezTo>
                    <a:pt x="377" y="795"/>
                    <a:pt x="391" y="788"/>
                    <a:pt x="404" y="782"/>
                  </a:cubicBezTo>
                  <a:cubicBezTo>
                    <a:pt x="417" y="775"/>
                    <a:pt x="424" y="768"/>
                    <a:pt x="437" y="768"/>
                  </a:cubicBezTo>
                  <a:cubicBezTo>
                    <a:pt x="450" y="768"/>
                    <a:pt x="457" y="768"/>
                    <a:pt x="470" y="768"/>
                  </a:cubicBezTo>
                  <a:cubicBezTo>
                    <a:pt x="477" y="775"/>
                    <a:pt x="490" y="782"/>
                    <a:pt x="496" y="788"/>
                  </a:cubicBezTo>
                  <a:cubicBezTo>
                    <a:pt x="510" y="802"/>
                    <a:pt x="516" y="815"/>
                    <a:pt x="523" y="828"/>
                  </a:cubicBezTo>
                  <a:cubicBezTo>
                    <a:pt x="523" y="848"/>
                    <a:pt x="523" y="861"/>
                    <a:pt x="516" y="881"/>
                  </a:cubicBezTo>
                  <a:close/>
                  <a:moveTo>
                    <a:pt x="722" y="682"/>
                  </a:moveTo>
                  <a:lnTo>
                    <a:pt x="722" y="682"/>
                  </a:lnTo>
                  <a:cubicBezTo>
                    <a:pt x="616" y="788"/>
                    <a:pt x="616" y="788"/>
                    <a:pt x="616" y="788"/>
                  </a:cubicBezTo>
                  <a:cubicBezTo>
                    <a:pt x="602" y="802"/>
                    <a:pt x="596" y="802"/>
                    <a:pt x="589" y="802"/>
                  </a:cubicBezTo>
                  <a:cubicBezTo>
                    <a:pt x="583" y="802"/>
                    <a:pt x="576" y="802"/>
                    <a:pt x="563" y="788"/>
                  </a:cubicBezTo>
                  <a:cubicBezTo>
                    <a:pt x="424" y="649"/>
                    <a:pt x="424" y="649"/>
                    <a:pt x="424" y="649"/>
                  </a:cubicBezTo>
                  <a:cubicBezTo>
                    <a:pt x="417" y="643"/>
                    <a:pt x="410" y="636"/>
                    <a:pt x="410" y="629"/>
                  </a:cubicBezTo>
                  <a:cubicBezTo>
                    <a:pt x="410" y="623"/>
                    <a:pt x="410" y="623"/>
                    <a:pt x="410" y="616"/>
                  </a:cubicBezTo>
                  <a:cubicBezTo>
                    <a:pt x="410" y="610"/>
                    <a:pt x="417" y="603"/>
                    <a:pt x="424" y="596"/>
                  </a:cubicBezTo>
                  <a:cubicBezTo>
                    <a:pt x="523" y="497"/>
                    <a:pt x="523" y="497"/>
                    <a:pt x="523" y="497"/>
                  </a:cubicBezTo>
                  <a:cubicBezTo>
                    <a:pt x="530" y="490"/>
                    <a:pt x="536" y="484"/>
                    <a:pt x="543" y="484"/>
                  </a:cubicBezTo>
                  <a:cubicBezTo>
                    <a:pt x="549" y="484"/>
                    <a:pt x="549" y="490"/>
                    <a:pt x="556" y="490"/>
                  </a:cubicBezTo>
                  <a:cubicBezTo>
                    <a:pt x="563" y="497"/>
                    <a:pt x="563" y="504"/>
                    <a:pt x="563" y="510"/>
                  </a:cubicBezTo>
                  <a:cubicBezTo>
                    <a:pt x="563" y="517"/>
                    <a:pt x="563" y="517"/>
                    <a:pt x="556" y="523"/>
                  </a:cubicBezTo>
                  <a:cubicBezTo>
                    <a:pt x="463" y="616"/>
                    <a:pt x="463" y="616"/>
                    <a:pt x="463" y="616"/>
                  </a:cubicBezTo>
                  <a:cubicBezTo>
                    <a:pt x="510" y="662"/>
                    <a:pt x="510" y="662"/>
                    <a:pt x="510" y="662"/>
                  </a:cubicBezTo>
                  <a:cubicBezTo>
                    <a:pt x="596" y="583"/>
                    <a:pt x="596" y="583"/>
                    <a:pt x="596" y="583"/>
                  </a:cubicBezTo>
                  <a:cubicBezTo>
                    <a:pt x="602" y="576"/>
                    <a:pt x="602" y="570"/>
                    <a:pt x="609" y="570"/>
                  </a:cubicBezTo>
                  <a:cubicBezTo>
                    <a:pt x="616" y="570"/>
                    <a:pt x="622" y="570"/>
                    <a:pt x="629" y="576"/>
                  </a:cubicBezTo>
                  <a:cubicBezTo>
                    <a:pt x="629" y="583"/>
                    <a:pt x="636" y="590"/>
                    <a:pt x="629" y="590"/>
                  </a:cubicBezTo>
                  <a:cubicBezTo>
                    <a:pt x="629" y="596"/>
                    <a:pt x="629" y="603"/>
                    <a:pt x="622" y="610"/>
                  </a:cubicBezTo>
                  <a:cubicBezTo>
                    <a:pt x="543" y="689"/>
                    <a:pt x="543" y="689"/>
                    <a:pt x="543" y="689"/>
                  </a:cubicBezTo>
                  <a:cubicBezTo>
                    <a:pt x="596" y="742"/>
                    <a:pt x="596" y="742"/>
                    <a:pt x="596" y="742"/>
                  </a:cubicBezTo>
                  <a:cubicBezTo>
                    <a:pt x="689" y="656"/>
                    <a:pt x="689" y="656"/>
                    <a:pt x="689" y="656"/>
                  </a:cubicBezTo>
                  <a:cubicBezTo>
                    <a:pt x="695" y="649"/>
                    <a:pt x="702" y="643"/>
                    <a:pt x="708" y="643"/>
                  </a:cubicBezTo>
                  <a:cubicBezTo>
                    <a:pt x="708" y="643"/>
                    <a:pt x="715" y="649"/>
                    <a:pt x="722" y="649"/>
                  </a:cubicBezTo>
                  <a:cubicBezTo>
                    <a:pt x="728" y="656"/>
                    <a:pt x="728" y="662"/>
                    <a:pt x="728" y="669"/>
                  </a:cubicBezTo>
                  <a:cubicBezTo>
                    <a:pt x="728" y="676"/>
                    <a:pt x="722" y="676"/>
                    <a:pt x="722" y="682"/>
                  </a:cubicBezTo>
                  <a:close/>
                  <a:moveTo>
                    <a:pt x="887" y="504"/>
                  </a:moveTo>
                  <a:lnTo>
                    <a:pt x="887" y="504"/>
                  </a:lnTo>
                  <a:cubicBezTo>
                    <a:pt x="881" y="523"/>
                    <a:pt x="874" y="537"/>
                    <a:pt x="854" y="557"/>
                  </a:cubicBezTo>
                  <a:cubicBezTo>
                    <a:pt x="841" y="570"/>
                    <a:pt x="828" y="576"/>
                    <a:pt x="808" y="590"/>
                  </a:cubicBezTo>
                  <a:cubicBezTo>
                    <a:pt x="795" y="596"/>
                    <a:pt x="775" y="596"/>
                    <a:pt x="761" y="596"/>
                  </a:cubicBezTo>
                  <a:cubicBezTo>
                    <a:pt x="742" y="596"/>
                    <a:pt x="728" y="590"/>
                    <a:pt x="708" y="583"/>
                  </a:cubicBezTo>
                  <a:cubicBezTo>
                    <a:pt x="695" y="576"/>
                    <a:pt x="675" y="563"/>
                    <a:pt x="662" y="550"/>
                  </a:cubicBezTo>
                  <a:cubicBezTo>
                    <a:pt x="649" y="530"/>
                    <a:pt x="636" y="517"/>
                    <a:pt x="629" y="504"/>
                  </a:cubicBezTo>
                  <a:cubicBezTo>
                    <a:pt x="622" y="484"/>
                    <a:pt x="616" y="470"/>
                    <a:pt x="616" y="451"/>
                  </a:cubicBezTo>
                  <a:cubicBezTo>
                    <a:pt x="616" y="437"/>
                    <a:pt x="616" y="418"/>
                    <a:pt x="622" y="404"/>
                  </a:cubicBezTo>
                  <a:cubicBezTo>
                    <a:pt x="629" y="384"/>
                    <a:pt x="642" y="371"/>
                    <a:pt x="655" y="358"/>
                  </a:cubicBezTo>
                  <a:cubicBezTo>
                    <a:pt x="675" y="338"/>
                    <a:pt x="695" y="325"/>
                    <a:pt x="722" y="318"/>
                  </a:cubicBezTo>
                  <a:cubicBezTo>
                    <a:pt x="742" y="312"/>
                    <a:pt x="768" y="312"/>
                    <a:pt x="788" y="318"/>
                  </a:cubicBezTo>
                  <a:cubicBezTo>
                    <a:pt x="808" y="325"/>
                    <a:pt x="828" y="338"/>
                    <a:pt x="854" y="358"/>
                  </a:cubicBezTo>
                  <a:cubicBezTo>
                    <a:pt x="867" y="378"/>
                    <a:pt x="881" y="391"/>
                    <a:pt x="887" y="404"/>
                  </a:cubicBezTo>
                  <a:cubicBezTo>
                    <a:pt x="894" y="424"/>
                    <a:pt x="901" y="437"/>
                    <a:pt x="901" y="457"/>
                  </a:cubicBezTo>
                  <a:cubicBezTo>
                    <a:pt x="901" y="470"/>
                    <a:pt x="894" y="490"/>
                    <a:pt x="887" y="504"/>
                  </a:cubicBezTo>
                  <a:close/>
                  <a:moveTo>
                    <a:pt x="887" y="504"/>
                  </a:moveTo>
                  <a:lnTo>
                    <a:pt x="887" y="504"/>
                  </a:ln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grpSp>
      <p:grpSp>
        <p:nvGrpSpPr>
          <p:cNvPr id="148" name="Group 17"/>
          <p:cNvGrpSpPr/>
          <p:nvPr/>
        </p:nvGrpSpPr>
        <p:grpSpPr>
          <a:xfrm rot="0">
            <a:off x="6102350" y="2534285"/>
            <a:ext cx="559435" cy="559435"/>
            <a:chOff x="16265436" y="7890168"/>
            <a:chExt cx="1491261" cy="1492243"/>
          </a:xfrm>
        </p:grpSpPr>
        <p:sp>
          <p:nvSpPr>
            <p:cNvPr id="203" name="Freeform 17"/>
            <p:cNvSpPr>
              <a:spLocks noChangeArrowheads="1"/>
            </p:cNvSpPr>
            <p:nvPr/>
          </p:nvSpPr>
          <p:spPr bwMode="auto">
            <a:xfrm>
              <a:off x="16265436" y="7890168"/>
              <a:ext cx="1491261" cy="1492243"/>
            </a:xfrm>
            <a:custGeom>
              <a:avLst/>
              <a:gdLst>
                <a:gd name="T0" fmla="*/ 3331 w 3332"/>
                <a:gd name="T1" fmla="*/ 1668 h 3338"/>
                <a:gd name="T2" fmla="*/ 3331 w 3332"/>
                <a:gd name="T3" fmla="*/ 1668 h 3338"/>
                <a:gd name="T4" fmla="*/ 1669 w 3332"/>
                <a:gd name="T5" fmla="*/ 3337 h 3338"/>
                <a:gd name="T6" fmla="*/ 0 w 3332"/>
                <a:gd name="T7" fmla="*/ 1668 h 3338"/>
                <a:gd name="T8" fmla="*/ 1669 w 3332"/>
                <a:gd name="T9" fmla="*/ 0 h 3338"/>
                <a:gd name="T10" fmla="*/ 3331 w 3332"/>
                <a:gd name="T11" fmla="*/ 1668 h 3338"/>
              </a:gdLst>
              <a:ahLst/>
              <a:cxnLst>
                <a:cxn ang="0">
                  <a:pos x="T0" y="T1"/>
                </a:cxn>
                <a:cxn ang="0">
                  <a:pos x="T2" y="T3"/>
                </a:cxn>
                <a:cxn ang="0">
                  <a:pos x="T4" y="T5"/>
                </a:cxn>
                <a:cxn ang="0">
                  <a:pos x="T6" y="T7"/>
                </a:cxn>
                <a:cxn ang="0">
                  <a:pos x="T8" y="T9"/>
                </a:cxn>
                <a:cxn ang="0">
                  <a:pos x="T10" y="T11"/>
                </a:cxn>
              </a:cxnLst>
              <a:rect l="0" t="0" r="r" b="b"/>
              <a:pathLst>
                <a:path w="3332" h="3338">
                  <a:moveTo>
                    <a:pt x="3331" y="1668"/>
                  </a:moveTo>
                  <a:lnTo>
                    <a:pt x="3331" y="1668"/>
                  </a:lnTo>
                  <a:cubicBezTo>
                    <a:pt x="3331" y="2589"/>
                    <a:pt x="2590" y="3337"/>
                    <a:pt x="1669" y="3337"/>
                  </a:cubicBezTo>
                  <a:cubicBezTo>
                    <a:pt x="742" y="3337"/>
                    <a:pt x="0" y="2589"/>
                    <a:pt x="0" y="1668"/>
                  </a:cubicBezTo>
                  <a:cubicBezTo>
                    <a:pt x="0" y="748"/>
                    <a:pt x="742" y="0"/>
                    <a:pt x="1669" y="0"/>
                  </a:cubicBezTo>
                  <a:cubicBezTo>
                    <a:pt x="2590" y="0"/>
                    <a:pt x="3331" y="748"/>
                    <a:pt x="3331" y="1668"/>
                  </a:cubicBezTo>
                </a:path>
              </a:pathLst>
            </a:custGeom>
            <a:solidFill>
              <a:schemeClr val="accent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204" name="Freeform 18"/>
            <p:cNvSpPr>
              <a:spLocks noChangeArrowheads="1"/>
            </p:cNvSpPr>
            <p:nvPr/>
          </p:nvSpPr>
          <p:spPr bwMode="auto">
            <a:xfrm>
              <a:off x="16528135" y="8200065"/>
              <a:ext cx="961913" cy="874423"/>
            </a:xfrm>
            <a:custGeom>
              <a:avLst/>
              <a:gdLst>
                <a:gd name="T0" fmla="*/ 2006 w 2153"/>
                <a:gd name="T1" fmla="*/ 767 h 1960"/>
                <a:gd name="T2" fmla="*/ 1814 w 2153"/>
                <a:gd name="T3" fmla="*/ 198 h 1960"/>
                <a:gd name="T4" fmla="*/ 198 w 2153"/>
                <a:gd name="T5" fmla="*/ 0 h 1960"/>
                <a:gd name="T6" fmla="*/ 0 w 2153"/>
                <a:gd name="T7" fmla="*/ 1025 h 1960"/>
                <a:gd name="T8" fmla="*/ 377 w 2153"/>
                <a:gd name="T9" fmla="*/ 1224 h 1960"/>
                <a:gd name="T10" fmla="*/ 543 w 2153"/>
                <a:gd name="T11" fmla="*/ 1959 h 1960"/>
                <a:gd name="T12" fmla="*/ 1066 w 2153"/>
                <a:gd name="T13" fmla="*/ 1800 h 1960"/>
                <a:gd name="T14" fmla="*/ 1192 w 2153"/>
                <a:gd name="T15" fmla="*/ 1224 h 1960"/>
                <a:gd name="T16" fmla="*/ 1337 w 2153"/>
                <a:gd name="T17" fmla="*/ 1655 h 1960"/>
                <a:gd name="T18" fmla="*/ 2152 w 2153"/>
                <a:gd name="T19" fmla="*/ 1509 h 1960"/>
                <a:gd name="T20" fmla="*/ 2006 w 2153"/>
                <a:gd name="T21" fmla="*/ 767 h 1960"/>
                <a:gd name="T22" fmla="*/ 1966 w 2153"/>
                <a:gd name="T23" fmla="*/ 846 h 1960"/>
                <a:gd name="T24" fmla="*/ 1966 w 2153"/>
                <a:gd name="T25" fmla="*/ 933 h 1960"/>
                <a:gd name="T26" fmla="*/ 1966 w 2153"/>
                <a:gd name="T27" fmla="*/ 846 h 1960"/>
                <a:gd name="T28" fmla="*/ 2046 w 2153"/>
                <a:gd name="T29" fmla="*/ 1535 h 1960"/>
                <a:gd name="T30" fmla="*/ 1304 w 2153"/>
                <a:gd name="T31" fmla="*/ 999 h 1960"/>
                <a:gd name="T32" fmla="*/ 2046 w 2153"/>
                <a:gd name="T33" fmla="*/ 1535 h 1960"/>
                <a:gd name="T34" fmla="*/ 1841 w 2153"/>
                <a:gd name="T35" fmla="*/ 846 h 1960"/>
                <a:gd name="T36" fmla="*/ 1841 w 2153"/>
                <a:gd name="T37" fmla="*/ 933 h 1960"/>
                <a:gd name="T38" fmla="*/ 1841 w 2153"/>
                <a:gd name="T39" fmla="*/ 846 h 1960"/>
                <a:gd name="T40" fmla="*/ 1576 w 2153"/>
                <a:gd name="T41" fmla="*/ 98 h 1960"/>
                <a:gd name="T42" fmla="*/ 1576 w 2153"/>
                <a:gd name="T43" fmla="*/ 218 h 1960"/>
                <a:gd name="T44" fmla="*/ 1576 w 2153"/>
                <a:gd name="T45" fmla="*/ 98 h 1960"/>
                <a:gd name="T46" fmla="*/ 1410 w 2153"/>
                <a:gd name="T47" fmla="*/ 98 h 1960"/>
                <a:gd name="T48" fmla="*/ 1410 w 2153"/>
                <a:gd name="T49" fmla="*/ 218 h 1960"/>
                <a:gd name="T50" fmla="*/ 1410 w 2153"/>
                <a:gd name="T51" fmla="*/ 98 h 1960"/>
                <a:gd name="T52" fmla="*/ 721 w 2153"/>
                <a:gd name="T53" fmla="*/ 919 h 1960"/>
                <a:gd name="T54" fmla="*/ 807 w 2153"/>
                <a:gd name="T55" fmla="*/ 919 h 1960"/>
                <a:gd name="T56" fmla="*/ 721 w 2153"/>
                <a:gd name="T57" fmla="*/ 919 h 1960"/>
                <a:gd name="T58" fmla="*/ 847 w 2153"/>
                <a:gd name="T59" fmla="*/ 919 h 1960"/>
                <a:gd name="T60" fmla="*/ 933 w 2153"/>
                <a:gd name="T61" fmla="*/ 919 h 1960"/>
                <a:gd name="T62" fmla="*/ 847 w 2153"/>
                <a:gd name="T63" fmla="*/ 919 h 1960"/>
                <a:gd name="T64" fmla="*/ 940 w 2153"/>
                <a:gd name="T65" fmla="*/ 1820 h 1960"/>
                <a:gd name="T66" fmla="*/ 503 w 2153"/>
                <a:gd name="T67" fmla="*/ 1045 h 1960"/>
                <a:gd name="T68" fmla="*/ 940 w 2153"/>
                <a:gd name="T69" fmla="*/ 1820 h 1960"/>
                <a:gd name="T70" fmla="*/ 1066 w 2153"/>
                <a:gd name="T71" fmla="*/ 1058 h 1960"/>
                <a:gd name="T72" fmla="*/ 900 w 2153"/>
                <a:gd name="T73" fmla="*/ 787 h 1960"/>
                <a:gd name="T74" fmla="*/ 377 w 2153"/>
                <a:gd name="T75" fmla="*/ 952 h 1960"/>
                <a:gd name="T76" fmla="*/ 152 w 2153"/>
                <a:gd name="T77" fmla="*/ 1058 h 1960"/>
                <a:gd name="T78" fmla="*/ 1669 w 2153"/>
                <a:gd name="T79" fmla="*/ 310 h 1960"/>
                <a:gd name="T80" fmla="*/ 1337 w 2153"/>
                <a:gd name="T81" fmla="*/ 767 h 1960"/>
                <a:gd name="T82" fmla="*/ 1192 w 2153"/>
                <a:gd name="T83" fmla="*/ 1058 h 1960"/>
                <a:gd name="T84" fmla="*/ 1066 w 2153"/>
                <a:gd name="T85" fmla="*/ 1058 h 1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53" h="1960">
                  <a:moveTo>
                    <a:pt x="2006" y="767"/>
                  </a:moveTo>
                  <a:lnTo>
                    <a:pt x="2006" y="767"/>
                  </a:lnTo>
                  <a:cubicBezTo>
                    <a:pt x="1814" y="767"/>
                    <a:pt x="1814" y="767"/>
                    <a:pt x="1814" y="767"/>
                  </a:cubicBezTo>
                  <a:cubicBezTo>
                    <a:pt x="1814" y="198"/>
                    <a:pt x="1814" y="198"/>
                    <a:pt x="1814" y="198"/>
                  </a:cubicBezTo>
                  <a:cubicBezTo>
                    <a:pt x="1814" y="85"/>
                    <a:pt x="1728" y="0"/>
                    <a:pt x="1622" y="0"/>
                  </a:cubicBezTo>
                  <a:cubicBezTo>
                    <a:pt x="198" y="0"/>
                    <a:pt x="198" y="0"/>
                    <a:pt x="198" y="0"/>
                  </a:cubicBezTo>
                  <a:cubicBezTo>
                    <a:pt x="92" y="0"/>
                    <a:pt x="0" y="85"/>
                    <a:pt x="0" y="198"/>
                  </a:cubicBezTo>
                  <a:cubicBezTo>
                    <a:pt x="0" y="1025"/>
                    <a:pt x="0" y="1025"/>
                    <a:pt x="0" y="1025"/>
                  </a:cubicBezTo>
                  <a:cubicBezTo>
                    <a:pt x="0" y="1138"/>
                    <a:pt x="92" y="1224"/>
                    <a:pt x="198" y="1224"/>
                  </a:cubicBezTo>
                  <a:cubicBezTo>
                    <a:pt x="377" y="1224"/>
                    <a:pt x="377" y="1224"/>
                    <a:pt x="377" y="1224"/>
                  </a:cubicBezTo>
                  <a:cubicBezTo>
                    <a:pt x="377" y="1800"/>
                    <a:pt x="377" y="1800"/>
                    <a:pt x="377" y="1800"/>
                  </a:cubicBezTo>
                  <a:cubicBezTo>
                    <a:pt x="377" y="1886"/>
                    <a:pt x="450" y="1959"/>
                    <a:pt x="543" y="1959"/>
                  </a:cubicBezTo>
                  <a:cubicBezTo>
                    <a:pt x="900" y="1959"/>
                    <a:pt x="900" y="1959"/>
                    <a:pt x="900" y="1959"/>
                  </a:cubicBezTo>
                  <a:cubicBezTo>
                    <a:pt x="993" y="1959"/>
                    <a:pt x="1066" y="1886"/>
                    <a:pt x="1066" y="1800"/>
                  </a:cubicBezTo>
                  <a:cubicBezTo>
                    <a:pt x="1066" y="1224"/>
                    <a:pt x="1066" y="1224"/>
                    <a:pt x="1066" y="1224"/>
                  </a:cubicBezTo>
                  <a:cubicBezTo>
                    <a:pt x="1192" y="1224"/>
                    <a:pt x="1192" y="1224"/>
                    <a:pt x="1192" y="1224"/>
                  </a:cubicBezTo>
                  <a:cubicBezTo>
                    <a:pt x="1192" y="1509"/>
                    <a:pt x="1192" y="1509"/>
                    <a:pt x="1192" y="1509"/>
                  </a:cubicBezTo>
                  <a:cubicBezTo>
                    <a:pt x="1192" y="1588"/>
                    <a:pt x="1258" y="1655"/>
                    <a:pt x="1337" y="1655"/>
                  </a:cubicBezTo>
                  <a:cubicBezTo>
                    <a:pt x="2006" y="1655"/>
                    <a:pt x="2006" y="1655"/>
                    <a:pt x="2006" y="1655"/>
                  </a:cubicBezTo>
                  <a:cubicBezTo>
                    <a:pt x="2086" y="1655"/>
                    <a:pt x="2152" y="1588"/>
                    <a:pt x="2152" y="1509"/>
                  </a:cubicBezTo>
                  <a:cubicBezTo>
                    <a:pt x="2152" y="913"/>
                    <a:pt x="2152" y="913"/>
                    <a:pt x="2152" y="913"/>
                  </a:cubicBezTo>
                  <a:cubicBezTo>
                    <a:pt x="2152" y="833"/>
                    <a:pt x="2086" y="767"/>
                    <a:pt x="2006" y="767"/>
                  </a:cubicBezTo>
                  <a:close/>
                  <a:moveTo>
                    <a:pt x="1966" y="846"/>
                  </a:moveTo>
                  <a:lnTo>
                    <a:pt x="1966" y="846"/>
                  </a:lnTo>
                  <a:cubicBezTo>
                    <a:pt x="1993" y="846"/>
                    <a:pt x="2013" y="866"/>
                    <a:pt x="2013" y="893"/>
                  </a:cubicBezTo>
                  <a:cubicBezTo>
                    <a:pt x="2013" y="913"/>
                    <a:pt x="1993" y="933"/>
                    <a:pt x="1966" y="933"/>
                  </a:cubicBezTo>
                  <a:cubicBezTo>
                    <a:pt x="1940" y="933"/>
                    <a:pt x="1920" y="913"/>
                    <a:pt x="1920" y="893"/>
                  </a:cubicBezTo>
                  <a:cubicBezTo>
                    <a:pt x="1920" y="866"/>
                    <a:pt x="1940" y="846"/>
                    <a:pt x="1966" y="846"/>
                  </a:cubicBezTo>
                  <a:close/>
                  <a:moveTo>
                    <a:pt x="2046" y="1535"/>
                  </a:moveTo>
                  <a:lnTo>
                    <a:pt x="2046" y="1535"/>
                  </a:lnTo>
                  <a:cubicBezTo>
                    <a:pt x="1304" y="1535"/>
                    <a:pt x="1304" y="1535"/>
                    <a:pt x="1304" y="1535"/>
                  </a:cubicBezTo>
                  <a:cubicBezTo>
                    <a:pt x="1304" y="999"/>
                    <a:pt x="1304" y="999"/>
                    <a:pt x="1304" y="999"/>
                  </a:cubicBezTo>
                  <a:cubicBezTo>
                    <a:pt x="2046" y="999"/>
                    <a:pt x="2046" y="999"/>
                    <a:pt x="2046" y="999"/>
                  </a:cubicBezTo>
                  <a:lnTo>
                    <a:pt x="2046" y="1535"/>
                  </a:lnTo>
                  <a:close/>
                  <a:moveTo>
                    <a:pt x="1841" y="846"/>
                  </a:moveTo>
                  <a:lnTo>
                    <a:pt x="1841" y="846"/>
                  </a:lnTo>
                  <a:cubicBezTo>
                    <a:pt x="1867" y="846"/>
                    <a:pt x="1887" y="866"/>
                    <a:pt x="1887" y="893"/>
                  </a:cubicBezTo>
                  <a:cubicBezTo>
                    <a:pt x="1887" y="913"/>
                    <a:pt x="1867" y="933"/>
                    <a:pt x="1841" y="933"/>
                  </a:cubicBezTo>
                  <a:cubicBezTo>
                    <a:pt x="1814" y="933"/>
                    <a:pt x="1794" y="913"/>
                    <a:pt x="1794" y="893"/>
                  </a:cubicBezTo>
                  <a:cubicBezTo>
                    <a:pt x="1794" y="866"/>
                    <a:pt x="1814" y="846"/>
                    <a:pt x="1841" y="846"/>
                  </a:cubicBezTo>
                  <a:close/>
                  <a:moveTo>
                    <a:pt x="1576" y="98"/>
                  </a:moveTo>
                  <a:lnTo>
                    <a:pt x="1576" y="98"/>
                  </a:lnTo>
                  <a:cubicBezTo>
                    <a:pt x="1609" y="98"/>
                    <a:pt x="1635" y="125"/>
                    <a:pt x="1635" y="158"/>
                  </a:cubicBezTo>
                  <a:cubicBezTo>
                    <a:pt x="1635" y="191"/>
                    <a:pt x="1609" y="218"/>
                    <a:pt x="1576" y="218"/>
                  </a:cubicBezTo>
                  <a:cubicBezTo>
                    <a:pt x="1543" y="218"/>
                    <a:pt x="1516" y="191"/>
                    <a:pt x="1516" y="158"/>
                  </a:cubicBezTo>
                  <a:cubicBezTo>
                    <a:pt x="1516" y="125"/>
                    <a:pt x="1543" y="98"/>
                    <a:pt x="1576" y="98"/>
                  </a:cubicBezTo>
                  <a:close/>
                  <a:moveTo>
                    <a:pt x="1410" y="98"/>
                  </a:moveTo>
                  <a:lnTo>
                    <a:pt x="1410" y="98"/>
                  </a:lnTo>
                  <a:cubicBezTo>
                    <a:pt x="1443" y="98"/>
                    <a:pt x="1470" y="125"/>
                    <a:pt x="1470" y="158"/>
                  </a:cubicBezTo>
                  <a:cubicBezTo>
                    <a:pt x="1470" y="191"/>
                    <a:pt x="1443" y="218"/>
                    <a:pt x="1410" y="218"/>
                  </a:cubicBezTo>
                  <a:cubicBezTo>
                    <a:pt x="1377" y="218"/>
                    <a:pt x="1351" y="191"/>
                    <a:pt x="1351" y="158"/>
                  </a:cubicBezTo>
                  <a:cubicBezTo>
                    <a:pt x="1351" y="125"/>
                    <a:pt x="1377" y="98"/>
                    <a:pt x="1410" y="98"/>
                  </a:cubicBezTo>
                  <a:close/>
                  <a:moveTo>
                    <a:pt x="721" y="919"/>
                  </a:moveTo>
                  <a:lnTo>
                    <a:pt x="721" y="919"/>
                  </a:lnTo>
                  <a:cubicBezTo>
                    <a:pt x="721" y="893"/>
                    <a:pt x="741" y="873"/>
                    <a:pt x="761" y="873"/>
                  </a:cubicBezTo>
                  <a:cubicBezTo>
                    <a:pt x="788" y="873"/>
                    <a:pt x="807" y="893"/>
                    <a:pt x="807" y="919"/>
                  </a:cubicBezTo>
                  <a:cubicBezTo>
                    <a:pt x="807" y="946"/>
                    <a:pt x="788" y="966"/>
                    <a:pt x="761" y="966"/>
                  </a:cubicBezTo>
                  <a:cubicBezTo>
                    <a:pt x="741" y="966"/>
                    <a:pt x="721" y="946"/>
                    <a:pt x="721" y="919"/>
                  </a:cubicBezTo>
                  <a:close/>
                  <a:moveTo>
                    <a:pt x="847" y="919"/>
                  </a:moveTo>
                  <a:lnTo>
                    <a:pt x="847" y="919"/>
                  </a:lnTo>
                  <a:cubicBezTo>
                    <a:pt x="847" y="893"/>
                    <a:pt x="867" y="873"/>
                    <a:pt x="887" y="873"/>
                  </a:cubicBezTo>
                  <a:cubicBezTo>
                    <a:pt x="913" y="873"/>
                    <a:pt x="933" y="893"/>
                    <a:pt x="933" y="919"/>
                  </a:cubicBezTo>
                  <a:cubicBezTo>
                    <a:pt x="933" y="946"/>
                    <a:pt x="913" y="966"/>
                    <a:pt x="887" y="966"/>
                  </a:cubicBezTo>
                  <a:cubicBezTo>
                    <a:pt x="867" y="966"/>
                    <a:pt x="847" y="946"/>
                    <a:pt x="847" y="919"/>
                  </a:cubicBezTo>
                  <a:close/>
                  <a:moveTo>
                    <a:pt x="940" y="1820"/>
                  </a:moveTo>
                  <a:lnTo>
                    <a:pt x="940" y="1820"/>
                  </a:lnTo>
                  <a:cubicBezTo>
                    <a:pt x="503" y="1820"/>
                    <a:pt x="503" y="1820"/>
                    <a:pt x="503" y="1820"/>
                  </a:cubicBezTo>
                  <a:cubicBezTo>
                    <a:pt x="503" y="1045"/>
                    <a:pt x="503" y="1045"/>
                    <a:pt x="503" y="1045"/>
                  </a:cubicBezTo>
                  <a:cubicBezTo>
                    <a:pt x="940" y="1045"/>
                    <a:pt x="940" y="1045"/>
                    <a:pt x="940" y="1045"/>
                  </a:cubicBezTo>
                  <a:lnTo>
                    <a:pt x="940" y="1820"/>
                  </a:lnTo>
                  <a:close/>
                  <a:moveTo>
                    <a:pt x="1066" y="1058"/>
                  </a:moveTo>
                  <a:lnTo>
                    <a:pt x="1066" y="1058"/>
                  </a:lnTo>
                  <a:cubicBezTo>
                    <a:pt x="1066" y="952"/>
                    <a:pt x="1066" y="952"/>
                    <a:pt x="1066" y="952"/>
                  </a:cubicBezTo>
                  <a:cubicBezTo>
                    <a:pt x="1066" y="860"/>
                    <a:pt x="993" y="787"/>
                    <a:pt x="900" y="787"/>
                  </a:cubicBezTo>
                  <a:cubicBezTo>
                    <a:pt x="543" y="787"/>
                    <a:pt x="543" y="787"/>
                    <a:pt x="543" y="787"/>
                  </a:cubicBezTo>
                  <a:cubicBezTo>
                    <a:pt x="450" y="787"/>
                    <a:pt x="377" y="860"/>
                    <a:pt x="377" y="952"/>
                  </a:cubicBezTo>
                  <a:cubicBezTo>
                    <a:pt x="377" y="1058"/>
                    <a:pt x="377" y="1058"/>
                    <a:pt x="377" y="1058"/>
                  </a:cubicBezTo>
                  <a:cubicBezTo>
                    <a:pt x="152" y="1058"/>
                    <a:pt x="152" y="1058"/>
                    <a:pt x="152" y="1058"/>
                  </a:cubicBezTo>
                  <a:cubicBezTo>
                    <a:pt x="152" y="310"/>
                    <a:pt x="152" y="310"/>
                    <a:pt x="152" y="310"/>
                  </a:cubicBezTo>
                  <a:cubicBezTo>
                    <a:pt x="1669" y="310"/>
                    <a:pt x="1669" y="310"/>
                    <a:pt x="1669" y="310"/>
                  </a:cubicBezTo>
                  <a:cubicBezTo>
                    <a:pt x="1669" y="767"/>
                    <a:pt x="1669" y="767"/>
                    <a:pt x="1669" y="767"/>
                  </a:cubicBezTo>
                  <a:cubicBezTo>
                    <a:pt x="1337" y="767"/>
                    <a:pt x="1337" y="767"/>
                    <a:pt x="1337" y="767"/>
                  </a:cubicBezTo>
                  <a:cubicBezTo>
                    <a:pt x="1258" y="767"/>
                    <a:pt x="1192" y="833"/>
                    <a:pt x="1192" y="913"/>
                  </a:cubicBezTo>
                  <a:cubicBezTo>
                    <a:pt x="1192" y="1058"/>
                    <a:pt x="1192" y="1058"/>
                    <a:pt x="1192" y="1058"/>
                  </a:cubicBezTo>
                  <a:lnTo>
                    <a:pt x="1066" y="1058"/>
                  </a:lnTo>
                  <a:close/>
                  <a:moveTo>
                    <a:pt x="1066" y="1058"/>
                  </a:moveTo>
                  <a:lnTo>
                    <a:pt x="1066" y="1058"/>
                  </a:ln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grpSp>
      <p:grpSp>
        <p:nvGrpSpPr>
          <p:cNvPr id="214" name="Group 4"/>
          <p:cNvGrpSpPr/>
          <p:nvPr/>
        </p:nvGrpSpPr>
        <p:grpSpPr>
          <a:xfrm rot="0">
            <a:off x="5946140" y="1940560"/>
            <a:ext cx="296545" cy="295910"/>
            <a:chOff x="13101476" y="6205716"/>
            <a:chExt cx="842806" cy="842245"/>
          </a:xfrm>
        </p:grpSpPr>
        <p:sp>
          <p:nvSpPr>
            <p:cNvPr id="215" name="Freeform 40"/>
            <p:cNvSpPr>
              <a:spLocks noChangeArrowheads="1"/>
            </p:cNvSpPr>
            <p:nvPr/>
          </p:nvSpPr>
          <p:spPr bwMode="auto">
            <a:xfrm>
              <a:off x="13101476" y="6205716"/>
              <a:ext cx="842806" cy="842245"/>
            </a:xfrm>
            <a:custGeom>
              <a:avLst/>
              <a:gdLst>
                <a:gd name="T0" fmla="*/ 1768 w 1769"/>
                <a:gd name="T1" fmla="*/ 881 h 1769"/>
                <a:gd name="T2" fmla="*/ 1768 w 1769"/>
                <a:gd name="T3" fmla="*/ 881 h 1769"/>
                <a:gd name="T4" fmla="*/ 881 w 1769"/>
                <a:gd name="T5" fmla="*/ 1768 h 1769"/>
                <a:gd name="T6" fmla="*/ 0 w 1769"/>
                <a:gd name="T7" fmla="*/ 881 h 1769"/>
                <a:gd name="T8" fmla="*/ 881 w 1769"/>
                <a:gd name="T9" fmla="*/ 0 h 1769"/>
                <a:gd name="T10" fmla="*/ 1768 w 1769"/>
                <a:gd name="T11" fmla="*/ 881 h 1769"/>
              </a:gdLst>
              <a:ahLst/>
              <a:cxnLst>
                <a:cxn ang="0">
                  <a:pos x="T0" y="T1"/>
                </a:cxn>
                <a:cxn ang="0">
                  <a:pos x="T2" y="T3"/>
                </a:cxn>
                <a:cxn ang="0">
                  <a:pos x="T4" y="T5"/>
                </a:cxn>
                <a:cxn ang="0">
                  <a:pos x="T6" y="T7"/>
                </a:cxn>
                <a:cxn ang="0">
                  <a:pos x="T8" y="T9"/>
                </a:cxn>
                <a:cxn ang="0">
                  <a:pos x="T10" y="T11"/>
                </a:cxn>
              </a:cxnLst>
              <a:rect l="0" t="0" r="r" b="b"/>
              <a:pathLst>
                <a:path w="1769" h="1769">
                  <a:moveTo>
                    <a:pt x="1768" y="881"/>
                  </a:moveTo>
                  <a:lnTo>
                    <a:pt x="1768" y="881"/>
                  </a:lnTo>
                  <a:cubicBezTo>
                    <a:pt x="1768" y="1371"/>
                    <a:pt x="1371" y="1768"/>
                    <a:pt x="881" y="1768"/>
                  </a:cubicBezTo>
                  <a:cubicBezTo>
                    <a:pt x="397" y="1768"/>
                    <a:pt x="0" y="1371"/>
                    <a:pt x="0" y="881"/>
                  </a:cubicBezTo>
                  <a:cubicBezTo>
                    <a:pt x="0" y="397"/>
                    <a:pt x="397" y="0"/>
                    <a:pt x="881" y="0"/>
                  </a:cubicBezTo>
                  <a:cubicBezTo>
                    <a:pt x="1371" y="0"/>
                    <a:pt x="1768" y="397"/>
                    <a:pt x="1768" y="881"/>
                  </a:cubicBezTo>
                </a:path>
              </a:pathLst>
            </a:custGeom>
            <a:solidFill>
              <a:schemeClr val="accent2">
                <a:lumMod val="60000"/>
                <a:lumOff val="40000"/>
              </a:schemeClr>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216" name="Freeform 41"/>
            <p:cNvSpPr>
              <a:spLocks noChangeArrowheads="1"/>
            </p:cNvSpPr>
            <p:nvPr/>
          </p:nvSpPr>
          <p:spPr bwMode="auto">
            <a:xfrm>
              <a:off x="13274251" y="6376270"/>
              <a:ext cx="501469" cy="501136"/>
            </a:xfrm>
            <a:custGeom>
              <a:avLst/>
              <a:gdLst>
                <a:gd name="T0" fmla="*/ 1046 w 1054"/>
                <a:gd name="T1" fmla="*/ 464 h 1054"/>
                <a:gd name="T2" fmla="*/ 914 w 1054"/>
                <a:gd name="T3" fmla="*/ 265 h 1054"/>
                <a:gd name="T4" fmla="*/ 940 w 1054"/>
                <a:gd name="T5" fmla="*/ 193 h 1054"/>
                <a:gd name="T6" fmla="*/ 861 w 1054"/>
                <a:gd name="T7" fmla="*/ 113 h 1054"/>
                <a:gd name="T8" fmla="*/ 794 w 1054"/>
                <a:gd name="T9" fmla="*/ 140 h 1054"/>
                <a:gd name="T10" fmla="*/ 589 w 1054"/>
                <a:gd name="T11" fmla="*/ 0 h 1054"/>
                <a:gd name="T12" fmla="*/ 529 w 1054"/>
                <a:gd name="T13" fmla="*/ 0 h 1054"/>
                <a:gd name="T14" fmla="*/ 463 w 1054"/>
                <a:gd name="T15" fmla="*/ 0 h 1054"/>
                <a:gd name="T16" fmla="*/ 264 w 1054"/>
                <a:gd name="T17" fmla="*/ 140 h 1054"/>
                <a:gd name="T18" fmla="*/ 192 w 1054"/>
                <a:gd name="T19" fmla="*/ 113 h 1054"/>
                <a:gd name="T20" fmla="*/ 112 w 1054"/>
                <a:gd name="T21" fmla="*/ 193 h 1054"/>
                <a:gd name="T22" fmla="*/ 139 w 1054"/>
                <a:gd name="T23" fmla="*/ 259 h 1054"/>
                <a:gd name="T24" fmla="*/ 0 w 1054"/>
                <a:gd name="T25" fmla="*/ 464 h 1054"/>
                <a:gd name="T26" fmla="*/ 0 w 1054"/>
                <a:gd name="T27" fmla="*/ 524 h 1054"/>
                <a:gd name="T28" fmla="*/ 0 w 1054"/>
                <a:gd name="T29" fmla="*/ 583 h 1054"/>
                <a:gd name="T30" fmla="*/ 139 w 1054"/>
                <a:gd name="T31" fmla="*/ 788 h 1054"/>
                <a:gd name="T32" fmla="*/ 112 w 1054"/>
                <a:gd name="T33" fmla="*/ 861 h 1054"/>
                <a:gd name="T34" fmla="*/ 192 w 1054"/>
                <a:gd name="T35" fmla="*/ 941 h 1054"/>
                <a:gd name="T36" fmla="*/ 258 w 1054"/>
                <a:gd name="T37" fmla="*/ 914 h 1054"/>
                <a:gd name="T38" fmla="*/ 463 w 1054"/>
                <a:gd name="T39" fmla="*/ 1047 h 1054"/>
                <a:gd name="T40" fmla="*/ 523 w 1054"/>
                <a:gd name="T41" fmla="*/ 1053 h 1054"/>
                <a:gd name="T42" fmla="*/ 582 w 1054"/>
                <a:gd name="T43" fmla="*/ 1047 h 1054"/>
                <a:gd name="T44" fmla="*/ 788 w 1054"/>
                <a:gd name="T45" fmla="*/ 914 h 1054"/>
                <a:gd name="T46" fmla="*/ 854 w 1054"/>
                <a:gd name="T47" fmla="*/ 941 h 1054"/>
                <a:gd name="T48" fmla="*/ 933 w 1054"/>
                <a:gd name="T49" fmla="*/ 861 h 1054"/>
                <a:gd name="T50" fmla="*/ 914 w 1054"/>
                <a:gd name="T51" fmla="*/ 795 h 1054"/>
                <a:gd name="T52" fmla="*/ 1046 w 1054"/>
                <a:gd name="T53" fmla="*/ 590 h 1054"/>
                <a:gd name="T54" fmla="*/ 1053 w 1054"/>
                <a:gd name="T55" fmla="*/ 530 h 1054"/>
                <a:gd name="T56" fmla="*/ 1046 w 1054"/>
                <a:gd name="T57" fmla="*/ 464 h 1054"/>
                <a:gd name="T58" fmla="*/ 523 w 1054"/>
                <a:gd name="T59" fmla="*/ 815 h 1054"/>
                <a:gd name="T60" fmla="*/ 523 w 1054"/>
                <a:gd name="T61" fmla="*/ 239 h 1054"/>
                <a:gd name="T62" fmla="*/ 523 w 1054"/>
                <a:gd name="T63" fmla="*/ 815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4" h="1054">
                  <a:moveTo>
                    <a:pt x="1046" y="464"/>
                  </a:moveTo>
                  <a:lnTo>
                    <a:pt x="1046" y="464"/>
                  </a:lnTo>
                  <a:cubicBezTo>
                    <a:pt x="986" y="444"/>
                    <a:pt x="986" y="444"/>
                    <a:pt x="986" y="444"/>
                  </a:cubicBezTo>
                  <a:cubicBezTo>
                    <a:pt x="973" y="378"/>
                    <a:pt x="953" y="318"/>
                    <a:pt x="914" y="265"/>
                  </a:cubicBezTo>
                  <a:cubicBezTo>
                    <a:pt x="940" y="199"/>
                    <a:pt x="940" y="199"/>
                    <a:pt x="940" y="199"/>
                  </a:cubicBezTo>
                  <a:cubicBezTo>
                    <a:pt x="940" y="199"/>
                    <a:pt x="940" y="199"/>
                    <a:pt x="940" y="193"/>
                  </a:cubicBezTo>
                  <a:cubicBezTo>
                    <a:pt x="900" y="153"/>
                    <a:pt x="900" y="153"/>
                    <a:pt x="900" y="153"/>
                  </a:cubicBezTo>
                  <a:cubicBezTo>
                    <a:pt x="861" y="113"/>
                    <a:pt x="861" y="113"/>
                    <a:pt x="861" y="113"/>
                  </a:cubicBezTo>
                  <a:lnTo>
                    <a:pt x="854" y="113"/>
                  </a:lnTo>
                  <a:cubicBezTo>
                    <a:pt x="794" y="140"/>
                    <a:pt x="794" y="140"/>
                    <a:pt x="794" y="140"/>
                  </a:cubicBezTo>
                  <a:cubicBezTo>
                    <a:pt x="741" y="106"/>
                    <a:pt x="682" y="80"/>
                    <a:pt x="615" y="67"/>
                  </a:cubicBezTo>
                  <a:cubicBezTo>
                    <a:pt x="589" y="0"/>
                    <a:pt x="589" y="0"/>
                    <a:pt x="589" y="0"/>
                  </a:cubicBezTo>
                  <a:lnTo>
                    <a:pt x="582" y="0"/>
                  </a:lnTo>
                  <a:cubicBezTo>
                    <a:pt x="529" y="0"/>
                    <a:pt x="529" y="0"/>
                    <a:pt x="529" y="0"/>
                  </a:cubicBezTo>
                  <a:cubicBezTo>
                    <a:pt x="470" y="0"/>
                    <a:pt x="470" y="0"/>
                    <a:pt x="470" y="0"/>
                  </a:cubicBezTo>
                  <a:lnTo>
                    <a:pt x="463" y="0"/>
                  </a:lnTo>
                  <a:cubicBezTo>
                    <a:pt x="443" y="67"/>
                    <a:pt x="443" y="67"/>
                    <a:pt x="443" y="67"/>
                  </a:cubicBezTo>
                  <a:cubicBezTo>
                    <a:pt x="377" y="73"/>
                    <a:pt x="317" y="100"/>
                    <a:pt x="264" y="140"/>
                  </a:cubicBezTo>
                  <a:cubicBezTo>
                    <a:pt x="198" y="113"/>
                    <a:pt x="198" y="113"/>
                    <a:pt x="198" y="113"/>
                  </a:cubicBezTo>
                  <a:lnTo>
                    <a:pt x="192" y="113"/>
                  </a:lnTo>
                  <a:cubicBezTo>
                    <a:pt x="152" y="153"/>
                    <a:pt x="152" y="153"/>
                    <a:pt x="152" y="153"/>
                  </a:cubicBezTo>
                  <a:cubicBezTo>
                    <a:pt x="112" y="193"/>
                    <a:pt x="112" y="193"/>
                    <a:pt x="112" y="193"/>
                  </a:cubicBezTo>
                  <a:lnTo>
                    <a:pt x="112" y="199"/>
                  </a:lnTo>
                  <a:cubicBezTo>
                    <a:pt x="139" y="259"/>
                    <a:pt x="139" y="259"/>
                    <a:pt x="139" y="259"/>
                  </a:cubicBezTo>
                  <a:cubicBezTo>
                    <a:pt x="99" y="312"/>
                    <a:pt x="79" y="371"/>
                    <a:pt x="66" y="438"/>
                  </a:cubicBezTo>
                  <a:cubicBezTo>
                    <a:pt x="0" y="464"/>
                    <a:pt x="0" y="464"/>
                    <a:pt x="0" y="464"/>
                  </a:cubicBezTo>
                  <a:cubicBezTo>
                    <a:pt x="0" y="464"/>
                    <a:pt x="0" y="464"/>
                    <a:pt x="0" y="471"/>
                  </a:cubicBezTo>
                  <a:cubicBezTo>
                    <a:pt x="0" y="524"/>
                    <a:pt x="0" y="524"/>
                    <a:pt x="0" y="524"/>
                  </a:cubicBezTo>
                  <a:cubicBezTo>
                    <a:pt x="0" y="583"/>
                    <a:pt x="0" y="583"/>
                    <a:pt x="0" y="583"/>
                  </a:cubicBezTo>
                  <a:lnTo>
                    <a:pt x="0" y="583"/>
                  </a:lnTo>
                  <a:cubicBezTo>
                    <a:pt x="66" y="610"/>
                    <a:pt x="66" y="610"/>
                    <a:pt x="66" y="610"/>
                  </a:cubicBezTo>
                  <a:cubicBezTo>
                    <a:pt x="72" y="676"/>
                    <a:pt x="99" y="735"/>
                    <a:pt x="139" y="788"/>
                  </a:cubicBezTo>
                  <a:cubicBezTo>
                    <a:pt x="112" y="855"/>
                    <a:pt x="112" y="855"/>
                    <a:pt x="112" y="855"/>
                  </a:cubicBezTo>
                  <a:cubicBezTo>
                    <a:pt x="106" y="855"/>
                    <a:pt x="112" y="855"/>
                    <a:pt x="112" y="861"/>
                  </a:cubicBezTo>
                  <a:cubicBezTo>
                    <a:pt x="152" y="901"/>
                    <a:pt x="152" y="901"/>
                    <a:pt x="152" y="901"/>
                  </a:cubicBezTo>
                  <a:cubicBezTo>
                    <a:pt x="192" y="941"/>
                    <a:pt x="192" y="941"/>
                    <a:pt x="192" y="941"/>
                  </a:cubicBezTo>
                  <a:cubicBezTo>
                    <a:pt x="192" y="941"/>
                    <a:pt x="192" y="941"/>
                    <a:pt x="198" y="941"/>
                  </a:cubicBezTo>
                  <a:cubicBezTo>
                    <a:pt x="258" y="914"/>
                    <a:pt x="258" y="914"/>
                    <a:pt x="258" y="914"/>
                  </a:cubicBezTo>
                  <a:cubicBezTo>
                    <a:pt x="311" y="947"/>
                    <a:pt x="370" y="974"/>
                    <a:pt x="437" y="987"/>
                  </a:cubicBezTo>
                  <a:cubicBezTo>
                    <a:pt x="463" y="1047"/>
                    <a:pt x="463" y="1047"/>
                    <a:pt x="463" y="1047"/>
                  </a:cubicBezTo>
                  <a:cubicBezTo>
                    <a:pt x="463" y="1053"/>
                    <a:pt x="463" y="1053"/>
                    <a:pt x="470" y="1053"/>
                  </a:cubicBezTo>
                  <a:cubicBezTo>
                    <a:pt x="523" y="1053"/>
                    <a:pt x="523" y="1053"/>
                    <a:pt x="523" y="1053"/>
                  </a:cubicBezTo>
                  <a:cubicBezTo>
                    <a:pt x="582" y="1053"/>
                    <a:pt x="582" y="1053"/>
                    <a:pt x="582" y="1053"/>
                  </a:cubicBezTo>
                  <a:cubicBezTo>
                    <a:pt x="582" y="1053"/>
                    <a:pt x="582" y="1053"/>
                    <a:pt x="582" y="1047"/>
                  </a:cubicBezTo>
                  <a:cubicBezTo>
                    <a:pt x="609" y="987"/>
                    <a:pt x="609" y="987"/>
                    <a:pt x="609" y="987"/>
                  </a:cubicBezTo>
                  <a:cubicBezTo>
                    <a:pt x="675" y="974"/>
                    <a:pt x="735" y="954"/>
                    <a:pt x="788" y="914"/>
                  </a:cubicBezTo>
                  <a:cubicBezTo>
                    <a:pt x="847" y="941"/>
                    <a:pt x="847" y="941"/>
                    <a:pt x="847" y="941"/>
                  </a:cubicBezTo>
                  <a:cubicBezTo>
                    <a:pt x="854" y="941"/>
                    <a:pt x="854" y="941"/>
                    <a:pt x="854" y="941"/>
                  </a:cubicBezTo>
                  <a:cubicBezTo>
                    <a:pt x="894" y="901"/>
                    <a:pt x="894" y="901"/>
                    <a:pt x="894" y="901"/>
                  </a:cubicBezTo>
                  <a:cubicBezTo>
                    <a:pt x="933" y="861"/>
                    <a:pt x="933" y="861"/>
                    <a:pt x="933" y="861"/>
                  </a:cubicBezTo>
                  <a:cubicBezTo>
                    <a:pt x="940" y="861"/>
                    <a:pt x="940" y="855"/>
                    <a:pt x="940" y="855"/>
                  </a:cubicBezTo>
                  <a:cubicBezTo>
                    <a:pt x="914" y="795"/>
                    <a:pt x="914" y="795"/>
                    <a:pt x="914" y="795"/>
                  </a:cubicBezTo>
                  <a:cubicBezTo>
                    <a:pt x="947" y="742"/>
                    <a:pt x="973" y="683"/>
                    <a:pt x="986" y="616"/>
                  </a:cubicBezTo>
                  <a:cubicBezTo>
                    <a:pt x="1046" y="590"/>
                    <a:pt x="1046" y="590"/>
                    <a:pt x="1046" y="590"/>
                  </a:cubicBezTo>
                  <a:cubicBezTo>
                    <a:pt x="1053" y="590"/>
                    <a:pt x="1053" y="590"/>
                    <a:pt x="1053" y="583"/>
                  </a:cubicBezTo>
                  <a:cubicBezTo>
                    <a:pt x="1053" y="530"/>
                    <a:pt x="1053" y="530"/>
                    <a:pt x="1053" y="530"/>
                  </a:cubicBezTo>
                  <a:cubicBezTo>
                    <a:pt x="1053" y="471"/>
                    <a:pt x="1053" y="471"/>
                    <a:pt x="1053" y="471"/>
                  </a:cubicBezTo>
                  <a:cubicBezTo>
                    <a:pt x="1053" y="471"/>
                    <a:pt x="1053" y="471"/>
                    <a:pt x="1046" y="464"/>
                  </a:cubicBezTo>
                  <a:close/>
                  <a:moveTo>
                    <a:pt x="523" y="815"/>
                  </a:moveTo>
                  <a:lnTo>
                    <a:pt x="523" y="815"/>
                  </a:lnTo>
                  <a:cubicBezTo>
                    <a:pt x="370" y="815"/>
                    <a:pt x="238" y="683"/>
                    <a:pt x="238" y="524"/>
                  </a:cubicBezTo>
                  <a:cubicBezTo>
                    <a:pt x="238" y="371"/>
                    <a:pt x="370" y="239"/>
                    <a:pt x="523" y="239"/>
                  </a:cubicBezTo>
                  <a:cubicBezTo>
                    <a:pt x="682" y="239"/>
                    <a:pt x="808" y="371"/>
                    <a:pt x="808" y="524"/>
                  </a:cubicBezTo>
                  <a:cubicBezTo>
                    <a:pt x="808" y="683"/>
                    <a:pt x="682" y="815"/>
                    <a:pt x="523" y="815"/>
                  </a:cubicBez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grpSp>
      <p:grpSp>
        <p:nvGrpSpPr>
          <p:cNvPr id="217" name="Group 11"/>
          <p:cNvGrpSpPr/>
          <p:nvPr/>
        </p:nvGrpSpPr>
        <p:grpSpPr>
          <a:xfrm rot="0">
            <a:off x="5438140" y="2294255"/>
            <a:ext cx="617220" cy="616585"/>
            <a:chOff x="19502585" y="4333825"/>
            <a:chExt cx="1755143" cy="1753976"/>
          </a:xfrm>
        </p:grpSpPr>
        <p:sp>
          <p:nvSpPr>
            <p:cNvPr id="218" name="Freeform 44"/>
            <p:cNvSpPr>
              <a:spLocks noChangeArrowheads="1"/>
            </p:cNvSpPr>
            <p:nvPr/>
          </p:nvSpPr>
          <p:spPr bwMode="auto">
            <a:xfrm>
              <a:off x="19502585" y="4333825"/>
              <a:ext cx="1755143" cy="1753976"/>
            </a:xfrm>
            <a:custGeom>
              <a:avLst/>
              <a:gdLst>
                <a:gd name="T0" fmla="*/ 3675 w 3676"/>
                <a:gd name="T1" fmla="*/ 1841 h 3677"/>
                <a:gd name="T2" fmla="*/ 3675 w 3676"/>
                <a:gd name="T3" fmla="*/ 1841 h 3677"/>
                <a:gd name="T4" fmla="*/ 1841 w 3676"/>
                <a:gd name="T5" fmla="*/ 3676 h 3677"/>
                <a:gd name="T6" fmla="*/ 0 w 3676"/>
                <a:gd name="T7" fmla="*/ 1841 h 3677"/>
                <a:gd name="T8" fmla="*/ 1841 w 3676"/>
                <a:gd name="T9" fmla="*/ 0 h 3677"/>
                <a:gd name="T10" fmla="*/ 3675 w 3676"/>
                <a:gd name="T11" fmla="*/ 1841 h 3677"/>
              </a:gdLst>
              <a:ahLst/>
              <a:cxnLst>
                <a:cxn ang="0">
                  <a:pos x="T0" y="T1"/>
                </a:cxn>
                <a:cxn ang="0">
                  <a:pos x="T2" y="T3"/>
                </a:cxn>
                <a:cxn ang="0">
                  <a:pos x="T4" y="T5"/>
                </a:cxn>
                <a:cxn ang="0">
                  <a:pos x="T6" y="T7"/>
                </a:cxn>
                <a:cxn ang="0">
                  <a:pos x="T8" y="T9"/>
                </a:cxn>
                <a:cxn ang="0">
                  <a:pos x="T10" y="T11"/>
                </a:cxn>
              </a:cxnLst>
              <a:rect l="0" t="0" r="r" b="b"/>
              <a:pathLst>
                <a:path w="3676" h="3677">
                  <a:moveTo>
                    <a:pt x="3675" y="1841"/>
                  </a:moveTo>
                  <a:lnTo>
                    <a:pt x="3675" y="1841"/>
                  </a:lnTo>
                  <a:cubicBezTo>
                    <a:pt x="3675" y="2855"/>
                    <a:pt x="2854" y="3676"/>
                    <a:pt x="1841" y="3676"/>
                  </a:cubicBezTo>
                  <a:cubicBezTo>
                    <a:pt x="821" y="3676"/>
                    <a:pt x="0" y="2855"/>
                    <a:pt x="0" y="1841"/>
                  </a:cubicBezTo>
                  <a:cubicBezTo>
                    <a:pt x="0" y="822"/>
                    <a:pt x="821" y="0"/>
                    <a:pt x="1841" y="0"/>
                  </a:cubicBezTo>
                  <a:cubicBezTo>
                    <a:pt x="2854" y="0"/>
                    <a:pt x="3675" y="822"/>
                    <a:pt x="3675" y="1841"/>
                  </a:cubicBezTo>
                </a:path>
              </a:pathLst>
            </a:custGeom>
            <a:solidFill>
              <a:schemeClr val="accent5"/>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219" name="Freeform 45"/>
            <p:cNvSpPr>
              <a:spLocks noChangeArrowheads="1"/>
            </p:cNvSpPr>
            <p:nvPr/>
          </p:nvSpPr>
          <p:spPr bwMode="auto">
            <a:xfrm>
              <a:off x="19886062" y="4717047"/>
              <a:ext cx="988190" cy="987533"/>
            </a:xfrm>
            <a:custGeom>
              <a:avLst/>
              <a:gdLst>
                <a:gd name="T0" fmla="*/ 1040 w 2074"/>
                <a:gd name="T1" fmla="*/ 0 h 2073"/>
                <a:gd name="T2" fmla="*/ 1040 w 2074"/>
                <a:gd name="T3" fmla="*/ 2072 h 2073"/>
                <a:gd name="T4" fmla="*/ 1040 w 2074"/>
                <a:gd name="T5" fmla="*/ 0 h 2073"/>
                <a:gd name="T6" fmla="*/ 1643 w 2074"/>
                <a:gd name="T7" fmla="*/ 967 h 2073"/>
                <a:gd name="T8" fmla="*/ 1775 w 2074"/>
                <a:gd name="T9" fmla="*/ 529 h 2073"/>
                <a:gd name="T10" fmla="*/ 1643 w 2074"/>
                <a:gd name="T11" fmla="*/ 967 h 2073"/>
                <a:gd name="T12" fmla="*/ 1497 w 2074"/>
                <a:gd name="T13" fmla="*/ 967 h 2073"/>
                <a:gd name="T14" fmla="*/ 1113 w 2074"/>
                <a:gd name="T15" fmla="*/ 695 h 2073"/>
                <a:gd name="T16" fmla="*/ 1497 w 2074"/>
                <a:gd name="T17" fmla="*/ 967 h 2073"/>
                <a:gd name="T18" fmla="*/ 1113 w 2074"/>
                <a:gd name="T19" fmla="*/ 549 h 2073"/>
                <a:gd name="T20" fmla="*/ 1212 w 2074"/>
                <a:gd name="T21" fmla="*/ 159 h 2073"/>
                <a:gd name="T22" fmla="*/ 1113 w 2074"/>
                <a:gd name="T23" fmla="*/ 549 h 2073"/>
                <a:gd name="T24" fmla="*/ 973 w 2074"/>
                <a:gd name="T25" fmla="*/ 556 h 2073"/>
                <a:gd name="T26" fmla="*/ 887 w 2074"/>
                <a:gd name="T27" fmla="*/ 152 h 2073"/>
                <a:gd name="T28" fmla="*/ 973 w 2074"/>
                <a:gd name="T29" fmla="*/ 556 h 2073"/>
                <a:gd name="T30" fmla="*/ 973 w 2074"/>
                <a:gd name="T31" fmla="*/ 695 h 2073"/>
                <a:gd name="T32" fmla="*/ 589 w 2074"/>
                <a:gd name="T33" fmla="*/ 967 h 2073"/>
                <a:gd name="T34" fmla="*/ 973 w 2074"/>
                <a:gd name="T35" fmla="*/ 695 h 2073"/>
                <a:gd name="T36" fmla="*/ 450 w 2074"/>
                <a:gd name="T37" fmla="*/ 967 h 2073"/>
                <a:gd name="T38" fmla="*/ 298 w 2074"/>
                <a:gd name="T39" fmla="*/ 536 h 2073"/>
                <a:gd name="T40" fmla="*/ 450 w 2074"/>
                <a:gd name="T41" fmla="*/ 967 h 2073"/>
                <a:gd name="T42" fmla="*/ 450 w 2074"/>
                <a:gd name="T43" fmla="*/ 1106 h 2073"/>
                <a:gd name="T44" fmla="*/ 291 w 2074"/>
                <a:gd name="T45" fmla="*/ 1529 h 2073"/>
                <a:gd name="T46" fmla="*/ 450 w 2074"/>
                <a:gd name="T47" fmla="*/ 1106 h 2073"/>
                <a:gd name="T48" fmla="*/ 589 w 2074"/>
                <a:gd name="T49" fmla="*/ 1106 h 2073"/>
                <a:gd name="T50" fmla="*/ 973 w 2074"/>
                <a:gd name="T51" fmla="*/ 1364 h 2073"/>
                <a:gd name="T52" fmla="*/ 589 w 2074"/>
                <a:gd name="T53" fmla="*/ 1106 h 2073"/>
                <a:gd name="T54" fmla="*/ 973 w 2074"/>
                <a:gd name="T55" fmla="*/ 1503 h 2073"/>
                <a:gd name="T56" fmla="*/ 887 w 2074"/>
                <a:gd name="T57" fmla="*/ 1920 h 2073"/>
                <a:gd name="T58" fmla="*/ 973 w 2074"/>
                <a:gd name="T59" fmla="*/ 1503 h 2073"/>
                <a:gd name="T60" fmla="*/ 1113 w 2074"/>
                <a:gd name="T61" fmla="*/ 1503 h 2073"/>
                <a:gd name="T62" fmla="*/ 1212 w 2074"/>
                <a:gd name="T63" fmla="*/ 1913 h 2073"/>
                <a:gd name="T64" fmla="*/ 1113 w 2074"/>
                <a:gd name="T65" fmla="*/ 1503 h 2073"/>
                <a:gd name="T66" fmla="*/ 1113 w 2074"/>
                <a:gd name="T67" fmla="*/ 1364 h 2073"/>
                <a:gd name="T68" fmla="*/ 1497 w 2074"/>
                <a:gd name="T69" fmla="*/ 1106 h 2073"/>
                <a:gd name="T70" fmla="*/ 1113 w 2074"/>
                <a:gd name="T71" fmla="*/ 1364 h 2073"/>
                <a:gd name="T72" fmla="*/ 1643 w 2074"/>
                <a:gd name="T73" fmla="*/ 1106 h 2073"/>
                <a:gd name="T74" fmla="*/ 1782 w 2074"/>
                <a:gd name="T75" fmla="*/ 1536 h 2073"/>
                <a:gd name="T76" fmla="*/ 1643 w 2074"/>
                <a:gd name="T77" fmla="*/ 1106 h 2073"/>
                <a:gd name="T78" fmla="*/ 1682 w 2074"/>
                <a:gd name="T79" fmla="*/ 417 h 2073"/>
                <a:gd name="T80" fmla="*/ 1431 w 2074"/>
                <a:gd name="T81" fmla="*/ 231 h 2073"/>
                <a:gd name="T82" fmla="*/ 662 w 2074"/>
                <a:gd name="T83" fmla="*/ 225 h 2073"/>
                <a:gd name="T84" fmla="*/ 543 w 2074"/>
                <a:gd name="T85" fmla="*/ 483 h 2073"/>
                <a:gd name="T86" fmla="*/ 662 w 2074"/>
                <a:gd name="T87" fmla="*/ 225 h 2073"/>
                <a:gd name="T88" fmla="*/ 378 w 2074"/>
                <a:gd name="T89" fmla="*/ 1642 h 2073"/>
                <a:gd name="T90" fmla="*/ 662 w 2074"/>
                <a:gd name="T91" fmla="*/ 1854 h 2073"/>
                <a:gd name="T92" fmla="*/ 1431 w 2074"/>
                <a:gd name="T93" fmla="*/ 1841 h 2073"/>
                <a:gd name="T94" fmla="*/ 1550 w 2074"/>
                <a:gd name="T95" fmla="*/ 1589 h 2073"/>
                <a:gd name="T96" fmla="*/ 1431 w 2074"/>
                <a:gd name="T97" fmla="*/ 1841 h 2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74" h="2073">
                  <a:moveTo>
                    <a:pt x="1040" y="0"/>
                  </a:moveTo>
                  <a:lnTo>
                    <a:pt x="1040" y="0"/>
                  </a:lnTo>
                  <a:cubicBezTo>
                    <a:pt x="464" y="0"/>
                    <a:pt x="0" y="463"/>
                    <a:pt x="0" y="1039"/>
                  </a:cubicBezTo>
                  <a:cubicBezTo>
                    <a:pt x="0" y="1609"/>
                    <a:pt x="464" y="2072"/>
                    <a:pt x="1040" y="2072"/>
                  </a:cubicBezTo>
                  <a:cubicBezTo>
                    <a:pt x="1609" y="2072"/>
                    <a:pt x="2073" y="1609"/>
                    <a:pt x="2073" y="1039"/>
                  </a:cubicBezTo>
                  <a:cubicBezTo>
                    <a:pt x="2073" y="463"/>
                    <a:pt x="1609" y="0"/>
                    <a:pt x="1040" y="0"/>
                  </a:cubicBezTo>
                  <a:close/>
                  <a:moveTo>
                    <a:pt x="1643" y="967"/>
                  </a:moveTo>
                  <a:lnTo>
                    <a:pt x="1643" y="967"/>
                  </a:lnTo>
                  <a:cubicBezTo>
                    <a:pt x="1636" y="841"/>
                    <a:pt x="1616" y="721"/>
                    <a:pt x="1583" y="602"/>
                  </a:cubicBezTo>
                  <a:cubicBezTo>
                    <a:pt x="1649" y="582"/>
                    <a:pt x="1715" y="556"/>
                    <a:pt x="1775" y="529"/>
                  </a:cubicBezTo>
                  <a:cubicBezTo>
                    <a:pt x="1861" y="655"/>
                    <a:pt x="1921" y="801"/>
                    <a:pt x="1934" y="967"/>
                  </a:cubicBezTo>
                  <a:lnTo>
                    <a:pt x="1643" y="967"/>
                  </a:lnTo>
                  <a:close/>
                  <a:moveTo>
                    <a:pt x="1497" y="967"/>
                  </a:moveTo>
                  <a:lnTo>
                    <a:pt x="1497" y="967"/>
                  </a:lnTo>
                  <a:cubicBezTo>
                    <a:pt x="1113" y="967"/>
                    <a:pt x="1113" y="967"/>
                    <a:pt x="1113" y="967"/>
                  </a:cubicBezTo>
                  <a:cubicBezTo>
                    <a:pt x="1113" y="695"/>
                    <a:pt x="1113" y="695"/>
                    <a:pt x="1113" y="695"/>
                  </a:cubicBezTo>
                  <a:cubicBezTo>
                    <a:pt x="1232" y="688"/>
                    <a:pt x="1344" y="668"/>
                    <a:pt x="1450" y="642"/>
                  </a:cubicBezTo>
                  <a:cubicBezTo>
                    <a:pt x="1477" y="748"/>
                    <a:pt x="1497" y="854"/>
                    <a:pt x="1497" y="967"/>
                  </a:cubicBezTo>
                  <a:close/>
                  <a:moveTo>
                    <a:pt x="1113" y="549"/>
                  </a:moveTo>
                  <a:lnTo>
                    <a:pt x="1113" y="549"/>
                  </a:lnTo>
                  <a:cubicBezTo>
                    <a:pt x="1113" y="145"/>
                    <a:pt x="1113" y="145"/>
                    <a:pt x="1113" y="145"/>
                  </a:cubicBezTo>
                  <a:cubicBezTo>
                    <a:pt x="1146" y="145"/>
                    <a:pt x="1179" y="152"/>
                    <a:pt x="1212" y="159"/>
                  </a:cubicBezTo>
                  <a:cubicBezTo>
                    <a:pt x="1291" y="258"/>
                    <a:pt x="1358" y="377"/>
                    <a:pt x="1411" y="510"/>
                  </a:cubicBezTo>
                  <a:cubicBezTo>
                    <a:pt x="1311" y="529"/>
                    <a:pt x="1219" y="549"/>
                    <a:pt x="1113" y="549"/>
                  </a:cubicBezTo>
                  <a:close/>
                  <a:moveTo>
                    <a:pt x="973" y="556"/>
                  </a:moveTo>
                  <a:lnTo>
                    <a:pt x="973" y="556"/>
                  </a:lnTo>
                  <a:cubicBezTo>
                    <a:pt x="874" y="549"/>
                    <a:pt x="775" y="536"/>
                    <a:pt x="682" y="516"/>
                  </a:cubicBezTo>
                  <a:cubicBezTo>
                    <a:pt x="728" y="377"/>
                    <a:pt x="801" y="258"/>
                    <a:pt x="887" y="152"/>
                  </a:cubicBezTo>
                  <a:cubicBezTo>
                    <a:pt x="914" y="152"/>
                    <a:pt x="940" y="145"/>
                    <a:pt x="973" y="145"/>
                  </a:cubicBezTo>
                  <a:lnTo>
                    <a:pt x="973" y="556"/>
                  </a:lnTo>
                  <a:close/>
                  <a:moveTo>
                    <a:pt x="973" y="695"/>
                  </a:moveTo>
                  <a:lnTo>
                    <a:pt x="973" y="695"/>
                  </a:lnTo>
                  <a:cubicBezTo>
                    <a:pt x="973" y="967"/>
                    <a:pt x="973" y="967"/>
                    <a:pt x="973" y="967"/>
                  </a:cubicBezTo>
                  <a:cubicBezTo>
                    <a:pt x="589" y="967"/>
                    <a:pt x="589" y="967"/>
                    <a:pt x="589" y="967"/>
                  </a:cubicBezTo>
                  <a:cubicBezTo>
                    <a:pt x="596" y="854"/>
                    <a:pt x="609" y="748"/>
                    <a:pt x="636" y="649"/>
                  </a:cubicBezTo>
                  <a:cubicBezTo>
                    <a:pt x="742" y="675"/>
                    <a:pt x="854" y="688"/>
                    <a:pt x="973" y="695"/>
                  </a:cubicBezTo>
                  <a:close/>
                  <a:moveTo>
                    <a:pt x="450" y="967"/>
                  </a:moveTo>
                  <a:lnTo>
                    <a:pt x="450" y="967"/>
                  </a:lnTo>
                  <a:cubicBezTo>
                    <a:pt x="146" y="967"/>
                    <a:pt x="146" y="967"/>
                    <a:pt x="146" y="967"/>
                  </a:cubicBezTo>
                  <a:cubicBezTo>
                    <a:pt x="159" y="808"/>
                    <a:pt x="212" y="662"/>
                    <a:pt x="298" y="536"/>
                  </a:cubicBezTo>
                  <a:cubicBezTo>
                    <a:pt x="364" y="562"/>
                    <a:pt x="430" y="596"/>
                    <a:pt x="503" y="615"/>
                  </a:cubicBezTo>
                  <a:cubicBezTo>
                    <a:pt x="470" y="728"/>
                    <a:pt x="457" y="841"/>
                    <a:pt x="450" y="967"/>
                  </a:cubicBezTo>
                  <a:close/>
                  <a:moveTo>
                    <a:pt x="450" y="1106"/>
                  </a:moveTo>
                  <a:lnTo>
                    <a:pt x="450" y="1106"/>
                  </a:lnTo>
                  <a:cubicBezTo>
                    <a:pt x="457" y="1225"/>
                    <a:pt x="470" y="1337"/>
                    <a:pt x="497" y="1443"/>
                  </a:cubicBezTo>
                  <a:cubicBezTo>
                    <a:pt x="424" y="1470"/>
                    <a:pt x="358" y="1496"/>
                    <a:pt x="291" y="1529"/>
                  </a:cubicBezTo>
                  <a:cubicBezTo>
                    <a:pt x="205" y="1404"/>
                    <a:pt x="159" y="1258"/>
                    <a:pt x="146" y="1106"/>
                  </a:cubicBezTo>
                  <a:lnTo>
                    <a:pt x="450" y="1106"/>
                  </a:lnTo>
                  <a:close/>
                  <a:moveTo>
                    <a:pt x="589" y="1106"/>
                  </a:moveTo>
                  <a:lnTo>
                    <a:pt x="589" y="1106"/>
                  </a:lnTo>
                  <a:cubicBezTo>
                    <a:pt x="973" y="1106"/>
                    <a:pt x="973" y="1106"/>
                    <a:pt x="973" y="1106"/>
                  </a:cubicBezTo>
                  <a:cubicBezTo>
                    <a:pt x="973" y="1364"/>
                    <a:pt x="973" y="1364"/>
                    <a:pt x="973" y="1364"/>
                  </a:cubicBezTo>
                  <a:cubicBezTo>
                    <a:pt x="854" y="1364"/>
                    <a:pt x="742" y="1377"/>
                    <a:pt x="636" y="1404"/>
                  </a:cubicBezTo>
                  <a:cubicBezTo>
                    <a:pt x="609" y="1311"/>
                    <a:pt x="596" y="1212"/>
                    <a:pt x="589" y="1106"/>
                  </a:cubicBezTo>
                  <a:close/>
                  <a:moveTo>
                    <a:pt x="973" y="1503"/>
                  </a:moveTo>
                  <a:lnTo>
                    <a:pt x="973" y="1503"/>
                  </a:lnTo>
                  <a:cubicBezTo>
                    <a:pt x="973" y="1933"/>
                    <a:pt x="973" y="1933"/>
                    <a:pt x="973" y="1933"/>
                  </a:cubicBezTo>
                  <a:cubicBezTo>
                    <a:pt x="940" y="1927"/>
                    <a:pt x="914" y="1927"/>
                    <a:pt x="887" y="1920"/>
                  </a:cubicBezTo>
                  <a:cubicBezTo>
                    <a:pt x="795" y="1814"/>
                    <a:pt x="722" y="1682"/>
                    <a:pt x="675" y="1543"/>
                  </a:cubicBezTo>
                  <a:cubicBezTo>
                    <a:pt x="768" y="1516"/>
                    <a:pt x="867" y="1503"/>
                    <a:pt x="973" y="1503"/>
                  </a:cubicBezTo>
                  <a:close/>
                  <a:moveTo>
                    <a:pt x="1113" y="1503"/>
                  </a:moveTo>
                  <a:lnTo>
                    <a:pt x="1113" y="1503"/>
                  </a:lnTo>
                  <a:cubicBezTo>
                    <a:pt x="1219" y="1510"/>
                    <a:pt x="1318" y="1523"/>
                    <a:pt x="1417" y="1549"/>
                  </a:cubicBezTo>
                  <a:cubicBezTo>
                    <a:pt x="1364" y="1688"/>
                    <a:pt x="1298" y="1814"/>
                    <a:pt x="1212" y="1913"/>
                  </a:cubicBezTo>
                  <a:cubicBezTo>
                    <a:pt x="1179" y="1920"/>
                    <a:pt x="1146" y="1927"/>
                    <a:pt x="1113" y="1933"/>
                  </a:cubicBezTo>
                  <a:lnTo>
                    <a:pt x="1113" y="1503"/>
                  </a:lnTo>
                  <a:close/>
                  <a:moveTo>
                    <a:pt x="1113" y="1364"/>
                  </a:moveTo>
                  <a:lnTo>
                    <a:pt x="1113" y="1364"/>
                  </a:lnTo>
                  <a:cubicBezTo>
                    <a:pt x="1113" y="1106"/>
                    <a:pt x="1113" y="1106"/>
                    <a:pt x="1113" y="1106"/>
                  </a:cubicBezTo>
                  <a:cubicBezTo>
                    <a:pt x="1497" y="1106"/>
                    <a:pt x="1497" y="1106"/>
                    <a:pt x="1497" y="1106"/>
                  </a:cubicBezTo>
                  <a:cubicBezTo>
                    <a:pt x="1497" y="1212"/>
                    <a:pt x="1477" y="1318"/>
                    <a:pt x="1457" y="1410"/>
                  </a:cubicBezTo>
                  <a:cubicBezTo>
                    <a:pt x="1344" y="1384"/>
                    <a:pt x="1232" y="1371"/>
                    <a:pt x="1113" y="1364"/>
                  </a:cubicBezTo>
                  <a:close/>
                  <a:moveTo>
                    <a:pt x="1643" y="1106"/>
                  </a:moveTo>
                  <a:lnTo>
                    <a:pt x="1643" y="1106"/>
                  </a:lnTo>
                  <a:cubicBezTo>
                    <a:pt x="1934" y="1106"/>
                    <a:pt x="1934" y="1106"/>
                    <a:pt x="1934" y="1106"/>
                  </a:cubicBezTo>
                  <a:cubicBezTo>
                    <a:pt x="1921" y="1265"/>
                    <a:pt x="1868" y="1410"/>
                    <a:pt x="1782" y="1536"/>
                  </a:cubicBezTo>
                  <a:cubicBezTo>
                    <a:pt x="1722" y="1503"/>
                    <a:pt x="1656" y="1476"/>
                    <a:pt x="1590" y="1457"/>
                  </a:cubicBezTo>
                  <a:cubicBezTo>
                    <a:pt x="1616" y="1344"/>
                    <a:pt x="1636" y="1225"/>
                    <a:pt x="1643" y="1106"/>
                  </a:cubicBezTo>
                  <a:close/>
                  <a:moveTo>
                    <a:pt x="1682" y="417"/>
                  </a:moveTo>
                  <a:lnTo>
                    <a:pt x="1682" y="417"/>
                  </a:lnTo>
                  <a:cubicBezTo>
                    <a:pt x="1636" y="437"/>
                    <a:pt x="1590" y="457"/>
                    <a:pt x="1543" y="470"/>
                  </a:cubicBezTo>
                  <a:cubicBezTo>
                    <a:pt x="1510" y="384"/>
                    <a:pt x="1477" y="304"/>
                    <a:pt x="1431" y="231"/>
                  </a:cubicBezTo>
                  <a:cubicBezTo>
                    <a:pt x="1530" y="278"/>
                    <a:pt x="1609" y="337"/>
                    <a:pt x="1682" y="417"/>
                  </a:cubicBezTo>
                  <a:close/>
                  <a:moveTo>
                    <a:pt x="662" y="225"/>
                  </a:moveTo>
                  <a:lnTo>
                    <a:pt x="662" y="225"/>
                  </a:lnTo>
                  <a:cubicBezTo>
                    <a:pt x="616" y="304"/>
                    <a:pt x="576" y="390"/>
                    <a:pt x="543" y="483"/>
                  </a:cubicBezTo>
                  <a:cubicBezTo>
                    <a:pt x="490" y="463"/>
                    <a:pt x="437" y="443"/>
                    <a:pt x="391" y="423"/>
                  </a:cubicBezTo>
                  <a:cubicBezTo>
                    <a:pt x="464" y="337"/>
                    <a:pt x="563" y="271"/>
                    <a:pt x="662" y="225"/>
                  </a:cubicBezTo>
                  <a:close/>
                  <a:moveTo>
                    <a:pt x="378" y="1642"/>
                  </a:moveTo>
                  <a:lnTo>
                    <a:pt x="378" y="1642"/>
                  </a:lnTo>
                  <a:cubicBezTo>
                    <a:pt x="430" y="1616"/>
                    <a:pt x="483" y="1596"/>
                    <a:pt x="536" y="1576"/>
                  </a:cubicBezTo>
                  <a:cubicBezTo>
                    <a:pt x="570" y="1675"/>
                    <a:pt x="616" y="1768"/>
                    <a:pt x="662" y="1854"/>
                  </a:cubicBezTo>
                  <a:cubicBezTo>
                    <a:pt x="556" y="1801"/>
                    <a:pt x="457" y="1728"/>
                    <a:pt x="378" y="1642"/>
                  </a:cubicBezTo>
                  <a:close/>
                  <a:moveTo>
                    <a:pt x="1431" y="1841"/>
                  </a:moveTo>
                  <a:lnTo>
                    <a:pt x="1431" y="1841"/>
                  </a:lnTo>
                  <a:cubicBezTo>
                    <a:pt x="1477" y="1761"/>
                    <a:pt x="1517" y="1682"/>
                    <a:pt x="1550" y="1589"/>
                  </a:cubicBezTo>
                  <a:cubicBezTo>
                    <a:pt x="1603" y="1609"/>
                    <a:pt x="1649" y="1629"/>
                    <a:pt x="1695" y="1649"/>
                  </a:cubicBezTo>
                  <a:cubicBezTo>
                    <a:pt x="1623" y="1728"/>
                    <a:pt x="1530" y="1794"/>
                    <a:pt x="1431" y="1841"/>
                  </a:cubicBez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grpSp>
      <p:grpSp>
        <p:nvGrpSpPr>
          <p:cNvPr id="220" name="Group 15"/>
          <p:cNvGrpSpPr/>
          <p:nvPr/>
        </p:nvGrpSpPr>
        <p:grpSpPr>
          <a:xfrm rot="0">
            <a:off x="7259955" y="2312670"/>
            <a:ext cx="288925" cy="289560"/>
            <a:chOff x="19352642" y="7299628"/>
            <a:chExt cx="770320" cy="771782"/>
          </a:xfrm>
        </p:grpSpPr>
        <p:sp>
          <p:nvSpPr>
            <p:cNvPr id="221" name="Freeform 19"/>
            <p:cNvSpPr>
              <a:spLocks noChangeArrowheads="1"/>
            </p:cNvSpPr>
            <p:nvPr/>
          </p:nvSpPr>
          <p:spPr bwMode="auto">
            <a:xfrm>
              <a:off x="19352642" y="7299628"/>
              <a:ext cx="770320" cy="771782"/>
            </a:xfrm>
            <a:custGeom>
              <a:avLst/>
              <a:gdLst>
                <a:gd name="T0" fmla="*/ 1722 w 1723"/>
                <a:gd name="T1" fmla="*/ 867 h 1729"/>
                <a:gd name="T2" fmla="*/ 1722 w 1723"/>
                <a:gd name="T3" fmla="*/ 867 h 1729"/>
                <a:gd name="T4" fmla="*/ 861 w 1723"/>
                <a:gd name="T5" fmla="*/ 1728 h 1729"/>
                <a:gd name="T6" fmla="*/ 0 w 1723"/>
                <a:gd name="T7" fmla="*/ 867 h 1729"/>
                <a:gd name="T8" fmla="*/ 861 w 1723"/>
                <a:gd name="T9" fmla="*/ 0 h 1729"/>
                <a:gd name="T10" fmla="*/ 1722 w 1723"/>
                <a:gd name="T11" fmla="*/ 867 h 1729"/>
              </a:gdLst>
              <a:ahLst/>
              <a:cxnLst>
                <a:cxn ang="0">
                  <a:pos x="T0" y="T1"/>
                </a:cxn>
                <a:cxn ang="0">
                  <a:pos x="T2" y="T3"/>
                </a:cxn>
                <a:cxn ang="0">
                  <a:pos x="T4" y="T5"/>
                </a:cxn>
                <a:cxn ang="0">
                  <a:pos x="T6" y="T7"/>
                </a:cxn>
                <a:cxn ang="0">
                  <a:pos x="T8" y="T9"/>
                </a:cxn>
                <a:cxn ang="0">
                  <a:pos x="T10" y="T11"/>
                </a:cxn>
              </a:cxnLst>
              <a:rect l="0" t="0" r="r" b="b"/>
              <a:pathLst>
                <a:path w="1723" h="1729">
                  <a:moveTo>
                    <a:pt x="1722" y="867"/>
                  </a:moveTo>
                  <a:lnTo>
                    <a:pt x="1722" y="867"/>
                  </a:lnTo>
                  <a:cubicBezTo>
                    <a:pt x="1722" y="1344"/>
                    <a:pt x="1338" y="1728"/>
                    <a:pt x="861" y="1728"/>
                  </a:cubicBezTo>
                  <a:cubicBezTo>
                    <a:pt x="384" y="1728"/>
                    <a:pt x="0" y="1344"/>
                    <a:pt x="0" y="867"/>
                  </a:cubicBezTo>
                  <a:cubicBezTo>
                    <a:pt x="0" y="391"/>
                    <a:pt x="384" y="0"/>
                    <a:pt x="861" y="0"/>
                  </a:cubicBezTo>
                  <a:cubicBezTo>
                    <a:pt x="1338" y="0"/>
                    <a:pt x="1722" y="391"/>
                    <a:pt x="1722" y="867"/>
                  </a:cubicBezTo>
                </a:path>
              </a:pathLst>
            </a:custGeom>
            <a:solidFill>
              <a:schemeClr val="accent4"/>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222" name="Freeform 152"/>
            <p:cNvSpPr>
              <a:spLocks noChangeArrowheads="1"/>
            </p:cNvSpPr>
            <p:nvPr/>
          </p:nvSpPr>
          <p:spPr bwMode="auto">
            <a:xfrm>
              <a:off x="19520871" y="7547768"/>
              <a:ext cx="426498" cy="214099"/>
            </a:xfrm>
            <a:custGeom>
              <a:avLst/>
              <a:gdLst>
                <a:gd name="T0" fmla="*/ 29 w 954"/>
                <a:gd name="T1" fmla="*/ 474 h 481"/>
                <a:gd name="T2" fmla="*/ 29 w 954"/>
                <a:gd name="T3" fmla="*/ 474 h 481"/>
                <a:gd name="T4" fmla="*/ 70 w 954"/>
                <a:gd name="T5" fmla="*/ 474 h 481"/>
                <a:gd name="T6" fmla="*/ 304 w 954"/>
                <a:gd name="T7" fmla="*/ 404 h 481"/>
                <a:gd name="T8" fmla="*/ 339 w 954"/>
                <a:gd name="T9" fmla="*/ 381 h 481"/>
                <a:gd name="T10" fmla="*/ 339 w 954"/>
                <a:gd name="T11" fmla="*/ 334 h 481"/>
                <a:gd name="T12" fmla="*/ 339 w 954"/>
                <a:gd name="T13" fmla="*/ 328 h 481"/>
                <a:gd name="T14" fmla="*/ 287 w 954"/>
                <a:gd name="T15" fmla="*/ 252 h 481"/>
                <a:gd name="T16" fmla="*/ 638 w 954"/>
                <a:gd name="T17" fmla="*/ 211 h 481"/>
                <a:gd name="T18" fmla="*/ 608 w 954"/>
                <a:gd name="T19" fmla="*/ 299 h 481"/>
                <a:gd name="T20" fmla="*/ 602 w 954"/>
                <a:gd name="T21" fmla="*/ 304 h 481"/>
                <a:gd name="T22" fmla="*/ 620 w 954"/>
                <a:gd name="T23" fmla="*/ 345 h 481"/>
                <a:gd name="T24" fmla="*/ 655 w 954"/>
                <a:gd name="T25" fmla="*/ 363 h 481"/>
                <a:gd name="T26" fmla="*/ 901 w 954"/>
                <a:gd name="T27" fmla="*/ 375 h 481"/>
                <a:gd name="T28" fmla="*/ 936 w 954"/>
                <a:gd name="T29" fmla="*/ 363 h 481"/>
                <a:gd name="T30" fmla="*/ 953 w 954"/>
                <a:gd name="T31" fmla="*/ 328 h 481"/>
                <a:gd name="T32" fmla="*/ 953 w 954"/>
                <a:gd name="T33" fmla="*/ 322 h 481"/>
                <a:gd name="T34" fmla="*/ 913 w 954"/>
                <a:gd name="T35" fmla="*/ 111 h 481"/>
                <a:gd name="T36" fmla="*/ 907 w 954"/>
                <a:gd name="T37" fmla="*/ 106 h 481"/>
                <a:gd name="T38" fmla="*/ 895 w 954"/>
                <a:gd name="T39" fmla="*/ 100 h 481"/>
                <a:gd name="T40" fmla="*/ 6 w 954"/>
                <a:gd name="T41" fmla="*/ 205 h 481"/>
                <a:gd name="T42" fmla="*/ 0 w 954"/>
                <a:gd name="T43" fmla="*/ 205 h 481"/>
                <a:gd name="T44" fmla="*/ 0 w 954"/>
                <a:gd name="T45" fmla="*/ 217 h 481"/>
                <a:gd name="T46" fmla="*/ 6 w 954"/>
                <a:gd name="T47" fmla="*/ 433 h 481"/>
                <a:gd name="T48" fmla="*/ 6 w 954"/>
                <a:gd name="T49" fmla="*/ 439 h 481"/>
                <a:gd name="T50" fmla="*/ 29 w 954"/>
                <a:gd name="T51" fmla="*/ 474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54" h="481">
                  <a:moveTo>
                    <a:pt x="29" y="474"/>
                  </a:moveTo>
                  <a:lnTo>
                    <a:pt x="29" y="474"/>
                  </a:lnTo>
                  <a:cubicBezTo>
                    <a:pt x="41" y="480"/>
                    <a:pt x="53" y="480"/>
                    <a:pt x="70" y="474"/>
                  </a:cubicBezTo>
                  <a:cubicBezTo>
                    <a:pt x="158" y="474"/>
                    <a:pt x="234" y="451"/>
                    <a:pt x="304" y="404"/>
                  </a:cubicBezTo>
                  <a:cubicBezTo>
                    <a:pt x="322" y="398"/>
                    <a:pt x="333" y="392"/>
                    <a:pt x="339" y="381"/>
                  </a:cubicBezTo>
                  <a:cubicBezTo>
                    <a:pt x="345" y="369"/>
                    <a:pt x="345" y="351"/>
                    <a:pt x="339" y="334"/>
                  </a:cubicBezTo>
                  <a:cubicBezTo>
                    <a:pt x="339" y="334"/>
                    <a:pt x="339" y="334"/>
                    <a:pt x="339" y="328"/>
                  </a:cubicBezTo>
                  <a:cubicBezTo>
                    <a:pt x="287" y="252"/>
                    <a:pt x="287" y="252"/>
                    <a:pt x="287" y="252"/>
                  </a:cubicBezTo>
                  <a:cubicBezTo>
                    <a:pt x="404" y="217"/>
                    <a:pt x="515" y="205"/>
                    <a:pt x="638" y="211"/>
                  </a:cubicBezTo>
                  <a:cubicBezTo>
                    <a:pt x="608" y="299"/>
                    <a:pt x="608" y="299"/>
                    <a:pt x="608" y="299"/>
                  </a:cubicBezTo>
                  <a:cubicBezTo>
                    <a:pt x="608" y="304"/>
                    <a:pt x="602" y="304"/>
                    <a:pt x="602" y="304"/>
                  </a:cubicBezTo>
                  <a:cubicBezTo>
                    <a:pt x="602" y="322"/>
                    <a:pt x="608" y="340"/>
                    <a:pt x="620" y="345"/>
                  </a:cubicBezTo>
                  <a:cubicBezTo>
                    <a:pt x="626" y="357"/>
                    <a:pt x="638" y="363"/>
                    <a:pt x="655" y="363"/>
                  </a:cubicBezTo>
                  <a:cubicBezTo>
                    <a:pt x="731" y="392"/>
                    <a:pt x="819" y="398"/>
                    <a:pt x="901" y="375"/>
                  </a:cubicBezTo>
                  <a:cubicBezTo>
                    <a:pt x="918" y="381"/>
                    <a:pt x="930" y="375"/>
                    <a:pt x="936" y="363"/>
                  </a:cubicBezTo>
                  <a:cubicBezTo>
                    <a:pt x="948" y="357"/>
                    <a:pt x="953" y="345"/>
                    <a:pt x="953" y="328"/>
                  </a:cubicBezTo>
                  <a:lnTo>
                    <a:pt x="953" y="322"/>
                  </a:lnTo>
                  <a:cubicBezTo>
                    <a:pt x="913" y="111"/>
                    <a:pt x="913" y="111"/>
                    <a:pt x="913" y="111"/>
                  </a:cubicBezTo>
                  <a:cubicBezTo>
                    <a:pt x="907" y="111"/>
                    <a:pt x="907" y="106"/>
                    <a:pt x="907" y="106"/>
                  </a:cubicBezTo>
                  <a:cubicBezTo>
                    <a:pt x="907" y="100"/>
                    <a:pt x="901" y="100"/>
                    <a:pt x="895" y="100"/>
                  </a:cubicBezTo>
                  <a:cubicBezTo>
                    <a:pt x="585" y="0"/>
                    <a:pt x="287" y="41"/>
                    <a:pt x="6" y="205"/>
                  </a:cubicBezTo>
                  <a:cubicBezTo>
                    <a:pt x="6" y="205"/>
                    <a:pt x="6" y="205"/>
                    <a:pt x="0" y="205"/>
                  </a:cubicBezTo>
                  <a:cubicBezTo>
                    <a:pt x="0" y="211"/>
                    <a:pt x="0" y="217"/>
                    <a:pt x="0" y="217"/>
                  </a:cubicBezTo>
                  <a:cubicBezTo>
                    <a:pt x="6" y="433"/>
                    <a:pt x="6" y="433"/>
                    <a:pt x="6" y="433"/>
                  </a:cubicBezTo>
                  <a:cubicBezTo>
                    <a:pt x="6" y="433"/>
                    <a:pt x="6" y="433"/>
                    <a:pt x="6" y="439"/>
                  </a:cubicBezTo>
                  <a:cubicBezTo>
                    <a:pt x="11" y="457"/>
                    <a:pt x="17" y="468"/>
                    <a:pt x="29" y="474"/>
                  </a:cubicBezTo>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grpSp>
      <p:sp>
        <p:nvSpPr>
          <p:cNvPr id="226" name="Freeform 31"/>
          <p:cNvSpPr>
            <a:spLocks noEditPoints="1"/>
          </p:cNvSpPr>
          <p:nvPr/>
        </p:nvSpPr>
        <p:spPr bwMode="auto">
          <a:xfrm>
            <a:off x="7376795" y="1828800"/>
            <a:ext cx="303530" cy="304165"/>
          </a:xfrm>
          <a:custGeom>
            <a:avLst/>
            <a:gdLst>
              <a:gd name="T0" fmla="*/ 140 w 280"/>
              <a:gd name="T1" fmla="*/ 0 h 280"/>
              <a:gd name="T2" fmla="*/ 0 w 280"/>
              <a:gd name="T3" fmla="*/ 140 h 280"/>
              <a:gd name="T4" fmla="*/ 140 w 280"/>
              <a:gd name="T5" fmla="*/ 280 h 280"/>
              <a:gd name="T6" fmla="*/ 280 w 280"/>
              <a:gd name="T7" fmla="*/ 140 h 280"/>
              <a:gd name="T8" fmla="*/ 140 w 280"/>
              <a:gd name="T9" fmla="*/ 0 h 280"/>
              <a:gd name="T10" fmla="*/ 185 w 280"/>
              <a:gd name="T11" fmla="*/ 69 h 280"/>
              <a:gd name="T12" fmla="*/ 211 w 280"/>
              <a:gd name="T13" fmla="*/ 95 h 280"/>
              <a:gd name="T14" fmla="*/ 185 w 280"/>
              <a:gd name="T15" fmla="*/ 122 h 280"/>
              <a:gd name="T16" fmla="*/ 174 w 280"/>
              <a:gd name="T17" fmla="*/ 119 h 280"/>
              <a:gd name="T18" fmla="*/ 158 w 280"/>
              <a:gd name="T19" fmla="*/ 95 h 280"/>
              <a:gd name="T20" fmla="*/ 185 w 280"/>
              <a:gd name="T21" fmla="*/ 69 h 280"/>
              <a:gd name="T22" fmla="*/ 141 w 280"/>
              <a:gd name="T23" fmla="*/ 96 h 280"/>
              <a:gd name="T24" fmla="*/ 167 w 280"/>
              <a:gd name="T25" fmla="*/ 123 h 280"/>
              <a:gd name="T26" fmla="*/ 141 w 280"/>
              <a:gd name="T27" fmla="*/ 149 h 280"/>
              <a:gd name="T28" fmla="*/ 115 w 280"/>
              <a:gd name="T29" fmla="*/ 123 h 280"/>
              <a:gd name="T30" fmla="*/ 141 w 280"/>
              <a:gd name="T31" fmla="*/ 96 h 280"/>
              <a:gd name="T32" fmla="*/ 95 w 280"/>
              <a:gd name="T33" fmla="*/ 69 h 280"/>
              <a:gd name="T34" fmla="*/ 121 w 280"/>
              <a:gd name="T35" fmla="*/ 95 h 280"/>
              <a:gd name="T36" fmla="*/ 121 w 280"/>
              <a:gd name="T37" fmla="*/ 97 h 280"/>
              <a:gd name="T38" fmla="*/ 109 w 280"/>
              <a:gd name="T39" fmla="*/ 118 h 280"/>
              <a:gd name="T40" fmla="*/ 95 w 280"/>
              <a:gd name="T41" fmla="*/ 122 h 280"/>
              <a:gd name="T42" fmla="*/ 68 w 280"/>
              <a:gd name="T43" fmla="*/ 95 h 280"/>
              <a:gd name="T44" fmla="*/ 95 w 280"/>
              <a:gd name="T45" fmla="*/ 69 h 280"/>
              <a:gd name="T46" fmla="*/ 90 w 280"/>
              <a:gd name="T47" fmla="*/ 193 h 280"/>
              <a:gd name="T48" fmla="*/ 52 w 280"/>
              <a:gd name="T49" fmla="*/ 186 h 280"/>
              <a:gd name="T50" fmla="*/ 50 w 280"/>
              <a:gd name="T51" fmla="*/ 185 h 280"/>
              <a:gd name="T52" fmla="*/ 50 w 280"/>
              <a:gd name="T53" fmla="*/ 185 h 280"/>
              <a:gd name="T54" fmla="*/ 50 w 280"/>
              <a:gd name="T55" fmla="*/ 157 h 280"/>
              <a:gd name="T56" fmla="*/ 84 w 280"/>
              <a:gd name="T57" fmla="*/ 124 h 280"/>
              <a:gd name="T58" fmla="*/ 106 w 280"/>
              <a:gd name="T59" fmla="*/ 124 h 280"/>
              <a:gd name="T60" fmla="*/ 108 w 280"/>
              <a:gd name="T61" fmla="*/ 124 h 280"/>
              <a:gd name="T62" fmla="*/ 118 w 280"/>
              <a:gd name="T63" fmla="*/ 146 h 280"/>
              <a:gd name="T64" fmla="*/ 90 w 280"/>
              <a:gd name="T65" fmla="*/ 185 h 280"/>
              <a:gd name="T66" fmla="*/ 90 w 280"/>
              <a:gd name="T67" fmla="*/ 193 h 280"/>
              <a:gd name="T68" fmla="*/ 186 w 280"/>
              <a:gd name="T69" fmla="*/ 212 h 280"/>
              <a:gd name="T70" fmla="*/ 186 w 280"/>
              <a:gd name="T71" fmla="*/ 212 h 280"/>
              <a:gd name="T72" fmla="*/ 184 w 280"/>
              <a:gd name="T73" fmla="*/ 213 h 280"/>
              <a:gd name="T74" fmla="*/ 144 w 280"/>
              <a:gd name="T75" fmla="*/ 220 h 280"/>
              <a:gd name="T76" fmla="*/ 98 w 280"/>
              <a:gd name="T77" fmla="*/ 213 h 280"/>
              <a:gd name="T78" fmla="*/ 96 w 280"/>
              <a:gd name="T79" fmla="*/ 212 h 280"/>
              <a:gd name="T80" fmla="*/ 96 w 280"/>
              <a:gd name="T81" fmla="*/ 212 h 280"/>
              <a:gd name="T82" fmla="*/ 96 w 280"/>
              <a:gd name="T83" fmla="*/ 185 h 280"/>
              <a:gd name="T84" fmla="*/ 130 w 280"/>
              <a:gd name="T85" fmla="*/ 151 h 280"/>
              <a:gd name="T86" fmla="*/ 152 w 280"/>
              <a:gd name="T87" fmla="*/ 151 h 280"/>
              <a:gd name="T88" fmla="*/ 186 w 280"/>
              <a:gd name="T89" fmla="*/ 185 h 280"/>
              <a:gd name="T90" fmla="*/ 186 w 280"/>
              <a:gd name="T91" fmla="*/ 212 h 280"/>
              <a:gd name="T92" fmla="*/ 230 w 280"/>
              <a:gd name="T93" fmla="*/ 185 h 280"/>
              <a:gd name="T94" fmla="*/ 230 w 280"/>
              <a:gd name="T95" fmla="*/ 185 h 280"/>
              <a:gd name="T96" fmla="*/ 228 w 280"/>
              <a:gd name="T97" fmla="*/ 186 h 280"/>
              <a:gd name="T98" fmla="*/ 192 w 280"/>
              <a:gd name="T99" fmla="*/ 193 h 280"/>
              <a:gd name="T100" fmla="*/ 192 w 280"/>
              <a:gd name="T101" fmla="*/ 185 h 280"/>
              <a:gd name="T102" fmla="*/ 164 w 280"/>
              <a:gd name="T103" fmla="*/ 146 h 280"/>
              <a:gd name="T104" fmla="*/ 174 w 280"/>
              <a:gd name="T105" fmla="*/ 124 h 280"/>
              <a:gd name="T106" fmla="*/ 196 w 280"/>
              <a:gd name="T107" fmla="*/ 124 h 280"/>
              <a:gd name="T108" fmla="*/ 230 w 280"/>
              <a:gd name="T109" fmla="*/ 157 h 280"/>
              <a:gd name="T110" fmla="*/ 230 w 280"/>
              <a:gd name="T111" fmla="*/ 185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0" h="280">
                <a:moveTo>
                  <a:pt x="140" y="0"/>
                </a:moveTo>
                <a:cubicBezTo>
                  <a:pt x="62" y="0"/>
                  <a:pt x="0" y="62"/>
                  <a:pt x="0" y="140"/>
                </a:cubicBezTo>
                <a:cubicBezTo>
                  <a:pt x="0" y="217"/>
                  <a:pt x="62" y="280"/>
                  <a:pt x="140" y="280"/>
                </a:cubicBezTo>
                <a:cubicBezTo>
                  <a:pt x="217" y="280"/>
                  <a:pt x="280" y="217"/>
                  <a:pt x="280" y="140"/>
                </a:cubicBezTo>
                <a:cubicBezTo>
                  <a:pt x="280" y="62"/>
                  <a:pt x="217" y="0"/>
                  <a:pt x="140" y="0"/>
                </a:cubicBezTo>
                <a:close/>
                <a:moveTo>
                  <a:pt x="185" y="69"/>
                </a:moveTo>
                <a:cubicBezTo>
                  <a:pt x="199" y="69"/>
                  <a:pt x="211" y="81"/>
                  <a:pt x="211" y="95"/>
                </a:cubicBezTo>
                <a:cubicBezTo>
                  <a:pt x="211" y="110"/>
                  <a:pt x="199" y="122"/>
                  <a:pt x="185" y="122"/>
                </a:cubicBezTo>
                <a:cubicBezTo>
                  <a:pt x="181" y="122"/>
                  <a:pt x="177" y="121"/>
                  <a:pt x="174" y="119"/>
                </a:cubicBezTo>
                <a:cubicBezTo>
                  <a:pt x="173" y="109"/>
                  <a:pt x="167" y="100"/>
                  <a:pt x="158" y="95"/>
                </a:cubicBezTo>
                <a:cubicBezTo>
                  <a:pt x="159" y="81"/>
                  <a:pt x="170" y="69"/>
                  <a:pt x="185" y="69"/>
                </a:cubicBezTo>
                <a:close/>
                <a:moveTo>
                  <a:pt x="141" y="96"/>
                </a:moveTo>
                <a:cubicBezTo>
                  <a:pt x="156" y="96"/>
                  <a:pt x="167" y="108"/>
                  <a:pt x="167" y="123"/>
                </a:cubicBezTo>
                <a:cubicBezTo>
                  <a:pt x="167" y="137"/>
                  <a:pt x="156" y="149"/>
                  <a:pt x="141" y="149"/>
                </a:cubicBezTo>
                <a:cubicBezTo>
                  <a:pt x="127" y="149"/>
                  <a:pt x="115" y="137"/>
                  <a:pt x="115" y="123"/>
                </a:cubicBezTo>
                <a:cubicBezTo>
                  <a:pt x="115" y="108"/>
                  <a:pt x="127" y="96"/>
                  <a:pt x="141" y="96"/>
                </a:cubicBezTo>
                <a:close/>
                <a:moveTo>
                  <a:pt x="95" y="69"/>
                </a:moveTo>
                <a:cubicBezTo>
                  <a:pt x="109" y="69"/>
                  <a:pt x="121" y="81"/>
                  <a:pt x="121" y="95"/>
                </a:cubicBezTo>
                <a:cubicBezTo>
                  <a:pt x="121" y="96"/>
                  <a:pt x="121" y="96"/>
                  <a:pt x="121" y="97"/>
                </a:cubicBezTo>
                <a:cubicBezTo>
                  <a:pt x="115" y="102"/>
                  <a:pt x="110" y="109"/>
                  <a:pt x="109" y="118"/>
                </a:cubicBezTo>
                <a:cubicBezTo>
                  <a:pt x="105" y="120"/>
                  <a:pt x="100" y="122"/>
                  <a:pt x="95" y="122"/>
                </a:cubicBezTo>
                <a:cubicBezTo>
                  <a:pt x="80" y="122"/>
                  <a:pt x="68" y="110"/>
                  <a:pt x="68" y="95"/>
                </a:cubicBezTo>
                <a:cubicBezTo>
                  <a:pt x="68" y="81"/>
                  <a:pt x="80" y="69"/>
                  <a:pt x="95" y="69"/>
                </a:cubicBezTo>
                <a:close/>
                <a:moveTo>
                  <a:pt x="90" y="193"/>
                </a:moveTo>
                <a:cubicBezTo>
                  <a:pt x="79" y="192"/>
                  <a:pt x="66" y="190"/>
                  <a:pt x="52" y="186"/>
                </a:cubicBezTo>
                <a:cubicBezTo>
                  <a:pt x="50" y="185"/>
                  <a:pt x="50" y="185"/>
                  <a:pt x="50" y="185"/>
                </a:cubicBezTo>
                <a:cubicBezTo>
                  <a:pt x="50" y="185"/>
                  <a:pt x="50" y="185"/>
                  <a:pt x="50" y="185"/>
                </a:cubicBezTo>
                <a:cubicBezTo>
                  <a:pt x="50" y="157"/>
                  <a:pt x="50" y="157"/>
                  <a:pt x="50" y="157"/>
                </a:cubicBezTo>
                <a:cubicBezTo>
                  <a:pt x="50" y="139"/>
                  <a:pt x="65" y="124"/>
                  <a:pt x="84" y="124"/>
                </a:cubicBezTo>
                <a:cubicBezTo>
                  <a:pt x="106" y="124"/>
                  <a:pt x="106" y="124"/>
                  <a:pt x="106" y="124"/>
                </a:cubicBezTo>
                <a:cubicBezTo>
                  <a:pt x="107" y="124"/>
                  <a:pt x="108" y="124"/>
                  <a:pt x="108" y="124"/>
                </a:cubicBezTo>
                <a:cubicBezTo>
                  <a:pt x="109" y="132"/>
                  <a:pt x="113" y="140"/>
                  <a:pt x="118" y="146"/>
                </a:cubicBezTo>
                <a:cubicBezTo>
                  <a:pt x="102" y="151"/>
                  <a:pt x="90" y="166"/>
                  <a:pt x="90" y="185"/>
                </a:cubicBezTo>
                <a:lnTo>
                  <a:pt x="90" y="193"/>
                </a:lnTo>
                <a:close/>
                <a:moveTo>
                  <a:pt x="186" y="212"/>
                </a:moveTo>
                <a:cubicBezTo>
                  <a:pt x="186" y="212"/>
                  <a:pt x="186" y="212"/>
                  <a:pt x="186" y="212"/>
                </a:cubicBezTo>
                <a:cubicBezTo>
                  <a:pt x="184" y="213"/>
                  <a:pt x="184" y="213"/>
                  <a:pt x="184" y="213"/>
                </a:cubicBezTo>
                <a:cubicBezTo>
                  <a:pt x="183" y="213"/>
                  <a:pt x="169" y="220"/>
                  <a:pt x="144" y="220"/>
                </a:cubicBezTo>
                <a:cubicBezTo>
                  <a:pt x="131" y="220"/>
                  <a:pt x="116" y="218"/>
                  <a:pt x="98" y="213"/>
                </a:cubicBezTo>
                <a:cubicBezTo>
                  <a:pt x="96" y="212"/>
                  <a:pt x="96" y="212"/>
                  <a:pt x="96" y="212"/>
                </a:cubicBezTo>
                <a:cubicBezTo>
                  <a:pt x="96" y="212"/>
                  <a:pt x="96" y="212"/>
                  <a:pt x="96" y="212"/>
                </a:cubicBezTo>
                <a:cubicBezTo>
                  <a:pt x="96" y="185"/>
                  <a:pt x="96" y="185"/>
                  <a:pt x="96" y="185"/>
                </a:cubicBezTo>
                <a:cubicBezTo>
                  <a:pt x="96" y="166"/>
                  <a:pt x="111" y="151"/>
                  <a:pt x="130" y="151"/>
                </a:cubicBezTo>
                <a:cubicBezTo>
                  <a:pt x="152" y="151"/>
                  <a:pt x="152" y="151"/>
                  <a:pt x="152" y="151"/>
                </a:cubicBezTo>
                <a:cubicBezTo>
                  <a:pt x="171" y="151"/>
                  <a:pt x="186" y="166"/>
                  <a:pt x="186" y="185"/>
                </a:cubicBezTo>
                <a:lnTo>
                  <a:pt x="186" y="212"/>
                </a:lnTo>
                <a:close/>
                <a:moveTo>
                  <a:pt x="230" y="185"/>
                </a:moveTo>
                <a:cubicBezTo>
                  <a:pt x="230" y="185"/>
                  <a:pt x="230" y="185"/>
                  <a:pt x="230" y="185"/>
                </a:cubicBezTo>
                <a:cubicBezTo>
                  <a:pt x="228" y="186"/>
                  <a:pt x="228" y="186"/>
                  <a:pt x="228" y="186"/>
                </a:cubicBezTo>
                <a:cubicBezTo>
                  <a:pt x="227" y="186"/>
                  <a:pt x="214" y="192"/>
                  <a:pt x="192" y="193"/>
                </a:cubicBezTo>
                <a:cubicBezTo>
                  <a:pt x="192" y="185"/>
                  <a:pt x="192" y="185"/>
                  <a:pt x="192" y="185"/>
                </a:cubicBezTo>
                <a:cubicBezTo>
                  <a:pt x="192" y="166"/>
                  <a:pt x="180" y="151"/>
                  <a:pt x="164" y="146"/>
                </a:cubicBezTo>
                <a:cubicBezTo>
                  <a:pt x="170" y="140"/>
                  <a:pt x="173" y="132"/>
                  <a:pt x="174" y="124"/>
                </a:cubicBezTo>
                <a:cubicBezTo>
                  <a:pt x="196" y="124"/>
                  <a:pt x="196" y="124"/>
                  <a:pt x="196" y="124"/>
                </a:cubicBezTo>
                <a:cubicBezTo>
                  <a:pt x="215" y="124"/>
                  <a:pt x="230" y="139"/>
                  <a:pt x="230" y="157"/>
                </a:cubicBezTo>
                <a:lnTo>
                  <a:pt x="230" y="185"/>
                </a:lnTo>
                <a:close/>
              </a:path>
            </a:pathLst>
          </a:custGeom>
          <a:solidFill>
            <a:schemeClr val="accent5"/>
          </a:solidFill>
          <a:ln>
            <a:noFill/>
          </a:ln>
        </p:spPr>
        <p:txBody>
          <a:bodyPr vert="horz" wrap="square" lIns="68567" tIns="34283" rIns="68567" bIns="34283" numCol="1" anchor="t" anchorCtr="0" compatLnSpc="1"/>
          <a:p>
            <a:pPr>
              <a:lnSpc>
                <a:spcPts val="1500"/>
              </a:lnSpc>
            </a:pPr>
            <a:endParaRPr lang="id-ID" sz="900">
              <a:solidFill>
                <a:schemeClr val="bg1">
                  <a:lumMod val="50000"/>
                </a:schemeClr>
              </a:solidFill>
              <a:cs typeface="+mn-ea"/>
              <a:sym typeface="+mn-lt"/>
            </a:endParaRPr>
          </a:p>
        </p:txBody>
      </p:sp>
      <p:sp>
        <p:nvSpPr>
          <p:cNvPr id="227" name="Freeform 38"/>
          <p:cNvSpPr>
            <a:spLocks noEditPoints="1"/>
          </p:cNvSpPr>
          <p:nvPr/>
        </p:nvSpPr>
        <p:spPr bwMode="auto">
          <a:xfrm>
            <a:off x="5850890" y="2911475"/>
            <a:ext cx="302895" cy="307340"/>
          </a:xfrm>
          <a:custGeom>
            <a:avLst/>
            <a:gdLst>
              <a:gd name="T0" fmla="*/ 190 w 195"/>
              <a:gd name="T1" fmla="*/ 120 h 198"/>
              <a:gd name="T2" fmla="*/ 192 w 195"/>
              <a:gd name="T3" fmla="*/ 100 h 198"/>
              <a:gd name="T4" fmla="*/ 99 w 195"/>
              <a:gd name="T5" fmla="*/ 7 h 198"/>
              <a:gd name="T6" fmla="*/ 83 w 195"/>
              <a:gd name="T7" fmla="*/ 8 h 198"/>
              <a:gd name="T8" fmla="*/ 54 w 195"/>
              <a:gd name="T9" fmla="*/ 0 h 198"/>
              <a:gd name="T10" fmla="*/ 0 w 195"/>
              <a:gd name="T11" fmla="*/ 54 h 198"/>
              <a:gd name="T12" fmla="*/ 7 w 195"/>
              <a:gd name="T13" fmla="*/ 81 h 198"/>
              <a:gd name="T14" fmla="*/ 5 w 195"/>
              <a:gd name="T15" fmla="*/ 100 h 198"/>
              <a:gd name="T16" fmla="*/ 99 w 195"/>
              <a:gd name="T17" fmla="*/ 193 h 198"/>
              <a:gd name="T18" fmla="*/ 116 w 195"/>
              <a:gd name="T19" fmla="*/ 192 h 198"/>
              <a:gd name="T20" fmla="*/ 141 w 195"/>
              <a:gd name="T21" fmla="*/ 198 h 198"/>
              <a:gd name="T22" fmla="*/ 195 w 195"/>
              <a:gd name="T23" fmla="*/ 144 h 198"/>
              <a:gd name="T24" fmla="*/ 190 w 195"/>
              <a:gd name="T25" fmla="*/ 120 h 198"/>
              <a:gd name="T26" fmla="*/ 146 w 195"/>
              <a:gd name="T27" fmla="*/ 145 h 198"/>
              <a:gd name="T28" fmla="*/ 127 w 195"/>
              <a:gd name="T29" fmla="*/ 159 h 198"/>
              <a:gd name="T30" fmla="*/ 98 w 195"/>
              <a:gd name="T31" fmla="*/ 164 h 198"/>
              <a:gd name="T32" fmla="*/ 65 w 195"/>
              <a:gd name="T33" fmla="*/ 157 h 198"/>
              <a:gd name="T34" fmla="*/ 49 w 195"/>
              <a:gd name="T35" fmla="*/ 144 h 198"/>
              <a:gd name="T36" fmla="*/ 44 w 195"/>
              <a:gd name="T37" fmla="*/ 127 h 198"/>
              <a:gd name="T38" fmla="*/ 47 w 195"/>
              <a:gd name="T39" fmla="*/ 118 h 198"/>
              <a:gd name="T40" fmla="*/ 57 w 195"/>
              <a:gd name="T41" fmla="*/ 114 h 198"/>
              <a:gd name="T42" fmla="*/ 65 w 195"/>
              <a:gd name="T43" fmla="*/ 117 h 198"/>
              <a:gd name="T44" fmla="*/ 71 w 195"/>
              <a:gd name="T45" fmla="*/ 125 h 198"/>
              <a:gd name="T46" fmla="*/ 76 w 195"/>
              <a:gd name="T47" fmla="*/ 135 h 198"/>
              <a:gd name="T48" fmla="*/ 84 w 195"/>
              <a:gd name="T49" fmla="*/ 141 h 198"/>
              <a:gd name="T50" fmla="*/ 98 w 195"/>
              <a:gd name="T51" fmla="*/ 143 h 198"/>
              <a:gd name="T52" fmla="*/ 116 w 195"/>
              <a:gd name="T53" fmla="*/ 138 h 198"/>
              <a:gd name="T54" fmla="*/ 123 w 195"/>
              <a:gd name="T55" fmla="*/ 127 h 198"/>
              <a:gd name="T56" fmla="*/ 120 w 195"/>
              <a:gd name="T57" fmla="*/ 118 h 198"/>
              <a:gd name="T58" fmla="*/ 110 w 195"/>
              <a:gd name="T59" fmla="*/ 112 h 198"/>
              <a:gd name="T60" fmla="*/ 93 w 195"/>
              <a:gd name="T61" fmla="*/ 108 h 198"/>
              <a:gd name="T62" fmla="*/ 68 w 195"/>
              <a:gd name="T63" fmla="*/ 101 h 198"/>
              <a:gd name="T64" fmla="*/ 52 w 195"/>
              <a:gd name="T65" fmla="*/ 89 h 198"/>
              <a:gd name="T66" fmla="*/ 46 w 195"/>
              <a:gd name="T67" fmla="*/ 70 h 198"/>
              <a:gd name="T68" fmla="*/ 52 w 195"/>
              <a:gd name="T69" fmla="*/ 51 h 198"/>
              <a:gd name="T70" fmla="*/ 71 w 195"/>
              <a:gd name="T71" fmla="*/ 39 h 198"/>
              <a:gd name="T72" fmla="*/ 98 w 195"/>
              <a:gd name="T73" fmla="*/ 35 h 198"/>
              <a:gd name="T74" fmla="*/ 120 w 195"/>
              <a:gd name="T75" fmla="*/ 37 h 198"/>
              <a:gd name="T76" fmla="*/ 135 w 195"/>
              <a:gd name="T77" fmla="*/ 45 h 198"/>
              <a:gd name="T78" fmla="*/ 144 w 195"/>
              <a:gd name="T79" fmla="*/ 55 h 198"/>
              <a:gd name="T80" fmla="*/ 147 w 195"/>
              <a:gd name="T81" fmla="*/ 66 h 198"/>
              <a:gd name="T82" fmla="*/ 143 w 195"/>
              <a:gd name="T83" fmla="*/ 75 h 198"/>
              <a:gd name="T84" fmla="*/ 134 w 195"/>
              <a:gd name="T85" fmla="*/ 79 h 198"/>
              <a:gd name="T86" fmla="*/ 126 w 195"/>
              <a:gd name="T87" fmla="*/ 76 h 198"/>
              <a:gd name="T88" fmla="*/ 120 w 195"/>
              <a:gd name="T89" fmla="*/ 69 h 198"/>
              <a:gd name="T90" fmla="*/ 112 w 195"/>
              <a:gd name="T91" fmla="*/ 59 h 198"/>
              <a:gd name="T92" fmla="*/ 96 w 195"/>
              <a:gd name="T93" fmla="*/ 55 h 198"/>
              <a:gd name="T94" fmla="*/ 80 w 195"/>
              <a:gd name="T95" fmla="*/ 59 h 198"/>
              <a:gd name="T96" fmla="*/ 74 w 195"/>
              <a:gd name="T97" fmla="*/ 68 h 198"/>
              <a:gd name="T98" fmla="*/ 76 w 195"/>
              <a:gd name="T99" fmla="*/ 73 h 198"/>
              <a:gd name="T100" fmla="*/ 82 w 195"/>
              <a:gd name="T101" fmla="*/ 78 h 198"/>
              <a:gd name="T102" fmla="*/ 89 w 195"/>
              <a:gd name="T103" fmla="*/ 81 h 198"/>
              <a:gd name="T104" fmla="*/ 102 w 195"/>
              <a:gd name="T105" fmla="*/ 84 h 198"/>
              <a:gd name="T106" fmla="*/ 123 w 195"/>
              <a:gd name="T107" fmla="*/ 89 h 198"/>
              <a:gd name="T108" fmla="*/ 139 w 195"/>
              <a:gd name="T109" fmla="*/ 96 h 198"/>
              <a:gd name="T110" fmla="*/ 149 w 195"/>
              <a:gd name="T111" fmla="*/ 108 h 198"/>
              <a:gd name="T112" fmla="*/ 153 w 195"/>
              <a:gd name="T113" fmla="*/ 124 h 198"/>
              <a:gd name="T114" fmla="*/ 146 w 195"/>
              <a:gd name="T115"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5" h="198">
                <a:moveTo>
                  <a:pt x="190" y="120"/>
                </a:moveTo>
                <a:cubicBezTo>
                  <a:pt x="191" y="114"/>
                  <a:pt x="192" y="107"/>
                  <a:pt x="192" y="100"/>
                </a:cubicBezTo>
                <a:cubicBezTo>
                  <a:pt x="192" y="49"/>
                  <a:pt x="150" y="7"/>
                  <a:pt x="99" y="7"/>
                </a:cubicBezTo>
                <a:cubicBezTo>
                  <a:pt x="93" y="7"/>
                  <a:pt x="88" y="7"/>
                  <a:pt x="83" y="8"/>
                </a:cubicBezTo>
                <a:cubicBezTo>
                  <a:pt x="74" y="3"/>
                  <a:pt x="64" y="0"/>
                  <a:pt x="54" y="0"/>
                </a:cubicBezTo>
                <a:cubicBezTo>
                  <a:pt x="24" y="0"/>
                  <a:pt x="0" y="24"/>
                  <a:pt x="0" y="54"/>
                </a:cubicBezTo>
                <a:cubicBezTo>
                  <a:pt x="0" y="64"/>
                  <a:pt x="2" y="73"/>
                  <a:pt x="7" y="81"/>
                </a:cubicBezTo>
                <a:cubicBezTo>
                  <a:pt x="6" y="87"/>
                  <a:pt x="5" y="94"/>
                  <a:pt x="5" y="100"/>
                </a:cubicBezTo>
                <a:cubicBezTo>
                  <a:pt x="5" y="152"/>
                  <a:pt x="47" y="193"/>
                  <a:pt x="99" y="193"/>
                </a:cubicBezTo>
                <a:cubicBezTo>
                  <a:pt x="104" y="193"/>
                  <a:pt x="110" y="193"/>
                  <a:pt x="116" y="192"/>
                </a:cubicBezTo>
                <a:cubicBezTo>
                  <a:pt x="123" y="196"/>
                  <a:pt x="132" y="198"/>
                  <a:pt x="141" y="198"/>
                </a:cubicBezTo>
                <a:cubicBezTo>
                  <a:pt x="171" y="198"/>
                  <a:pt x="195" y="174"/>
                  <a:pt x="195" y="144"/>
                </a:cubicBezTo>
                <a:cubicBezTo>
                  <a:pt x="195" y="136"/>
                  <a:pt x="193" y="127"/>
                  <a:pt x="190" y="120"/>
                </a:cubicBezTo>
                <a:close/>
                <a:moveTo>
                  <a:pt x="146" y="145"/>
                </a:moveTo>
                <a:cubicBezTo>
                  <a:pt x="142" y="151"/>
                  <a:pt x="136" y="156"/>
                  <a:pt x="127" y="159"/>
                </a:cubicBezTo>
                <a:cubicBezTo>
                  <a:pt x="119" y="163"/>
                  <a:pt x="109" y="164"/>
                  <a:pt x="98" y="164"/>
                </a:cubicBezTo>
                <a:cubicBezTo>
                  <a:pt x="85" y="164"/>
                  <a:pt x="74" y="162"/>
                  <a:pt x="65" y="157"/>
                </a:cubicBezTo>
                <a:cubicBezTo>
                  <a:pt x="59" y="154"/>
                  <a:pt x="53" y="149"/>
                  <a:pt x="49" y="144"/>
                </a:cubicBezTo>
                <a:cubicBezTo>
                  <a:pt x="46" y="138"/>
                  <a:pt x="44" y="132"/>
                  <a:pt x="44" y="127"/>
                </a:cubicBezTo>
                <a:cubicBezTo>
                  <a:pt x="44" y="123"/>
                  <a:pt x="45" y="120"/>
                  <a:pt x="47" y="118"/>
                </a:cubicBezTo>
                <a:cubicBezTo>
                  <a:pt x="50" y="116"/>
                  <a:pt x="53" y="114"/>
                  <a:pt x="57" y="114"/>
                </a:cubicBezTo>
                <a:cubicBezTo>
                  <a:pt x="60" y="114"/>
                  <a:pt x="63" y="115"/>
                  <a:pt x="65" y="117"/>
                </a:cubicBezTo>
                <a:cubicBezTo>
                  <a:pt x="68" y="119"/>
                  <a:pt x="69" y="122"/>
                  <a:pt x="71" y="125"/>
                </a:cubicBezTo>
                <a:cubicBezTo>
                  <a:pt x="72" y="129"/>
                  <a:pt x="74" y="132"/>
                  <a:pt x="76" y="135"/>
                </a:cubicBezTo>
                <a:cubicBezTo>
                  <a:pt x="78" y="137"/>
                  <a:pt x="81" y="139"/>
                  <a:pt x="84" y="141"/>
                </a:cubicBezTo>
                <a:cubicBezTo>
                  <a:pt x="87" y="142"/>
                  <a:pt x="92" y="143"/>
                  <a:pt x="98" y="143"/>
                </a:cubicBezTo>
                <a:cubicBezTo>
                  <a:pt x="105" y="143"/>
                  <a:pt x="112" y="142"/>
                  <a:pt x="116" y="138"/>
                </a:cubicBezTo>
                <a:cubicBezTo>
                  <a:pt x="121" y="135"/>
                  <a:pt x="123" y="131"/>
                  <a:pt x="123" y="127"/>
                </a:cubicBezTo>
                <a:cubicBezTo>
                  <a:pt x="123" y="123"/>
                  <a:pt x="122" y="120"/>
                  <a:pt x="120" y="118"/>
                </a:cubicBezTo>
                <a:cubicBezTo>
                  <a:pt x="117" y="115"/>
                  <a:pt x="114" y="114"/>
                  <a:pt x="110" y="112"/>
                </a:cubicBezTo>
                <a:cubicBezTo>
                  <a:pt x="105" y="111"/>
                  <a:pt x="100" y="110"/>
                  <a:pt x="93" y="108"/>
                </a:cubicBezTo>
                <a:cubicBezTo>
                  <a:pt x="83" y="106"/>
                  <a:pt x="75" y="104"/>
                  <a:pt x="68" y="101"/>
                </a:cubicBezTo>
                <a:cubicBezTo>
                  <a:pt x="61" y="98"/>
                  <a:pt x="56" y="94"/>
                  <a:pt x="52" y="89"/>
                </a:cubicBezTo>
                <a:cubicBezTo>
                  <a:pt x="48" y="84"/>
                  <a:pt x="46" y="78"/>
                  <a:pt x="46" y="70"/>
                </a:cubicBezTo>
                <a:cubicBezTo>
                  <a:pt x="46" y="63"/>
                  <a:pt x="48" y="57"/>
                  <a:pt x="52" y="51"/>
                </a:cubicBezTo>
                <a:cubicBezTo>
                  <a:pt x="57" y="46"/>
                  <a:pt x="63" y="42"/>
                  <a:pt x="71" y="39"/>
                </a:cubicBezTo>
                <a:cubicBezTo>
                  <a:pt x="78" y="36"/>
                  <a:pt x="87" y="35"/>
                  <a:pt x="98" y="35"/>
                </a:cubicBezTo>
                <a:cubicBezTo>
                  <a:pt x="106" y="35"/>
                  <a:pt x="114" y="35"/>
                  <a:pt x="120" y="37"/>
                </a:cubicBezTo>
                <a:cubicBezTo>
                  <a:pt x="126" y="39"/>
                  <a:pt x="131" y="42"/>
                  <a:pt x="135" y="45"/>
                </a:cubicBezTo>
                <a:cubicBezTo>
                  <a:pt x="139" y="48"/>
                  <a:pt x="142" y="52"/>
                  <a:pt x="144" y="55"/>
                </a:cubicBezTo>
                <a:cubicBezTo>
                  <a:pt x="146" y="59"/>
                  <a:pt x="147" y="62"/>
                  <a:pt x="147" y="66"/>
                </a:cubicBezTo>
                <a:cubicBezTo>
                  <a:pt x="147" y="69"/>
                  <a:pt x="146" y="72"/>
                  <a:pt x="143" y="75"/>
                </a:cubicBezTo>
                <a:cubicBezTo>
                  <a:pt x="141" y="78"/>
                  <a:pt x="137" y="79"/>
                  <a:pt x="134" y="79"/>
                </a:cubicBezTo>
                <a:cubicBezTo>
                  <a:pt x="130" y="79"/>
                  <a:pt x="128" y="78"/>
                  <a:pt x="126" y="76"/>
                </a:cubicBezTo>
                <a:cubicBezTo>
                  <a:pt x="124" y="75"/>
                  <a:pt x="122" y="72"/>
                  <a:pt x="120" y="69"/>
                </a:cubicBezTo>
                <a:cubicBezTo>
                  <a:pt x="118" y="65"/>
                  <a:pt x="115" y="61"/>
                  <a:pt x="112" y="59"/>
                </a:cubicBezTo>
                <a:cubicBezTo>
                  <a:pt x="109" y="56"/>
                  <a:pt x="103" y="55"/>
                  <a:pt x="96" y="55"/>
                </a:cubicBezTo>
                <a:cubicBezTo>
                  <a:pt x="89" y="55"/>
                  <a:pt x="84" y="56"/>
                  <a:pt x="80" y="59"/>
                </a:cubicBezTo>
                <a:cubicBezTo>
                  <a:pt x="76" y="62"/>
                  <a:pt x="74" y="65"/>
                  <a:pt x="74" y="68"/>
                </a:cubicBezTo>
                <a:cubicBezTo>
                  <a:pt x="74" y="70"/>
                  <a:pt x="75" y="72"/>
                  <a:pt x="76" y="73"/>
                </a:cubicBezTo>
                <a:cubicBezTo>
                  <a:pt x="77" y="75"/>
                  <a:pt x="79" y="76"/>
                  <a:pt x="82" y="78"/>
                </a:cubicBezTo>
                <a:cubicBezTo>
                  <a:pt x="84" y="79"/>
                  <a:pt x="87" y="80"/>
                  <a:pt x="89" y="81"/>
                </a:cubicBezTo>
                <a:cubicBezTo>
                  <a:pt x="92" y="81"/>
                  <a:pt x="96" y="82"/>
                  <a:pt x="102" y="84"/>
                </a:cubicBezTo>
                <a:cubicBezTo>
                  <a:pt x="110" y="85"/>
                  <a:pt x="117" y="87"/>
                  <a:pt x="123" y="89"/>
                </a:cubicBezTo>
                <a:cubicBezTo>
                  <a:pt x="129" y="91"/>
                  <a:pt x="134" y="94"/>
                  <a:pt x="139" y="96"/>
                </a:cubicBezTo>
                <a:cubicBezTo>
                  <a:pt x="143" y="99"/>
                  <a:pt x="147" y="103"/>
                  <a:pt x="149" y="108"/>
                </a:cubicBezTo>
                <a:cubicBezTo>
                  <a:pt x="152" y="112"/>
                  <a:pt x="153" y="118"/>
                  <a:pt x="153" y="124"/>
                </a:cubicBezTo>
                <a:cubicBezTo>
                  <a:pt x="153" y="132"/>
                  <a:pt x="151" y="139"/>
                  <a:pt x="146" y="145"/>
                </a:cubicBezTo>
                <a:close/>
              </a:path>
            </a:pathLst>
          </a:custGeom>
          <a:solidFill>
            <a:schemeClr val="accent3"/>
          </a:solidFill>
          <a:ln>
            <a:noFill/>
          </a:ln>
        </p:spPr>
        <p:txBody>
          <a:bodyPr vert="horz" wrap="square" lIns="68567" tIns="34283" rIns="68567" bIns="34283" numCol="1" anchor="t" anchorCtr="0" compatLnSpc="1"/>
          <a:p>
            <a:pPr>
              <a:lnSpc>
                <a:spcPts val="1500"/>
              </a:lnSpc>
            </a:pPr>
            <a:endParaRPr lang="id-ID" sz="900" dirty="0">
              <a:solidFill>
                <a:schemeClr val="bg1">
                  <a:lumMod val="50000"/>
                </a:schemeClr>
              </a:solidFill>
              <a:cs typeface="+mn-ea"/>
              <a:sym typeface="+mn-lt"/>
            </a:endParaRPr>
          </a:p>
        </p:txBody>
      </p:sp>
      <p:sp>
        <p:nvSpPr>
          <p:cNvPr id="228" name="Freeform 21"/>
          <p:cNvSpPr/>
          <p:nvPr/>
        </p:nvSpPr>
        <p:spPr bwMode="auto">
          <a:xfrm>
            <a:off x="5241925" y="1980565"/>
            <a:ext cx="344170" cy="342900"/>
          </a:xfrm>
          <a:custGeom>
            <a:avLst/>
            <a:gdLst>
              <a:gd name="T0" fmla="*/ 114 w 228"/>
              <a:gd name="T1" fmla="*/ 0 h 227"/>
              <a:gd name="T2" fmla="*/ 0 w 228"/>
              <a:gd name="T3" fmla="*/ 114 h 227"/>
              <a:gd name="T4" fmla="*/ 68 w 228"/>
              <a:gd name="T5" fmla="*/ 218 h 227"/>
              <a:gd name="T6" fmla="*/ 70 w 228"/>
              <a:gd name="T7" fmla="*/ 192 h 227"/>
              <a:gd name="T8" fmla="*/ 85 w 228"/>
              <a:gd name="T9" fmla="*/ 130 h 227"/>
              <a:gd name="T10" fmla="*/ 81 w 228"/>
              <a:gd name="T11" fmla="*/ 112 h 227"/>
              <a:gd name="T12" fmla="*/ 103 w 228"/>
              <a:gd name="T13" fmla="*/ 82 h 227"/>
              <a:gd name="T14" fmla="*/ 119 w 228"/>
              <a:gd name="T15" fmla="*/ 99 h 227"/>
              <a:gd name="T16" fmla="*/ 109 w 228"/>
              <a:gd name="T17" fmla="*/ 140 h 227"/>
              <a:gd name="T18" fmla="*/ 127 w 228"/>
              <a:gd name="T19" fmla="*/ 162 h 227"/>
              <a:gd name="T20" fmla="*/ 163 w 228"/>
              <a:gd name="T21" fmla="*/ 101 h 227"/>
              <a:gd name="T22" fmla="*/ 115 w 228"/>
              <a:gd name="T23" fmla="*/ 57 h 227"/>
              <a:gd name="T24" fmla="*/ 59 w 228"/>
              <a:gd name="T25" fmla="*/ 112 h 227"/>
              <a:gd name="T26" fmla="*/ 67 w 228"/>
              <a:gd name="T27" fmla="*/ 134 h 227"/>
              <a:gd name="T28" fmla="*/ 68 w 228"/>
              <a:gd name="T29" fmla="*/ 141 h 227"/>
              <a:gd name="T30" fmla="*/ 66 w 228"/>
              <a:gd name="T31" fmla="*/ 150 h 227"/>
              <a:gd name="T32" fmla="*/ 60 w 228"/>
              <a:gd name="T33" fmla="*/ 153 h 227"/>
              <a:gd name="T34" fmla="*/ 37 w 228"/>
              <a:gd name="T35" fmla="*/ 109 h 227"/>
              <a:gd name="T36" fmla="*/ 118 w 228"/>
              <a:gd name="T37" fmla="*/ 38 h 227"/>
              <a:gd name="T38" fmla="*/ 191 w 228"/>
              <a:gd name="T39" fmla="*/ 103 h 227"/>
              <a:gd name="T40" fmla="*/ 129 w 228"/>
              <a:gd name="T41" fmla="*/ 181 h 227"/>
              <a:gd name="T42" fmla="*/ 101 w 228"/>
              <a:gd name="T43" fmla="*/ 167 h 227"/>
              <a:gd name="T44" fmla="*/ 93 w 228"/>
              <a:gd name="T45" fmla="*/ 198 h 227"/>
              <a:gd name="T46" fmla="*/ 82 w 228"/>
              <a:gd name="T47" fmla="*/ 223 h 227"/>
              <a:gd name="T48" fmla="*/ 114 w 228"/>
              <a:gd name="T49" fmla="*/ 227 h 227"/>
              <a:gd name="T50" fmla="*/ 228 w 228"/>
              <a:gd name="T51" fmla="*/ 114 h 227"/>
              <a:gd name="T52" fmla="*/ 114 w 228"/>
              <a:gd name="T5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227">
                <a:moveTo>
                  <a:pt x="114" y="0"/>
                </a:moveTo>
                <a:cubicBezTo>
                  <a:pt x="51" y="0"/>
                  <a:pt x="0" y="51"/>
                  <a:pt x="0" y="114"/>
                </a:cubicBezTo>
                <a:cubicBezTo>
                  <a:pt x="0" y="160"/>
                  <a:pt x="28" y="200"/>
                  <a:pt x="68" y="218"/>
                </a:cubicBezTo>
                <a:cubicBezTo>
                  <a:pt x="68" y="210"/>
                  <a:pt x="68" y="200"/>
                  <a:pt x="70" y="192"/>
                </a:cubicBezTo>
                <a:cubicBezTo>
                  <a:pt x="73" y="183"/>
                  <a:pt x="85" y="130"/>
                  <a:pt x="85" y="130"/>
                </a:cubicBezTo>
                <a:cubicBezTo>
                  <a:pt x="85" y="130"/>
                  <a:pt x="81" y="122"/>
                  <a:pt x="81" y="112"/>
                </a:cubicBezTo>
                <a:cubicBezTo>
                  <a:pt x="81" y="95"/>
                  <a:pt x="91" y="82"/>
                  <a:pt x="103" y="82"/>
                </a:cubicBezTo>
                <a:cubicBezTo>
                  <a:pt x="114" y="82"/>
                  <a:pt x="119" y="90"/>
                  <a:pt x="119" y="99"/>
                </a:cubicBezTo>
                <a:cubicBezTo>
                  <a:pt x="119" y="110"/>
                  <a:pt x="112" y="125"/>
                  <a:pt x="109" y="140"/>
                </a:cubicBezTo>
                <a:cubicBezTo>
                  <a:pt x="106" y="152"/>
                  <a:pt x="115" y="162"/>
                  <a:pt x="127" y="162"/>
                </a:cubicBezTo>
                <a:cubicBezTo>
                  <a:pt x="148" y="162"/>
                  <a:pt x="163" y="134"/>
                  <a:pt x="163" y="101"/>
                </a:cubicBezTo>
                <a:cubicBezTo>
                  <a:pt x="163" y="76"/>
                  <a:pt x="146" y="57"/>
                  <a:pt x="115" y="57"/>
                </a:cubicBezTo>
                <a:cubicBezTo>
                  <a:pt x="81" y="57"/>
                  <a:pt x="59" y="83"/>
                  <a:pt x="59" y="112"/>
                </a:cubicBezTo>
                <a:cubicBezTo>
                  <a:pt x="59" y="122"/>
                  <a:pt x="62" y="129"/>
                  <a:pt x="67" y="134"/>
                </a:cubicBezTo>
                <a:cubicBezTo>
                  <a:pt x="69" y="137"/>
                  <a:pt x="69" y="138"/>
                  <a:pt x="68" y="141"/>
                </a:cubicBezTo>
                <a:cubicBezTo>
                  <a:pt x="68" y="143"/>
                  <a:pt x="67" y="148"/>
                  <a:pt x="66" y="150"/>
                </a:cubicBezTo>
                <a:cubicBezTo>
                  <a:pt x="65" y="153"/>
                  <a:pt x="63" y="154"/>
                  <a:pt x="60" y="153"/>
                </a:cubicBezTo>
                <a:cubicBezTo>
                  <a:pt x="44" y="146"/>
                  <a:pt x="37" y="129"/>
                  <a:pt x="37" y="109"/>
                </a:cubicBezTo>
                <a:cubicBezTo>
                  <a:pt x="37" y="77"/>
                  <a:pt x="64" y="38"/>
                  <a:pt x="118" y="38"/>
                </a:cubicBezTo>
                <a:cubicBezTo>
                  <a:pt x="162" y="38"/>
                  <a:pt x="191" y="70"/>
                  <a:pt x="191" y="103"/>
                </a:cubicBezTo>
                <a:cubicBezTo>
                  <a:pt x="191" y="148"/>
                  <a:pt x="166" y="181"/>
                  <a:pt x="129" y="181"/>
                </a:cubicBezTo>
                <a:cubicBezTo>
                  <a:pt x="117" y="181"/>
                  <a:pt x="105" y="175"/>
                  <a:pt x="101" y="167"/>
                </a:cubicBezTo>
                <a:cubicBezTo>
                  <a:pt x="101" y="167"/>
                  <a:pt x="95" y="193"/>
                  <a:pt x="93" y="198"/>
                </a:cubicBezTo>
                <a:cubicBezTo>
                  <a:pt x="91" y="207"/>
                  <a:pt x="86" y="216"/>
                  <a:pt x="82" y="223"/>
                </a:cubicBezTo>
                <a:cubicBezTo>
                  <a:pt x="92" y="226"/>
                  <a:pt x="103" y="227"/>
                  <a:pt x="114" y="227"/>
                </a:cubicBezTo>
                <a:cubicBezTo>
                  <a:pt x="177" y="227"/>
                  <a:pt x="228" y="176"/>
                  <a:pt x="228" y="114"/>
                </a:cubicBezTo>
                <a:cubicBezTo>
                  <a:pt x="228" y="51"/>
                  <a:pt x="177" y="0"/>
                  <a:pt x="114" y="0"/>
                </a:cubicBezTo>
                <a:close/>
              </a:path>
            </a:pathLst>
          </a:custGeom>
          <a:solidFill>
            <a:schemeClr val="accent1"/>
          </a:solidFill>
          <a:ln>
            <a:noFill/>
          </a:ln>
        </p:spPr>
        <p:txBody>
          <a:bodyPr vert="horz" wrap="square" lIns="68567" tIns="34283" rIns="68567" bIns="34283" numCol="1" anchor="t" anchorCtr="0" compatLnSpc="1"/>
          <a:p>
            <a:pPr>
              <a:lnSpc>
                <a:spcPts val="1500"/>
              </a:lnSpc>
            </a:pPr>
            <a:endParaRPr lang="id-ID" sz="900" dirty="0">
              <a:solidFill>
                <a:schemeClr val="bg1">
                  <a:lumMod val="50000"/>
                </a:schemeClr>
              </a:solidFill>
              <a:cs typeface="+mn-ea"/>
              <a:sym typeface="+mn-lt"/>
            </a:endParaRPr>
          </a:p>
        </p:txBody>
      </p:sp>
      <p:grpSp>
        <p:nvGrpSpPr>
          <p:cNvPr id="229" name="Group 20"/>
          <p:cNvGrpSpPr/>
          <p:nvPr/>
        </p:nvGrpSpPr>
        <p:grpSpPr>
          <a:xfrm rot="0">
            <a:off x="5728335" y="3218815"/>
            <a:ext cx="1357630" cy="1021715"/>
            <a:chOff x="15267971" y="9715995"/>
            <a:chExt cx="3620504" cy="2723936"/>
          </a:xfrm>
        </p:grpSpPr>
        <p:sp>
          <p:nvSpPr>
            <p:cNvPr id="230" name="Freeform 21"/>
            <p:cNvSpPr>
              <a:spLocks noChangeArrowheads="1"/>
            </p:cNvSpPr>
            <p:nvPr/>
          </p:nvSpPr>
          <p:spPr bwMode="auto">
            <a:xfrm>
              <a:off x="15431911" y="11790529"/>
              <a:ext cx="2832407" cy="564525"/>
            </a:xfrm>
            <a:custGeom>
              <a:avLst/>
              <a:gdLst>
                <a:gd name="T0" fmla="*/ 3166 w 6326"/>
                <a:gd name="T1" fmla="*/ 0 h 1266"/>
                <a:gd name="T2" fmla="*/ 0 w 6326"/>
                <a:gd name="T3" fmla="*/ 629 h 1266"/>
                <a:gd name="T4" fmla="*/ 3166 w 6326"/>
                <a:gd name="T5" fmla="*/ 1265 h 1266"/>
                <a:gd name="T6" fmla="*/ 6325 w 6326"/>
                <a:gd name="T7" fmla="*/ 629 h 1266"/>
                <a:gd name="T8" fmla="*/ 3166 w 6326"/>
                <a:gd name="T9" fmla="*/ 0 h 1266"/>
              </a:gdLst>
              <a:ahLst/>
              <a:cxnLst>
                <a:cxn ang="0">
                  <a:pos x="T0" y="T1"/>
                </a:cxn>
                <a:cxn ang="0">
                  <a:pos x="T2" y="T3"/>
                </a:cxn>
                <a:cxn ang="0">
                  <a:pos x="T4" y="T5"/>
                </a:cxn>
                <a:cxn ang="0">
                  <a:pos x="T6" y="T7"/>
                </a:cxn>
                <a:cxn ang="0">
                  <a:pos x="T8" y="T9"/>
                </a:cxn>
              </a:cxnLst>
              <a:rect l="0" t="0" r="r" b="b"/>
              <a:pathLst>
                <a:path w="6326" h="1266">
                  <a:moveTo>
                    <a:pt x="3166" y="0"/>
                  </a:moveTo>
                  <a:lnTo>
                    <a:pt x="0" y="629"/>
                  </a:lnTo>
                  <a:lnTo>
                    <a:pt x="3166" y="1265"/>
                  </a:lnTo>
                  <a:lnTo>
                    <a:pt x="6325" y="629"/>
                  </a:lnTo>
                  <a:lnTo>
                    <a:pt x="3166" y="0"/>
                  </a:lnTo>
                </a:path>
              </a:pathLst>
            </a:custGeom>
            <a:solidFill>
              <a:srgbClr val="A68C5D"/>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231" name="Freeform 23"/>
            <p:cNvSpPr>
              <a:spLocks noChangeArrowheads="1"/>
            </p:cNvSpPr>
            <p:nvPr/>
          </p:nvSpPr>
          <p:spPr bwMode="auto">
            <a:xfrm>
              <a:off x="16850089" y="9915356"/>
              <a:ext cx="1414228" cy="2524575"/>
            </a:xfrm>
            <a:custGeom>
              <a:avLst/>
              <a:gdLst>
                <a:gd name="T0" fmla="*/ 3159 w 3160"/>
                <a:gd name="T1" fmla="*/ 0 h 5644"/>
                <a:gd name="T2" fmla="*/ 3159 w 3160"/>
                <a:gd name="T3" fmla="*/ 4821 h 5644"/>
                <a:gd name="T4" fmla="*/ 0 w 3160"/>
                <a:gd name="T5" fmla="*/ 5643 h 5644"/>
                <a:gd name="T6" fmla="*/ 0 w 3160"/>
                <a:gd name="T7" fmla="*/ 444 h 5644"/>
                <a:gd name="T8" fmla="*/ 3159 w 3160"/>
                <a:gd name="T9" fmla="*/ 0 h 5644"/>
              </a:gdLst>
              <a:ahLst/>
              <a:cxnLst>
                <a:cxn ang="0">
                  <a:pos x="T0" y="T1"/>
                </a:cxn>
                <a:cxn ang="0">
                  <a:pos x="T2" y="T3"/>
                </a:cxn>
                <a:cxn ang="0">
                  <a:pos x="T4" y="T5"/>
                </a:cxn>
                <a:cxn ang="0">
                  <a:pos x="T6" y="T7"/>
                </a:cxn>
                <a:cxn ang="0">
                  <a:pos x="T8" y="T9"/>
                </a:cxn>
              </a:cxnLst>
              <a:rect l="0" t="0" r="r" b="b"/>
              <a:pathLst>
                <a:path w="3160" h="5644">
                  <a:moveTo>
                    <a:pt x="3159" y="0"/>
                  </a:moveTo>
                  <a:lnTo>
                    <a:pt x="3159" y="4821"/>
                  </a:lnTo>
                  <a:lnTo>
                    <a:pt x="0" y="5643"/>
                  </a:lnTo>
                  <a:lnTo>
                    <a:pt x="0" y="444"/>
                  </a:lnTo>
                  <a:lnTo>
                    <a:pt x="3159" y="0"/>
                  </a:lnTo>
                </a:path>
              </a:pathLst>
            </a:custGeom>
            <a:solidFill>
              <a:srgbClr val="AF9374"/>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232" name="Freeform 24"/>
            <p:cNvSpPr>
              <a:spLocks noChangeArrowheads="1"/>
            </p:cNvSpPr>
            <p:nvPr/>
          </p:nvSpPr>
          <p:spPr bwMode="auto">
            <a:xfrm>
              <a:off x="16850089" y="9715995"/>
              <a:ext cx="1414228" cy="396747"/>
            </a:xfrm>
            <a:custGeom>
              <a:avLst/>
              <a:gdLst>
                <a:gd name="T0" fmla="*/ 0 w 3160"/>
                <a:gd name="T1" fmla="*/ 0 h 889"/>
                <a:gd name="T2" fmla="*/ 3159 w 3160"/>
                <a:gd name="T3" fmla="*/ 444 h 889"/>
                <a:gd name="T4" fmla="*/ 0 w 3160"/>
                <a:gd name="T5" fmla="*/ 888 h 889"/>
                <a:gd name="T6" fmla="*/ 0 w 3160"/>
                <a:gd name="T7" fmla="*/ 0 h 889"/>
              </a:gdLst>
              <a:ahLst/>
              <a:cxnLst>
                <a:cxn ang="0">
                  <a:pos x="T0" y="T1"/>
                </a:cxn>
                <a:cxn ang="0">
                  <a:pos x="T2" y="T3"/>
                </a:cxn>
                <a:cxn ang="0">
                  <a:pos x="T4" y="T5"/>
                </a:cxn>
                <a:cxn ang="0">
                  <a:pos x="T6" y="T7"/>
                </a:cxn>
              </a:cxnLst>
              <a:rect l="0" t="0" r="r" b="b"/>
              <a:pathLst>
                <a:path w="3160" h="889">
                  <a:moveTo>
                    <a:pt x="0" y="0"/>
                  </a:moveTo>
                  <a:lnTo>
                    <a:pt x="3159" y="444"/>
                  </a:lnTo>
                  <a:lnTo>
                    <a:pt x="0" y="888"/>
                  </a:lnTo>
                  <a:lnTo>
                    <a:pt x="0" y="0"/>
                  </a:lnTo>
                </a:path>
              </a:pathLst>
            </a:custGeom>
            <a:solidFill>
              <a:srgbClr val="6C543C"/>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233" name="Freeform 25"/>
            <p:cNvSpPr>
              <a:spLocks noChangeArrowheads="1"/>
            </p:cNvSpPr>
            <p:nvPr/>
          </p:nvSpPr>
          <p:spPr bwMode="auto">
            <a:xfrm>
              <a:off x="15431911" y="9715995"/>
              <a:ext cx="1416204" cy="396747"/>
            </a:xfrm>
            <a:custGeom>
              <a:avLst/>
              <a:gdLst>
                <a:gd name="T0" fmla="*/ 0 w 3167"/>
                <a:gd name="T1" fmla="*/ 444 h 889"/>
                <a:gd name="T2" fmla="*/ 3166 w 3167"/>
                <a:gd name="T3" fmla="*/ 0 h 889"/>
                <a:gd name="T4" fmla="*/ 3166 w 3167"/>
                <a:gd name="T5" fmla="*/ 888 h 889"/>
                <a:gd name="T6" fmla="*/ 0 w 3167"/>
                <a:gd name="T7" fmla="*/ 444 h 889"/>
              </a:gdLst>
              <a:ahLst/>
              <a:cxnLst>
                <a:cxn ang="0">
                  <a:pos x="T0" y="T1"/>
                </a:cxn>
                <a:cxn ang="0">
                  <a:pos x="T2" y="T3"/>
                </a:cxn>
                <a:cxn ang="0">
                  <a:pos x="T4" y="T5"/>
                </a:cxn>
                <a:cxn ang="0">
                  <a:pos x="T6" y="T7"/>
                </a:cxn>
              </a:cxnLst>
              <a:rect l="0" t="0" r="r" b="b"/>
              <a:pathLst>
                <a:path w="3167" h="889">
                  <a:moveTo>
                    <a:pt x="0" y="444"/>
                  </a:moveTo>
                  <a:lnTo>
                    <a:pt x="3166" y="0"/>
                  </a:lnTo>
                  <a:lnTo>
                    <a:pt x="3166" y="888"/>
                  </a:lnTo>
                  <a:lnTo>
                    <a:pt x="0" y="444"/>
                  </a:lnTo>
                </a:path>
              </a:pathLst>
            </a:custGeom>
            <a:solidFill>
              <a:srgbClr val="A68C5D"/>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234" name="Freeform 26"/>
            <p:cNvSpPr>
              <a:spLocks noChangeArrowheads="1"/>
            </p:cNvSpPr>
            <p:nvPr/>
          </p:nvSpPr>
          <p:spPr bwMode="auto">
            <a:xfrm>
              <a:off x="16850089" y="10041683"/>
              <a:ext cx="1414228" cy="982985"/>
            </a:xfrm>
            <a:custGeom>
              <a:avLst/>
              <a:gdLst>
                <a:gd name="T0" fmla="*/ 3159 w 3160"/>
                <a:gd name="T1" fmla="*/ 0 h 2200"/>
                <a:gd name="T2" fmla="*/ 0 w 3160"/>
                <a:gd name="T3" fmla="*/ 159 h 2200"/>
                <a:gd name="T4" fmla="*/ 1377 w 3160"/>
                <a:gd name="T5" fmla="*/ 2199 h 2200"/>
                <a:gd name="T6" fmla="*/ 3159 w 3160"/>
                <a:gd name="T7" fmla="*/ 1768 h 2200"/>
                <a:gd name="T8" fmla="*/ 3159 w 3160"/>
                <a:gd name="T9" fmla="*/ 0 h 2200"/>
              </a:gdLst>
              <a:ahLst/>
              <a:cxnLst>
                <a:cxn ang="0">
                  <a:pos x="T0" y="T1"/>
                </a:cxn>
                <a:cxn ang="0">
                  <a:pos x="T2" y="T3"/>
                </a:cxn>
                <a:cxn ang="0">
                  <a:pos x="T4" y="T5"/>
                </a:cxn>
                <a:cxn ang="0">
                  <a:pos x="T6" y="T7"/>
                </a:cxn>
                <a:cxn ang="0">
                  <a:pos x="T8" y="T9"/>
                </a:cxn>
              </a:cxnLst>
              <a:rect l="0" t="0" r="r" b="b"/>
              <a:pathLst>
                <a:path w="3160" h="2200">
                  <a:moveTo>
                    <a:pt x="3159" y="0"/>
                  </a:moveTo>
                  <a:lnTo>
                    <a:pt x="0" y="159"/>
                  </a:lnTo>
                  <a:lnTo>
                    <a:pt x="1377" y="2199"/>
                  </a:lnTo>
                  <a:lnTo>
                    <a:pt x="3159" y="1768"/>
                  </a:lnTo>
                  <a:lnTo>
                    <a:pt x="3159" y="0"/>
                  </a:lnTo>
                </a:path>
              </a:pathLst>
            </a:custGeom>
            <a:solidFill>
              <a:srgbClr val="6C543C"/>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235" name="Freeform 27"/>
            <p:cNvSpPr>
              <a:spLocks noChangeArrowheads="1"/>
            </p:cNvSpPr>
            <p:nvPr/>
          </p:nvSpPr>
          <p:spPr bwMode="auto">
            <a:xfrm>
              <a:off x="16850089" y="9915356"/>
              <a:ext cx="2038386" cy="961273"/>
            </a:xfrm>
            <a:custGeom>
              <a:avLst/>
              <a:gdLst>
                <a:gd name="T0" fmla="*/ 0 w 4557"/>
                <a:gd name="T1" fmla="*/ 444 h 2153"/>
                <a:gd name="T2" fmla="*/ 1708 w 4557"/>
                <a:gd name="T3" fmla="*/ 2152 h 2153"/>
                <a:gd name="T4" fmla="*/ 4556 w 4557"/>
                <a:gd name="T5" fmla="*/ 1398 h 2153"/>
                <a:gd name="T6" fmla="*/ 3159 w 4557"/>
                <a:gd name="T7" fmla="*/ 0 h 2153"/>
                <a:gd name="T8" fmla="*/ 0 w 4557"/>
                <a:gd name="T9" fmla="*/ 444 h 2153"/>
              </a:gdLst>
              <a:ahLst/>
              <a:cxnLst>
                <a:cxn ang="0">
                  <a:pos x="T0" y="T1"/>
                </a:cxn>
                <a:cxn ang="0">
                  <a:pos x="T2" y="T3"/>
                </a:cxn>
                <a:cxn ang="0">
                  <a:pos x="T4" y="T5"/>
                </a:cxn>
                <a:cxn ang="0">
                  <a:pos x="T6" y="T7"/>
                </a:cxn>
                <a:cxn ang="0">
                  <a:pos x="T8" y="T9"/>
                </a:cxn>
              </a:cxnLst>
              <a:rect l="0" t="0" r="r" b="b"/>
              <a:pathLst>
                <a:path w="4557" h="2153">
                  <a:moveTo>
                    <a:pt x="0" y="444"/>
                  </a:moveTo>
                  <a:lnTo>
                    <a:pt x="1708" y="2152"/>
                  </a:lnTo>
                  <a:lnTo>
                    <a:pt x="4556" y="1398"/>
                  </a:lnTo>
                  <a:lnTo>
                    <a:pt x="3159" y="0"/>
                  </a:lnTo>
                  <a:lnTo>
                    <a:pt x="0" y="444"/>
                  </a:lnTo>
                </a:path>
              </a:pathLst>
            </a:custGeom>
            <a:solidFill>
              <a:srgbClr val="BFA27E"/>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236" name="Freeform 28"/>
            <p:cNvSpPr>
              <a:spLocks noChangeArrowheads="1"/>
            </p:cNvSpPr>
            <p:nvPr/>
          </p:nvSpPr>
          <p:spPr bwMode="auto">
            <a:xfrm>
              <a:off x="15267971" y="9915356"/>
              <a:ext cx="161965" cy="805337"/>
            </a:xfrm>
            <a:custGeom>
              <a:avLst/>
              <a:gdLst>
                <a:gd name="T0" fmla="*/ 364 w 365"/>
                <a:gd name="T1" fmla="*/ 0 h 1803"/>
                <a:gd name="T2" fmla="*/ 364 w 365"/>
                <a:gd name="T3" fmla="*/ 0 h 1803"/>
                <a:gd name="T4" fmla="*/ 0 w 365"/>
                <a:gd name="T5" fmla="*/ 1802 h 1803"/>
                <a:gd name="T6" fmla="*/ 364 w 365"/>
                <a:gd name="T7" fmla="*/ 1802 h 1803"/>
                <a:gd name="T8" fmla="*/ 364 w 365"/>
                <a:gd name="T9" fmla="*/ 0 h 1803"/>
              </a:gdLst>
              <a:ahLst/>
              <a:cxnLst>
                <a:cxn ang="0">
                  <a:pos x="T0" y="T1"/>
                </a:cxn>
                <a:cxn ang="0">
                  <a:pos x="T2" y="T3"/>
                </a:cxn>
                <a:cxn ang="0">
                  <a:pos x="T4" y="T5"/>
                </a:cxn>
                <a:cxn ang="0">
                  <a:pos x="T6" y="T7"/>
                </a:cxn>
                <a:cxn ang="0">
                  <a:pos x="T8" y="T9"/>
                </a:cxn>
              </a:cxnLst>
              <a:rect l="0" t="0" r="r" b="b"/>
              <a:pathLst>
                <a:path w="365" h="1803">
                  <a:moveTo>
                    <a:pt x="364" y="0"/>
                  </a:moveTo>
                  <a:lnTo>
                    <a:pt x="364" y="0"/>
                  </a:lnTo>
                  <a:cubicBezTo>
                    <a:pt x="305" y="7"/>
                    <a:pt x="0" y="1802"/>
                    <a:pt x="0" y="1802"/>
                  </a:cubicBezTo>
                  <a:cubicBezTo>
                    <a:pt x="364" y="1802"/>
                    <a:pt x="364" y="1802"/>
                    <a:pt x="364" y="1802"/>
                  </a:cubicBezTo>
                  <a:lnTo>
                    <a:pt x="364" y="0"/>
                  </a:lnTo>
                </a:path>
              </a:pathLst>
            </a:custGeom>
            <a:solidFill>
              <a:srgbClr val="A68C5D"/>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237" name="Freeform 22"/>
            <p:cNvSpPr>
              <a:spLocks noChangeArrowheads="1"/>
            </p:cNvSpPr>
            <p:nvPr/>
          </p:nvSpPr>
          <p:spPr bwMode="auto">
            <a:xfrm>
              <a:off x="15431911" y="9915356"/>
              <a:ext cx="1416204" cy="2524575"/>
            </a:xfrm>
            <a:custGeom>
              <a:avLst/>
              <a:gdLst>
                <a:gd name="T0" fmla="*/ 3166 w 3167"/>
                <a:gd name="T1" fmla="*/ 444 h 5644"/>
                <a:gd name="T2" fmla="*/ 3166 w 3167"/>
                <a:gd name="T3" fmla="*/ 5643 h 5644"/>
                <a:gd name="T4" fmla="*/ 0 w 3167"/>
                <a:gd name="T5" fmla="*/ 4821 h 5644"/>
                <a:gd name="T6" fmla="*/ 0 w 3167"/>
                <a:gd name="T7" fmla="*/ 0 h 5644"/>
                <a:gd name="T8" fmla="*/ 3166 w 3167"/>
                <a:gd name="T9" fmla="*/ 444 h 5644"/>
              </a:gdLst>
              <a:ahLst/>
              <a:cxnLst>
                <a:cxn ang="0">
                  <a:pos x="T0" y="T1"/>
                </a:cxn>
                <a:cxn ang="0">
                  <a:pos x="T2" y="T3"/>
                </a:cxn>
                <a:cxn ang="0">
                  <a:pos x="T4" y="T5"/>
                </a:cxn>
                <a:cxn ang="0">
                  <a:pos x="T6" y="T7"/>
                </a:cxn>
                <a:cxn ang="0">
                  <a:pos x="T8" y="T9"/>
                </a:cxn>
              </a:cxnLst>
              <a:rect l="0" t="0" r="r" b="b"/>
              <a:pathLst>
                <a:path w="3167" h="5644">
                  <a:moveTo>
                    <a:pt x="3166" y="444"/>
                  </a:moveTo>
                  <a:lnTo>
                    <a:pt x="3166" y="5643"/>
                  </a:lnTo>
                  <a:lnTo>
                    <a:pt x="0" y="4821"/>
                  </a:lnTo>
                  <a:lnTo>
                    <a:pt x="0" y="0"/>
                  </a:lnTo>
                  <a:lnTo>
                    <a:pt x="3166" y="444"/>
                  </a:lnTo>
                </a:path>
              </a:pathLst>
            </a:custGeom>
            <a:solidFill>
              <a:srgbClr val="745B3F"/>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grpSp>
      <p:pic>
        <p:nvPicPr>
          <p:cNvPr id="5" name="图片 4"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29"/>
                                        </p:tgtEl>
                                        <p:attrNameLst>
                                          <p:attrName>style.visibility</p:attrName>
                                        </p:attrNameLst>
                                      </p:cBhvr>
                                      <p:to>
                                        <p:strVal val="visible"/>
                                      </p:to>
                                    </p:set>
                                    <p:anim calcmode="lin" valueType="num">
                                      <p:cBhvr>
                                        <p:cTn id="7" dur="500" fill="hold"/>
                                        <p:tgtEl>
                                          <p:spTgt spid="129"/>
                                        </p:tgtEl>
                                        <p:attrNameLst>
                                          <p:attrName>ppt_w</p:attrName>
                                        </p:attrNameLst>
                                      </p:cBhvr>
                                      <p:tavLst>
                                        <p:tav tm="0">
                                          <p:val>
                                            <p:strVal val="#ppt_w*0.05"/>
                                          </p:val>
                                        </p:tav>
                                        <p:tav tm="100000">
                                          <p:val>
                                            <p:strVal val="#ppt_w"/>
                                          </p:val>
                                        </p:tav>
                                      </p:tavLst>
                                    </p:anim>
                                    <p:anim calcmode="lin" valueType="num">
                                      <p:cBhvr>
                                        <p:cTn id="8" dur="500" fill="hold"/>
                                        <p:tgtEl>
                                          <p:spTgt spid="129"/>
                                        </p:tgtEl>
                                        <p:attrNameLst>
                                          <p:attrName>ppt_h</p:attrName>
                                        </p:attrNameLst>
                                      </p:cBhvr>
                                      <p:tavLst>
                                        <p:tav tm="0">
                                          <p:val>
                                            <p:strVal val="#ppt_h"/>
                                          </p:val>
                                        </p:tav>
                                        <p:tav tm="100000">
                                          <p:val>
                                            <p:strVal val="#ppt_h"/>
                                          </p:val>
                                        </p:tav>
                                      </p:tavLst>
                                    </p:anim>
                                    <p:anim calcmode="lin" valueType="num">
                                      <p:cBhvr>
                                        <p:cTn id="9" dur="500" fill="hold"/>
                                        <p:tgtEl>
                                          <p:spTgt spid="129"/>
                                        </p:tgtEl>
                                        <p:attrNameLst>
                                          <p:attrName>ppt_x</p:attrName>
                                        </p:attrNameLst>
                                      </p:cBhvr>
                                      <p:tavLst>
                                        <p:tav tm="0">
                                          <p:val>
                                            <p:strVal val="#ppt_x-.2"/>
                                          </p:val>
                                        </p:tav>
                                        <p:tav tm="100000">
                                          <p:val>
                                            <p:strVal val="#ppt_x"/>
                                          </p:val>
                                        </p:tav>
                                      </p:tavLst>
                                    </p:anim>
                                    <p:anim calcmode="lin" valueType="num">
                                      <p:cBhvr>
                                        <p:cTn id="10" dur="500" fill="hold"/>
                                        <p:tgtEl>
                                          <p:spTgt spid="129"/>
                                        </p:tgtEl>
                                        <p:attrNameLst>
                                          <p:attrName>ppt_y</p:attrName>
                                        </p:attrNameLst>
                                      </p:cBhvr>
                                      <p:tavLst>
                                        <p:tav tm="0">
                                          <p:val>
                                            <p:strVal val="#ppt_y"/>
                                          </p:val>
                                        </p:tav>
                                        <p:tav tm="100000">
                                          <p:val>
                                            <p:strVal val="#ppt_y"/>
                                          </p:val>
                                        </p:tav>
                                      </p:tavLst>
                                    </p:anim>
                                    <p:animEffect transition="in" filter="fade">
                                      <p:cBhvr>
                                        <p:cTn id="11" dur="500"/>
                                        <p:tgtEl>
                                          <p:spTgt spid="129"/>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132"/>
                                        </p:tgtEl>
                                        <p:attrNameLst>
                                          <p:attrName>style.visibility</p:attrName>
                                        </p:attrNameLst>
                                      </p:cBhvr>
                                      <p:to>
                                        <p:strVal val="visible"/>
                                      </p:to>
                                    </p:set>
                                    <p:anim calcmode="lin" valueType="num">
                                      <p:cBhvr>
                                        <p:cTn id="14" dur="500" fill="hold"/>
                                        <p:tgtEl>
                                          <p:spTgt spid="132"/>
                                        </p:tgtEl>
                                        <p:attrNameLst>
                                          <p:attrName>ppt_w</p:attrName>
                                        </p:attrNameLst>
                                      </p:cBhvr>
                                      <p:tavLst>
                                        <p:tav tm="0">
                                          <p:val>
                                            <p:strVal val="#ppt_w*0.05"/>
                                          </p:val>
                                        </p:tav>
                                        <p:tav tm="100000">
                                          <p:val>
                                            <p:strVal val="#ppt_w"/>
                                          </p:val>
                                        </p:tav>
                                      </p:tavLst>
                                    </p:anim>
                                    <p:anim calcmode="lin" valueType="num">
                                      <p:cBhvr>
                                        <p:cTn id="15" dur="500" fill="hold"/>
                                        <p:tgtEl>
                                          <p:spTgt spid="132"/>
                                        </p:tgtEl>
                                        <p:attrNameLst>
                                          <p:attrName>ppt_h</p:attrName>
                                        </p:attrNameLst>
                                      </p:cBhvr>
                                      <p:tavLst>
                                        <p:tav tm="0">
                                          <p:val>
                                            <p:strVal val="#ppt_h"/>
                                          </p:val>
                                        </p:tav>
                                        <p:tav tm="100000">
                                          <p:val>
                                            <p:strVal val="#ppt_h"/>
                                          </p:val>
                                        </p:tav>
                                      </p:tavLst>
                                    </p:anim>
                                    <p:anim calcmode="lin" valueType="num">
                                      <p:cBhvr>
                                        <p:cTn id="16" dur="500" fill="hold"/>
                                        <p:tgtEl>
                                          <p:spTgt spid="132"/>
                                        </p:tgtEl>
                                        <p:attrNameLst>
                                          <p:attrName>ppt_x</p:attrName>
                                        </p:attrNameLst>
                                      </p:cBhvr>
                                      <p:tavLst>
                                        <p:tav tm="0">
                                          <p:val>
                                            <p:strVal val="#ppt_x-.2"/>
                                          </p:val>
                                        </p:tav>
                                        <p:tav tm="100000">
                                          <p:val>
                                            <p:strVal val="#ppt_x"/>
                                          </p:val>
                                        </p:tav>
                                      </p:tavLst>
                                    </p:anim>
                                    <p:anim calcmode="lin" valueType="num">
                                      <p:cBhvr>
                                        <p:cTn id="17" dur="500" fill="hold"/>
                                        <p:tgtEl>
                                          <p:spTgt spid="132"/>
                                        </p:tgtEl>
                                        <p:attrNameLst>
                                          <p:attrName>ppt_y</p:attrName>
                                        </p:attrNameLst>
                                      </p:cBhvr>
                                      <p:tavLst>
                                        <p:tav tm="0">
                                          <p:val>
                                            <p:strVal val="#ppt_y"/>
                                          </p:val>
                                        </p:tav>
                                        <p:tav tm="100000">
                                          <p:val>
                                            <p:strVal val="#ppt_y"/>
                                          </p:val>
                                        </p:tav>
                                      </p:tavLst>
                                    </p:anim>
                                    <p:animEffect transition="in" filter="fade">
                                      <p:cBhvr>
                                        <p:cTn id="18" dur="500"/>
                                        <p:tgtEl>
                                          <p:spTgt spid="132"/>
                                        </p:tgtEl>
                                      </p:cBhvr>
                                    </p:animEffect>
                                  </p:childTnLst>
                                </p:cTn>
                              </p:par>
                              <p:par>
                                <p:cTn id="19" presetID="54" presetClass="entr" presetSubtype="0" accel="100000" fill="hold" grpId="0" nodeType="withEffect">
                                  <p:stCondLst>
                                    <p:cond delay="0"/>
                                  </p:stCondLst>
                                  <p:childTnLst>
                                    <p:set>
                                      <p:cBhvr>
                                        <p:cTn id="20" dur="1" fill="hold">
                                          <p:stCondLst>
                                            <p:cond delay="0"/>
                                          </p:stCondLst>
                                        </p:cTn>
                                        <p:tgtEl>
                                          <p:spTgt spid="133"/>
                                        </p:tgtEl>
                                        <p:attrNameLst>
                                          <p:attrName>style.visibility</p:attrName>
                                        </p:attrNameLst>
                                      </p:cBhvr>
                                      <p:to>
                                        <p:strVal val="visible"/>
                                      </p:to>
                                    </p:set>
                                    <p:anim calcmode="lin" valueType="num">
                                      <p:cBhvr>
                                        <p:cTn id="21" dur="500" fill="hold"/>
                                        <p:tgtEl>
                                          <p:spTgt spid="133"/>
                                        </p:tgtEl>
                                        <p:attrNameLst>
                                          <p:attrName>ppt_w</p:attrName>
                                        </p:attrNameLst>
                                      </p:cBhvr>
                                      <p:tavLst>
                                        <p:tav tm="0">
                                          <p:val>
                                            <p:strVal val="#ppt_w*0.05"/>
                                          </p:val>
                                        </p:tav>
                                        <p:tav tm="100000">
                                          <p:val>
                                            <p:strVal val="#ppt_w"/>
                                          </p:val>
                                        </p:tav>
                                      </p:tavLst>
                                    </p:anim>
                                    <p:anim calcmode="lin" valueType="num">
                                      <p:cBhvr>
                                        <p:cTn id="22" dur="500" fill="hold"/>
                                        <p:tgtEl>
                                          <p:spTgt spid="133"/>
                                        </p:tgtEl>
                                        <p:attrNameLst>
                                          <p:attrName>ppt_h</p:attrName>
                                        </p:attrNameLst>
                                      </p:cBhvr>
                                      <p:tavLst>
                                        <p:tav tm="0">
                                          <p:val>
                                            <p:strVal val="#ppt_h"/>
                                          </p:val>
                                        </p:tav>
                                        <p:tav tm="100000">
                                          <p:val>
                                            <p:strVal val="#ppt_h"/>
                                          </p:val>
                                        </p:tav>
                                      </p:tavLst>
                                    </p:anim>
                                    <p:anim calcmode="lin" valueType="num">
                                      <p:cBhvr>
                                        <p:cTn id="23" dur="500" fill="hold"/>
                                        <p:tgtEl>
                                          <p:spTgt spid="133"/>
                                        </p:tgtEl>
                                        <p:attrNameLst>
                                          <p:attrName>ppt_x</p:attrName>
                                        </p:attrNameLst>
                                      </p:cBhvr>
                                      <p:tavLst>
                                        <p:tav tm="0">
                                          <p:val>
                                            <p:strVal val="#ppt_x-.2"/>
                                          </p:val>
                                        </p:tav>
                                        <p:tav tm="100000">
                                          <p:val>
                                            <p:strVal val="#ppt_x"/>
                                          </p:val>
                                        </p:tav>
                                      </p:tavLst>
                                    </p:anim>
                                    <p:anim calcmode="lin" valueType="num">
                                      <p:cBhvr>
                                        <p:cTn id="24" dur="500" fill="hold"/>
                                        <p:tgtEl>
                                          <p:spTgt spid="133"/>
                                        </p:tgtEl>
                                        <p:attrNameLst>
                                          <p:attrName>ppt_y</p:attrName>
                                        </p:attrNameLst>
                                      </p:cBhvr>
                                      <p:tavLst>
                                        <p:tav tm="0">
                                          <p:val>
                                            <p:strVal val="#ppt_y"/>
                                          </p:val>
                                        </p:tav>
                                        <p:tav tm="100000">
                                          <p:val>
                                            <p:strVal val="#ppt_y"/>
                                          </p:val>
                                        </p:tav>
                                      </p:tavLst>
                                    </p:anim>
                                    <p:animEffect transition="in" filter="fade">
                                      <p:cBhvr>
                                        <p:cTn id="25" dur="500"/>
                                        <p:tgtEl>
                                          <p:spTgt spid="133"/>
                                        </p:tgtEl>
                                      </p:cBhvr>
                                    </p:animEffect>
                                  </p:childTnLst>
                                </p:cTn>
                              </p:par>
                              <p:par>
                                <p:cTn id="26" presetID="54" presetClass="entr" presetSubtype="0" accel="100000" fill="hold" grpId="0" nodeType="withEffect">
                                  <p:stCondLst>
                                    <p:cond delay="0"/>
                                  </p:stCondLst>
                                  <p:childTnLst>
                                    <p:set>
                                      <p:cBhvr>
                                        <p:cTn id="27" dur="1" fill="hold">
                                          <p:stCondLst>
                                            <p:cond delay="0"/>
                                          </p:stCondLst>
                                        </p:cTn>
                                        <p:tgtEl>
                                          <p:spTgt spid="134"/>
                                        </p:tgtEl>
                                        <p:attrNameLst>
                                          <p:attrName>style.visibility</p:attrName>
                                        </p:attrNameLst>
                                      </p:cBhvr>
                                      <p:to>
                                        <p:strVal val="visible"/>
                                      </p:to>
                                    </p:set>
                                    <p:anim calcmode="lin" valueType="num">
                                      <p:cBhvr>
                                        <p:cTn id="28" dur="500" fill="hold"/>
                                        <p:tgtEl>
                                          <p:spTgt spid="134"/>
                                        </p:tgtEl>
                                        <p:attrNameLst>
                                          <p:attrName>ppt_w</p:attrName>
                                        </p:attrNameLst>
                                      </p:cBhvr>
                                      <p:tavLst>
                                        <p:tav tm="0">
                                          <p:val>
                                            <p:strVal val="#ppt_w*0.05"/>
                                          </p:val>
                                        </p:tav>
                                        <p:tav tm="100000">
                                          <p:val>
                                            <p:strVal val="#ppt_w"/>
                                          </p:val>
                                        </p:tav>
                                      </p:tavLst>
                                    </p:anim>
                                    <p:anim calcmode="lin" valueType="num">
                                      <p:cBhvr>
                                        <p:cTn id="29" dur="500" fill="hold"/>
                                        <p:tgtEl>
                                          <p:spTgt spid="134"/>
                                        </p:tgtEl>
                                        <p:attrNameLst>
                                          <p:attrName>ppt_h</p:attrName>
                                        </p:attrNameLst>
                                      </p:cBhvr>
                                      <p:tavLst>
                                        <p:tav tm="0">
                                          <p:val>
                                            <p:strVal val="#ppt_h"/>
                                          </p:val>
                                        </p:tav>
                                        <p:tav tm="100000">
                                          <p:val>
                                            <p:strVal val="#ppt_h"/>
                                          </p:val>
                                        </p:tav>
                                      </p:tavLst>
                                    </p:anim>
                                    <p:anim calcmode="lin" valueType="num">
                                      <p:cBhvr>
                                        <p:cTn id="30" dur="500" fill="hold"/>
                                        <p:tgtEl>
                                          <p:spTgt spid="134"/>
                                        </p:tgtEl>
                                        <p:attrNameLst>
                                          <p:attrName>ppt_x</p:attrName>
                                        </p:attrNameLst>
                                      </p:cBhvr>
                                      <p:tavLst>
                                        <p:tav tm="0">
                                          <p:val>
                                            <p:strVal val="#ppt_x-.2"/>
                                          </p:val>
                                        </p:tav>
                                        <p:tav tm="100000">
                                          <p:val>
                                            <p:strVal val="#ppt_x"/>
                                          </p:val>
                                        </p:tav>
                                      </p:tavLst>
                                    </p:anim>
                                    <p:anim calcmode="lin" valueType="num">
                                      <p:cBhvr>
                                        <p:cTn id="31" dur="500" fill="hold"/>
                                        <p:tgtEl>
                                          <p:spTgt spid="134"/>
                                        </p:tgtEl>
                                        <p:attrNameLst>
                                          <p:attrName>ppt_y</p:attrName>
                                        </p:attrNameLst>
                                      </p:cBhvr>
                                      <p:tavLst>
                                        <p:tav tm="0">
                                          <p:val>
                                            <p:strVal val="#ppt_y"/>
                                          </p:val>
                                        </p:tav>
                                        <p:tav tm="100000">
                                          <p:val>
                                            <p:strVal val="#ppt_y"/>
                                          </p:val>
                                        </p:tav>
                                      </p:tavLst>
                                    </p:anim>
                                    <p:animEffect transition="in" filter="fade">
                                      <p:cBhvr>
                                        <p:cTn id="32" dur="500"/>
                                        <p:tgtEl>
                                          <p:spTgt spid="134"/>
                                        </p:tgtEl>
                                      </p:cBhvr>
                                    </p:animEffect>
                                  </p:childTnLst>
                                </p:cTn>
                              </p:par>
                              <p:par>
                                <p:cTn id="33" presetID="54" presetClass="entr" presetSubtype="0" accel="100000" fill="hold" grpId="0" nodeType="withEffect">
                                  <p:stCondLst>
                                    <p:cond delay="0"/>
                                  </p:stCondLst>
                                  <p:childTnLst>
                                    <p:set>
                                      <p:cBhvr>
                                        <p:cTn id="34" dur="1" fill="hold">
                                          <p:stCondLst>
                                            <p:cond delay="0"/>
                                          </p:stCondLst>
                                        </p:cTn>
                                        <p:tgtEl>
                                          <p:spTgt spid="135"/>
                                        </p:tgtEl>
                                        <p:attrNameLst>
                                          <p:attrName>style.visibility</p:attrName>
                                        </p:attrNameLst>
                                      </p:cBhvr>
                                      <p:to>
                                        <p:strVal val="visible"/>
                                      </p:to>
                                    </p:set>
                                    <p:anim calcmode="lin" valueType="num">
                                      <p:cBhvr>
                                        <p:cTn id="35" dur="500" fill="hold"/>
                                        <p:tgtEl>
                                          <p:spTgt spid="135"/>
                                        </p:tgtEl>
                                        <p:attrNameLst>
                                          <p:attrName>ppt_w</p:attrName>
                                        </p:attrNameLst>
                                      </p:cBhvr>
                                      <p:tavLst>
                                        <p:tav tm="0">
                                          <p:val>
                                            <p:strVal val="#ppt_w*0.05"/>
                                          </p:val>
                                        </p:tav>
                                        <p:tav tm="100000">
                                          <p:val>
                                            <p:strVal val="#ppt_w"/>
                                          </p:val>
                                        </p:tav>
                                      </p:tavLst>
                                    </p:anim>
                                    <p:anim calcmode="lin" valueType="num">
                                      <p:cBhvr>
                                        <p:cTn id="36" dur="500" fill="hold"/>
                                        <p:tgtEl>
                                          <p:spTgt spid="135"/>
                                        </p:tgtEl>
                                        <p:attrNameLst>
                                          <p:attrName>ppt_h</p:attrName>
                                        </p:attrNameLst>
                                      </p:cBhvr>
                                      <p:tavLst>
                                        <p:tav tm="0">
                                          <p:val>
                                            <p:strVal val="#ppt_h"/>
                                          </p:val>
                                        </p:tav>
                                        <p:tav tm="100000">
                                          <p:val>
                                            <p:strVal val="#ppt_h"/>
                                          </p:val>
                                        </p:tav>
                                      </p:tavLst>
                                    </p:anim>
                                    <p:anim calcmode="lin" valueType="num">
                                      <p:cBhvr>
                                        <p:cTn id="37" dur="500" fill="hold"/>
                                        <p:tgtEl>
                                          <p:spTgt spid="135"/>
                                        </p:tgtEl>
                                        <p:attrNameLst>
                                          <p:attrName>ppt_x</p:attrName>
                                        </p:attrNameLst>
                                      </p:cBhvr>
                                      <p:tavLst>
                                        <p:tav tm="0">
                                          <p:val>
                                            <p:strVal val="#ppt_x-.2"/>
                                          </p:val>
                                        </p:tav>
                                        <p:tav tm="100000">
                                          <p:val>
                                            <p:strVal val="#ppt_x"/>
                                          </p:val>
                                        </p:tav>
                                      </p:tavLst>
                                    </p:anim>
                                    <p:anim calcmode="lin" valueType="num">
                                      <p:cBhvr>
                                        <p:cTn id="38" dur="500" fill="hold"/>
                                        <p:tgtEl>
                                          <p:spTgt spid="135"/>
                                        </p:tgtEl>
                                        <p:attrNameLst>
                                          <p:attrName>ppt_y</p:attrName>
                                        </p:attrNameLst>
                                      </p:cBhvr>
                                      <p:tavLst>
                                        <p:tav tm="0">
                                          <p:val>
                                            <p:strVal val="#ppt_y"/>
                                          </p:val>
                                        </p:tav>
                                        <p:tav tm="100000">
                                          <p:val>
                                            <p:strVal val="#ppt_y"/>
                                          </p:val>
                                        </p:tav>
                                      </p:tavLst>
                                    </p:anim>
                                    <p:animEffect transition="in" filter="fade">
                                      <p:cBhvr>
                                        <p:cTn id="39" dur="500"/>
                                        <p:tgtEl>
                                          <p:spTgt spid="135"/>
                                        </p:tgtEl>
                                      </p:cBhvr>
                                    </p:animEffect>
                                  </p:childTnLst>
                                </p:cTn>
                              </p:par>
                              <p:par>
                                <p:cTn id="40" presetID="54" presetClass="entr" presetSubtype="0" accel="100000" fill="hold" nodeType="withEffect">
                                  <p:stCondLst>
                                    <p:cond delay="0"/>
                                  </p:stCondLst>
                                  <p:childTnLst>
                                    <p:set>
                                      <p:cBhvr>
                                        <p:cTn id="41" dur="1" fill="hold">
                                          <p:stCondLst>
                                            <p:cond delay="0"/>
                                          </p:stCondLst>
                                        </p:cTn>
                                        <p:tgtEl>
                                          <p:spTgt spid="136"/>
                                        </p:tgtEl>
                                        <p:attrNameLst>
                                          <p:attrName>style.visibility</p:attrName>
                                        </p:attrNameLst>
                                      </p:cBhvr>
                                      <p:to>
                                        <p:strVal val="visible"/>
                                      </p:to>
                                    </p:set>
                                    <p:anim calcmode="lin" valueType="num">
                                      <p:cBhvr>
                                        <p:cTn id="42" dur="500" fill="hold"/>
                                        <p:tgtEl>
                                          <p:spTgt spid="136"/>
                                        </p:tgtEl>
                                        <p:attrNameLst>
                                          <p:attrName>ppt_w</p:attrName>
                                        </p:attrNameLst>
                                      </p:cBhvr>
                                      <p:tavLst>
                                        <p:tav tm="0">
                                          <p:val>
                                            <p:strVal val="#ppt_w*0.05"/>
                                          </p:val>
                                        </p:tav>
                                        <p:tav tm="100000">
                                          <p:val>
                                            <p:strVal val="#ppt_w"/>
                                          </p:val>
                                        </p:tav>
                                      </p:tavLst>
                                    </p:anim>
                                    <p:anim calcmode="lin" valueType="num">
                                      <p:cBhvr>
                                        <p:cTn id="43" dur="500" fill="hold"/>
                                        <p:tgtEl>
                                          <p:spTgt spid="136"/>
                                        </p:tgtEl>
                                        <p:attrNameLst>
                                          <p:attrName>ppt_h</p:attrName>
                                        </p:attrNameLst>
                                      </p:cBhvr>
                                      <p:tavLst>
                                        <p:tav tm="0">
                                          <p:val>
                                            <p:strVal val="#ppt_h"/>
                                          </p:val>
                                        </p:tav>
                                        <p:tav tm="100000">
                                          <p:val>
                                            <p:strVal val="#ppt_h"/>
                                          </p:val>
                                        </p:tav>
                                      </p:tavLst>
                                    </p:anim>
                                    <p:anim calcmode="lin" valueType="num">
                                      <p:cBhvr>
                                        <p:cTn id="44" dur="500" fill="hold"/>
                                        <p:tgtEl>
                                          <p:spTgt spid="136"/>
                                        </p:tgtEl>
                                        <p:attrNameLst>
                                          <p:attrName>ppt_x</p:attrName>
                                        </p:attrNameLst>
                                      </p:cBhvr>
                                      <p:tavLst>
                                        <p:tav tm="0">
                                          <p:val>
                                            <p:strVal val="#ppt_x-.2"/>
                                          </p:val>
                                        </p:tav>
                                        <p:tav tm="100000">
                                          <p:val>
                                            <p:strVal val="#ppt_x"/>
                                          </p:val>
                                        </p:tav>
                                      </p:tavLst>
                                    </p:anim>
                                    <p:anim calcmode="lin" valueType="num">
                                      <p:cBhvr>
                                        <p:cTn id="45" dur="500" fill="hold"/>
                                        <p:tgtEl>
                                          <p:spTgt spid="136"/>
                                        </p:tgtEl>
                                        <p:attrNameLst>
                                          <p:attrName>ppt_y</p:attrName>
                                        </p:attrNameLst>
                                      </p:cBhvr>
                                      <p:tavLst>
                                        <p:tav tm="0">
                                          <p:val>
                                            <p:strVal val="#ppt_y"/>
                                          </p:val>
                                        </p:tav>
                                        <p:tav tm="100000">
                                          <p:val>
                                            <p:strVal val="#ppt_y"/>
                                          </p:val>
                                        </p:tav>
                                      </p:tavLst>
                                    </p:anim>
                                    <p:animEffect transition="in" filter="fade">
                                      <p:cBhvr>
                                        <p:cTn id="46" dur="500"/>
                                        <p:tgtEl>
                                          <p:spTgt spid="136"/>
                                        </p:tgtEl>
                                      </p:cBhvr>
                                    </p:animEffect>
                                  </p:childTnLst>
                                </p:cTn>
                              </p:par>
                              <p:par>
                                <p:cTn id="47" presetID="54" presetClass="entr" presetSubtype="0" accel="100000" fill="hold" nodeType="withEffect">
                                  <p:stCondLst>
                                    <p:cond delay="0"/>
                                  </p:stCondLst>
                                  <p:childTnLst>
                                    <p:set>
                                      <p:cBhvr>
                                        <p:cTn id="48" dur="1" fill="hold">
                                          <p:stCondLst>
                                            <p:cond delay="0"/>
                                          </p:stCondLst>
                                        </p:cTn>
                                        <p:tgtEl>
                                          <p:spTgt spid="139"/>
                                        </p:tgtEl>
                                        <p:attrNameLst>
                                          <p:attrName>style.visibility</p:attrName>
                                        </p:attrNameLst>
                                      </p:cBhvr>
                                      <p:to>
                                        <p:strVal val="visible"/>
                                      </p:to>
                                    </p:set>
                                    <p:anim calcmode="lin" valueType="num">
                                      <p:cBhvr>
                                        <p:cTn id="49" dur="500" fill="hold"/>
                                        <p:tgtEl>
                                          <p:spTgt spid="139"/>
                                        </p:tgtEl>
                                        <p:attrNameLst>
                                          <p:attrName>ppt_w</p:attrName>
                                        </p:attrNameLst>
                                      </p:cBhvr>
                                      <p:tavLst>
                                        <p:tav tm="0">
                                          <p:val>
                                            <p:strVal val="#ppt_w*0.05"/>
                                          </p:val>
                                        </p:tav>
                                        <p:tav tm="100000">
                                          <p:val>
                                            <p:strVal val="#ppt_w"/>
                                          </p:val>
                                        </p:tav>
                                      </p:tavLst>
                                    </p:anim>
                                    <p:anim calcmode="lin" valueType="num">
                                      <p:cBhvr>
                                        <p:cTn id="50" dur="500" fill="hold"/>
                                        <p:tgtEl>
                                          <p:spTgt spid="139"/>
                                        </p:tgtEl>
                                        <p:attrNameLst>
                                          <p:attrName>ppt_h</p:attrName>
                                        </p:attrNameLst>
                                      </p:cBhvr>
                                      <p:tavLst>
                                        <p:tav tm="0">
                                          <p:val>
                                            <p:strVal val="#ppt_h"/>
                                          </p:val>
                                        </p:tav>
                                        <p:tav tm="100000">
                                          <p:val>
                                            <p:strVal val="#ppt_h"/>
                                          </p:val>
                                        </p:tav>
                                      </p:tavLst>
                                    </p:anim>
                                    <p:anim calcmode="lin" valueType="num">
                                      <p:cBhvr>
                                        <p:cTn id="51" dur="500" fill="hold"/>
                                        <p:tgtEl>
                                          <p:spTgt spid="139"/>
                                        </p:tgtEl>
                                        <p:attrNameLst>
                                          <p:attrName>ppt_x</p:attrName>
                                        </p:attrNameLst>
                                      </p:cBhvr>
                                      <p:tavLst>
                                        <p:tav tm="0">
                                          <p:val>
                                            <p:strVal val="#ppt_x-.2"/>
                                          </p:val>
                                        </p:tav>
                                        <p:tav tm="100000">
                                          <p:val>
                                            <p:strVal val="#ppt_x"/>
                                          </p:val>
                                        </p:tav>
                                      </p:tavLst>
                                    </p:anim>
                                    <p:anim calcmode="lin" valueType="num">
                                      <p:cBhvr>
                                        <p:cTn id="52" dur="500" fill="hold"/>
                                        <p:tgtEl>
                                          <p:spTgt spid="139"/>
                                        </p:tgtEl>
                                        <p:attrNameLst>
                                          <p:attrName>ppt_y</p:attrName>
                                        </p:attrNameLst>
                                      </p:cBhvr>
                                      <p:tavLst>
                                        <p:tav tm="0">
                                          <p:val>
                                            <p:strVal val="#ppt_y"/>
                                          </p:val>
                                        </p:tav>
                                        <p:tav tm="100000">
                                          <p:val>
                                            <p:strVal val="#ppt_y"/>
                                          </p:val>
                                        </p:tav>
                                      </p:tavLst>
                                    </p:anim>
                                    <p:animEffect transition="in" filter="fade">
                                      <p:cBhvr>
                                        <p:cTn id="53" dur="500"/>
                                        <p:tgtEl>
                                          <p:spTgt spid="139"/>
                                        </p:tgtEl>
                                      </p:cBhvr>
                                    </p:animEffect>
                                  </p:childTnLst>
                                </p:cTn>
                              </p:par>
                              <p:par>
                                <p:cTn id="54" presetID="54" presetClass="entr" presetSubtype="0" accel="100000" fill="hold" nodeType="withEffect">
                                  <p:stCondLst>
                                    <p:cond delay="0"/>
                                  </p:stCondLst>
                                  <p:childTnLst>
                                    <p:set>
                                      <p:cBhvr>
                                        <p:cTn id="55" dur="1" fill="hold">
                                          <p:stCondLst>
                                            <p:cond delay="0"/>
                                          </p:stCondLst>
                                        </p:cTn>
                                        <p:tgtEl>
                                          <p:spTgt spid="142"/>
                                        </p:tgtEl>
                                        <p:attrNameLst>
                                          <p:attrName>style.visibility</p:attrName>
                                        </p:attrNameLst>
                                      </p:cBhvr>
                                      <p:to>
                                        <p:strVal val="visible"/>
                                      </p:to>
                                    </p:set>
                                    <p:anim calcmode="lin" valueType="num">
                                      <p:cBhvr>
                                        <p:cTn id="56" dur="500" fill="hold"/>
                                        <p:tgtEl>
                                          <p:spTgt spid="142"/>
                                        </p:tgtEl>
                                        <p:attrNameLst>
                                          <p:attrName>ppt_w</p:attrName>
                                        </p:attrNameLst>
                                      </p:cBhvr>
                                      <p:tavLst>
                                        <p:tav tm="0">
                                          <p:val>
                                            <p:strVal val="#ppt_w*0.05"/>
                                          </p:val>
                                        </p:tav>
                                        <p:tav tm="100000">
                                          <p:val>
                                            <p:strVal val="#ppt_w"/>
                                          </p:val>
                                        </p:tav>
                                      </p:tavLst>
                                    </p:anim>
                                    <p:anim calcmode="lin" valueType="num">
                                      <p:cBhvr>
                                        <p:cTn id="57" dur="500" fill="hold"/>
                                        <p:tgtEl>
                                          <p:spTgt spid="142"/>
                                        </p:tgtEl>
                                        <p:attrNameLst>
                                          <p:attrName>ppt_h</p:attrName>
                                        </p:attrNameLst>
                                      </p:cBhvr>
                                      <p:tavLst>
                                        <p:tav tm="0">
                                          <p:val>
                                            <p:strVal val="#ppt_h"/>
                                          </p:val>
                                        </p:tav>
                                        <p:tav tm="100000">
                                          <p:val>
                                            <p:strVal val="#ppt_h"/>
                                          </p:val>
                                        </p:tav>
                                      </p:tavLst>
                                    </p:anim>
                                    <p:anim calcmode="lin" valueType="num">
                                      <p:cBhvr>
                                        <p:cTn id="58" dur="500" fill="hold"/>
                                        <p:tgtEl>
                                          <p:spTgt spid="142"/>
                                        </p:tgtEl>
                                        <p:attrNameLst>
                                          <p:attrName>ppt_x</p:attrName>
                                        </p:attrNameLst>
                                      </p:cBhvr>
                                      <p:tavLst>
                                        <p:tav tm="0">
                                          <p:val>
                                            <p:strVal val="#ppt_x-.2"/>
                                          </p:val>
                                        </p:tav>
                                        <p:tav tm="100000">
                                          <p:val>
                                            <p:strVal val="#ppt_x"/>
                                          </p:val>
                                        </p:tav>
                                      </p:tavLst>
                                    </p:anim>
                                    <p:anim calcmode="lin" valueType="num">
                                      <p:cBhvr>
                                        <p:cTn id="59" dur="500" fill="hold"/>
                                        <p:tgtEl>
                                          <p:spTgt spid="142"/>
                                        </p:tgtEl>
                                        <p:attrNameLst>
                                          <p:attrName>ppt_y</p:attrName>
                                        </p:attrNameLst>
                                      </p:cBhvr>
                                      <p:tavLst>
                                        <p:tav tm="0">
                                          <p:val>
                                            <p:strVal val="#ppt_y"/>
                                          </p:val>
                                        </p:tav>
                                        <p:tav tm="100000">
                                          <p:val>
                                            <p:strVal val="#ppt_y"/>
                                          </p:val>
                                        </p:tav>
                                      </p:tavLst>
                                    </p:anim>
                                    <p:animEffect transition="in" filter="fade">
                                      <p:cBhvr>
                                        <p:cTn id="60" dur="500"/>
                                        <p:tgtEl>
                                          <p:spTgt spid="142"/>
                                        </p:tgtEl>
                                      </p:cBhvr>
                                    </p:animEffect>
                                  </p:childTnLst>
                                </p:cTn>
                              </p:par>
                              <p:par>
                                <p:cTn id="61" presetID="54" presetClass="entr" presetSubtype="0" accel="100000" fill="hold" nodeType="withEffect">
                                  <p:stCondLst>
                                    <p:cond delay="0"/>
                                  </p:stCondLst>
                                  <p:childTnLst>
                                    <p:set>
                                      <p:cBhvr>
                                        <p:cTn id="62" dur="1" fill="hold">
                                          <p:stCondLst>
                                            <p:cond delay="0"/>
                                          </p:stCondLst>
                                        </p:cTn>
                                        <p:tgtEl>
                                          <p:spTgt spid="148"/>
                                        </p:tgtEl>
                                        <p:attrNameLst>
                                          <p:attrName>style.visibility</p:attrName>
                                        </p:attrNameLst>
                                      </p:cBhvr>
                                      <p:to>
                                        <p:strVal val="visible"/>
                                      </p:to>
                                    </p:set>
                                    <p:anim calcmode="lin" valueType="num">
                                      <p:cBhvr>
                                        <p:cTn id="63" dur="500" fill="hold"/>
                                        <p:tgtEl>
                                          <p:spTgt spid="148"/>
                                        </p:tgtEl>
                                        <p:attrNameLst>
                                          <p:attrName>ppt_w</p:attrName>
                                        </p:attrNameLst>
                                      </p:cBhvr>
                                      <p:tavLst>
                                        <p:tav tm="0">
                                          <p:val>
                                            <p:strVal val="#ppt_w*0.05"/>
                                          </p:val>
                                        </p:tav>
                                        <p:tav tm="100000">
                                          <p:val>
                                            <p:strVal val="#ppt_w"/>
                                          </p:val>
                                        </p:tav>
                                      </p:tavLst>
                                    </p:anim>
                                    <p:anim calcmode="lin" valueType="num">
                                      <p:cBhvr>
                                        <p:cTn id="64" dur="500" fill="hold"/>
                                        <p:tgtEl>
                                          <p:spTgt spid="148"/>
                                        </p:tgtEl>
                                        <p:attrNameLst>
                                          <p:attrName>ppt_h</p:attrName>
                                        </p:attrNameLst>
                                      </p:cBhvr>
                                      <p:tavLst>
                                        <p:tav tm="0">
                                          <p:val>
                                            <p:strVal val="#ppt_h"/>
                                          </p:val>
                                        </p:tav>
                                        <p:tav tm="100000">
                                          <p:val>
                                            <p:strVal val="#ppt_h"/>
                                          </p:val>
                                        </p:tav>
                                      </p:tavLst>
                                    </p:anim>
                                    <p:anim calcmode="lin" valueType="num">
                                      <p:cBhvr>
                                        <p:cTn id="65" dur="500" fill="hold"/>
                                        <p:tgtEl>
                                          <p:spTgt spid="148"/>
                                        </p:tgtEl>
                                        <p:attrNameLst>
                                          <p:attrName>ppt_x</p:attrName>
                                        </p:attrNameLst>
                                      </p:cBhvr>
                                      <p:tavLst>
                                        <p:tav tm="0">
                                          <p:val>
                                            <p:strVal val="#ppt_x-.2"/>
                                          </p:val>
                                        </p:tav>
                                        <p:tav tm="100000">
                                          <p:val>
                                            <p:strVal val="#ppt_x"/>
                                          </p:val>
                                        </p:tav>
                                      </p:tavLst>
                                    </p:anim>
                                    <p:anim calcmode="lin" valueType="num">
                                      <p:cBhvr>
                                        <p:cTn id="66" dur="500" fill="hold"/>
                                        <p:tgtEl>
                                          <p:spTgt spid="148"/>
                                        </p:tgtEl>
                                        <p:attrNameLst>
                                          <p:attrName>ppt_y</p:attrName>
                                        </p:attrNameLst>
                                      </p:cBhvr>
                                      <p:tavLst>
                                        <p:tav tm="0">
                                          <p:val>
                                            <p:strVal val="#ppt_y"/>
                                          </p:val>
                                        </p:tav>
                                        <p:tav tm="100000">
                                          <p:val>
                                            <p:strVal val="#ppt_y"/>
                                          </p:val>
                                        </p:tav>
                                      </p:tavLst>
                                    </p:anim>
                                    <p:animEffect transition="in" filter="fade">
                                      <p:cBhvr>
                                        <p:cTn id="67" dur="500"/>
                                        <p:tgtEl>
                                          <p:spTgt spid="148"/>
                                        </p:tgtEl>
                                      </p:cBhvr>
                                    </p:animEffect>
                                  </p:childTnLst>
                                </p:cTn>
                              </p:par>
                              <p:par>
                                <p:cTn id="68" presetID="54" presetClass="entr" presetSubtype="0" accel="100000" fill="hold" nodeType="withEffect">
                                  <p:stCondLst>
                                    <p:cond delay="0"/>
                                  </p:stCondLst>
                                  <p:childTnLst>
                                    <p:set>
                                      <p:cBhvr>
                                        <p:cTn id="69" dur="1" fill="hold">
                                          <p:stCondLst>
                                            <p:cond delay="0"/>
                                          </p:stCondLst>
                                        </p:cTn>
                                        <p:tgtEl>
                                          <p:spTgt spid="214"/>
                                        </p:tgtEl>
                                        <p:attrNameLst>
                                          <p:attrName>style.visibility</p:attrName>
                                        </p:attrNameLst>
                                      </p:cBhvr>
                                      <p:to>
                                        <p:strVal val="visible"/>
                                      </p:to>
                                    </p:set>
                                    <p:anim calcmode="lin" valueType="num">
                                      <p:cBhvr>
                                        <p:cTn id="70" dur="500" fill="hold"/>
                                        <p:tgtEl>
                                          <p:spTgt spid="214"/>
                                        </p:tgtEl>
                                        <p:attrNameLst>
                                          <p:attrName>ppt_w</p:attrName>
                                        </p:attrNameLst>
                                      </p:cBhvr>
                                      <p:tavLst>
                                        <p:tav tm="0">
                                          <p:val>
                                            <p:strVal val="#ppt_w*0.05"/>
                                          </p:val>
                                        </p:tav>
                                        <p:tav tm="100000">
                                          <p:val>
                                            <p:strVal val="#ppt_w"/>
                                          </p:val>
                                        </p:tav>
                                      </p:tavLst>
                                    </p:anim>
                                    <p:anim calcmode="lin" valueType="num">
                                      <p:cBhvr>
                                        <p:cTn id="71" dur="500" fill="hold"/>
                                        <p:tgtEl>
                                          <p:spTgt spid="214"/>
                                        </p:tgtEl>
                                        <p:attrNameLst>
                                          <p:attrName>ppt_h</p:attrName>
                                        </p:attrNameLst>
                                      </p:cBhvr>
                                      <p:tavLst>
                                        <p:tav tm="0">
                                          <p:val>
                                            <p:strVal val="#ppt_h"/>
                                          </p:val>
                                        </p:tav>
                                        <p:tav tm="100000">
                                          <p:val>
                                            <p:strVal val="#ppt_h"/>
                                          </p:val>
                                        </p:tav>
                                      </p:tavLst>
                                    </p:anim>
                                    <p:anim calcmode="lin" valueType="num">
                                      <p:cBhvr>
                                        <p:cTn id="72" dur="500" fill="hold"/>
                                        <p:tgtEl>
                                          <p:spTgt spid="214"/>
                                        </p:tgtEl>
                                        <p:attrNameLst>
                                          <p:attrName>ppt_x</p:attrName>
                                        </p:attrNameLst>
                                      </p:cBhvr>
                                      <p:tavLst>
                                        <p:tav tm="0">
                                          <p:val>
                                            <p:strVal val="#ppt_x-.2"/>
                                          </p:val>
                                        </p:tav>
                                        <p:tav tm="100000">
                                          <p:val>
                                            <p:strVal val="#ppt_x"/>
                                          </p:val>
                                        </p:tav>
                                      </p:tavLst>
                                    </p:anim>
                                    <p:anim calcmode="lin" valueType="num">
                                      <p:cBhvr>
                                        <p:cTn id="73" dur="500" fill="hold"/>
                                        <p:tgtEl>
                                          <p:spTgt spid="214"/>
                                        </p:tgtEl>
                                        <p:attrNameLst>
                                          <p:attrName>ppt_y</p:attrName>
                                        </p:attrNameLst>
                                      </p:cBhvr>
                                      <p:tavLst>
                                        <p:tav tm="0">
                                          <p:val>
                                            <p:strVal val="#ppt_y"/>
                                          </p:val>
                                        </p:tav>
                                        <p:tav tm="100000">
                                          <p:val>
                                            <p:strVal val="#ppt_y"/>
                                          </p:val>
                                        </p:tav>
                                      </p:tavLst>
                                    </p:anim>
                                    <p:animEffect transition="in" filter="fade">
                                      <p:cBhvr>
                                        <p:cTn id="74" dur="500"/>
                                        <p:tgtEl>
                                          <p:spTgt spid="214"/>
                                        </p:tgtEl>
                                      </p:cBhvr>
                                    </p:animEffect>
                                  </p:childTnLst>
                                </p:cTn>
                              </p:par>
                              <p:par>
                                <p:cTn id="75" presetID="54" presetClass="entr" presetSubtype="0" accel="100000" fill="hold" nodeType="withEffect">
                                  <p:stCondLst>
                                    <p:cond delay="0"/>
                                  </p:stCondLst>
                                  <p:childTnLst>
                                    <p:set>
                                      <p:cBhvr>
                                        <p:cTn id="76" dur="1" fill="hold">
                                          <p:stCondLst>
                                            <p:cond delay="0"/>
                                          </p:stCondLst>
                                        </p:cTn>
                                        <p:tgtEl>
                                          <p:spTgt spid="217"/>
                                        </p:tgtEl>
                                        <p:attrNameLst>
                                          <p:attrName>style.visibility</p:attrName>
                                        </p:attrNameLst>
                                      </p:cBhvr>
                                      <p:to>
                                        <p:strVal val="visible"/>
                                      </p:to>
                                    </p:set>
                                    <p:anim calcmode="lin" valueType="num">
                                      <p:cBhvr>
                                        <p:cTn id="77" dur="500" fill="hold"/>
                                        <p:tgtEl>
                                          <p:spTgt spid="217"/>
                                        </p:tgtEl>
                                        <p:attrNameLst>
                                          <p:attrName>ppt_w</p:attrName>
                                        </p:attrNameLst>
                                      </p:cBhvr>
                                      <p:tavLst>
                                        <p:tav tm="0">
                                          <p:val>
                                            <p:strVal val="#ppt_w*0.05"/>
                                          </p:val>
                                        </p:tav>
                                        <p:tav tm="100000">
                                          <p:val>
                                            <p:strVal val="#ppt_w"/>
                                          </p:val>
                                        </p:tav>
                                      </p:tavLst>
                                    </p:anim>
                                    <p:anim calcmode="lin" valueType="num">
                                      <p:cBhvr>
                                        <p:cTn id="78" dur="500" fill="hold"/>
                                        <p:tgtEl>
                                          <p:spTgt spid="217"/>
                                        </p:tgtEl>
                                        <p:attrNameLst>
                                          <p:attrName>ppt_h</p:attrName>
                                        </p:attrNameLst>
                                      </p:cBhvr>
                                      <p:tavLst>
                                        <p:tav tm="0">
                                          <p:val>
                                            <p:strVal val="#ppt_h"/>
                                          </p:val>
                                        </p:tav>
                                        <p:tav tm="100000">
                                          <p:val>
                                            <p:strVal val="#ppt_h"/>
                                          </p:val>
                                        </p:tav>
                                      </p:tavLst>
                                    </p:anim>
                                    <p:anim calcmode="lin" valueType="num">
                                      <p:cBhvr>
                                        <p:cTn id="79" dur="500" fill="hold"/>
                                        <p:tgtEl>
                                          <p:spTgt spid="217"/>
                                        </p:tgtEl>
                                        <p:attrNameLst>
                                          <p:attrName>ppt_x</p:attrName>
                                        </p:attrNameLst>
                                      </p:cBhvr>
                                      <p:tavLst>
                                        <p:tav tm="0">
                                          <p:val>
                                            <p:strVal val="#ppt_x-.2"/>
                                          </p:val>
                                        </p:tav>
                                        <p:tav tm="100000">
                                          <p:val>
                                            <p:strVal val="#ppt_x"/>
                                          </p:val>
                                        </p:tav>
                                      </p:tavLst>
                                    </p:anim>
                                    <p:anim calcmode="lin" valueType="num">
                                      <p:cBhvr>
                                        <p:cTn id="80" dur="500" fill="hold"/>
                                        <p:tgtEl>
                                          <p:spTgt spid="217"/>
                                        </p:tgtEl>
                                        <p:attrNameLst>
                                          <p:attrName>ppt_y</p:attrName>
                                        </p:attrNameLst>
                                      </p:cBhvr>
                                      <p:tavLst>
                                        <p:tav tm="0">
                                          <p:val>
                                            <p:strVal val="#ppt_y"/>
                                          </p:val>
                                        </p:tav>
                                        <p:tav tm="100000">
                                          <p:val>
                                            <p:strVal val="#ppt_y"/>
                                          </p:val>
                                        </p:tav>
                                      </p:tavLst>
                                    </p:anim>
                                    <p:animEffect transition="in" filter="fade">
                                      <p:cBhvr>
                                        <p:cTn id="81" dur="500"/>
                                        <p:tgtEl>
                                          <p:spTgt spid="217"/>
                                        </p:tgtEl>
                                      </p:cBhvr>
                                    </p:animEffect>
                                  </p:childTnLst>
                                </p:cTn>
                              </p:par>
                              <p:par>
                                <p:cTn id="82" presetID="54" presetClass="entr" presetSubtype="0" accel="100000" fill="hold" nodeType="withEffect">
                                  <p:stCondLst>
                                    <p:cond delay="0"/>
                                  </p:stCondLst>
                                  <p:childTnLst>
                                    <p:set>
                                      <p:cBhvr>
                                        <p:cTn id="83" dur="1" fill="hold">
                                          <p:stCondLst>
                                            <p:cond delay="0"/>
                                          </p:stCondLst>
                                        </p:cTn>
                                        <p:tgtEl>
                                          <p:spTgt spid="220"/>
                                        </p:tgtEl>
                                        <p:attrNameLst>
                                          <p:attrName>style.visibility</p:attrName>
                                        </p:attrNameLst>
                                      </p:cBhvr>
                                      <p:to>
                                        <p:strVal val="visible"/>
                                      </p:to>
                                    </p:set>
                                    <p:anim calcmode="lin" valueType="num">
                                      <p:cBhvr>
                                        <p:cTn id="84" dur="500" fill="hold"/>
                                        <p:tgtEl>
                                          <p:spTgt spid="220"/>
                                        </p:tgtEl>
                                        <p:attrNameLst>
                                          <p:attrName>ppt_w</p:attrName>
                                        </p:attrNameLst>
                                      </p:cBhvr>
                                      <p:tavLst>
                                        <p:tav tm="0">
                                          <p:val>
                                            <p:strVal val="#ppt_w*0.05"/>
                                          </p:val>
                                        </p:tav>
                                        <p:tav tm="100000">
                                          <p:val>
                                            <p:strVal val="#ppt_w"/>
                                          </p:val>
                                        </p:tav>
                                      </p:tavLst>
                                    </p:anim>
                                    <p:anim calcmode="lin" valueType="num">
                                      <p:cBhvr>
                                        <p:cTn id="85" dur="500" fill="hold"/>
                                        <p:tgtEl>
                                          <p:spTgt spid="220"/>
                                        </p:tgtEl>
                                        <p:attrNameLst>
                                          <p:attrName>ppt_h</p:attrName>
                                        </p:attrNameLst>
                                      </p:cBhvr>
                                      <p:tavLst>
                                        <p:tav tm="0">
                                          <p:val>
                                            <p:strVal val="#ppt_h"/>
                                          </p:val>
                                        </p:tav>
                                        <p:tav tm="100000">
                                          <p:val>
                                            <p:strVal val="#ppt_h"/>
                                          </p:val>
                                        </p:tav>
                                      </p:tavLst>
                                    </p:anim>
                                    <p:anim calcmode="lin" valueType="num">
                                      <p:cBhvr>
                                        <p:cTn id="86" dur="500" fill="hold"/>
                                        <p:tgtEl>
                                          <p:spTgt spid="220"/>
                                        </p:tgtEl>
                                        <p:attrNameLst>
                                          <p:attrName>ppt_x</p:attrName>
                                        </p:attrNameLst>
                                      </p:cBhvr>
                                      <p:tavLst>
                                        <p:tav tm="0">
                                          <p:val>
                                            <p:strVal val="#ppt_x-.2"/>
                                          </p:val>
                                        </p:tav>
                                        <p:tav tm="100000">
                                          <p:val>
                                            <p:strVal val="#ppt_x"/>
                                          </p:val>
                                        </p:tav>
                                      </p:tavLst>
                                    </p:anim>
                                    <p:anim calcmode="lin" valueType="num">
                                      <p:cBhvr>
                                        <p:cTn id="87" dur="500" fill="hold"/>
                                        <p:tgtEl>
                                          <p:spTgt spid="220"/>
                                        </p:tgtEl>
                                        <p:attrNameLst>
                                          <p:attrName>ppt_y</p:attrName>
                                        </p:attrNameLst>
                                      </p:cBhvr>
                                      <p:tavLst>
                                        <p:tav tm="0">
                                          <p:val>
                                            <p:strVal val="#ppt_y"/>
                                          </p:val>
                                        </p:tav>
                                        <p:tav tm="100000">
                                          <p:val>
                                            <p:strVal val="#ppt_y"/>
                                          </p:val>
                                        </p:tav>
                                      </p:tavLst>
                                    </p:anim>
                                    <p:animEffect transition="in" filter="fade">
                                      <p:cBhvr>
                                        <p:cTn id="88" dur="500"/>
                                        <p:tgtEl>
                                          <p:spTgt spid="220"/>
                                        </p:tgtEl>
                                      </p:cBhvr>
                                    </p:animEffect>
                                  </p:childTnLst>
                                </p:cTn>
                              </p:par>
                              <p:par>
                                <p:cTn id="89" presetID="54" presetClass="entr" presetSubtype="0" accel="100000" fill="hold" grpId="0" nodeType="withEffect">
                                  <p:stCondLst>
                                    <p:cond delay="0"/>
                                  </p:stCondLst>
                                  <p:childTnLst>
                                    <p:set>
                                      <p:cBhvr>
                                        <p:cTn id="90" dur="1" fill="hold">
                                          <p:stCondLst>
                                            <p:cond delay="0"/>
                                          </p:stCondLst>
                                        </p:cTn>
                                        <p:tgtEl>
                                          <p:spTgt spid="226"/>
                                        </p:tgtEl>
                                        <p:attrNameLst>
                                          <p:attrName>style.visibility</p:attrName>
                                        </p:attrNameLst>
                                      </p:cBhvr>
                                      <p:to>
                                        <p:strVal val="visible"/>
                                      </p:to>
                                    </p:set>
                                    <p:anim calcmode="lin" valueType="num">
                                      <p:cBhvr>
                                        <p:cTn id="91" dur="500" fill="hold"/>
                                        <p:tgtEl>
                                          <p:spTgt spid="226"/>
                                        </p:tgtEl>
                                        <p:attrNameLst>
                                          <p:attrName>ppt_w</p:attrName>
                                        </p:attrNameLst>
                                      </p:cBhvr>
                                      <p:tavLst>
                                        <p:tav tm="0">
                                          <p:val>
                                            <p:strVal val="#ppt_w*0.05"/>
                                          </p:val>
                                        </p:tav>
                                        <p:tav tm="100000">
                                          <p:val>
                                            <p:strVal val="#ppt_w"/>
                                          </p:val>
                                        </p:tav>
                                      </p:tavLst>
                                    </p:anim>
                                    <p:anim calcmode="lin" valueType="num">
                                      <p:cBhvr>
                                        <p:cTn id="92" dur="500" fill="hold"/>
                                        <p:tgtEl>
                                          <p:spTgt spid="226"/>
                                        </p:tgtEl>
                                        <p:attrNameLst>
                                          <p:attrName>ppt_h</p:attrName>
                                        </p:attrNameLst>
                                      </p:cBhvr>
                                      <p:tavLst>
                                        <p:tav tm="0">
                                          <p:val>
                                            <p:strVal val="#ppt_h"/>
                                          </p:val>
                                        </p:tav>
                                        <p:tav tm="100000">
                                          <p:val>
                                            <p:strVal val="#ppt_h"/>
                                          </p:val>
                                        </p:tav>
                                      </p:tavLst>
                                    </p:anim>
                                    <p:anim calcmode="lin" valueType="num">
                                      <p:cBhvr>
                                        <p:cTn id="93" dur="500" fill="hold"/>
                                        <p:tgtEl>
                                          <p:spTgt spid="226"/>
                                        </p:tgtEl>
                                        <p:attrNameLst>
                                          <p:attrName>ppt_x</p:attrName>
                                        </p:attrNameLst>
                                      </p:cBhvr>
                                      <p:tavLst>
                                        <p:tav tm="0">
                                          <p:val>
                                            <p:strVal val="#ppt_x-.2"/>
                                          </p:val>
                                        </p:tav>
                                        <p:tav tm="100000">
                                          <p:val>
                                            <p:strVal val="#ppt_x"/>
                                          </p:val>
                                        </p:tav>
                                      </p:tavLst>
                                    </p:anim>
                                    <p:anim calcmode="lin" valueType="num">
                                      <p:cBhvr>
                                        <p:cTn id="94" dur="500" fill="hold"/>
                                        <p:tgtEl>
                                          <p:spTgt spid="226"/>
                                        </p:tgtEl>
                                        <p:attrNameLst>
                                          <p:attrName>ppt_y</p:attrName>
                                        </p:attrNameLst>
                                      </p:cBhvr>
                                      <p:tavLst>
                                        <p:tav tm="0">
                                          <p:val>
                                            <p:strVal val="#ppt_y"/>
                                          </p:val>
                                        </p:tav>
                                        <p:tav tm="100000">
                                          <p:val>
                                            <p:strVal val="#ppt_y"/>
                                          </p:val>
                                        </p:tav>
                                      </p:tavLst>
                                    </p:anim>
                                    <p:animEffect transition="in" filter="fade">
                                      <p:cBhvr>
                                        <p:cTn id="95" dur="500"/>
                                        <p:tgtEl>
                                          <p:spTgt spid="226"/>
                                        </p:tgtEl>
                                      </p:cBhvr>
                                    </p:animEffect>
                                  </p:childTnLst>
                                </p:cTn>
                              </p:par>
                              <p:par>
                                <p:cTn id="96" presetID="54" presetClass="entr" presetSubtype="0" accel="100000" fill="hold" grpId="0" nodeType="withEffect">
                                  <p:stCondLst>
                                    <p:cond delay="0"/>
                                  </p:stCondLst>
                                  <p:childTnLst>
                                    <p:set>
                                      <p:cBhvr>
                                        <p:cTn id="97" dur="1" fill="hold">
                                          <p:stCondLst>
                                            <p:cond delay="0"/>
                                          </p:stCondLst>
                                        </p:cTn>
                                        <p:tgtEl>
                                          <p:spTgt spid="227"/>
                                        </p:tgtEl>
                                        <p:attrNameLst>
                                          <p:attrName>style.visibility</p:attrName>
                                        </p:attrNameLst>
                                      </p:cBhvr>
                                      <p:to>
                                        <p:strVal val="visible"/>
                                      </p:to>
                                    </p:set>
                                    <p:anim calcmode="lin" valueType="num">
                                      <p:cBhvr>
                                        <p:cTn id="98" dur="500" fill="hold"/>
                                        <p:tgtEl>
                                          <p:spTgt spid="227"/>
                                        </p:tgtEl>
                                        <p:attrNameLst>
                                          <p:attrName>ppt_w</p:attrName>
                                        </p:attrNameLst>
                                      </p:cBhvr>
                                      <p:tavLst>
                                        <p:tav tm="0">
                                          <p:val>
                                            <p:strVal val="#ppt_w*0.05"/>
                                          </p:val>
                                        </p:tav>
                                        <p:tav tm="100000">
                                          <p:val>
                                            <p:strVal val="#ppt_w"/>
                                          </p:val>
                                        </p:tav>
                                      </p:tavLst>
                                    </p:anim>
                                    <p:anim calcmode="lin" valueType="num">
                                      <p:cBhvr>
                                        <p:cTn id="99" dur="500" fill="hold"/>
                                        <p:tgtEl>
                                          <p:spTgt spid="227"/>
                                        </p:tgtEl>
                                        <p:attrNameLst>
                                          <p:attrName>ppt_h</p:attrName>
                                        </p:attrNameLst>
                                      </p:cBhvr>
                                      <p:tavLst>
                                        <p:tav tm="0">
                                          <p:val>
                                            <p:strVal val="#ppt_h"/>
                                          </p:val>
                                        </p:tav>
                                        <p:tav tm="100000">
                                          <p:val>
                                            <p:strVal val="#ppt_h"/>
                                          </p:val>
                                        </p:tav>
                                      </p:tavLst>
                                    </p:anim>
                                    <p:anim calcmode="lin" valueType="num">
                                      <p:cBhvr>
                                        <p:cTn id="100" dur="500" fill="hold"/>
                                        <p:tgtEl>
                                          <p:spTgt spid="227"/>
                                        </p:tgtEl>
                                        <p:attrNameLst>
                                          <p:attrName>ppt_x</p:attrName>
                                        </p:attrNameLst>
                                      </p:cBhvr>
                                      <p:tavLst>
                                        <p:tav tm="0">
                                          <p:val>
                                            <p:strVal val="#ppt_x-.2"/>
                                          </p:val>
                                        </p:tav>
                                        <p:tav tm="100000">
                                          <p:val>
                                            <p:strVal val="#ppt_x"/>
                                          </p:val>
                                        </p:tav>
                                      </p:tavLst>
                                    </p:anim>
                                    <p:anim calcmode="lin" valueType="num">
                                      <p:cBhvr>
                                        <p:cTn id="101" dur="500" fill="hold"/>
                                        <p:tgtEl>
                                          <p:spTgt spid="227"/>
                                        </p:tgtEl>
                                        <p:attrNameLst>
                                          <p:attrName>ppt_y</p:attrName>
                                        </p:attrNameLst>
                                      </p:cBhvr>
                                      <p:tavLst>
                                        <p:tav tm="0">
                                          <p:val>
                                            <p:strVal val="#ppt_y"/>
                                          </p:val>
                                        </p:tav>
                                        <p:tav tm="100000">
                                          <p:val>
                                            <p:strVal val="#ppt_y"/>
                                          </p:val>
                                        </p:tav>
                                      </p:tavLst>
                                    </p:anim>
                                    <p:animEffect transition="in" filter="fade">
                                      <p:cBhvr>
                                        <p:cTn id="102" dur="500"/>
                                        <p:tgtEl>
                                          <p:spTgt spid="227"/>
                                        </p:tgtEl>
                                      </p:cBhvr>
                                    </p:animEffect>
                                  </p:childTnLst>
                                </p:cTn>
                              </p:par>
                              <p:par>
                                <p:cTn id="103" presetID="54" presetClass="entr" presetSubtype="0" accel="100000" fill="hold" grpId="0" nodeType="withEffect">
                                  <p:stCondLst>
                                    <p:cond delay="0"/>
                                  </p:stCondLst>
                                  <p:childTnLst>
                                    <p:set>
                                      <p:cBhvr>
                                        <p:cTn id="104" dur="1" fill="hold">
                                          <p:stCondLst>
                                            <p:cond delay="0"/>
                                          </p:stCondLst>
                                        </p:cTn>
                                        <p:tgtEl>
                                          <p:spTgt spid="228"/>
                                        </p:tgtEl>
                                        <p:attrNameLst>
                                          <p:attrName>style.visibility</p:attrName>
                                        </p:attrNameLst>
                                      </p:cBhvr>
                                      <p:to>
                                        <p:strVal val="visible"/>
                                      </p:to>
                                    </p:set>
                                    <p:anim calcmode="lin" valueType="num">
                                      <p:cBhvr>
                                        <p:cTn id="105" dur="500" fill="hold"/>
                                        <p:tgtEl>
                                          <p:spTgt spid="228"/>
                                        </p:tgtEl>
                                        <p:attrNameLst>
                                          <p:attrName>ppt_w</p:attrName>
                                        </p:attrNameLst>
                                      </p:cBhvr>
                                      <p:tavLst>
                                        <p:tav tm="0">
                                          <p:val>
                                            <p:strVal val="#ppt_w*0.05"/>
                                          </p:val>
                                        </p:tav>
                                        <p:tav tm="100000">
                                          <p:val>
                                            <p:strVal val="#ppt_w"/>
                                          </p:val>
                                        </p:tav>
                                      </p:tavLst>
                                    </p:anim>
                                    <p:anim calcmode="lin" valueType="num">
                                      <p:cBhvr>
                                        <p:cTn id="106" dur="500" fill="hold"/>
                                        <p:tgtEl>
                                          <p:spTgt spid="228"/>
                                        </p:tgtEl>
                                        <p:attrNameLst>
                                          <p:attrName>ppt_h</p:attrName>
                                        </p:attrNameLst>
                                      </p:cBhvr>
                                      <p:tavLst>
                                        <p:tav tm="0">
                                          <p:val>
                                            <p:strVal val="#ppt_h"/>
                                          </p:val>
                                        </p:tav>
                                        <p:tav tm="100000">
                                          <p:val>
                                            <p:strVal val="#ppt_h"/>
                                          </p:val>
                                        </p:tav>
                                      </p:tavLst>
                                    </p:anim>
                                    <p:anim calcmode="lin" valueType="num">
                                      <p:cBhvr>
                                        <p:cTn id="107" dur="500" fill="hold"/>
                                        <p:tgtEl>
                                          <p:spTgt spid="228"/>
                                        </p:tgtEl>
                                        <p:attrNameLst>
                                          <p:attrName>ppt_x</p:attrName>
                                        </p:attrNameLst>
                                      </p:cBhvr>
                                      <p:tavLst>
                                        <p:tav tm="0">
                                          <p:val>
                                            <p:strVal val="#ppt_x-.2"/>
                                          </p:val>
                                        </p:tav>
                                        <p:tav tm="100000">
                                          <p:val>
                                            <p:strVal val="#ppt_x"/>
                                          </p:val>
                                        </p:tav>
                                      </p:tavLst>
                                    </p:anim>
                                    <p:anim calcmode="lin" valueType="num">
                                      <p:cBhvr>
                                        <p:cTn id="108" dur="500" fill="hold"/>
                                        <p:tgtEl>
                                          <p:spTgt spid="228"/>
                                        </p:tgtEl>
                                        <p:attrNameLst>
                                          <p:attrName>ppt_y</p:attrName>
                                        </p:attrNameLst>
                                      </p:cBhvr>
                                      <p:tavLst>
                                        <p:tav tm="0">
                                          <p:val>
                                            <p:strVal val="#ppt_y"/>
                                          </p:val>
                                        </p:tav>
                                        <p:tav tm="100000">
                                          <p:val>
                                            <p:strVal val="#ppt_y"/>
                                          </p:val>
                                        </p:tav>
                                      </p:tavLst>
                                    </p:anim>
                                    <p:animEffect transition="in" filter="fade">
                                      <p:cBhvr>
                                        <p:cTn id="109" dur="500"/>
                                        <p:tgtEl>
                                          <p:spTgt spid="228"/>
                                        </p:tgtEl>
                                      </p:cBhvr>
                                    </p:animEffect>
                                  </p:childTnLst>
                                </p:cTn>
                              </p:par>
                              <p:par>
                                <p:cTn id="110" presetID="54" presetClass="entr" presetSubtype="0" accel="100000" fill="hold" nodeType="withEffect">
                                  <p:stCondLst>
                                    <p:cond delay="0"/>
                                  </p:stCondLst>
                                  <p:childTnLst>
                                    <p:set>
                                      <p:cBhvr>
                                        <p:cTn id="111" dur="1" fill="hold">
                                          <p:stCondLst>
                                            <p:cond delay="0"/>
                                          </p:stCondLst>
                                        </p:cTn>
                                        <p:tgtEl>
                                          <p:spTgt spid="229"/>
                                        </p:tgtEl>
                                        <p:attrNameLst>
                                          <p:attrName>style.visibility</p:attrName>
                                        </p:attrNameLst>
                                      </p:cBhvr>
                                      <p:to>
                                        <p:strVal val="visible"/>
                                      </p:to>
                                    </p:set>
                                    <p:anim calcmode="lin" valueType="num">
                                      <p:cBhvr>
                                        <p:cTn id="112" dur="500" fill="hold"/>
                                        <p:tgtEl>
                                          <p:spTgt spid="229"/>
                                        </p:tgtEl>
                                        <p:attrNameLst>
                                          <p:attrName>ppt_w</p:attrName>
                                        </p:attrNameLst>
                                      </p:cBhvr>
                                      <p:tavLst>
                                        <p:tav tm="0">
                                          <p:val>
                                            <p:strVal val="#ppt_w*0.05"/>
                                          </p:val>
                                        </p:tav>
                                        <p:tav tm="100000">
                                          <p:val>
                                            <p:strVal val="#ppt_w"/>
                                          </p:val>
                                        </p:tav>
                                      </p:tavLst>
                                    </p:anim>
                                    <p:anim calcmode="lin" valueType="num">
                                      <p:cBhvr>
                                        <p:cTn id="113" dur="500" fill="hold"/>
                                        <p:tgtEl>
                                          <p:spTgt spid="229"/>
                                        </p:tgtEl>
                                        <p:attrNameLst>
                                          <p:attrName>ppt_h</p:attrName>
                                        </p:attrNameLst>
                                      </p:cBhvr>
                                      <p:tavLst>
                                        <p:tav tm="0">
                                          <p:val>
                                            <p:strVal val="#ppt_h"/>
                                          </p:val>
                                        </p:tav>
                                        <p:tav tm="100000">
                                          <p:val>
                                            <p:strVal val="#ppt_h"/>
                                          </p:val>
                                        </p:tav>
                                      </p:tavLst>
                                    </p:anim>
                                    <p:anim calcmode="lin" valueType="num">
                                      <p:cBhvr>
                                        <p:cTn id="114" dur="500" fill="hold"/>
                                        <p:tgtEl>
                                          <p:spTgt spid="229"/>
                                        </p:tgtEl>
                                        <p:attrNameLst>
                                          <p:attrName>ppt_x</p:attrName>
                                        </p:attrNameLst>
                                      </p:cBhvr>
                                      <p:tavLst>
                                        <p:tav tm="0">
                                          <p:val>
                                            <p:strVal val="#ppt_x-.2"/>
                                          </p:val>
                                        </p:tav>
                                        <p:tav tm="100000">
                                          <p:val>
                                            <p:strVal val="#ppt_x"/>
                                          </p:val>
                                        </p:tav>
                                      </p:tavLst>
                                    </p:anim>
                                    <p:anim calcmode="lin" valueType="num">
                                      <p:cBhvr>
                                        <p:cTn id="115" dur="500" fill="hold"/>
                                        <p:tgtEl>
                                          <p:spTgt spid="229"/>
                                        </p:tgtEl>
                                        <p:attrNameLst>
                                          <p:attrName>ppt_y</p:attrName>
                                        </p:attrNameLst>
                                      </p:cBhvr>
                                      <p:tavLst>
                                        <p:tav tm="0">
                                          <p:val>
                                            <p:strVal val="#ppt_y"/>
                                          </p:val>
                                        </p:tav>
                                        <p:tav tm="100000">
                                          <p:val>
                                            <p:strVal val="#ppt_y"/>
                                          </p:val>
                                        </p:tav>
                                      </p:tavLst>
                                    </p:anim>
                                    <p:animEffect transition="in" filter="fade">
                                      <p:cBhvr>
                                        <p:cTn id="116" dur="500"/>
                                        <p:tgtEl>
                                          <p:spTgt spid="229"/>
                                        </p:tgtEl>
                                      </p:cBhvr>
                                    </p:animEffect>
                                  </p:childTnLst>
                                </p:cTn>
                              </p:par>
                            </p:childTnLst>
                          </p:cTn>
                        </p:par>
                      </p:childTnLst>
                    </p:cTn>
                  </p:par>
                  <p:par>
                    <p:cTn id="117" fill="hold">
                      <p:stCondLst>
                        <p:cond delay="indefinite"/>
                      </p:stCondLst>
                      <p:childTnLst>
                        <p:par>
                          <p:cTn id="118" fill="hold">
                            <p:stCondLst>
                              <p:cond delay="0"/>
                            </p:stCondLst>
                            <p:childTnLst>
                              <p:par>
                                <p:cTn id="119" presetID="37" presetClass="entr" presetSubtype="0" fill="hold" grpId="0" nodeType="clickEffect">
                                  <p:stCondLst>
                                    <p:cond delay="0"/>
                                  </p:stCondLst>
                                  <p:childTnLst>
                                    <p:set>
                                      <p:cBhvr>
                                        <p:cTn id="120" dur="1" fill="hold">
                                          <p:stCondLst>
                                            <p:cond delay="0"/>
                                          </p:stCondLst>
                                        </p:cTn>
                                        <p:tgtEl>
                                          <p:spTgt spid="16"/>
                                        </p:tgtEl>
                                        <p:attrNameLst>
                                          <p:attrName>style.visibility</p:attrName>
                                        </p:attrNameLst>
                                      </p:cBhvr>
                                      <p:to>
                                        <p:strVal val="visible"/>
                                      </p:to>
                                    </p:set>
                                    <p:animEffect transition="in" filter="fade">
                                      <p:cBhvr>
                                        <p:cTn id="121" dur="500"/>
                                        <p:tgtEl>
                                          <p:spTgt spid="16"/>
                                        </p:tgtEl>
                                      </p:cBhvr>
                                    </p:animEffect>
                                    <p:anim calcmode="lin" valueType="num">
                                      <p:cBhvr>
                                        <p:cTn id="122" dur="500" fill="hold"/>
                                        <p:tgtEl>
                                          <p:spTgt spid="16"/>
                                        </p:tgtEl>
                                        <p:attrNameLst>
                                          <p:attrName>ppt_x</p:attrName>
                                        </p:attrNameLst>
                                      </p:cBhvr>
                                      <p:tavLst>
                                        <p:tav tm="0">
                                          <p:val>
                                            <p:strVal val="#ppt_x"/>
                                          </p:val>
                                        </p:tav>
                                        <p:tav tm="100000">
                                          <p:val>
                                            <p:strVal val="#ppt_x"/>
                                          </p:val>
                                        </p:tav>
                                      </p:tavLst>
                                    </p:anim>
                                    <p:anim calcmode="lin" valueType="num">
                                      <p:cBhvr>
                                        <p:cTn id="123" dur="450" decel="100000" fill="hold"/>
                                        <p:tgtEl>
                                          <p:spTgt spid="16"/>
                                        </p:tgtEl>
                                        <p:attrNameLst>
                                          <p:attrName>ppt_y</p:attrName>
                                        </p:attrNameLst>
                                      </p:cBhvr>
                                      <p:tavLst>
                                        <p:tav tm="0">
                                          <p:val>
                                            <p:strVal val="#ppt_y+1"/>
                                          </p:val>
                                        </p:tav>
                                        <p:tav tm="100000">
                                          <p:val>
                                            <p:strVal val="#ppt_y-.03"/>
                                          </p:val>
                                        </p:tav>
                                      </p:tavLst>
                                    </p:anim>
                                    <p:anim calcmode="lin" valueType="num">
                                      <p:cBhvr>
                                        <p:cTn id="124" dur="50" accel="100000" fill="hold">
                                          <p:stCondLst>
                                            <p:cond delay="450"/>
                                          </p:stCondLst>
                                        </p:cTn>
                                        <p:tgtEl>
                                          <p:spTgt spid="16"/>
                                        </p:tgtEl>
                                        <p:attrNameLst>
                                          <p:attrName>ppt_y</p:attrName>
                                        </p:attrNameLst>
                                      </p:cBhvr>
                                      <p:tavLst>
                                        <p:tav tm="0">
                                          <p:val>
                                            <p:strVal val="#ppt_y-.03"/>
                                          </p:val>
                                        </p:tav>
                                        <p:tav tm="100000">
                                          <p:val>
                                            <p:strVal val="#ppt_y"/>
                                          </p:val>
                                        </p:tav>
                                      </p:tavLst>
                                    </p:anim>
                                  </p:childTnLst>
                                </p:cTn>
                              </p:par>
                              <p:par>
                                <p:cTn id="125" presetID="37" presetClass="entr" presetSubtype="0" fill="hold" grpId="0" nodeType="withEffect">
                                  <p:stCondLst>
                                    <p:cond delay="0"/>
                                  </p:stCondLst>
                                  <p:childTnLst>
                                    <p:set>
                                      <p:cBhvr>
                                        <p:cTn id="126" dur="1" fill="hold">
                                          <p:stCondLst>
                                            <p:cond delay="0"/>
                                          </p:stCondLst>
                                        </p:cTn>
                                        <p:tgtEl>
                                          <p:spTgt spid="17"/>
                                        </p:tgtEl>
                                        <p:attrNameLst>
                                          <p:attrName>style.visibility</p:attrName>
                                        </p:attrNameLst>
                                      </p:cBhvr>
                                      <p:to>
                                        <p:strVal val="visible"/>
                                      </p:to>
                                    </p:set>
                                    <p:animEffect transition="in" filter="fade">
                                      <p:cBhvr>
                                        <p:cTn id="127" dur="500"/>
                                        <p:tgtEl>
                                          <p:spTgt spid="17"/>
                                        </p:tgtEl>
                                      </p:cBhvr>
                                    </p:animEffect>
                                    <p:anim calcmode="lin" valueType="num">
                                      <p:cBhvr>
                                        <p:cTn id="128" dur="500" fill="hold"/>
                                        <p:tgtEl>
                                          <p:spTgt spid="17"/>
                                        </p:tgtEl>
                                        <p:attrNameLst>
                                          <p:attrName>ppt_x</p:attrName>
                                        </p:attrNameLst>
                                      </p:cBhvr>
                                      <p:tavLst>
                                        <p:tav tm="0">
                                          <p:val>
                                            <p:strVal val="#ppt_x"/>
                                          </p:val>
                                        </p:tav>
                                        <p:tav tm="100000">
                                          <p:val>
                                            <p:strVal val="#ppt_x"/>
                                          </p:val>
                                        </p:tav>
                                      </p:tavLst>
                                    </p:anim>
                                    <p:anim calcmode="lin" valueType="num">
                                      <p:cBhvr>
                                        <p:cTn id="129" dur="450" decel="100000" fill="hold"/>
                                        <p:tgtEl>
                                          <p:spTgt spid="17"/>
                                        </p:tgtEl>
                                        <p:attrNameLst>
                                          <p:attrName>ppt_y</p:attrName>
                                        </p:attrNameLst>
                                      </p:cBhvr>
                                      <p:tavLst>
                                        <p:tav tm="0">
                                          <p:val>
                                            <p:strVal val="#ppt_y+1"/>
                                          </p:val>
                                        </p:tav>
                                        <p:tav tm="100000">
                                          <p:val>
                                            <p:strVal val="#ppt_y-.03"/>
                                          </p:val>
                                        </p:tav>
                                      </p:tavLst>
                                    </p:anim>
                                    <p:anim calcmode="lin" valueType="num">
                                      <p:cBhvr>
                                        <p:cTn id="130" dur="50" accel="100000" fill="hold">
                                          <p:stCondLst>
                                            <p:cond delay="450"/>
                                          </p:stCondLst>
                                        </p:cTn>
                                        <p:tgtEl>
                                          <p:spTgt spid="17"/>
                                        </p:tgtEl>
                                        <p:attrNameLst>
                                          <p:attrName>ppt_y</p:attrName>
                                        </p:attrNameLst>
                                      </p:cBhvr>
                                      <p:tavLst>
                                        <p:tav tm="0">
                                          <p:val>
                                            <p:strVal val="#ppt_y-.03"/>
                                          </p:val>
                                        </p:tav>
                                        <p:tav tm="100000">
                                          <p:val>
                                            <p:strVal val="#ppt_y"/>
                                          </p:val>
                                        </p:tav>
                                      </p:tavLst>
                                    </p:anim>
                                  </p:childTnLst>
                                </p:cTn>
                              </p:par>
                              <p:par>
                                <p:cTn id="131" presetID="37" presetClass="entr" presetSubtype="0" fill="hold" grpId="0" nodeType="withEffect">
                                  <p:stCondLst>
                                    <p:cond delay="0"/>
                                  </p:stCondLst>
                                  <p:childTnLst>
                                    <p:set>
                                      <p:cBhvr>
                                        <p:cTn id="132" dur="1" fill="hold">
                                          <p:stCondLst>
                                            <p:cond delay="0"/>
                                          </p:stCondLst>
                                        </p:cTn>
                                        <p:tgtEl>
                                          <p:spTgt spid="18"/>
                                        </p:tgtEl>
                                        <p:attrNameLst>
                                          <p:attrName>style.visibility</p:attrName>
                                        </p:attrNameLst>
                                      </p:cBhvr>
                                      <p:to>
                                        <p:strVal val="visible"/>
                                      </p:to>
                                    </p:set>
                                    <p:animEffect transition="in" filter="fade">
                                      <p:cBhvr>
                                        <p:cTn id="133" dur="500"/>
                                        <p:tgtEl>
                                          <p:spTgt spid="18"/>
                                        </p:tgtEl>
                                      </p:cBhvr>
                                    </p:animEffect>
                                    <p:anim calcmode="lin" valueType="num">
                                      <p:cBhvr>
                                        <p:cTn id="134" dur="500" fill="hold"/>
                                        <p:tgtEl>
                                          <p:spTgt spid="18"/>
                                        </p:tgtEl>
                                        <p:attrNameLst>
                                          <p:attrName>ppt_x</p:attrName>
                                        </p:attrNameLst>
                                      </p:cBhvr>
                                      <p:tavLst>
                                        <p:tav tm="0">
                                          <p:val>
                                            <p:strVal val="#ppt_x"/>
                                          </p:val>
                                        </p:tav>
                                        <p:tav tm="100000">
                                          <p:val>
                                            <p:strVal val="#ppt_x"/>
                                          </p:val>
                                        </p:tav>
                                      </p:tavLst>
                                    </p:anim>
                                    <p:anim calcmode="lin" valueType="num">
                                      <p:cBhvr>
                                        <p:cTn id="135" dur="450" decel="100000" fill="hold"/>
                                        <p:tgtEl>
                                          <p:spTgt spid="18"/>
                                        </p:tgtEl>
                                        <p:attrNameLst>
                                          <p:attrName>ppt_y</p:attrName>
                                        </p:attrNameLst>
                                      </p:cBhvr>
                                      <p:tavLst>
                                        <p:tav tm="0">
                                          <p:val>
                                            <p:strVal val="#ppt_y+1"/>
                                          </p:val>
                                        </p:tav>
                                        <p:tav tm="100000">
                                          <p:val>
                                            <p:strVal val="#ppt_y-.03"/>
                                          </p:val>
                                        </p:tav>
                                      </p:tavLst>
                                    </p:anim>
                                    <p:anim calcmode="lin" valueType="num">
                                      <p:cBhvr>
                                        <p:cTn id="136" dur="50" accel="100000" fill="hold">
                                          <p:stCondLst>
                                            <p:cond delay="450"/>
                                          </p:stCondLst>
                                        </p:cTn>
                                        <p:tgtEl>
                                          <p:spTgt spid="18"/>
                                        </p:tgtEl>
                                        <p:attrNameLst>
                                          <p:attrName>ppt_y</p:attrName>
                                        </p:attrNameLst>
                                      </p:cBhvr>
                                      <p:tavLst>
                                        <p:tav tm="0">
                                          <p:val>
                                            <p:strVal val="#ppt_y-.03"/>
                                          </p:val>
                                        </p:tav>
                                        <p:tav tm="100000">
                                          <p:val>
                                            <p:strVal val="#ppt_y"/>
                                          </p:val>
                                        </p:tav>
                                      </p:tavLst>
                                    </p:anim>
                                  </p:childTnLst>
                                </p:cTn>
                              </p:par>
                              <p:par>
                                <p:cTn id="137" presetID="37" presetClass="entr" presetSubtype="0" fill="hold" grpId="0" nodeType="withEffect">
                                  <p:stCondLst>
                                    <p:cond delay="0"/>
                                  </p:stCondLst>
                                  <p:childTnLst>
                                    <p:set>
                                      <p:cBhvr>
                                        <p:cTn id="138" dur="1" fill="hold">
                                          <p:stCondLst>
                                            <p:cond delay="0"/>
                                          </p:stCondLst>
                                        </p:cTn>
                                        <p:tgtEl>
                                          <p:spTgt spid="116"/>
                                        </p:tgtEl>
                                        <p:attrNameLst>
                                          <p:attrName>style.visibility</p:attrName>
                                        </p:attrNameLst>
                                      </p:cBhvr>
                                      <p:to>
                                        <p:strVal val="visible"/>
                                      </p:to>
                                    </p:set>
                                    <p:animEffect transition="in" filter="fade">
                                      <p:cBhvr>
                                        <p:cTn id="139" dur="500"/>
                                        <p:tgtEl>
                                          <p:spTgt spid="116"/>
                                        </p:tgtEl>
                                      </p:cBhvr>
                                    </p:animEffect>
                                    <p:anim calcmode="lin" valueType="num">
                                      <p:cBhvr>
                                        <p:cTn id="140" dur="500" fill="hold"/>
                                        <p:tgtEl>
                                          <p:spTgt spid="116"/>
                                        </p:tgtEl>
                                        <p:attrNameLst>
                                          <p:attrName>ppt_x</p:attrName>
                                        </p:attrNameLst>
                                      </p:cBhvr>
                                      <p:tavLst>
                                        <p:tav tm="0">
                                          <p:val>
                                            <p:strVal val="#ppt_x"/>
                                          </p:val>
                                        </p:tav>
                                        <p:tav tm="100000">
                                          <p:val>
                                            <p:strVal val="#ppt_x"/>
                                          </p:val>
                                        </p:tav>
                                      </p:tavLst>
                                    </p:anim>
                                    <p:anim calcmode="lin" valueType="num">
                                      <p:cBhvr>
                                        <p:cTn id="141" dur="450" decel="100000" fill="hold"/>
                                        <p:tgtEl>
                                          <p:spTgt spid="116"/>
                                        </p:tgtEl>
                                        <p:attrNameLst>
                                          <p:attrName>ppt_y</p:attrName>
                                        </p:attrNameLst>
                                      </p:cBhvr>
                                      <p:tavLst>
                                        <p:tav tm="0">
                                          <p:val>
                                            <p:strVal val="#ppt_y+1"/>
                                          </p:val>
                                        </p:tav>
                                        <p:tav tm="100000">
                                          <p:val>
                                            <p:strVal val="#ppt_y-.03"/>
                                          </p:val>
                                        </p:tav>
                                      </p:tavLst>
                                    </p:anim>
                                    <p:anim calcmode="lin" valueType="num">
                                      <p:cBhvr>
                                        <p:cTn id="142" dur="50" accel="100000" fill="hold">
                                          <p:stCondLst>
                                            <p:cond delay="450"/>
                                          </p:stCondLst>
                                        </p:cTn>
                                        <p:tgtEl>
                                          <p:spTgt spid="116"/>
                                        </p:tgtEl>
                                        <p:attrNameLst>
                                          <p:attrName>ppt_y</p:attrName>
                                        </p:attrNameLst>
                                      </p:cBhvr>
                                      <p:tavLst>
                                        <p:tav tm="0">
                                          <p:val>
                                            <p:strVal val="#ppt_y-.03"/>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37" presetClass="entr" presetSubtype="0" fill="hold" nodeType="clickEffect">
                                  <p:stCondLst>
                                    <p:cond delay="0"/>
                                  </p:stCondLst>
                                  <p:childTnLst>
                                    <p:set>
                                      <p:cBhvr>
                                        <p:cTn id="146" dur="1" fill="hold">
                                          <p:stCondLst>
                                            <p:cond delay="0"/>
                                          </p:stCondLst>
                                        </p:cTn>
                                        <p:tgtEl>
                                          <p:spTgt spid="107"/>
                                        </p:tgtEl>
                                        <p:attrNameLst>
                                          <p:attrName>style.visibility</p:attrName>
                                        </p:attrNameLst>
                                      </p:cBhvr>
                                      <p:to>
                                        <p:strVal val="visible"/>
                                      </p:to>
                                    </p:set>
                                    <p:animEffect transition="in" filter="fade">
                                      <p:cBhvr>
                                        <p:cTn id="147" dur="500"/>
                                        <p:tgtEl>
                                          <p:spTgt spid="107"/>
                                        </p:tgtEl>
                                      </p:cBhvr>
                                    </p:animEffect>
                                    <p:anim calcmode="lin" valueType="num">
                                      <p:cBhvr>
                                        <p:cTn id="148" dur="500" fill="hold"/>
                                        <p:tgtEl>
                                          <p:spTgt spid="107"/>
                                        </p:tgtEl>
                                        <p:attrNameLst>
                                          <p:attrName>ppt_x</p:attrName>
                                        </p:attrNameLst>
                                      </p:cBhvr>
                                      <p:tavLst>
                                        <p:tav tm="0">
                                          <p:val>
                                            <p:strVal val="#ppt_x"/>
                                          </p:val>
                                        </p:tav>
                                        <p:tav tm="100000">
                                          <p:val>
                                            <p:strVal val="#ppt_x"/>
                                          </p:val>
                                        </p:tav>
                                      </p:tavLst>
                                    </p:anim>
                                    <p:anim calcmode="lin" valueType="num">
                                      <p:cBhvr>
                                        <p:cTn id="149" dur="450" decel="100000" fill="hold"/>
                                        <p:tgtEl>
                                          <p:spTgt spid="107"/>
                                        </p:tgtEl>
                                        <p:attrNameLst>
                                          <p:attrName>ppt_y</p:attrName>
                                        </p:attrNameLst>
                                      </p:cBhvr>
                                      <p:tavLst>
                                        <p:tav tm="0">
                                          <p:val>
                                            <p:strVal val="#ppt_y+1"/>
                                          </p:val>
                                        </p:tav>
                                        <p:tav tm="100000">
                                          <p:val>
                                            <p:strVal val="#ppt_y-.03"/>
                                          </p:val>
                                        </p:tav>
                                      </p:tavLst>
                                    </p:anim>
                                    <p:anim calcmode="lin" valueType="num">
                                      <p:cBhvr>
                                        <p:cTn id="150" dur="50" accel="100000" fill="hold">
                                          <p:stCondLst>
                                            <p:cond delay="450"/>
                                          </p:stCondLst>
                                        </p:cTn>
                                        <p:tgtEl>
                                          <p:spTgt spid="107"/>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24"/>
                                        </p:tgtEl>
                                        <p:attrNameLst>
                                          <p:attrName>style.visibility</p:attrName>
                                        </p:attrNameLst>
                                      </p:cBhvr>
                                      <p:to>
                                        <p:strVal val="visible"/>
                                      </p:to>
                                    </p:set>
                                    <p:animEffect transition="in" filter="fade">
                                      <p:cBhvr>
                                        <p:cTn id="153" dur="500"/>
                                        <p:tgtEl>
                                          <p:spTgt spid="124"/>
                                        </p:tgtEl>
                                      </p:cBhvr>
                                    </p:animEffect>
                                    <p:anim calcmode="lin" valueType="num">
                                      <p:cBhvr>
                                        <p:cTn id="154" dur="500" fill="hold"/>
                                        <p:tgtEl>
                                          <p:spTgt spid="124"/>
                                        </p:tgtEl>
                                        <p:attrNameLst>
                                          <p:attrName>ppt_x</p:attrName>
                                        </p:attrNameLst>
                                      </p:cBhvr>
                                      <p:tavLst>
                                        <p:tav tm="0">
                                          <p:val>
                                            <p:strVal val="#ppt_x"/>
                                          </p:val>
                                        </p:tav>
                                        <p:tav tm="100000">
                                          <p:val>
                                            <p:strVal val="#ppt_x"/>
                                          </p:val>
                                        </p:tav>
                                      </p:tavLst>
                                    </p:anim>
                                    <p:anim calcmode="lin" valueType="num">
                                      <p:cBhvr>
                                        <p:cTn id="155" dur="450" decel="100000" fill="hold"/>
                                        <p:tgtEl>
                                          <p:spTgt spid="124"/>
                                        </p:tgtEl>
                                        <p:attrNameLst>
                                          <p:attrName>ppt_y</p:attrName>
                                        </p:attrNameLst>
                                      </p:cBhvr>
                                      <p:tavLst>
                                        <p:tav tm="0">
                                          <p:val>
                                            <p:strVal val="#ppt_y+1"/>
                                          </p:val>
                                        </p:tav>
                                        <p:tav tm="100000">
                                          <p:val>
                                            <p:strVal val="#ppt_y-.03"/>
                                          </p:val>
                                        </p:tav>
                                      </p:tavLst>
                                    </p:anim>
                                    <p:anim calcmode="lin" valueType="num">
                                      <p:cBhvr>
                                        <p:cTn id="156" dur="50" accel="100000" fill="hold">
                                          <p:stCondLst>
                                            <p:cond delay="450"/>
                                          </p:stCondLst>
                                        </p:cTn>
                                        <p:tgtEl>
                                          <p:spTgt spid="12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9"/>
                                        </p:tgtEl>
                                        <p:attrNameLst>
                                          <p:attrName>style.visibility</p:attrName>
                                        </p:attrNameLst>
                                      </p:cBhvr>
                                      <p:to>
                                        <p:strVal val="visible"/>
                                      </p:to>
                                    </p:set>
                                    <p:animEffect transition="in" filter="fade">
                                      <p:cBhvr>
                                        <p:cTn id="159" dur="500"/>
                                        <p:tgtEl>
                                          <p:spTgt spid="19"/>
                                        </p:tgtEl>
                                      </p:cBhvr>
                                    </p:animEffect>
                                    <p:anim calcmode="lin" valueType="num">
                                      <p:cBhvr>
                                        <p:cTn id="160" dur="500" fill="hold"/>
                                        <p:tgtEl>
                                          <p:spTgt spid="19"/>
                                        </p:tgtEl>
                                        <p:attrNameLst>
                                          <p:attrName>ppt_x</p:attrName>
                                        </p:attrNameLst>
                                      </p:cBhvr>
                                      <p:tavLst>
                                        <p:tav tm="0">
                                          <p:val>
                                            <p:strVal val="#ppt_x"/>
                                          </p:val>
                                        </p:tav>
                                        <p:tav tm="100000">
                                          <p:val>
                                            <p:strVal val="#ppt_x"/>
                                          </p:val>
                                        </p:tav>
                                      </p:tavLst>
                                    </p:anim>
                                    <p:anim calcmode="lin" valueType="num">
                                      <p:cBhvr>
                                        <p:cTn id="161" dur="450" decel="100000" fill="hold"/>
                                        <p:tgtEl>
                                          <p:spTgt spid="19"/>
                                        </p:tgtEl>
                                        <p:attrNameLst>
                                          <p:attrName>ppt_y</p:attrName>
                                        </p:attrNameLst>
                                      </p:cBhvr>
                                      <p:tavLst>
                                        <p:tav tm="0">
                                          <p:val>
                                            <p:strVal val="#ppt_y+1"/>
                                          </p:val>
                                        </p:tav>
                                        <p:tav tm="100000">
                                          <p:val>
                                            <p:strVal val="#ppt_y-.03"/>
                                          </p:val>
                                        </p:tav>
                                      </p:tavLst>
                                    </p:anim>
                                    <p:anim calcmode="lin" valueType="num">
                                      <p:cBhvr>
                                        <p:cTn id="162" dur="50" accel="100000" fill="hold">
                                          <p:stCondLst>
                                            <p:cond delay="450"/>
                                          </p:stCondLst>
                                        </p:cTn>
                                        <p:tgtEl>
                                          <p:spTgt spid="19"/>
                                        </p:tgtEl>
                                        <p:attrNameLst>
                                          <p:attrName>ppt_y</p:attrName>
                                        </p:attrNameLst>
                                      </p:cBhvr>
                                      <p:tavLst>
                                        <p:tav tm="0">
                                          <p:val>
                                            <p:strVal val="#ppt_y-.03"/>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37" presetClass="entr" presetSubtype="0" fill="hold" grpId="0" nodeType="clickEffect">
                                  <p:stCondLst>
                                    <p:cond delay="0"/>
                                  </p:stCondLst>
                                  <p:childTnLst>
                                    <p:set>
                                      <p:cBhvr>
                                        <p:cTn id="166" dur="1" fill="hold">
                                          <p:stCondLst>
                                            <p:cond delay="0"/>
                                          </p:stCondLst>
                                        </p:cTn>
                                        <p:tgtEl>
                                          <p:spTgt spid="125"/>
                                        </p:tgtEl>
                                        <p:attrNameLst>
                                          <p:attrName>style.visibility</p:attrName>
                                        </p:attrNameLst>
                                      </p:cBhvr>
                                      <p:to>
                                        <p:strVal val="visible"/>
                                      </p:to>
                                    </p:set>
                                    <p:animEffect transition="in" filter="fade">
                                      <p:cBhvr>
                                        <p:cTn id="167" dur="500"/>
                                        <p:tgtEl>
                                          <p:spTgt spid="125"/>
                                        </p:tgtEl>
                                      </p:cBhvr>
                                    </p:animEffect>
                                    <p:anim calcmode="lin" valueType="num">
                                      <p:cBhvr>
                                        <p:cTn id="168" dur="500" fill="hold"/>
                                        <p:tgtEl>
                                          <p:spTgt spid="125"/>
                                        </p:tgtEl>
                                        <p:attrNameLst>
                                          <p:attrName>ppt_x</p:attrName>
                                        </p:attrNameLst>
                                      </p:cBhvr>
                                      <p:tavLst>
                                        <p:tav tm="0">
                                          <p:val>
                                            <p:strVal val="#ppt_x"/>
                                          </p:val>
                                        </p:tav>
                                        <p:tav tm="100000">
                                          <p:val>
                                            <p:strVal val="#ppt_x"/>
                                          </p:val>
                                        </p:tav>
                                      </p:tavLst>
                                    </p:anim>
                                    <p:anim calcmode="lin" valueType="num">
                                      <p:cBhvr>
                                        <p:cTn id="169" dur="450" decel="100000" fill="hold"/>
                                        <p:tgtEl>
                                          <p:spTgt spid="125"/>
                                        </p:tgtEl>
                                        <p:attrNameLst>
                                          <p:attrName>ppt_y</p:attrName>
                                        </p:attrNameLst>
                                      </p:cBhvr>
                                      <p:tavLst>
                                        <p:tav tm="0">
                                          <p:val>
                                            <p:strVal val="#ppt_y+1"/>
                                          </p:val>
                                        </p:tav>
                                        <p:tav tm="100000">
                                          <p:val>
                                            <p:strVal val="#ppt_y-.03"/>
                                          </p:val>
                                        </p:tav>
                                      </p:tavLst>
                                    </p:anim>
                                    <p:anim calcmode="lin" valueType="num">
                                      <p:cBhvr>
                                        <p:cTn id="170" dur="50" accel="100000" fill="hold">
                                          <p:stCondLst>
                                            <p:cond delay="450"/>
                                          </p:stCondLst>
                                        </p:cTn>
                                        <p:tgtEl>
                                          <p:spTgt spid="125"/>
                                        </p:tgtEl>
                                        <p:attrNameLst>
                                          <p:attrName>ppt_y</p:attrName>
                                        </p:attrNameLst>
                                      </p:cBhvr>
                                      <p:tavLst>
                                        <p:tav tm="0">
                                          <p:val>
                                            <p:strVal val="#ppt_y-.03"/>
                                          </p:val>
                                        </p:tav>
                                        <p:tav tm="100000">
                                          <p:val>
                                            <p:strVal val="#ppt_y"/>
                                          </p:val>
                                        </p:tav>
                                      </p:tavLst>
                                    </p:anim>
                                  </p:childTnLst>
                                </p:cTn>
                              </p:par>
                              <p:par>
                                <p:cTn id="171" presetID="37" presetClass="entr" presetSubtype="0" fill="hold" nodeType="withEffect">
                                  <p:stCondLst>
                                    <p:cond delay="0"/>
                                  </p:stCondLst>
                                  <p:childTnLst>
                                    <p:set>
                                      <p:cBhvr>
                                        <p:cTn id="172" dur="1" fill="hold">
                                          <p:stCondLst>
                                            <p:cond delay="0"/>
                                          </p:stCondLst>
                                        </p:cTn>
                                        <p:tgtEl>
                                          <p:spTgt spid="9"/>
                                        </p:tgtEl>
                                        <p:attrNameLst>
                                          <p:attrName>style.visibility</p:attrName>
                                        </p:attrNameLst>
                                      </p:cBhvr>
                                      <p:to>
                                        <p:strVal val="visible"/>
                                      </p:to>
                                    </p:set>
                                    <p:animEffect transition="in" filter="fade">
                                      <p:cBhvr>
                                        <p:cTn id="173" dur="500"/>
                                        <p:tgtEl>
                                          <p:spTgt spid="9"/>
                                        </p:tgtEl>
                                      </p:cBhvr>
                                    </p:animEffect>
                                    <p:anim calcmode="lin" valueType="num">
                                      <p:cBhvr>
                                        <p:cTn id="174" dur="500" fill="hold"/>
                                        <p:tgtEl>
                                          <p:spTgt spid="9"/>
                                        </p:tgtEl>
                                        <p:attrNameLst>
                                          <p:attrName>ppt_x</p:attrName>
                                        </p:attrNameLst>
                                      </p:cBhvr>
                                      <p:tavLst>
                                        <p:tav tm="0">
                                          <p:val>
                                            <p:strVal val="#ppt_x"/>
                                          </p:val>
                                        </p:tav>
                                        <p:tav tm="100000">
                                          <p:val>
                                            <p:strVal val="#ppt_x"/>
                                          </p:val>
                                        </p:tav>
                                      </p:tavLst>
                                    </p:anim>
                                    <p:anim calcmode="lin" valueType="num">
                                      <p:cBhvr>
                                        <p:cTn id="175" dur="450" decel="100000" fill="hold"/>
                                        <p:tgtEl>
                                          <p:spTgt spid="9"/>
                                        </p:tgtEl>
                                        <p:attrNameLst>
                                          <p:attrName>ppt_y</p:attrName>
                                        </p:attrNameLst>
                                      </p:cBhvr>
                                      <p:tavLst>
                                        <p:tav tm="0">
                                          <p:val>
                                            <p:strVal val="#ppt_y+1"/>
                                          </p:val>
                                        </p:tav>
                                        <p:tav tm="100000">
                                          <p:val>
                                            <p:strVal val="#ppt_y-.03"/>
                                          </p:val>
                                        </p:tav>
                                      </p:tavLst>
                                    </p:anim>
                                    <p:anim calcmode="lin" valueType="num">
                                      <p:cBhvr>
                                        <p:cTn id="176" dur="50" accel="100000" fill="hold">
                                          <p:stCondLst>
                                            <p:cond delay="450"/>
                                          </p:stCondLst>
                                        </p:cTn>
                                        <p:tgtEl>
                                          <p:spTgt spid="9"/>
                                        </p:tgtEl>
                                        <p:attrNameLst>
                                          <p:attrName>ppt_y</p:attrName>
                                        </p:attrNameLst>
                                      </p:cBhvr>
                                      <p:tavLst>
                                        <p:tav tm="0">
                                          <p:val>
                                            <p:strVal val="#ppt_y-.03"/>
                                          </p:val>
                                        </p:tav>
                                        <p:tav tm="100000">
                                          <p:val>
                                            <p:strVal val="#ppt_y"/>
                                          </p:val>
                                        </p:tav>
                                      </p:tavLst>
                                    </p:anim>
                                  </p:childTnLst>
                                </p:cTn>
                              </p:par>
                              <p:par>
                                <p:cTn id="177" presetID="37" presetClass="entr" presetSubtype="0" fill="hold" grpId="0" nodeType="withEffect">
                                  <p:stCondLst>
                                    <p:cond delay="0"/>
                                  </p:stCondLst>
                                  <p:childTnLst>
                                    <p:set>
                                      <p:cBhvr>
                                        <p:cTn id="178" dur="1" fill="hold">
                                          <p:stCondLst>
                                            <p:cond delay="0"/>
                                          </p:stCondLst>
                                        </p:cTn>
                                        <p:tgtEl>
                                          <p:spTgt spid="20"/>
                                        </p:tgtEl>
                                        <p:attrNameLst>
                                          <p:attrName>style.visibility</p:attrName>
                                        </p:attrNameLst>
                                      </p:cBhvr>
                                      <p:to>
                                        <p:strVal val="visible"/>
                                      </p:to>
                                    </p:set>
                                    <p:animEffect transition="in" filter="fade">
                                      <p:cBhvr>
                                        <p:cTn id="179" dur="500"/>
                                        <p:tgtEl>
                                          <p:spTgt spid="20"/>
                                        </p:tgtEl>
                                      </p:cBhvr>
                                    </p:animEffect>
                                    <p:anim calcmode="lin" valueType="num">
                                      <p:cBhvr>
                                        <p:cTn id="180" dur="500" fill="hold"/>
                                        <p:tgtEl>
                                          <p:spTgt spid="20"/>
                                        </p:tgtEl>
                                        <p:attrNameLst>
                                          <p:attrName>ppt_x</p:attrName>
                                        </p:attrNameLst>
                                      </p:cBhvr>
                                      <p:tavLst>
                                        <p:tav tm="0">
                                          <p:val>
                                            <p:strVal val="#ppt_x"/>
                                          </p:val>
                                        </p:tav>
                                        <p:tav tm="100000">
                                          <p:val>
                                            <p:strVal val="#ppt_x"/>
                                          </p:val>
                                        </p:tav>
                                      </p:tavLst>
                                    </p:anim>
                                    <p:anim calcmode="lin" valueType="num">
                                      <p:cBhvr>
                                        <p:cTn id="181" dur="450" decel="100000" fill="hold"/>
                                        <p:tgtEl>
                                          <p:spTgt spid="20"/>
                                        </p:tgtEl>
                                        <p:attrNameLst>
                                          <p:attrName>ppt_y</p:attrName>
                                        </p:attrNameLst>
                                      </p:cBhvr>
                                      <p:tavLst>
                                        <p:tav tm="0">
                                          <p:val>
                                            <p:strVal val="#ppt_y+1"/>
                                          </p:val>
                                        </p:tav>
                                        <p:tav tm="100000">
                                          <p:val>
                                            <p:strVal val="#ppt_y-.03"/>
                                          </p:val>
                                        </p:tav>
                                      </p:tavLst>
                                    </p:anim>
                                    <p:anim calcmode="lin" valueType="num">
                                      <p:cBhvr>
                                        <p:cTn id="182" dur="50" accel="100000" fill="hold">
                                          <p:stCondLst>
                                            <p:cond delay="450"/>
                                          </p:stCondLst>
                                        </p:cTn>
                                        <p:tgtEl>
                                          <p:spTgt spid="20"/>
                                        </p:tgtEl>
                                        <p:attrNameLst>
                                          <p:attrName>ppt_y</p:attrName>
                                        </p:attrNameLst>
                                      </p:cBhvr>
                                      <p:tavLst>
                                        <p:tav tm="0">
                                          <p:val>
                                            <p:strVal val="#ppt_y-.03"/>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37" presetClass="entr" presetSubtype="0" fill="hold" nodeType="clickEffect">
                                  <p:stCondLst>
                                    <p:cond delay="0"/>
                                  </p:stCondLst>
                                  <p:childTnLst>
                                    <p:set>
                                      <p:cBhvr>
                                        <p:cTn id="186" dur="1" fill="hold">
                                          <p:stCondLst>
                                            <p:cond delay="0"/>
                                          </p:stCondLst>
                                        </p:cTn>
                                        <p:tgtEl>
                                          <p:spTgt spid="12"/>
                                        </p:tgtEl>
                                        <p:attrNameLst>
                                          <p:attrName>style.visibility</p:attrName>
                                        </p:attrNameLst>
                                      </p:cBhvr>
                                      <p:to>
                                        <p:strVal val="visible"/>
                                      </p:to>
                                    </p:set>
                                    <p:animEffect transition="in" filter="fade">
                                      <p:cBhvr>
                                        <p:cTn id="187" dur="500"/>
                                        <p:tgtEl>
                                          <p:spTgt spid="12"/>
                                        </p:tgtEl>
                                      </p:cBhvr>
                                    </p:animEffect>
                                    <p:anim calcmode="lin" valueType="num">
                                      <p:cBhvr>
                                        <p:cTn id="188" dur="500" fill="hold"/>
                                        <p:tgtEl>
                                          <p:spTgt spid="12"/>
                                        </p:tgtEl>
                                        <p:attrNameLst>
                                          <p:attrName>ppt_x</p:attrName>
                                        </p:attrNameLst>
                                      </p:cBhvr>
                                      <p:tavLst>
                                        <p:tav tm="0">
                                          <p:val>
                                            <p:strVal val="#ppt_x"/>
                                          </p:val>
                                        </p:tav>
                                        <p:tav tm="100000">
                                          <p:val>
                                            <p:strVal val="#ppt_x"/>
                                          </p:val>
                                        </p:tav>
                                      </p:tavLst>
                                    </p:anim>
                                    <p:anim calcmode="lin" valueType="num">
                                      <p:cBhvr>
                                        <p:cTn id="189" dur="450" decel="100000" fill="hold"/>
                                        <p:tgtEl>
                                          <p:spTgt spid="12"/>
                                        </p:tgtEl>
                                        <p:attrNameLst>
                                          <p:attrName>ppt_y</p:attrName>
                                        </p:attrNameLst>
                                      </p:cBhvr>
                                      <p:tavLst>
                                        <p:tav tm="0">
                                          <p:val>
                                            <p:strVal val="#ppt_y+1"/>
                                          </p:val>
                                        </p:tav>
                                        <p:tav tm="100000">
                                          <p:val>
                                            <p:strVal val="#ppt_y-.03"/>
                                          </p:val>
                                        </p:tav>
                                      </p:tavLst>
                                    </p:anim>
                                    <p:anim calcmode="lin" valueType="num">
                                      <p:cBhvr>
                                        <p:cTn id="190" dur="50" accel="100000" fill="hold">
                                          <p:stCondLst>
                                            <p:cond delay="450"/>
                                          </p:stCondLst>
                                        </p:cTn>
                                        <p:tgtEl>
                                          <p:spTgt spid="12"/>
                                        </p:tgtEl>
                                        <p:attrNameLst>
                                          <p:attrName>ppt_y</p:attrName>
                                        </p:attrNameLst>
                                      </p:cBhvr>
                                      <p:tavLst>
                                        <p:tav tm="0">
                                          <p:val>
                                            <p:strVal val="#ppt_y-.03"/>
                                          </p:val>
                                        </p:tav>
                                        <p:tav tm="100000">
                                          <p:val>
                                            <p:strVal val="#ppt_y"/>
                                          </p:val>
                                        </p:tav>
                                      </p:tavLst>
                                    </p:anim>
                                  </p:childTnLst>
                                </p:cTn>
                              </p:par>
                              <p:par>
                                <p:cTn id="191" presetID="37" presetClass="entr" presetSubtype="0" fill="hold" grpId="0" nodeType="withEffect">
                                  <p:stCondLst>
                                    <p:cond delay="0"/>
                                  </p:stCondLst>
                                  <p:childTnLst>
                                    <p:set>
                                      <p:cBhvr>
                                        <p:cTn id="192" dur="1" fill="hold">
                                          <p:stCondLst>
                                            <p:cond delay="0"/>
                                          </p:stCondLst>
                                        </p:cTn>
                                        <p:tgtEl>
                                          <p:spTgt spid="21"/>
                                        </p:tgtEl>
                                        <p:attrNameLst>
                                          <p:attrName>style.visibility</p:attrName>
                                        </p:attrNameLst>
                                      </p:cBhvr>
                                      <p:to>
                                        <p:strVal val="visible"/>
                                      </p:to>
                                    </p:set>
                                    <p:animEffect transition="in" filter="fade">
                                      <p:cBhvr>
                                        <p:cTn id="193" dur="500"/>
                                        <p:tgtEl>
                                          <p:spTgt spid="21"/>
                                        </p:tgtEl>
                                      </p:cBhvr>
                                    </p:animEffect>
                                    <p:anim calcmode="lin" valueType="num">
                                      <p:cBhvr>
                                        <p:cTn id="194" dur="500" fill="hold"/>
                                        <p:tgtEl>
                                          <p:spTgt spid="21"/>
                                        </p:tgtEl>
                                        <p:attrNameLst>
                                          <p:attrName>ppt_x</p:attrName>
                                        </p:attrNameLst>
                                      </p:cBhvr>
                                      <p:tavLst>
                                        <p:tav tm="0">
                                          <p:val>
                                            <p:strVal val="#ppt_x"/>
                                          </p:val>
                                        </p:tav>
                                        <p:tav tm="100000">
                                          <p:val>
                                            <p:strVal val="#ppt_x"/>
                                          </p:val>
                                        </p:tav>
                                      </p:tavLst>
                                    </p:anim>
                                    <p:anim calcmode="lin" valueType="num">
                                      <p:cBhvr>
                                        <p:cTn id="195" dur="450" decel="100000" fill="hold"/>
                                        <p:tgtEl>
                                          <p:spTgt spid="21"/>
                                        </p:tgtEl>
                                        <p:attrNameLst>
                                          <p:attrName>ppt_y</p:attrName>
                                        </p:attrNameLst>
                                      </p:cBhvr>
                                      <p:tavLst>
                                        <p:tav tm="0">
                                          <p:val>
                                            <p:strVal val="#ppt_y+1"/>
                                          </p:val>
                                        </p:tav>
                                        <p:tav tm="100000">
                                          <p:val>
                                            <p:strVal val="#ppt_y-.03"/>
                                          </p:val>
                                        </p:tav>
                                      </p:tavLst>
                                    </p:anim>
                                    <p:anim calcmode="lin" valueType="num">
                                      <p:cBhvr>
                                        <p:cTn id="196" dur="50" accel="100000" fill="hold">
                                          <p:stCondLst>
                                            <p:cond delay="450"/>
                                          </p:stCondLst>
                                        </p:cTn>
                                        <p:tgtEl>
                                          <p:spTgt spid="21"/>
                                        </p:tgtEl>
                                        <p:attrNameLst>
                                          <p:attrName>ppt_y</p:attrName>
                                        </p:attrNameLst>
                                      </p:cBhvr>
                                      <p:tavLst>
                                        <p:tav tm="0">
                                          <p:val>
                                            <p:strVal val="#ppt_y-.03"/>
                                          </p:val>
                                        </p:tav>
                                        <p:tav tm="100000">
                                          <p:val>
                                            <p:strVal val="#ppt_y"/>
                                          </p:val>
                                        </p:tav>
                                      </p:tavLst>
                                    </p:anim>
                                  </p:childTnLst>
                                </p:cTn>
                              </p:par>
                              <p:par>
                                <p:cTn id="197" presetID="37" presetClass="entr" presetSubtype="0" fill="hold" grpId="0" nodeType="withEffect">
                                  <p:stCondLst>
                                    <p:cond delay="0"/>
                                  </p:stCondLst>
                                  <p:childTnLst>
                                    <p:set>
                                      <p:cBhvr>
                                        <p:cTn id="198" dur="1" fill="hold">
                                          <p:stCondLst>
                                            <p:cond delay="0"/>
                                          </p:stCondLst>
                                        </p:cTn>
                                        <p:tgtEl>
                                          <p:spTgt spid="126"/>
                                        </p:tgtEl>
                                        <p:attrNameLst>
                                          <p:attrName>style.visibility</p:attrName>
                                        </p:attrNameLst>
                                      </p:cBhvr>
                                      <p:to>
                                        <p:strVal val="visible"/>
                                      </p:to>
                                    </p:set>
                                    <p:animEffect transition="in" filter="fade">
                                      <p:cBhvr>
                                        <p:cTn id="199" dur="500"/>
                                        <p:tgtEl>
                                          <p:spTgt spid="126"/>
                                        </p:tgtEl>
                                      </p:cBhvr>
                                    </p:animEffect>
                                    <p:anim calcmode="lin" valueType="num">
                                      <p:cBhvr>
                                        <p:cTn id="200" dur="500" fill="hold"/>
                                        <p:tgtEl>
                                          <p:spTgt spid="126"/>
                                        </p:tgtEl>
                                        <p:attrNameLst>
                                          <p:attrName>ppt_x</p:attrName>
                                        </p:attrNameLst>
                                      </p:cBhvr>
                                      <p:tavLst>
                                        <p:tav tm="0">
                                          <p:val>
                                            <p:strVal val="#ppt_x"/>
                                          </p:val>
                                        </p:tav>
                                        <p:tav tm="100000">
                                          <p:val>
                                            <p:strVal val="#ppt_x"/>
                                          </p:val>
                                        </p:tav>
                                      </p:tavLst>
                                    </p:anim>
                                    <p:anim calcmode="lin" valueType="num">
                                      <p:cBhvr>
                                        <p:cTn id="201" dur="450" decel="100000" fill="hold"/>
                                        <p:tgtEl>
                                          <p:spTgt spid="126"/>
                                        </p:tgtEl>
                                        <p:attrNameLst>
                                          <p:attrName>ppt_y</p:attrName>
                                        </p:attrNameLst>
                                      </p:cBhvr>
                                      <p:tavLst>
                                        <p:tav tm="0">
                                          <p:val>
                                            <p:strVal val="#ppt_y+1"/>
                                          </p:val>
                                        </p:tav>
                                        <p:tav tm="100000">
                                          <p:val>
                                            <p:strVal val="#ppt_y-.03"/>
                                          </p:val>
                                        </p:tav>
                                      </p:tavLst>
                                    </p:anim>
                                    <p:anim calcmode="lin" valueType="num">
                                      <p:cBhvr>
                                        <p:cTn id="202" dur="50" accel="100000" fill="hold">
                                          <p:stCondLst>
                                            <p:cond delay="450"/>
                                          </p:stCondLst>
                                        </p:cTn>
                                        <p:tgtEl>
                                          <p:spTgt spid="12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p:bldP spid="116" grpId="0"/>
      <p:bldP spid="16" grpId="1" animBg="1"/>
      <p:bldP spid="17" grpId="1" animBg="1"/>
      <p:bldP spid="18" grpId="1"/>
      <p:bldP spid="116" grpId="1"/>
      <p:bldP spid="124" grpId="0"/>
      <p:bldP spid="19" grpId="0"/>
      <p:bldP spid="124" grpId="1"/>
      <p:bldP spid="19" grpId="1"/>
      <p:bldP spid="125" grpId="0"/>
      <p:bldP spid="20" grpId="0"/>
      <p:bldP spid="125" grpId="1"/>
      <p:bldP spid="20" grpId="1"/>
      <p:bldP spid="21" grpId="0"/>
      <p:bldP spid="126" grpId="0"/>
      <p:bldP spid="21" grpId="1"/>
      <p:bldP spid="126" grpId="1"/>
      <p:bldP spid="132" grpId="0" animBg="1"/>
      <p:bldP spid="133" grpId="0" animBg="1"/>
      <p:bldP spid="134" grpId="0" animBg="1"/>
      <p:bldP spid="135" grpId="0" animBg="1"/>
      <p:bldP spid="226" grpId="0" animBg="1"/>
      <p:bldP spid="227" grpId="0" animBg="1"/>
      <p:bldP spid="228" grpId="0" animBg="1"/>
      <p:bldP spid="132" grpId="1" animBg="1"/>
      <p:bldP spid="133" grpId="1" animBg="1"/>
      <p:bldP spid="134" grpId="1" animBg="1"/>
      <p:bldP spid="135" grpId="1" animBg="1"/>
      <p:bldP spid="226" grpId="1" animBg="1"/>
      <p:bldP spid="227" grpId="1" animBg="1"/>
      <p:bldP spid="22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100" name="文本框 99"/>
          <p:cNvSpPr txBox="1"/>
          <p:nvPr/>
        </p:nvSpPr>
        <p:spPr>
          <a:xfrm>
            <a:off x="184785" y="333375"/>
            <a:ext cx="6249670" cy="398780"/>
          </a:xfrm>
          <a:prstGeom prst="rect">
            <a:avLst/>
          </a:prstGeom>
          <a:noFill/>
          <a:ln w="9525">
            <a:noFill/>
          </a:ln>
        </p:spPr>
        <p:txBody>
          <a:bodyPr wrap="square">
            <a:spAutoFit/>
          </a:bodyPr>
          <a:p>
            <a:pPr indent="382270"/>
            <a:r>
              <a:rPr lang="zh-CN" sz="2000" b="1">
                <a:solidFill>
                  <a:srgbClr val="CF1B04"/>
                </a:solidFill>
                <a:latin typeface="微软雅黑" panose="020B0503020204020204" charset="-122"/>
                <a:ea typeface="微软雅黑" panose="020B0503020204020204" charset="-122"/>
              </a:rPr>
              <a:t>全面深化改革，构建高水平社会主义市场经济体制</a:t>
            </a:r>
            <a:endParaRPr lang="zh-CN" sz="2000" b="1">
              <a:solidFill>
                <a:srgbClr val="CF1B04"/>
              </a:solidFill>
              <a:latin typeface="微软雅黑" panose="020B0503020204020204" charset="-122"/>
              <a:ea typeface="微软雅黑" panose="020B0503020204020204" charset="-122"/>
            </a:endParaRPr>
          </a:p>
        </p:txBody>
      </p:sp>
      <p:pic>
        <p:nvPicPr>
          <p:cNvPr id="2" name="图片 1" descr="党政1"/>
          <p:cNvPicPr>
            <a:picLocks noChangeAspect="1"/>
          </p:cNvPicPr>
          <p:nvPr/>
        </p:nvPicPr>
        <p:blipFill>
          <a:blip r:embed="rId1"/>
          <a:stretch>
            <a:fillRect/>
          </a:stretch>
        </p:blipFill>
        <p:spPr>
          <a:xfrm>
            <a:off x="57944" y="-185"/>
            <a:ext cx="603409" cy="603409"/>
          </a:xfrm>
          <a:prstGeom prst="rect">
            <a:avLst/>
          </a:prstGeom>
        </p:spPr>
      </p:pic>
      <p:grpSp>
        <p:nvGrpSpPr>
          <p:cNvPr id="4" name="组合 3"/>
          <p:cNvGrpSpPr/>
          <p:nvPr/>
        </p:nvGrpSpPr>
        <p:grpSpPr>
          <a:xfrm>
            <a:off x="756920" y="1750060"/>
            <a:ext cx="1433830" cy="2197735"/>
            <a:chOff x="1192" y="2756"/>
            <a:chExt cx="2258" cy="3461"/>
          </a:xfrm>
        </p:grpSpPr>
        <p:sp>
          <p:nvSpPr>
            <p:cNvPr id="46" name="流程图: 接点 45"/>
            <p:cNvSpPr/>
            <p:nvPr/>
          </p:nvSpPr>
          <p:spPr>
            <a:xfrm>
              <a:off x="1308" y="2756"/>
              <a:ext cx="1994" cy="1995"/>
            </a:xfrm>
            <a:prstGeom prst="flowChartConnector">
              <a:avLst/>
            </a:prstGeom>
            <a:solidFill>
              <a:srgbClr val="C00000"/>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endParaRPr lang="zh-CN" altLang="en-US"/>
            </a:p>
          </p:txBody>
        </p:sp>
        <p:sp>
          <p:nvSpPr>
            <p:cNvPr id="9" name="饼形 8"/>
            <p:cNvSpPr/>
            <p:nvPr/>
          </p:nvSpPr>
          <p:spPr>
            <a:xfrm>
              <a:off x="1357" y="2805"/>
              <a:ext cx="1896" cy="1897"/>
            </a:xfrm>
            <a:prstGeom prst="pie">
              <a:avLst>
                <a:gd name="adj1" fmla="val 5338813"/>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11" name="流程图: 接点 1"/>
            <p:cNvSpPr/>
            <p:nvPr/>
          </p:nvSpPr>
          <p:spPr>
            <a:xfrm>
              <a:off x="1572" y="3021"/>
              <a:ext cx="1466" cy="1465"/>
            </a:xfrm>
            <a:prstGeom prst="flowChartConnector">
              <a:avLst/>
            </a:prstGeom>
            <a:solidFill>
              <a:srgbClr val="E92B29"/>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endParaRPr lang="zh-CN" altLang="en-US"/>
            </a:p>
          </p:txBody>
        </p:sp>
        <p:sp>
          <p:nvSpPr>
            <p:cNvPr id="10" name="矩形 9"/>
            <p:cNvSpPr/>
            <p:nvPr/>
          </p:nvSpPr>
          <p:spPr>
            <a:xfrm>
              <a:off x="1780" y="3538"/>
              <a:ext cx="1051" cy="580"/>
            </a:xfrm>
            <a:prstGeom prst="rect">
              <a:avLst/>
            </a:prstGeom>
          </p:spPr>
          <p:txBody>
            <a:bodyPr wrap="square">
              <a:spAutoFit/>
            </a:bodyPr>
            <a:p>
              <a:pPr algn="ctr"/>
              <a:r>
                <a:rPr lang="en-US" b="1">
                  <a:solidFill>
                    <a:schemeClr val="bg1"/>
                  </a:solidFill>
                  <a:latin typeface="微软雅黑" panose="020B0503020204020204" charset="-122"/>
                  <a:ea typeface="微软雅黑" panose="020B0503020204020204" charset="-122"/>
                </a:rPr>
                <a:t>20</a:t>
              </a:r>
              <a:endParaRPr lang="en-US" b="1">
                <a:solidFill>
                  <a:schemeClr val="bg1"/>
                </a:solidFill>
                <a:latin typeface="微软雅黑" panose="020B0503020204020204" charset="-122"/>
                <a:ea typeface="微软雅黑" panose="020B0503020204020204" charset="-122"/>
              </a:endParaRPr>
            </a:p>
          </p:txBody>
        </p:sp>
        <p:sp>
          <p:nvSpPr>
            <p:cNvPr id="42" name="矩形 41"/>
            <p:cNvSpPr/>
            <p:nvPr/>
          </p:nvSpPr>
          <p:spPr>
            <a:xfrm>
              <a:off x="1192" y="4911"/>
              <a:ext cx="2258" cy="1307"/>
            </a:xfrm>
            <a:prstGeom prst="rect">
              <a:avLst/>
            </a:prstGeom>
          </p:spPr>
          <p:txBody>
            <a:bodyPr wrap="square">
              <a:spAutoFit/>
            </a:bodyPr>
            <a:p>
              <a:pPr algn="l" defTabSz="429895" fontAlgn="auto">
                <a:lnSpc>
                  <a:spcPct val="150000"/>
                </a:lnSpc>
                <a:spcBef>
                  <a:spcPts val="600"/>
                </a:spcBef>
                <a:buSzPct val="100000"/>
              </a:pPr>
              <a:r>
                <a:rPr lang="zh-CN" altLang="en-US" sz="1600" dirty="0">
                  <a:solidFill>
                    <a:schemeClr val="tx1"/>
                  </a:solidFill>
                  <a:latin typeface="微软雅黑" panose="020B0503020204020204" charset="-122"/>
                  <a:ea typeface="微软雅黑" panose="020B0503020204020204" charset="-122"/>
                  <a:sym typeface="+mn-ea"/>
                </a:rPr>
                <a:t>激发各类市场主体活力</a:t>
              </a:r>
              <a:endParaRPr lang="zh-CN" altLang="en-US" sz="1600" b="1" dirty="0">
                <a:solidFill>
                  <a:schemeClr val="tx1"/>
                </a:solidFill>
                <a:latin typeface="微软雅黑" panose="020B0503020204020204" charset="-122"/>
                <a:ea typeface="微软雅黑" panose="020B0503020204020204" charset="-122"/>
                <a:sym typeface="+mn-ea"/>
              </a:endParaRPr>
            </a:p>
          </p:txBody>
        </p:sp>
      </p:grpSp>
      <p:grpSp>
        <p:nvGrpSpPr>
          <p:cNvPr id="5" name="组合 4"/>
          <p:cNvGrpSpPr/>
          <p:nvPr/>
        </p:nvGrpSpPr>
        <p:grpSpPr>
          <a:xfrm>
            <a:off x="2379345" y="1750060"/>
            <a:ext cx="1266190" cy="2205990"/>
            <a:chOff x="3747" y="2756"/>
            <a:chExt cx="1994" cy="3474"/>
          </a:xfrm>
        </p:grpSpPr>
        <p:sp>
          <p:nvSpPr>
            <p:cNvPr id="47" name="流程图: 接点 46"/>
            <p:cNvSpPr/>
            <p:nvPr/>
          </p:nvSpPr>
          <p:spPr>
            <a:xfrm>
              <a:off x="3747" y="2756"/>
              <a:ext cx="1995" cy="1995"/>
            </a:xfrm>
            <a:prstGeom prst="flowChartConnector">
              <a:avLst/>
            </a:prstGeom>
            <a:solidFill>
              <a:srgbClr val="C00000"/>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endParaRPr lang="zh-CN" altLang="en-US"/>
            </a:p>
          </p:txBody>
        </p:sp>
        <p:sp>
          <p:nvSpPr>
            <p:cNvPr id="18" name="饼形 17"/>
            <p:cNvSpPr/>
            <p:nvPr/>
          </p:nvSpPr>
          <p:spPr>
            <a:xfrm>
              <a:off x="3795" y="2805"/>
              <a:ext cx="1897" cy="1897"/>
            </a:xfrm>
            <a:prstGeom prst="pie">
              <a:avLst>
                <a:gd name="adj1" fmla="val 5461647"/>
                <a:gd name="adj2" fmla="val 16200000"/>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26" name="流程图: 接点 24"/>
            <p:cNvSpPr/>
            <p:nvPr/>
          </p:nvSpPr>
          <p:spPr>
            <a:xfrm>
              <a:off x="4011" y="3021"/>
              <a:ext cx="1466" cy="1465"/>
            </a:xfrm>
            <a:prstGeom prst="flowChartConnector">
              <a:avLst/>
            </a:prstGeom>
            <a:solidFill>
              <a:srgbClr val="E92B29"/>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矩形 26"/>
            <p:cNvSpPr/>
            <p:nvPr/>
          </p:nvSpPr>
          <p:spPr>
            <a:xfrm>
              <a:off x="4323" y="3512"/>
              <a:ext cx="841" cy="580"/>
            </a:xfrm>
            <a:prstGeom prst="rect">
              <a:avLst/>
            </a:prstGeom>
          </p:spPr>
          <p:txBody>
            <a:bodyPr wrap="square">
              <a:spAutoFit/>
            </a:bodyPr>
            <a:p>
              <a:pPr algn="ctr"/>
              <a:r>
                <a:rPr lang="en-US" altLang="zh-CN" b="1">
                  <a:solidFill>
                    <a:schemeClr val="bg1"/>
                  </a:solidFill>
                  <a:latin typeface="微软雅黑" panose="020B0503020204020204" charset="-122"/>
                  <a:ea typeface="微软雅黑" panose="020B0503020204020204" charset="-122"/>
                </a:rPr>
                <a:t>21</a:t>
              </a:r>
              <a:endParaRPr lang="en-US" altLang="zh-CN" b="1">
                <a:solidFill>
                  <a:schemeClr val="bg1"/>
                </a:solidFill>
                <a:latin typeface="微软雅黑" panose="020B0503020204020204" charset="-122"/>
                <a:ea typeface="微软雅黑" panose="020B0503020204020204" charset="-122"/>
              </a:endParaRPr>
            </a:p>
          </p:txBody>
        </p:sp>
        <p:sp>
          <p:nvSpPr>
            <p:cNvPr id="43" name="矩形 42"/>
            <p:cNvSpPr/>
            <p:nvPr/>
          </p:nvSpPr>
          <p:spPr>
            <a:xfrm>
              <a:off x="4011" y="4924"/>
              <a:ext cx="1617" cy="1307"/>
            </a:xfrm>
            <a:prstGeom prst="rect">
              <a:avLst/>
            </a:prstGeom>
          </p:spPr>
          <p:txBody>
            <a:bodyPr wrap="square">
              <a:spAutoFit/>
            </a:bodyPr>
            <a:p>
              <a:pPr algn="l" defTabSz="429895" fontAlgn="auto">
                <a:lnSpc>
                  <a:spcPct val="150000"/>
                </a:lnSpc>
                <a:spcBef>
                  <a:spcPts val="600"/>
                </a:spcBef>
                <a:buSzPct val="100000"/>
              </a:pPr>
              <a:r>
                <a:rPr lang="zh-CN" altLang="en-US" sz="1600" dirty="0">
                  <a:solidFill>
                    <a:schemeClr val="tx1"/>
                  </a:solidFill>
                  <a:latin typeface="微软雅黑" panose="020B0503020204020204" charset="-122"/>
                  <a:ea typeface="微软雅黑" panose="020B0503020204020204" charset="-122"/>
                  <a:sym typeface="+mn-ea"/>
                </a:rPr>
                <a:t>完善宏观经济治理</a:t>
              </a:r>
              <a:endParaRPr lang="zh-CN" altLang="en-US" sz="1600" b="1" dirty="0">
                <a:solidFill>
                  <a:schemeClr val="tx1"/>
                </a:solidFill>
                <a:latin typeface="微软雅黑" panose="020B0503020204020204" charset="-122"/>
                <a:ea typeface="微软雅黑" panose="020B0503020204020204" charset="-122"/>
                <a:sym typeface="+mn-ea"/>
              </a:endParaRPr>
            </a:p>
          </p:txBody>
        </p:sp>
      </p:grpSp>
      <p:grpSp>
        <p:nvGrpSpPr>
          <p:cNvPr id="6" name="组合 5"/>
          <p:cNvGrpSpPr/>
          <p:nvPr/>
        </p:nvGrpSpPr>
        <p:grpSpPr>
          <a:xfrm>
            <a:off x="3846830" y="1750060"/>
            <a:ext cx="1426210" cy="2205990"/>
            <a:chOff x="6058" y="2756"/>
            <a:chExt cx="2246" cy="3474"/>
          </a:xfrm>
        </p:grpSpPr>
        <p:sp>
          <p:nvSpPr>
            <p:cNvPr id="48" name="流程图: 接点 47"/>
            <p:cNvSpPr/>
            <p:nvPr/>
          </p:nvSpPr>
          <p:spPr>
            <a:xfrm>
              <a:off x="6184" y="2756"/>
              <a:ext cx="1995" cy="1995"/>
            </a:xfrm>
            <a:prstGeom prst="flowChartConnector">
              <a:avLst/>
            </a:prstGeom>
            <a:solidFill>
              <a:srgbClr val="C00000"/>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endParaRPr lang="zh-CN" altLang="en-US"/>
            </a:p>
          </p:txBody>
        </p:sp>
        <p:sp>
          <p:nvSpPr>
            <p:cNvPr id="28" name="饼形 27"/>
            <p:cNvSpPr/>
            <p:nvPr/>
          </p:nvSpPr>
          <p:spPr>
            <a:xfrm>
              <a:off x="6233" y="2805"/>
              <a:ext cx="1897" cy="1897"/>
            </a:xfrm>
            <a:prstGeom prst="pie">
              <a:avLst>
                <a:gd name="adj1" fmla="val 5320411"/>
                <a:gd name="adj2" fmla="val 1625020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29" name="流程图: 接点 28"/>
            <p:cNvSpPr/>
            <p:nvPr/>
          </p:nvSpPr>
          <p:spPr>
            <a:xfrm>
              <a:off x="6449" y="3021"/>
              <a:ext cx="1465" cy="1465"/>
            </a:xfrm>
            <a:prstGeom prst="flowChartConnector">
              <a:avLst/>
            </a:prstGeom>
            <a:solidFill>
              <a:srgbClr val="E92B29"/>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矩形 29"/>
            <p:cNvSpPr/>
            <p:nvPr/>
          </p:nvSpPr>
          <p:spPr>
            <a:xfrm>
              <a:off x="6667" y="3543"/>
              <a:ext cx="1067" cy="580"/>
            </a:xfrm>
            <a:prstGeom prst="rect">
              <a:avLst/>
            </a:prstGeom>
          </p:spPr>
          <p:txBody>
            <a:bodyPr wrap="square">
              <a:spAutoFit/>
            </a:bodyPr>
            <a:p>
              <a:pPr algn="ctr"/>
              <a:r>
                <a:rPr lang="en-US" altLang="zh-CN" b="1">
                  <a:solidFill>
                    <a:schemeClr val="bg1"/>
                  </a:solidFill>
                  <a:latin typeface="微软雅黑" panose="020B0503020204020204" charset="-122"/>
                  <a:ea typeface="微软雅黑" panose="020B0503020204020204" charset="-122"/>
                </a:rPr>
                <a:t>22</a:t>
              </a:r>
              <a:endParaRPr lang="en-US" altLang="zh-CN" b="1">
                <a:solidFill>
                  <a:schemeClr val="bg1"/>
                </a:solidFill>
                <a:latin typeface="微软雅黑" panose="020B0503020204020204" charset="-122"/>
                <a:ea typeface="微软雅黑" panose="020B0503020204020204" charset="-122"/>
              </a:endParaRPr>
            </a:p>
          </p:txBody>
        </p:sp>
        <p:sp>
          <p:nvSpPr>
            <p:cNvPr id="44" name="矩形 43"/>
            <p:cNvSpPr/>
            <p:nvPr/>
          </p:nvSpPr>
          <p:spPr>
            <a:xfrm>
              <a:off x="6058" y="4924"/>
              <a:ext cx="2246" cy="1307"/>
            </a:xfrm>
            <a:prstGeom prst="rect">
              <a:avLst/>
            </a:prstGeom>
          </p:spPr>
          <p:txBody>
            <a:bodyPr wrap="square">
              <a:spAutoFit/>
            </a:bodyPr>
            <a:p>
              <a:pPr algn="l" fontAlgn="auto">
                <a:lnSpc>
                  <a:spcPct val="150000"/>
                </a:lnSpc>
              </a:pPr>
              <a:r>
                <a:rPr lang="zh-CN" altLang="en-US" sz="1600" dirty="0">
                  <a:solidFill>
                    <a:schemeClr val="tx1"/>
                  </a:solidFill>
                  <a:latin typeface="微软雅黑" panose="020B0503020204020204" charset="-122"/>
                  <a:ea typeface="微软雅黑" panose="020B0503020204020204" charset="-122"/>
                  <a:sym typeface="+mn-ea"/>
                </a:rPr>
                <a:t>建立现代财税金融体制</a:t>
              </a:r>
              <a:endParaRPr lang="zh-CN" altLang="en-US" sz="1600" b="1" dirty="0">
                <a:solidFill>
                  <a:schemeClr val="tx1"/>
                </a:solidFill>
                <a:latin typeface="微软雅黑" panose="020B0503020204020204" charset="-122"/>
                <a:ea typeface="微软雅黑" panose="020B0503020204020204" charset="-122"/>
                <a:sym typeface="+mn-ea"/>
              </a:endParaRPr>
            </a:p>
          </p:txBody>
        </p:sp>
      </p:grpSp>
      <p:grpSp>
        <p:nvGrpSpPr>
          <p:cNvPr id="31" name="组合 30"/>
          <p:cNvGrpSpPr/>
          <p:nvPr/>
        </p:nvGrpSpPr>
        <p:grpSpPr>
          <a:xfrm>
            <a:off x="5544185" y="1750060"/>
            <a:ext cx="1266825" cy="2206625"/>
            <a:chOff x="8700" y="4575"/>
            <a:chExt cx="1995" cy="3475"/>
          </a:xfrm>
        </p:grpSpPr>
        <p:sp>
          <p:nvSpPr>
            <p:cNvPr id="49" name="流程图: 接点 48"/>
            <p:cNvSpPr/>
            <p:nvPr/>
          </p:nvSpPr>
          <p:spPr>
            <a:xfrm>
              <a:off x="8700" y="4575"/>
              <a:ext cx="1994" cy="1995"/>
            </a:xfrm>
            <a:prstGeom prst="flowChartConnector">
              <a:avLst/>
            </a:prstGeom>
            <a:solidFill>
              <a:srgbClr val="C00000"/>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endParaRPr lang="zh-CN" altLang="en-US"/>
            </a:p>
          </p:txBody>
        </p:sp>
        <p:grpSp>
          <p:nvGrpSpPr>
            <p:cNvPr id="32" name="组合 31"/>
            <p:cNvGrpSpPr/>
            <p:nvPr/>
          </p:nvGrpSpPr>
          <p:grpSpPr>
            <a:xfrm>
              <a:off x="8796" y="4624"/>
              <a:ext cx="1899" cy="3426"/>
              <a:chOff x="8754" y="4624"/>
              <a:chExt cx="1899" cy="3426"/>
            </a:xfrm>
          </p:grpSpPr>
          <p:sp>
            <p:nvSpPr>
              <p:cNvPr id="33" name="饼形 32"/>
              <p:cNvSpPr/>
              <p:nvPr/>
            </p:nvSpPr>
            <p:spPr>
              <a:xfrm>
                <a:off x="8755" y="4624"/>
                <a:ext cx="1897" cy="1897"/>
              </a:xfrm>
              <a:prstGeom prst="pie">
                <a:avLst>
                  <a:gd name="adj1" fmla="val 5453201"/>
                  <a:gd name="adj2" fmla="val 162232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40" name="流程图: 接点 39"/>
              <p:cNvSpPr/>
              <p:nvPr/>
            </p:nvSpPr>
            <p:spPr>
              <a:xfrm>
                <a:off x="8971" y="4840"/>
                <a:ext cx="1466" cy="1465"/>
              </a:xfrm>
              <a:prstGeom prst="flowChartConnector">
                <a:avLst/>
              </a:prstGeom>
              <a:solidFill>
                <a:srgbClr val="E92B29"/>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1" name="矩形 40"/>
              <p:cNvSpPr/>
              <p:nvPr/>
            </p:nvSpPr>
            <p:spPr>
              <a:xfrm>
                <a:off x="9259" y="5362"/>
                <a:ext cx="888" cy="580"/>
              </a:xfrm>
              <a:prstGeom prst="rect">
                <a:avLst/>
              </a:prstGeom>
            </p:spPr>
            <p:txBody>
              <a:bodyPr wrap="square">
                <a:spAutoFit/>
              </a:bodyPr>
              <a:p>
                <a:pPr algn="ctr"/>
                <a:r>
                  <a:rPr lang="en-US" altLang="zh-CN" b="1">
                    <a:solidFill>
                      <a:schemeClr val="bg1"/>
                    </a:solidFill>
                    <a:latin typeface="微软雅黑" panose="020B0503020204020204" charset="-122"/>
                    <a:ea typeface="微软雅黑" panose="020B0503020204020204" charset="-122"/>
                  </a:rPr>
                  <a:t>23</a:t>
                </a:r>
                <a:endParaRPr lang="en-US" altLang="zh-CN" b="1">
                  <a:solidFill>
                    <a:schemeClr val="bg1"/>
                  </a:solidFill>
                  <a:latin typeface="微软雅黑" panose="020B0503020204020204" charset="-122"/>
                  <a:ea typeface="微软雅黑" panose="020B0503020204020204" charset="-122"/>
                </a:endParaRPr>
              </a:p>
            </p:txBody>
          </p:sp>
          <p:sp>
            <p:nvSpPr>
              <p:cNvPr id="35" name="矩形 34"/>
              <p:cNvSpPr/>
              <p:nvPr/>
            </p:nvSpPr>
            <p:spPr>
              <a:xfrm>
                <a:off x="8754" y="6743"/>
                <a:ext cx="1899" cy="1307"/>
              </a:xfrm>
              <a:prstGeom prst="rect">
                <a:avLst/>
              </a:prstGeom>
            </p:spPr>
            <p:txBody>
              <a:bodyPr wrap="square">
                <a:spAutoFit/>
              </a:bodyPr>
              <a:p>
                <a:pPr algn="l" fontAlgn="auto">
                  <a:lnSpc>
                    <a:spcPct val="150000"/>
                  </a:lnSpc>
                </a:pPr>
                <a:r>
                  <a:rPr lang="zh-CN" altLang="en-US" sz="1600" dirty="0">
                    <a:solidFill>
                      <a:schemeClr val="tx1"/>
                    </a:solidFill>
                    <a:latin typeface="微软雅黑" panose="020B0503020204020204" charset="-122"/>
                    <a:ea typeface="微软雅黑" panose="020B0503020204020204" charset="-122"/>
                    <a:sym typeface="+mn-ea"/>
                  </a:rPr>
                  <a:t>建设高标准市场体系</a:t>
                </a:r>
                <a:endParaRPr lang="zh-CN" altLang="en-US" sz="1600" b="1" dirty="0">
                  <a:solidFill>
                    <a:schemeClr val="tx1"/>
                  </a:solidFill>
                  <a:latin typeface="微软雅黑" panose="020B0503020204020204" charset="-122"/>
                  <a:ea typeface="微软雅黑" panose="020B0503020204020204" charset="-122"/>
                  <a:sym typeface="+mn-ea"/>
                </a:endParaRPr>
              </a:p>
            </p:txBody>
          </p:sp>
        </p:grpSp>
      </p:grpSp>
      <p:grpSp>
        <p:nvGrpSpPr>
          <p:cNvPr id="36" name="组合 35"/>
          <p:cNvGrpSpPr/>
          <p:nvPr/>
        </p:nvGrpSpPr>
        <p:grpSpPr>
          <a:xfrm>
            <a:off x="7132955" y="1751965"/>
            <a:ext cx="1266825" cy="2204720"/>
            <a:chOff x="8700" y="4575"/>
            <a:chExt cx="1995" cy="3472"/>
          </a:xfrm>
        </p:grpSpPr>
        <p:sp>
          <p:nvSpPr>
            <p:cNvPr id="37" name="流程图: 接点 48"/>
            <p:cNvSpPr/>
            <p:nvPr/>
          </p:nvSpPr>
          <p:spPr>
            <a:xfrm>
              <a:off x="8700" y="4575"/>
              <a:ext cx="1994" cy="1995"/>
            </a:xfrm>
            <a:prstGeom prst="flowChartConnector">
              <a:avLst/>
            </a:prstGeom>
            <a:solidFill>
              <a:srgbClr val="C00000"/>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endParaRPr lang="zh-CN" altLang="en-US"/>
            </a:p>
          </p:txBody>
        </p:sp>
        <p:grpSp>
          <p:nvGrpSpPr>
            <p:cNvPr id="38" name="组合 37"/>
            <p:cNvGrpSpPr/>
            <p:nvPr/>
          </p:nvGrpSpPr>
          <p:grpSpPr>
            <a:xfrm>
              <a:off x="8798" y="4624"/>
              <a:ext cx="1897" cy="3423"/>
              <a:chOff x="8756" y="4624"/>
              <a:chExt cx="1897" cy="3423"/>
            </a:xfrm>
          </p:grpSpPr>
          <p:sp>
            <p:nvSpPr>
              <p:cNvPr id="52" name="饼形 51"/>
              <p:cNvSpPr/>
              <p:nvPr/>
            </p:nvSpPr>
            <p:spPr>
              <a:xfrm>
                <a:off x="8756" y="4624"/>
                <a:ext cx="1897" cy="1897"/>
              </a:xfrm>
              <a:prstGeom prst="pie">
                <a:avLst>
                  <a:gd name="adj1" fmla="val 5408043"/>
                  <a:gd name="adj2" fmla="val 162232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54" name="流程图: 接点 39"/>
              <p:cNvSpPr/>
              <p:nvPr/>
            </p:nvSpPr>
            <p:spPr>
              <a:xfrm>
                <a:off x="8971" y="4840"/>
                <a:ext cx="1466" cy="1465"/>
              </a:xfrm>
              <a:prstGeom prst="flowChartConnector">
                <a:avLst/>
              </a:prstGeom>
              <a:solidFill>
                <a:srgbClr val="E92B29"/>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9" name="矩形 58"/>
              <p:cNvSpPr/>
              <p:nvPr/>
            </p:nvSpPr>
            <p:spPr>
              <a:xfrm>
                <a:off x="9211" y="5367"/>
                <a:ext cx="889" cy="580"/>
              </a:xfrm>
              <a:prstGeom prst="rect">
                <a:avLst/>
              </a:prstGeom>
            </p:spPr>
            <p:txBody>
              <a:bodyPr wrap="square">
                <a:spAutoFit/>
              </a:bodyPr>
              <a:p>
                <a:pPr algn="ctr"/>
                <a:r>
                  <a:rPr lang="en-US" altLang="zh-CN" b="1">
                    <a:solidFill>
                      <a:schemeClr val="bg1"/>
                    </a:solidFill>
                    <a:latin typeface="微软雅黑" panose="020B0503020204020204" charset="-122"/>
                    <a:ea typeface="微软雅黑" panose="020B0503020204020204" charset="-122"/>
                  </a:rPr>
                  <a:t>24</a:t>
                </a:r>
                <a:endParaRPr lang="en-US" altLang="zh-CN" b="1">
                  <a:solidFill>
                    <a:schemeClr val="bg1"/>
                  </a:solidFill>
                  <a:latin typeface="微软雅黑" panose="020B0503020204020204" charset="-122"/>
                  <a:ea typeface="微软雅黑" panose="020B0503020204020204" charset="-122"/>
                </a:endParaRPr>
              </a:p>
            </p:txBody>
          </p:sp>
          <p:sp>
            <p:nvSpPr>
              <p:cNvPr id="61" name="矩形 60"/>
              <p:cNvSpPr/>
              <p:nvPr/>
            </p:nvSpPr>
            <p:spPr>
              <a:xfrm>
                <a:off x="8901" y="6740"/>
                <a:ext cx="1751" cy="1307"/>
              </a:xfrm>
              <a:prstGeom prst="rect">
                <a:avLst/>
              </a:prstGeom>
            </p:spPr>
            <p:txBody>
              <a:bodyPr wrap="square">
                <a:spAutoFit/>
              </a:bodyPr>
              <a:p>
                <a:pPr algn="l">
                  <a:lnSpc>
                    <a:spcPct val="150000"/>
                  </a:lnSpc>
                </a:pPr>
                <a:r>
                  <a:rPr lang="zh-CN" altLang="en-US" sz="1600" dirty="0">
                    <a:solidFill>
                      <a:schemeClr val="tx1"/>
                    </a:solidFill>
                    <a:latin typeface="微软雅黑" panose="020B0503020204020204" charset="-122"/>
                    <a:ea typeface="微软雅黑" panose="020B0503020204020204" charset="-122"/>
                    <a:sym typeface="+mn-ea"/>
                  </a:rPr>
                  <a:t>加快转变政府职能</a:t>
                </a:r>
                <a:endParaRPr lang="zh-CN" altLang="en-US" sz="1600" b="1" dirty="0">
                  <a:solidFill>
                    <a:schemeClr val="tx1"/>
                  </a:solidFill>
                  <a:latin typeface="微软雅黑" panose="020B0503020204020204" charset="-122"/>
                  <a:ea typeface="微软雅黑" panose="020B0503020204020204" charset="-122"/>
                  <a:sym typeface="+mn-ea"/>
                </a:endParaRPr>
              </a:p>
            </p:txBody>
          </p:sp>
        </p:grpSp>
      </p:grpSp>
      <p:pic>
        <p:nvPicPr>
          <p:cNvPr id="12" name="图片 11"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450" decel="100000" fill="hold"/>
                                        <p:tgtEl>
                                          <p:spTgt spid="4"/>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anim calcmode="lin" valueType="num">
                                      <p:cBhvr>
                                        <p:cTn id="16" dur="500" fill="hold"/>
                                        <p:tgtEl>
                                          <p:spTgt spid="5"/>
                                        </p:tgtEl>
                                        <p:attrNameLst>
                                          <p:attrName>ppt_x</p:attrName>
                                        </p:attrNameLst>
                                      </p:cBhvr>
                                      <p:tavLst>
                                        <p:tav tm="0">
                                          <p:val>
                                            <p:strVal val="#ppt_x"/>
                                          </p:val>
                                        </p:tav>
                                        <p:tav tm="100000">
                                          <p:val>
                                            <p:strVal val="#ppt_x"/>
                                          </p:val>
                                        </p:tav>
                                      </p:tavLst>
                                    </p:anim>
                                    <p:anim calcmode="lin" valueType="num">
                                      <p:cBhvr>
                                        <p:cTn id="17" dur="450" decel="100000" fill="hold"/>
                                        <p:tgtEl>
                                          <p:spTgt spid="5"/>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anim calcmode="lin" valueType="num">
                                      <p:cBhvr>
                                        <p:cTn id="24" dur="500" fill="hold"/>
                                        <p:tgtEl>
                                          <p:spTgt spid="6"/>
                                        </p:tgtEl>
                                        <p:attrNameLst>
                                          <p:attrName>ppt_x</p:attrName>
                                        </p:attrNameLst>
                                      </p:cBhvr>
                                      <p:tavLst>
                                        <p:tav tm="0">
                                          <p:val>
                                            <p:strVal val="#ppt_x"/>
                                          </p:val>
                                        </p:tav>
                                        <p:tav tm="100000">
                                          <p:val>
                                            <p:strVal val="#ppt_x"/>
                                          </p:val>
                                        </p:tav>
                                      </p:tavLst>
                                    </p:anim>
                                    <p:anim calcmode="lin" valueType="num">
                                      <p:cBhvr>
                                        <p:cTn id="25" dur="450" decel="100000" fill="hold"/>
                                        <p:tgtEl>
                                          <p:spTgt spid="6"/>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anim calcmode="lin" valueType="num">
                                      <p:cBhvr>
                                        <p:cTn id="32" dur="500" fill="hold"/>
                                        <p:tgtEl>
                                          <p:spTgt spid="31"/>
                                        </p:tgtEl>
                                        <p:attrNameLst>
                                          <p:attrName>ppt_x</p:attrName>
                                        </p:attrNameLst>
                                      </p:cBhvr>
                                      <p:tavLst>
                                        <p:tav tm="0">
                                          <p:val>
                                            <p:strVal val="#ppt_x"/>
                                          </p:val>
                                        </p:tav>
                                        <p:tav tm="100000">
                                          <p:val>
                                            <p:strVal val="#ppt_x"/>
                                          </p:val>
                                        </p:tav>
                                      </p:tavLst>
                                    </p:anim>
                                    <p:anim calcmode="lin" valueType="num">
                                      <p:cBhvr>
                                        <p:cTn id="33" dur="450" decel="100000" fill="hold"/>
                                        <p:tgtEl>
                                          <p:spTgt spid="31"/>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500"/>
                                        <p:tgtEl>
                                          <p:spTgt spid="36"/>
                                        </p:tgtEl>
                                      </p:cBhvr>
                                    </p:animEffect>
                                    <p:anim calcmode="lin" valueType="num">
                                      <p:cBhvr>
                                        <p:cTn id="40" dur="500" fill="hold"/>
                                        <p:tgtEl>
                                          <p:spTgt spid="36"/>
                                        </p:tgtEl>
                                        <p:attrNameLst>
                                          <p:attrName>ppt_x</p:attrName>
                                        </p:attrNameLst>
                                      </p:cBhvr>
                                      <p:tavLst>
                                        <p:tav tm="0">
                                          <p:val>
                                            <p:strVal val="#ppt_x"/>
                                          </p:val>
                                        </p:tav>
                                        <p:tav tm="100000">
                                          <p:val>
                                            <p:strVal val="#ppt_x"/>
                                          </p:val>
                                        </p:tav>
                                      </p:tavLst>
                                    </p:anim>
                                    <p:anim calcmode="lin" valueType="num">
                                      <p:cBhvr>
                                        <p:cTn id="41" dur="450" decel="100000" fill="hold"/>
                                        <p:tgtEl>
                                          <p:spTgt spid="36"/>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3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100" name="文本框 99"/>
          <p:cNvSpPr txBox="1"/>
          <p:nvPr/>
        </p:nvSpPr>
        <p:spPr>
          <a:xfrm>
            <a:off x="143510" y="333375"/>
            <a:ext cx="5158105" cy="398780"/>
          </a:xfrm>
          <a:prstGeom prst="rect">
            <a:avLst/>
          </a:prstGeom>
          <a:noFill/>
          <a:ln w="9525">
            <a:noFill/>
          </a:ln>
        </p:spPr>
        <p:txBody>
          <a:bodyPr wrap="square">
            <a:spAutoFit/>
          </a:bodyPr>
          <a:p>
            <a:pPr indent="382270"/>
            <a:r>
              <a:rPr lang="zh-CN" sz="2000" b="1">
                <a:solidFill>
                  <a:srgbClr val="CF1B04"/>
                </a:solidFill>
                <a:latin typeface="微软雅黑" panose="020B0503020204020204" charset="-122"/>
                <a:ea typeface="微软雅黑" panose="020B0503020204020204" charset="-122"/>
              </a:rPr>
              <a:t>优先发展农业农村，全面推进乡村振兴</a:t>
            </a:r>
            <a:endParaRPr lang="zh-CN" sz="2000" b="1">
              <a:solidFill>
                <a:srgbClr val="CF1B04"/>
              </a:solidFill>
              <a:latin typeface="微软雅黑" panose="020B0503020204020204" charset="-122"/>
              <a:ea typeface="微软雅黑" panose="020B0503020204020204" charset="-122"/>
            </a:endParaRPr>
          </a:p>
        </p:txBody>
      </p:sp>
      <p:pic>
        <p:nvPicPr>
          <p:cNvPr id="7" name="图片 6" descr="党政1"/>
          <p:cNvPicPr>
            <a:picLocks noChangeAspect="1"/>
          </p:cNvPicPr>
          <p:nvPr/>
        </p:nvPicPr>
        <p:blipFill>
          <a:blip r:embed="rId1"/>
          <a:stretch>
            <a:fillRect/>
          </a:stretch>
        </p:blipFill>
        <p:spPr>
          <a:xfrm>
            <a:off x="57944" y="-185"/>
            <a:ext cx="603409" cy="603409"/>
          </a:xfrm>
          <a:prstGeom prst="rect">
            <a:avLst/>
          </a:prstGeom>
        </p:spPr>
      </p:pic>
      <p:grpSp>
        <p:nvGrpSpPr>
          <p:cNvPr id="17" name="组合 16"/>
          <p:cNvGrpSpPr/>
          <p:nvPr/>
        </p:nvGrpSpPr>
        <p:grpSpPr>
          <a:xfrm>
            <a:off x="965835" y="2648585"/>
            <a:ext cx="3105150" cy="623570"/>
            <a:chOff x="1521" y="4171"/>
            <a:chExt cx="4890" cy="982"/>
          </a:xfrm>
        </p:grpSpPr>
        <p:sp>
          <p:nvSpPr>
            <p:cNvPr id="2" name="椭圆 1"/>
            <p:cNvSpPr/>
            <p:nvPr/>
          </p:nvSpPr>
          <p:spPr>
            <a:xfrm>
              <a:off x="2455" y="4171"/>
              <a:ext cx="982" cy="983"/>
            </a:xfrm>
            <a:prstGeom prst="ellipse">
              <a:avLst/>
            </a:prstGeom>
            <a:noFill/>
            <a:ln w="12700">
              <a:solidFill>
                <a:srgbClr val="DB1F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 name="房子"/>
            <p:cNvSpPr/>
            <p:nvPr/>
          </p:nvSpPr>
          <p:spPr bwMode="auto">
            <a:xfrm>
              <a:off x="2690" y="4446"/>
              <a:ext cx="512" cy="450"/>
            </a:xfrm>
            <a:custGeom>
              <a:avLst/>
              <a:gdLst>
                <a:gd name="T0" fmla="*/ 872946 w 11917986"/>
                <a:gd name="T1" fmla="*/ 339013 h 12292012"/>
                <a:gd name="T2" fmla="*/ 1549791 w 11917986"/>
                <a:gd name="T3" fmla="*/ 1087299 h 12292012"/>
                <a:gd name="T4" fmla="*/ 1576711 w 11917986"/>
                <a:gd name="T5" fmla="*/ 1194511 h 12292012"/>
                <a:gd name="T6" fmla="*/ 1576711 w 11917986"/>
                <a:gd name="T7" fmla="*/ 1729472 h 12292012"/>
                <a:gd name="T8" fmla="*/ 1522871 w 11917986"/>
                <a:gd name="T9" fmla="*/ 1800397 h 12292012"/>
                <a:gd name="T10" fmla="*/ 1006447 w 11917986"/>
                <a:gd name="T11" fmla="*/ 1800397 h 12292012"/>
                <a:gd name="T12" fmla="*/ 1006447 w 11917986"/>
                <a:gd name="T13" fmla="*/ 1319317 h 12292012"/>
                <a:gd name="T14" fmla="*/ 721864 w 11917986"/>
                <a:gd name="T15" fmla="*/ 1319317 h 12292012"/>
                <a:gd name="T16" fmla="*/ 721864 w 11917986"/>
                <a:gd name="T17" fmla="*/ 1800397 h 12292012"/>
                <a:gd name="T18" fmla="*/ 204891 w 11917986"/>
                <a:gd name="T19" fmla="*/ 1800397 h 12292012"/>
                <a:gd name="T20" fmla="*/ 151600 w 11917986"/>
                <a:gd name="T21" fmla="*/ 1729472 h 12292012"/>
                <a:gd name="T22" fmla="*/ 151600 w 11917986"/>
                <a:gd name="T23" fmla="*/ 1194511 h 12292012"/>
                <a:gd name="T24" fmla="*/ 196101 w 11917986"/>
                <a:gd name="T25" fmla="*/ 1087299 h 12292012"/>
                <a:gd name="T26" fmla="*/ 872946 w 11917986"/>
                <a:gd name="T27" fmla="*/ 339013 h 12292012"/>
                <a:gd name="T28" fmla="*/ 1353567 w 11917986"/>
                <a:gd name="T29" fmla="*/ 196246 h 12292012"/>
                <a:gd name="T30" fmla="*/ 1532224 w 11917986"/>
                <a:gd name="T31" fmla="*/ 196246 h 12292012"/>
                <a:gd name="T32" fmla="*/ 1585546 w 11917986"/>
                <a:gd name="T33" fmla="*/ 249568 h 12292012"/>
                <a:gd name="T34" fmla="*/ 1585546 w 11917986"/>
                <a:gd name="T35" fmla="*/ 677794 h 12292012"/>
                <a:gd name="T36" fmla="*/ 1300245 w 11917986"/>
                <a:gd name="T37" fmla="*/ 339171 h 12292012"/>
                <a:gd name="T38" fmla="*/ 1300245 w 11917986"/>
                <a:gd name="T39" fmla="*/ 249568 h 12292012"/>
                <a:gd name="T40" fmla="*/ 1353567 w 11917986"/>
                <a:gd name="T41" fmla="*/ 196246 h 12292012"/>
                <a:gd name="T42" fmla="*/ 872917 w 11917986"/>
                <a:gd name="T43" fmla="*/ 0 h 12292012"/>
                <a:gd name="T44" fmla="*/ 939940 w 11917986"/>
                <a:gd name="T45" fmla="*/ 30233 h 12292012"/>
                <a:gd name="T46" fmla="*/ 1723338 w 11917986"/>
                <a:gd name="T47" fmla="*/ 921827 h 12292012"/>
                <a:gd name="T48" fmla="*/ 1715647 w 11917986"/>
                <a:gd name="T49" fmla="*/ 1047156 h 12292012"/>
                <a:gd name="T50" fmla="*/ 1656864 w 11917986"/>
                <a:gd name="T51" fmla="*/ 1069693 h 12292012"/>
                <a:gd name="T52" fmla="*/ 1589842 w 11917986"/>
                <a:gd name="T53" fmla="*/ 1039460 h 12292012"/>
                <a:gd name="T54" fmla="*/ 872917 w 11917986"/>
                <a:gd name="T55" fmla="*/ 224273 h 12292012"/>
                <a:gd name="T56" fmla="*/ 155993 w 11917986"/>
                <a:gd name="T57" fmla="*/ 1039460 h 12292012"/>
                <a:gd name="T58" fmla="*/ 30188 w 11917986"/>
                <a:gd name="T59" fmla="*/ 1047156 h 12292012"/>
                <a:gd name="T60" fmla="*/ 22497 w 11917986"/>
                <a:gd name="T61" fmla="*/ 921827 h 12292012"/>
                <a:gd name="T62" fmla="*/ 805894 w 11917986"/>
                <a:gd name="T63" fmla="*/ 30233 h 12292012"/>
                <a:gd name="T64" fmla="*/ 872917 w 11917986"/>
                <a:gd name="T65" fmla="*/ 0 h 122920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917986" h="12292012">
                  <a:moveTo>
                    <a:pt x="5959945" y="2314575"/>
                  </a:moveTo>
                  <a:cubicBezTo>
                    <a:pt x="5959945" y="2314575"/>
                    <a:pt x="5959945" y="2314575"/>
                    <a:pt x="10581031" y="7423414"/>
                  </a:cubicBezTo>
                  <a:cubicBezTo>
                    <a:pt x="10764825" y="7667406"/>
                    <a:pt x="10764825" y="7888878"/>
                    <a:pt x="10764825" y="8155392"/>
                  </a:cubicBezTo>
                  <a:cubicBezTo>
                    <a:pt x="10764825" y="8155392"/>
                    <a:pt x="10764825" y="8155392"/>
                    <a:pt x="10764825" y="11807780"/>
                  </a:cubicBezTo>
                  <a:cubicBezTo>
                    <a:pt x="10764825" y="12074296"/>
                    <a:pt x="10599785" y="12292012"/>
                    <a:pt x="10397237" y="12292012"/>
                  </a:cubicBezTo>
                  <a:cubicBezTo>
                    <a:pt x="10397237" y="12292012"/>
                    <a:pt x="10397237" y="12292012"/>
                    <a:pt x="6871409" y="12292012"/>
                  </a:cubicBezTo>
                  <a:cubicBezTo>
                    <a:pt x="6871409" y="12292012"/>
                    <a:pt x="6871409" y="12292012"/>
                    <a:pt x="6871409" y="9007492"/>
                  </a:cubicBezTo>
                  <a:cubicBezTo>
                    <a:pt x="6871409" y="9007492"/>
                    <a:pt x="6871409" y="9007492"/>
                    <a:pt x="4928451" y="9007492"/>
                  </a:cubicBezTo>
                  <a:cubicBezTo>
                    <a:pt x="4928451" y="9007492"/>
                    <a:pt x="4928451" y="9007492"/>
                    <a:pt x="4928451" y="12292012"/>
                  </a:cubicBezTo>
                  <a:cubicBezTo>
                    <a:pt x="4928451" y="12292012"/>
                    <a:pt x="4928451" y="12292012"/>
                    <a:pt x="1398872" y="12292012"/>
                  </a:cubicBezTo>
                  <a:cubicBezTo>
                    <a:pt x="1196324" y="12292012"/>
                    <a:pt x="1035036" y="12074296"/>
                    <a:pt x="1035036" y="11807780"/>
                  </a:cubicBezTo>
                  <a:cubicBezTo>
                    <a:pt x="1035036" y="11807780"/>
                    <a:pt x="1035036" y="11807780"/>
                    <a:pt x="1035036" y="8155392"/>
                  </a:cubicBezTo>
                  <a:cubicBezTo>
                    <a:pt x="1035036" y="7888878"/>
                    <a:pt x="1155064" y="7667406"/>
                    <a:pt x="1338857" y="7423414"/>
                  </a:cubicBezTo>
                  <a:cubicBezTo>
                    <a:pt x="1338857" y="7423414"/>
                    <a:pt x="1338857" y="7423414"/>
                    <a:pt x="5959945" y="2314575"/>
                  </a:cubicBezTo>
                  <a:close/>
                  <a:moveTo>
                    <a:pt x="9241337" y="1339850"/>
                  </a:moveTo>
                  <a:cubicBezTo>
                    <a:pt x="10461097" y="1339850"/>
                    <a:pt x="10461097" y="1339850"/>
                    <a:pt x="10461097" y="1339850"/>
                  </a:cubicBezTo>
                  <a:cubicBezTo>
                    <a:pt x="10660013" y="1339850"/>
                    <a:pt x="10825149" y="1504986"/>
                    <a:pt x="10825149" y="1703900"/>
                  </a:cubicBezTo>
                  <a:cubicBezTo>
                    <a:pt x="10825149" y="4627564"/>
                    <a:pt x="10825149" y="4627564"/>
                    <a:pt x="10825149" y="4627564"/>
                  </a:cubicBezTo>
                  <a:lnTo>
                    <a:pt x="8877285" y="2315655"/>
                  </a:lnTo>
                  <a:cubicBezTo>
                    <a:pt x="8877285" y="1703900"/>
                    <a:pt x="8877285" y="1703900"/>
                    <a:pt x="8877285" y="1703900"/>
                  </a:cubicBezTo>
                  <a:cubicBezTo>
                    <a:pt x="8877285" y="1504986"/>
                    <a:pt x="9042423" y="1339850"/>
                    <a:pt x="9241337" y="1339850"/>
                  </a:cubicBezTo>
                  <a:close/>
                  <a:moveTo>
                    <a:pt x="5959749" y="0"/>
                  </a:moveTo>
                  <a:cubicBezTo>
                    <a:pt x="6136033" y="0"/>
                    <a:pt x="6301067" y="75059"/>
                    <a:pt x="6417339" y="206411"/>
                  </a:cubicBezTo>
                  <a:cubicBezTo>
                    <a:pt x="11765905" y="6293672"/>
                    <a:pt x="11765905" y="6293672"/>
                    <a:pt x="11765905" y="6293672"/>
                  </a:cubicBezTo>
                  <a:cubicBezTo>
                    <a:pt x="11987197" y="6545118"/>
                    <a:pt x="11964693" y="6927916"/>
                    <a:pt x="11713393" y="7149340"/>
                  </a:cubicBezTo>
                  <a:cubicBezTo>
                    <a:pt x="11597121" y="7250668"/>
                    <a:pt x="11454593" y="7303210"/>
                    <a:pt x="11312065" y="7303210"/>
                  </a:cubicBezTo>
                  <a:cubicBezTo>
                    <a:pt x="11143281" y="7303210"/>
                    <a:pt x="10974497" y="7231904"/>
                    <a:pt x="10854473" y="7096800"/>
                  </a:cubicBezTo>
                  <a:cubicBezTo>
                    <a:pt x="5959749" y="1531197"/>
                    <a:pt x="5959749" y="1531197"/>
                    <a:pt x="5959749" y="1531197"/>
                  </a:cubicBezTo>
                  <a:cubicBezTo>
                    <a:pt x="1065024" y="7096800"/>
                    <a:pt x="1065024" y="7096800"/>
                    <a:pt x="1065024" y="7096800"/>
                  </a:cubicBezTo>
                  <a:cubicBezTo>
                    <a:pt x="843730" y="7348246"/>
                    <a:pt x="461154" y="7370764"/>
                    <a:pt x="206103" y="7149340"/>
                  </a:cubicBezTo>
                  <a:cubicBezTo>
                    <a:pt x="-45197" y="6927916"/>
                    <a:pt x="-71452" y="6545118"/>
                    <a:pt x="153593" y="6293672"/>
                  </a:cubicBezTo>
                  <a:cubicBezTo>
                    <a:pt x="5502157" y="206411"/>
                    <a:pt x="5502157" y="206411"/>
                    <a:pt x="5502157" y="206411"/>
                  </a:cubicBezTo>
                  <a:cubicBezTo>
                    <a:pt x="5618431" y="75059"/>
                    <a:pt x="5783463" y="0"/>
                    <a:pt x="5959749" y="0"/>
                  </a:cubicBezTo>
                  <a:close/>
                </a:path>
              </a:pathLst>
            </a:custGeom>
            <a:solidFill>
              <a:srgbClr val="DB1F1B"/>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1" name="文本框 10"/>
            <p:cNvSpPr txBox="1"/>
            <p:nvPr/>
          </p:nvSpPr>
          <p:spPr>
            <a:xfrm>
              <a:off x="3755" y="4422"/>
              <a:ext cx="2656" cy="531"/>
            </a:xfrm>
            <a:prstGeom prst="rect">
              <a:avLst/>
            </a:prstGeom>
            <a:noFill/>
            <a:effectLst/>
          </p:spPr>
          <p:txBody>
            <a:bodyPr wrap="square" rtlCol="0">
              <a:spAutoFit/>
            </a:bodyPr>
            <a:lstStyle/>
            <a:p>
              <a:pPr algn="l">
                <a:buClr>
                  <a:srgbClr val="5B9BD5"/>
                </a:buClr>
              </a:pPr>
              <a:r>
                <a:rPr lang="zh-CN" altLang="en-US" sz="1600">
                  <a:solidFill>
                    <a:schemeClr val="tx1"/>
                  </a:solidFill>
                  <a:latin typeface="微软雅黑" panose="020B0503020204020204" charset="-122"/>
                  <a:ea typeface="微软雅黑" panose="020B0503020204020204" charset="-122"/>
                  <a:sym typeface="思源黑体 CN Regular" panose="020B0500000000000000" pitchFamily="34" charset="-122"/>
                </a:rPr>
                <a:t>深化农村改革</a:t>
              </a:r>
              <a:endParaRPr lang="zh-CN" altLang="en-US" sz="1600">
                <a:solidFill>
                  <a:schemeClr val="tx1"/>
                </a:solidFill>
                <a:latin typeface="微软雅黑" panose="020B0503020204020204" charset="-122"/>
                <a:ea typeface="微软雅黑" panose="020B0503020204020204" charset="-122"/>
                <a:sym typeface="思源黑体 CN Regular" panose="020B0500000000000000" pitchFamily="34" charset="-122"/>
              </a:endParaRPr>
            </a:p>
          </p:txBody>
        </p:sp>
        <p:sp>
          <p:nvSpPr>
            <p:cNvPr id="33" name="房子"/>
            <p:cNvSpPr/>
            <p:nvPr/>
          </p:nvSpPr>
          <p:spPr bwMode="auto">
            <a:xfrm>
              <a:off x="2690" y="4419"/>
              <a:ext cx="512" cy="450"/>
            </a:xfrm>
            <a:custGeom>
              <a:avLst/>
              <a:gdLst>
                <a:gd name="T0" fmla="*/ 872946 w 11917986"/>
                <a:gd name="T1" fmla="*/ 339013 h 12292012"/>
                <a:gd name="T2" fmla="*/ 1549791 w 11917986"/>
                <a:gd name="T3" fmla="*/ 1087299 h 12292012"/>
                <a:gd name="T4" fmla="*/ 1576711 w 11917986"/>
                <a:gd name="T5" fmla="*/ 1194511 h 12292012"/>
                <a:gd name="T6" fmla="*/ 1576711 w 11917986"/>
                <a:gd name="T7" fmla="*/ 1729472 h 12292012"/>
                <a:gd name="T8" fmla="*/ 1522871 w 11917986"/>
                <a:gd name="T9" fmla="*/ 1800397 h 12292012"/>
                <a:gd name="T10" fmla="*/ 1006447 w 11917986"/>
                <a:gd name="T11" fmla="*/ 1800397 h 12292012"/>
                <a:gd name="T12" fmla="*/ 1006447 w 11917986"/>
                <a:gd name="T13" fmla="*/ 1319317 h 12292012"/>
                <a:gd name="T14" fmla="*/ 721864 w 11917986"/>
                <a:gd name="T15" fmla="*/ 1319317 h 12292012"/>
                <a:gd name="T16" fmla="*/ 721864 w 11917986"/>
                <a:gd name="T17" fmla="*/ 1800397 h 12292012"/>
                <a:gd name="T18" fmla="*/ 204891 w 11917986"/>
                <a:gd name="T19" fmla="*/ 1800397 h 12292012"/>
                <a:gd name="T20" fmla="*/ 151600 w 11917986"/>
                <a:gd name="T21" fmla="*/ 1729472 h 12292012"/>
                <a:gd name="T22" fmla="*/ 151600 w 11917986"/>
                <a:gd name="T23" fmla="*/ 1194511 h 12292012"/>
                <a:gd name="T24" fmla="*/ 196101 w 11917986"/>
                <a:gd name="T25" fmla="*/ 1087299 h 12292012"/>
                <a:gd name="T26" fmla="*/ 872946 w 11917986"/>
                <a:gd name="T27" fmla="*/ 339013 h 12292012"/>
                <a:gd name="T28" fmla="*/ 1353567 w 11917986"/>
                <a:gd name="T29" fmla="*/ 196246 h 12292012"/>
                <a:gd name="T30" fmla="*/ 1532224 w 11917986"/>
                <a:gd name="T31" fmla="*/ 196246 h 12292012"/>
                <a:gd name="T32" fmla="*/ 1585546 w 11917986"/>
                <a:gd name="T33" fmla="*/ 249568 h 12292012"/>
                <a:gd name="T34" fmla="*/ 1585546 w 11917986"/>
                <a:gd name="T35" fmla="*/ 677794 h 12292012"/>
                <a:gd name="T36" fmla="*/ 1300245 w 11917986"/>
                <a:gd name="T37" fmla="*/ 339171 h 12292012"/>
                <a:gd name="T38" fmla="*/ 1300245 w 11917986"/>
                <a:gd name="T39" fmla="*/ 249568 h 12292012"/>
                <a:gd name="T40" fmla="*/ 1353567 w 11917986"/>
                <a:gd name="T41" fmla="*/ 196246 h 12292012"/>
                <a:gd name="T42" fmla="*/ 872917 w 11917986"/>
                <a:gd name="T43" fmla="*/ 0 h 12292012"/>
                <a:gd name="T44" fmla="*/ 939940 w 11917986"/>
                <a:gd name="T45" fmla="*/ 30233 h 12292012"/>
                <a:gd name="T46" fmla="*/ 1723338 w 11917986"/>
                <a:gd name="T47" fmla="*/ 921827 h 12292012"/>
                <a:gd name="T48" fmla="*/ 1715647 w 11917986"/>
                <a:gd name="T49" fmla="*/ 1047156 h 12292012"/>
                <a:gd name="T50" fmla="*/ 1656864 w 11917986"/>
                <a:gd name="T51" fmla="*/ 1069693 h 12292012"/>
                <a:gd name="T52" fmla="*/ 1589842 w 11917986"/>
                <a:gd name="T53" fmla="*/ 1039460 h 12292012"/>
                <a:gd name="T54" fmla="*/ 872917 w 11917986"/>
                <a:gd name="T55" fmla="*/ 224273 h 12292012"/>
                <a:gd name="T56" fmla="*/ 155993 w 11917986"/>
                <a:gd name="T57" fmla="*/ 1039460 h 12292012"/>
                <a:gd name="T58" fmla="*/ 30188 w 11917986"/>
                <a:gd name="T59" fmla="*/ 1047156 h 12292012"/>
                <a:gd name="T60" fmla="*/ 22497 w 11917986"/>
                <a:gd name="T61" fmla="*/ 921827 h 12292012"/>
                <a:gd name="T62" fmla="*/ 805894 w 11917986"/>
                <a:gd name="T63" fmla="*/ 30233 h 12292012"/>
                <a:gd name="T64" fmla="*/ 872917 w 11917986"/>
                <a:gd name="T65" fmla="*/ 0 h 122920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917986" h="12292012">
                  <a:moveTo>
                    <a:pt x="5959945" y="2314575"/>
                  </a:moveTo>
                  <a:cubicBezTo>
                    <a:pt x="5959945" y="2314575"/>
                    <a:pt x="5959945" y="2314575"/>
                    <a:pt x="10581031" y="7423414"/>
                  </a:cubicBezTo>
                  <a:cubicBezTo>
                    <a:pt x="10764825" y="7667406"/>
                    <a:pt x="10764825" y="7888878"/>
                    <a:pt x="10764825" y="8155392"/>
                  </a:cubicBezTo>
                  <a:cubicBezTo>
                    <a:pt x="10764825" y="8155392"/>
                    <a:pt x="10764825" y="8155392"/>
                    <a:pt x="10764825" y="11807780"/>
                  </a:cubicBezTo>
                  <a:cubicBezTo>
                    <a:pt x="10764825" y="12074296"/>
                    <a:pt x="10599785" y="12292012"/>
                    <a:pt x="10397237" y="12292012"/>
                  </a:cubicBezTo>
                  <a:cubicBezTo>
                    <a:pt x="10397237" y="12292012"/>
                    <a:pt x="10397237" y="12292012"/>
                    <a:pt x="6871409" y="12292012"/>
                  </a:cubicBezTo>
                  <a:cubicBezTo>
                    <a:pt x="6871409" y="12292012"/>
                    <a:pt x="6871409" y="12292012"/>
                    <a:pt x="6871409" y="9007492"/>
                  </a:cubicBezTo>
                  <a:cubicBezTo>
                    <a:pt x="6871409" y="9007492"/>
                    <a:pt x="6871409" y="9007492"/>
                    <a:pt x="4928451" y="9007492"/>
                  </a:cubicBezTo>
                  <a:cubicBezTo>
                    <a:pt x="4928451" y="9007492"/>
                    <a:pt x="4928451" y="9007492"/>
                    <a:pt x="4928451" y="12292012"/>
                  </a:cubicBezTo>
                  <a:cubicBezTo>
                    <a:pt x="4928451" y="12292012"/>
                    <a:pt x="4928451" y="12292012"/>
                    <a:pt x="1398872" y="12292012"/>
                  </a:cubicBezTo>
                  <a:cubicBezTo>
                    <a:pt x="1196324" y="12292012"/>
                    <a:pt x="1035036" y="12074296"/>
                    <a:pt x="1035036" y="11807780"/>
                  </a:cubicBezTo>
                  <a:cubicBezTo>
                    <a:pt x="1035036" y="11807780"/>
                    <a:pt x="1035036" y="11807780"/>
                    <a:pt x="1035036" y="8155392"/>
                  </a:cubicBezTo>
                  <a:cubicBezTo>
                    <a:pt x="1035036" y="7888878"/>
                    <a:pt x="1155064" y="7667406"/>
                    <a:pt x="1338857" y="7423414"/>
                  </a:cubicBezTo>
                  <a:cubicBezTo>
                    <a:pt x="1338857" y="7423414"/>
                    <a:pt x="1338857" y="7423414"/>
                    <a:pt x="5959945" y="2314575"/>
                  </a:cubicBezTo>
                  <a:close/>
                  <a:moveTo>
                    <a:pt x="9241337" y="1339850"/>
                  </a:moveTo>
                  <a:cubicBezTo>
                    <a:pt x="10461097" y="1339850"/>
                    <a:pt x="10461097" y="1339850"/>
                    <a:pt x="10461097" y="1339850"/>
                  </a:cubicBezTo>
                  <a:cubicBezTo>
                    <a:pt x="10660013" y="1339850"/>
                    <a:pt x="10825149" y="1504986"/>
                    <a:pt x="10825149" y="1703900"/>
                  </a:cubicBezTo>
                  <a:cubicBezTo>
                    <a:pt x="10825149" y="4627564"/>
                    <a:pt x="10825149" y="4627564"/>
                    <a:pt x="10825149" y="4627564"/>
                  </a:cubicBezTo>
                  <a:lnTo>
                    <a:pt x="8877285" y="2315655"/>
                  </a:lnTo>
                  <a:cubicBezTo>
                    <a:pt x="8877285" y="1703900"/>
                    <a:pt x="8877285" y="1703900"/>
                    <a:pt x="8877285" y="1703900"/>
                  </a:cubicBezTo>
                  <a:cubicBezTo>
                    <a:pt x="8877285" y="1504986"/>
                    <a:pt x="9042423" y="1339850"/>
                    <a:pt x="9241337" y="1339850"/>
                  </a:cubicBezTo>
                  <a:close/>
                  <a:moveTo>
                    <a:pt x="5959749" y="0"/>
                  </a:moveTo>
                  <a:cubicBezTo>
                    <a:pt x="6136033" y="0"/>
                    <a:pt x="6301067" y="75059"/>
                    <a:pt x="6417339" y="206411"/>
                  </a:cubicBezTo>
                  <a:cubicBezTo>
                    <a:pt x="11765905" y="6293672"/>
                    <a:pt x="11765905" y="6293672"/>
                    <a:pt x="11765905" y="6293672"/>
                  </a:cubicBezTo>
                  <a:cubicBezTo>
                    <a:pt x="11987197" y="6545118"/>
                    <a:pt x="11964693" y="6927916"/>
                    <a:pt x="11713393" y="7149340"/>
                  </a:cubicBezTo>
                  <a:cubicBezTo>
                    <a:pt x="11597121" y="7250668"/>
                    <a:pt x="11454593" y="7303210"/>
                    <a:pt x="11312065" y="7303210"/>
                  </a:cubicBezTo>
                  <a:cubicBezTo>
                    <a:pt x="11143281" y="7303210"/>
                    <a:pt x="10974497" y="7231904"/>
                    <a:pt x="10854473" y="7096800"/>
                  </a:cubicBezTo>
                  <a:cubicBezTo>
                    <a:pt x="5959749" y="1531197"/>
                    <a:pt x="5959749" y="1531197"/>
                    <a:pt x="5959749" y="1531197"/>
                  </a:cubicBezTo>
                  <a:cubicBezTo>
                    <a:pt x="1065024" y="7096800"/>
                    <a:pt x="1065024" y="7096800"/>
                    <a:pt x="1065024" y="7096800"/>
                  </a:cubicBezTo>
                  <a:cubicBezTo>
                    <a:pt x="843730" y="7348246"/>
                    <a:pt x="461154" y="7370764"/>
                    <a:pt x="206103" y="7149340"/>
                  </a:cubicBezTo>
                  <a:cubicBezTo>
                    <a:pt x="-45197" y="6927916"/>
                    <a:pt x="-71452" y="6545118"/>
                    <a:pt x="153593" y="6293672"/>
                  </a:cubicBezTo>
                  <a:cubicBezTo>
                    <a:pt x="5502157" y="206411"/>
                    <a:pt x="5502157" y="206411"/>
                    <a:pt x="5502157" y="206411"/>
                  </a:cubicBezTo>
                  <a:cubicBezTo>
                    <a:pt x="5618431" y="75059"/>
                    <a:pt x="5783463" y="0"/>
                    <a:pt x="5959749" y="0"/>
                  </a:cubicBezTo>
                  <a:close/>
                </a:path>
              </a:pathLst>
            </a:custGeom>
            <a:solidFill>
              <a:srgbClr val="E92B29"/>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文本框 8"/>
            <p:cNvSpPr txBox="1"/>
            <p:nvPr/>
          </p:nvSpPr>
          <p:spPr>
            <a:xfrm>
              <a:off x="1521" y="4374"/>
              <a:ext cx="782" cy="628"/>
            </a:xfrm>
            <a:prstGeom prst="rect">
              <a:avLst/>
            </a:prstGeom>
            <a:noFill/>
          </p:spPr>
          <p:txBody>
            <a:bodyPr wrap="none" rtlCol="0">
              <a:spAutoFit/>
            </a:bodyPr>
            <a:p>
              <a:r>
                <a:rPr lang="en-US" altLang="zh-CN" sz="20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rPr>
                <a:t>27</a:t>
              </a:r>
              <a:endParaRPr lang="en-US" altLang="zh-CN" sz="2000" b="1">
                <a:latin typeface="微软雅黑" panose="020B0503020204020204" charset="-122"/>
                <a:ea typeface="微软雅黑" panose="020B0503020204020204" charset="-122"/>
              </a:endParaRPr>
            </a:p>
          </p:txBody>
        </p:sp>
      </p:grpSp>
      <p:grpSp>
        <p:nvGrpSpPr>
          <p:cNvPr id="15" name="组合 14"/>
          <p:cNvGrpSpPr/>
          <p:nvPr/>
        </p:nvGrpSpPr>
        <p:grpSpPr>
          <a:xfrm>
            <a:off x="4625975" y="1705610"/>
            <a:ext cx="3042920" cy="623570"/>
            <a:chOff x="7285" y="2686"/>
            <a:chExt cx="4792" cy="982"/>
          </a:xfrm>
        </p:grpSpPr>
        <p:sp>
          <p:nvSpPr>
            <p:cNvPr id="12" name="文本框 11"/>
            <p:cNvSpPr txBox="1"/>
            <p:nvPr/>
          </p:nvSpPr>
          <p:spPr>
            <a:xfrm>
              <a:off x="7285" y="2993"/>
              <a:ext cx="960" cy="628"/>
            </a:xfrm>
            <a:prstGeom prst="rect">
              <a:avLst/>
            </a:prstGeom>
            <a:noFill/>
          </p:spPr>
          <p:txBody>
            <a:bodyPr wrap="square" rtlCol="0">
              <a:spAutoFit/>
            </a:bodyPr>
            <a:p>
              <a:r>
                <a:rPr lang="en-US" altLang="zh-CN" sz="20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rPr>
                <a:t>26</a:t>
              </a:r>
              <a:endParaRPr lang="en-US" altLang="zh-CN" sz="2000" b="1">
                <a:latin typeface="微软雅黑" panose="020B0503020204020204" charset="-122"/>
                <a:ea typeface="微软雅黑" panose="020B0503020204020204" charset="-122"/>
              </a:endParaRPr>
            </a:p>
          </p:txBody>
        </p:sp>
        <p:grpSp>
          <p:nvGrpSpPr>
            <p:cNvPr id="26" name="组合 25"/>
            <p:cNvGrpSpPr/>
            <p:nvPr/>
          </p:nvGrpSpPr>
          <p:grpSpPr>
            <a:xfrm rot="0">
              <a:off x="8349" y="2686"/>
              <a:ext cx="3729" cy="982"/>
              <a:chOff x="2211" y="4642"/>
              <a:chExt cx="3729" cy="982"/>
            </a:xfrm>
          </p:grpSpPr>
          <p:sp>
            <p:nvSpPr>
              <p:cNvPr id="5" name="椭圆 4"/>
              <p:cNvSpPr/>
              <p:nvPr/>
            </p:nvSpPr>
            <p:spPr>
              <a:xfrm>
                <a:off x="2211" y="4642"/>
                <a:ext cx="982" cy="982"/>
              </a:xfrm>
              <a:prstGeom prst="ellipse">
                <a:avLst/>
              </a:prstGeom>
              <a:noFill/>
              <a:ln w="12700">
                <a:solidFill>
                  <a:srgbClr val="E92B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0" name="费城"/>
              <p:cNvSpPr/>
              <p:nvPr/>
            </p:nvSpPr>
            <p:spPr bwMode="auto">
              <a:xfrm>
                <a:off x="2459" y="4882"/>
                <a:ext cx="512" cy="450"/>
              </a:xfrm>
              <a:custGeom>
                <a:avLst/>
                <a:gdLst>
                  <a:gd name="T0" fmla="*/ 278874 w 1620838"/>
                  <a:gd name="T1" fmla="*/ 1642874 h 1811338"/>
                  <a:gd name="T2" fmla="*/ 1499121 w 1620838"/>
                  <a:gd name="T3" fmla="*/ 1140440 h 1811338"/>
                  <a:gd name="T4" fmla="*/ 1489663 w 1620838"/>
                  <a:gd name="T5" fmla="*/ 1173549 h 1811338"/>
                  <a:gd name="T6" fmla="*/ 1468520 w 1620838"/>
                  <a:gd name="T7" fmla="*/ 1140440 h 1811338"/>
                  <a:gd name="T8" fmla="*/ 1440424 w 1620838"/>
                  <a:gd name="T9" fmla="*/ 1165480 h 1811338"/>
                  <a:gd name="T10" fmla="*/ 1434860 w 1620838"/>
                  <a:gd name="T11" fmla="*/ 1147118 h 1811338"/>
                  <a:gd name="T12" fmla="*/ 1404539 w 1620838"/>
                  <a:gd name="T13" fmla="*/ 1160751 h 1811338"/>
                  <a:gd name="T14" fmla="*/ 1395637 w 1620838"/>
                  <a:gd name="T15" fmla="*/ 1158526 h 1811338"/>
                  <a:gd name="T16" fmla="*/ 1364480 w 1620838"/>
                  <a:gd name="T17" fmla="*/ 1153517 h 1811338"/>
                  <a:gd name="T18" fmla="*/ 1341948 w 1620838"/>
                  <a:gd name="T19" fmla="*/ 1163255 h 1811338"/>
                  <a:gd name="T20" fmla="*/ 1312739 w 1620838"/>
                  <a:gd name="T21" fmla="*/ 1142388 h 1811338"/>
                  <a:gd name="T22" fmla="*/ 1306897 w 1620838"/>
                  <a:gd name="T23" fmla="*/ 1169932 h 1811338"/>
                  <a:gd name="T24" fmla="*/ 1291598 w 1620838"/>
                  <a:gd name="T25" fmla="*/ 1140163 h 1811338"/>
                  <a:gd name="T26" fmla="*/ 1264614 w 1620838"/>
                  <a:gd name="T27" fmla="*/ 1173549 h 1811338"/>
                  <a:gd name="T28" fmla="*/ 1257938 w 1620838"/>
                  <a:gd name="T29" fmla="*/ 1141275 h 1811338"/>
                  <a:gd name="T30" fmla="*/ 1213150 w 1620838"/>
                  <a:gd name="T31" fmla="*/ 1163255 h 1811338"/>
                  <a:gd name="T32" fmla="*/ 1206752 w 1620838"/>
                  <a:gd name="T33" fmla="*/ 1153517 h 1811338"/>
                  <a:gd name="T34" fmla="*/ 1175317 w 1620838"/>
                  <a:gd name="T35" fmla="*/ 1158526 h 1811338"/>
                  <a:gd name="T36" fmla="*/ 1167807 w 1620838"/>
                  <a:gd name="T37" fmla="*/ 1160751 h 1811338"/>
                  <a:gd name="T38" fmla="*/ 1136372 w 1620838"/>
                  <a:gd name="T39" fmla="*/ 1147118 h 1811338"/>
                  <a:gd name="T40" fmla="*/ 1131087 w 1620838"/>
                  <a:gd name="T41" fmla="*/ 1165480 h 1811338"/>
                  <a:gd name="T42" fmla="*/ 1093810 w 1620838"/>
                  <a:gd name="T43" fmla="*/ 1140440 h 1811338"/>
                  <a:gd name="T44" fmla="*/ 1083795 w 1620838"/>
                  <a:gd name="T45" fmla="*/ 1173549 h 1811338"/>
                  <a:gd name="T46" fmla="*/ 1072390 w 1620838"/>
                  <a:gd name="T47" fmla="*/ 1140163 h 1811338"/>
                  <a:gd name="T48" fmla="*/ 646494 w 1620838"/>
                  <a:gd name="T49" fmla="*/ 1166316 h 1811338"/>
                  <a:gd name="T50" fmla="*/ 639818 w 1620838"/>
                  <a:gd name="T51" fmla="*/ 1143780 h 1811338"/>
                  <a:gd name="T52" fmla="*/ 610608 w 1620838"/>
                  <a:gd name="T53" fmla="*/ 1162420 h 1811338"/>
                  <a:gd name="T54" fmla="*/ 588632 w 1620838"/>
                  <a:gd name="T55" fmla="*/ 1156578 h 1811338"/>
                  <a:gd name="T56" fmla="*/ 557198 w 1620838"/>
                  <a:gd name="T57" fmla="*/ 1156578 h 1811338"/>
                  <a:gd name="T58" fmla="*/ 549965 w 1620838"/>
                  <a:gd name="T59" fmla="*/ 1162420 h 1811338"/>
                  <a:gd name="T60" fmla="*/ 520756 w 1620838"/>
                  <a:gd name="T61" fmla="*/ 1143780 h 1811338"/>
                  <a:gd name="T62" fmla="*/ 514636 w 1620838"/>
                  <a:gd name="T63" fmla="*/ 1166316 h 1811338"/>
                  <a:gd name="T64" fmla="*/ 486540 w 1620838"/>
                  <a:gd name="T65" fmla="*/ 1140163 h 1811338"/>
                  <a:gd name="T66" fmla="*/ 462616 w 1620838"/>
                  <a:gd name="T67" fmla="*/ 1173549 h 1811338"/>
                  <a:gd name="T68" fmla="*/ 452880 w 1620838"/>
                  <a:gd name="T69" fmla="*/ 1140440 h 1811338"/>
                  <a:gd name="T70" fmla="*/ 424505 w 1620838"/>
                  <a:gd name="T71" fmla="*/ 1165480 h 1811338"/>
                  <a:gd name="T72" fmla="*/ 418942 w 1620838"/>
                  <a:gd name="T73" fmla="*/ 1147118 h 1811338"/>
                  <a:gd name="T74" fmla="*/ 387785 w 1620838"/>
                  <a:gd name="T75" fmla="*/ 1160751 h 1811338"/>
                  <a:gd name="T76" fmla="*/ 379162 w 1620838"/>
                  <a:gd name="T77" fmla="*/ 1160195 h 1811338"/>
                  <a:gd name="T78" fmla="*/ 339382 w 1620838"/>
                  <a:gd name="T79" fmla="*/ 1150178 h 1811338"/>
                  <a:gd name="T80" fmla="*/ 333818 w 1620838"/>
                  <a:gd name="T81" fmla="*/ 1164368 h 1811338"/>
                  <a:gd name="T82" fmla="*/ 304887 w 1620838"/>
                  <a:gd name="T83" fmla="*/ 1141275 h 1811338"/>
                  <a:gd name="T84" fmla="*/ 298211 w 1620838"/>
                  <a:gd name="T85" fmla="*/ 1173549 h 1811338"/>
                  <a:gd name="T86" fmla="*/ 283745 w 1620838"/>
                  <a:gd name="T87" fmla="*/ 1140163 h 1811338"/>
                  <a:gd name="T88" fmla="*/ 255649 w 1620838"/>
                  <a:gd name="T89" fmla="*/ 1166316 h 1811338"/>
                  <a:gd name="T90" fmla="*/ 250642 w 1620838"/>
                  <a:gd name="T91" fmla="*/ 1143780 h 1811338"/>
                  <a:gd name="T92" fmla="*/ 206967 w 1620838"/>
                  <a:gd name="T93" fmla="*/ 1162420 h 1811338"/>
                  <a:gd name="T94" fmla="*/ 788089 w 1620838"/>
                  <a:gd name="T95" fmla="*/ 512211 h 1811338"/>
                  <a:gd name="T96" fmla="*/ 870986 w 1620838"/>
                  <a:gd name="T97" fmla="*/ 353901 h 1811338"/>
                  <a:gd name="T98" fmla="*/ 857077 w 1620838"/>
                  <a:gd name="T99" fmla="*/ 18085 h 1811338"/>
                  <a:gd name="T100" fmla="*/ 857356 w 1620838"/>
                  <a:gd name="T101" fmla="*/ 141059 h 1811338"/>
                  <a:gd name="T102" fmla="*/ 934969 w 1620838"/>
                  <a:gd name="T103" fmla="*/ 450167 h 1811338"/>
                  <a:gd name="T104" fmla="*/ 978643 w 1620838"/>
                  <a:gd name="T105" fmla="*/ 641584 h 1811338"/>
                  <a:gd name="T106" fmla="*/ 992274 w 1620838"/>
                  <a:gd name="T107" fmla="*/ 739520 h 1811338"/>
                  <a:gd name="T108" fmla="*/ 1030107 w 1620838"/>
                  <a:gd name="T109" fmla="*/ 964881 h 1811338"/>
                  <a:gd name="T110" fmla="*/ 1071834 w 1620838"/>
                  <a:gd name="T111" fmla="*/ 1015518 h 1811338"/>
                  <a:gd name="T112" fmla="*/ 657065 w 1620838"/>
                  <a:gd name="T113" fmla="*/ 990478 h 1811338"/>
                  <a:gd name="T114" fmla="*/ 678207 w 1620838"/>
                  <a:gd name="T115" fmla="*/ 968220 h 1811338"/>
                  <a:gd name="T116" fmla="*/ 694341 w 1620838"/>
                  <a:gd name="T117" fmla="*/ 729504 h 1811338"/>
                  <a:gd name="T118" fmla="*/ 731061 w 1620838"/>
                  <a:gd name="T119" fmla="*/ 644645 h 1811338"/>
                  <a:gd name="T120" fmla="*/ 776405 w 1620838"/>
                  <a:gd name="T121" fmla="*/ 434030 h 1811338"/>
                  <a:gd name="T122" fmla="*/ 852070 w 1620838"/>
                  <a:gd name="T123" fmla="*/ 114907 h 1811338"/>
                  <a:gd name="T124" fmla="*/ 850402 w 1620838"/>
                  <a:gd name="T125" fmla="*/ 21980 h 181133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620838" h="1811338">
                    <a:moveTo>
                      <a:pt x="1452562" y="1762125"/>
                    </a:moveTo>
                    <a:lnTo>
                      <a:pt x="1452562" y="1800225"/>
                    </a:lnTo>
                    <a:lnTo>
                      <a:pt x="1525587" y="1800225"/>
                    </a:lnTo>
                    <a:lnTo>
                      <a:pt x="1525587" y="1762125"/>
                    </a:lnTo>
                    <a:lnTo>
                      <a:pt x="1452562" y="1762125"/>
                    </a:lnTo>
                    <a:close/>
                    <a:moveTo>
                      <a:pt x="1282700" y="1762125"/>
                    </a:moveTo>
                    <a:lnTo>
                      <a:pt x="1282700" y="1800225"/>
                    </a:lnTo>
                    <a:lnTo>
                      <a:pt x="1355725" y="1800225"/>
                    </a:lnTo>
                    <a:lnTo>
                      <a:pt x="1355725" y="1762125"/>
                    </a:lnTo>
                    <a:lnTo>
                      <a:pt x="1282700" y="1762125"/>
                    </a:lnTo>
                    <a:close/>
                    <a:moveTo>
                      <a:pt x="1096962" y="1762125"/>
                    </a:moveTo>
                    <a:lnTo>
                      <a:pt x="1096962" y="1800225"/>
                    </a:lnTo>
                    <a:lnTo>
                      <a:pt x="1169987" y="1800225"/>
                    </a:lnTo>
                    <a:lnTo>
                      <a:pt x="1169987" y="1762125"/>
                    </a:lnTo>
                    <a:lnTo>
                      <a:pt x="1096962" y="1762125"/>
                    </a:lnTo>
                    <a:close/>
                    <a:moveTo>
                      <a:pt x="450850" y="1762125"/>
                    </a:moveTo>
                    <a:lnTo>
                      <a:pt x="450850" y="1800225"/>
                    </a:lnTo>
                    <a:lnTo>
                      <a:pt x="523875" y="1800225"/>
                    </a:lnTo>
                    <a:lnTo>
                      <a:pt x="523875" y="1762125"/>
                    </a:lnTo>
                    <a:lnTo>
                      <a:pt x="450850" y="1762125"/>
                    </a:lnTo>
                    <a:close/>
                    <a:moveTo>
                      <a:pt x="266700" y="1762125"/>
                    </a:moveTo>
                    <a:lnTo>
                      <a:pt x="266700" y="1800225"/>
                    </a:lnTo>
                    <a:lnTo>
                      <a:pt x="338138" y="1800225"/>
                    </a:lnTo>
                    <a:lnTo>
                      <a:pt x="338138" y="1762125"/>
                    </a:lnTo>
                    <a:lnTo>
                      <a:pt x="266700" y="1762125"/>
                    </a:lnTo>
                    <a:close/>
                    <a:moveTo>
                      <a:pt x="96837" y="1762125"/>
                    </a:moveTo>
                    <a:lnTo>
                      <a:pt x="96837" y="1800225"/>
                    </a:lnTo>
                    <a:lnTo>
                      <a:pt x="168275" y="1800225"/>
                    </a:lnTo>
                    <a:lnTo>
                      <a:pt x="168275" y="1762125"/>
                    </a:lnTo>
                    <a:lnTo>
                      <a:pt x="96837" y="1762125"/>
                    </a:lnTo>
                    <a:close/>
                    <a:moveTo>
                      <a:pt x="1450975" y="1562100"/>
                    </a:moveTo>
                    <a:lnTo>
                      <a:pt x="1450975" y="1692275"/>
                    </a:lnTo>
                    <a:lnTo>
                      <a:pt x="1525588" y="1692275"/>
                    </a:lnTo>
                    <a:lnTo>
                      <a:pt x="1525588" y="1562100"/>
                    </a:lnTo>
                    <a:lnTo>
                      <a:pt x="1450975" y="1562100"/>
                    </a:lnTo>
                    <a:close/>
                    <a:moveTo>
                      <a:pt x="1281112" y="1562100"/>
                    </a:moveTo>
                    <a:lnTo>
                      <a:pt x="1281112" y="1692275"/>
                    </a:lnTo>
                    <a:lnTo>
                      <a:pt x="1355725" y="1692275"/>
                    </a:lnTo>
                    <a:lnTo>
                      <a:pt x="1355725" y="1562100"/>
                    </a:lnTo>
                    <a:lnTo>
                      <a:pt x="1281112" y="1562100"/>
                    </a:lnTo>
                    <a:close/>
                    <a:moveTo>
                      <a:pt x="1096962" y="1562100"/>
                    </a:moveTo>
                    <a:lnTo>
                      <a:pt x="1096962" y="1692275"/>
                    </a:lnTo>
                    <a:lnTo>
                      <a:pt x="1171575" y="1692275"/>
                    </a:lnTo>
                    <a:lnTo>
                      <a:pt x="1171575" y="1562100"/>
                    </a:lnTo>
                    <a:lnTo>
                      <a:pt x="1096962" y="1562100"/>
                    </a:lnTo>
                    <a:close/>
                    <a:moveTo>
                      <a:pt x="927100" y="1562100"/>
                    </a:moveTo>
                    <a:lnTo>
                      <a:pt x="927100" y="1692275"/>
                    </a:lnTo>
                    <a:lnTo>
                      <a:pt x="1001713" y="1692275"/>
                    </a:lnTo>
                    <a:lnTo>
                      <a:pt x="1001713" y="1562100"/>
                    </a:lnTo>
                    <a:lnTo>
                      <a:pt x="927100" y="1562100"/>
                    </a:lnTo>
                    <a:close/>
                    <a:moveTo>
                      <a:pt x="620712" y="1562100"/>
                    </a:moveTo>
                    <a:lnTo>
                      <a:pt x="620712" y="1692275"/>
                    </a:lnTo>
                    <a:lnTo>
                      <a:pt x="693737" y="1692275"/>
                    </a:lnTo>
                    <a:lnTo>
                      <a:pt x="693737" y="1562100"/>
                    </a:lnTo>
                    <a:lnTo>
                      <a:pt x="620712" y="1562100"/>
                    </a:lnTo>
                    <a:close/>
                    <a:moveTo>
                      <a:pt x="450850" y="1562100"/>
                    </a:moveTo>
                    <a:lnTo>
                      <a:pt x="450850" y="1692275"/>
                    </a:lnTo>
                    <a:lnTo>
                      <a:pt x="523875" y="1692275"/>
                    </a:lnTo>
                    <a:lnTo>
                      <a:pt x="523875" y="1562100"/>
                    </a:lnTo>
                    <a:lnTo>
                      <a:pt x="450850" y="1562100"/>
                    </a:lnTo>
                    <a:close/>
                    <a:moveTo>
                      <a:pt x="265112" y="1562100"/>
                    </a:moveTo>
                    <a:lnTo>
                      <a:pt x="265112" y="1692275"/>
                    </a:lnTo>
                    <a:lnTo>
                      <a:pt x="339725" y="1692275"/>
                    </a:lnTo>
                    <a:lnTo>
                      <a:pt x="339725" y="1562100"/>
                    </a:lnTo>
                    <a:lnTo>
                      <a:pt x="265112" y="1562100"/>
                    </a:lnTo>
                    <a:close/>
                    <a:moveTo>
                      <a:pt x="95250" y="1562100"/>
                    </a:moveTo>
                    <a:lnTo>
                      <a:pt x="95250" y="1692275"/>
                    </a:lnTo>
                    <a:lnTo>
                      <a:pt x="169863" y="1692275"/>
                    </a:lnTo>
                    <a:lnTo>
                      <a:pt x="169863" y="1562100"/>
                    </a:lnTo>
                    <a:lnTo>
                      <a:pt x="95250" y="1562100"/>
                    </a:lnTo>
                    <a:close/>
                    <a:moveTo>
                      <a:pt x="758825" y="1558925"/>
                    </a:moveTo>
                    <a:lnTo>
                      <a:pt x="758825" y="1803400"/>
                    </a:lnTo>
                    <a:lnTo>
                      <a:pt x="862013" y="1803400"/>
                    </a:lnTo>
                    <a:lnTo>
                      <a:pt x="862013" y="1558925"/>
                    </a:lnTo>
                    <a:lnTo>
                      <a:pt x="758825" y="1558925"/>
                    </a:lnTo>
                    <a:close/>
                    <a:moveTo>
                      <a:pt x="1450975" y="1260475"/>
                    </a:moveTo>
                    <a:lnTo>
                      <a:pt x="1450975" y="1392238"/>
                    </a:lnTo>
                    <a:lnTo>
                      <a:pt x="1525588" y="1392238"/>
                    </a:lnTo>
                    <a:lnTo>
                      <a:pt x="1525588" y="1260475"/>
                    </a:lnTo>
                    <a:lnTo>
                      <a:pt x="1450975" y="1260475"/>
                    </a:lnTo>
                    <a:close/>
                    <a:moveTo>
                      <a:pt x="1281112" y="1260475"/>
                    </a:moveTo>
                    <a:lnTo>
                      <a:pt x="1281112" y="1392238"/>
                    </a:lnTo>
                    <a:lnTo>
                      <a:pt x="1355725" y="1392238"/>
                    </a:lnTo>
                    <a:lnTo>
                      <a:pt x="1355725" y="1260475"/>
                    </a:lnTo>
                    <a:lnTo>
                      <a:pt x="1281112" y="1260475"/>
                    </a:lnTo>
                    <a:close/>
                    <a:moveTo>
                      <a:pt x="1096962" y="1260475"/>
                    </a:moveTo>
                    <a:lnTo>
                      <a:pt x="1096962" y="1392238"/>
                    </a:lnTo>
                    <a:lnTo>
                      <a:pt x="1171575" y="1392238"/>
                    </a:lnTo>
                    <a:lnTo>
                      <a:pt x="1171575" y="1260475"/>
                    </a:lnTo>
                    <a:lnTo>
                      <a:pt x="1096962" y="1260475"/>
                    </a:lnTo>
                    <a:close/>
                    <a:moveTo>
                      <a:pt x="927100" y="1260475"/>
                    </a:moveTo>
                    <a:lnTo>
                      <a:pt x="927100" y="1392238"/>
                    </a:lnTo>
                    <a:lnTo>
                      <a:pt x="1001713" y="1392238"/>
                    </a:lnTo>
                    <a:lnTo>
                      <a:pt x="1001713" y="1260475"/>
                    </a:lnTo>
                    <a:lnTo>
                      <a:pt x="927100" y="1260475"/>
                    </a:lnTo>
                    <a:close/>
                    <a:moveTo>
                      <a:pt x="773112" y="1260475"/>
                    </a:moveTo>
                    <a:lnTo>
                      <a:pt x="773112" y="1392238"/>
                    </a:lnTo>
                    <a:lnTo>
                      <a:pt x="847725" y="1392238"/>
                    </a:lnTo>
                    <a:lnTo>
                      <a:pt x="847725" y="1260475"/>
                    </a:lnTo>
                    <a:lnTo>
                      <a:pt x="773112" y="1260475"/>
                    </a:lnTo>
                    <a:close/>
                    <a:moveTo>
                      <a:pt x="620712" y="1260475"/>
                    </a:moveTo>
                    <a:lnTo>
                      <a:pt x="620712" y="1392238"/>
                    </a:lnTo>
                    <a:lnTo>
                      <a:pt x="693737" y="1392238"/>
                    </a:lnTo>
                    <a:lnTo>
                      <a:pt x="693737" y="1260475"/>
                    </a:lnTo>
                    <a:lnTo>
                      <a:pt x="620712" y="1260475"/>
                    </a:lnTo>
                    <a:close/>
                    <a:moveTo>
                      <a:pt x="450850" y="1260475"/>
                    </a:moveTo>
                    <a:lnTo>
                      <a:pt x="450850" y="1392238"/>
                    </a:lnTo>
                    <a:lnTo>
                      <a:pt x="523875" y="1392238"/>
                    </a:lnTo>
                    <a:lnTo>
                      <a:pt x="523875" y="1260475"/>
                    </a:lnTo>
                    <a:lnTo>
                      <a:pt x="450850" y="1260475"/>
                    </a:lnTo>
                    <a:close/>
                    <a:moveTo>
                      <a:pt x="265112" y="1260475"/>
                    </a:moveTo>
                    <a:lnTo>
                      <a:pt x="265112" y="1392238"/>
                    </a:lnTo>
                    <a:lnTo>
                      <a:pt x="339725" y="1392238"/>
                    </a:lnTo>
                    <a:lnTo>
                      <a:pt x="339725" y="1260475"/>
                    </a:lnTo>
                    <a:lnTo>
                      <a:pt x="265112" y="1260475"/>
                    </a:lnTo>
                    <a:close/>
                    <a:moveTo>
                      <a:pt x="95250" y="1260475"/>
                    </a:moveTo>
                    <a:lnTo>
                      <a:pt x="95250" y="1392238"/>
                    </a:lnTo>
                    <a:lnTo>
                      <a:pt x="169863" y="1392238"/>
                    </a:lnTo>
                    <a:lnTo>
                      <a:pt x="169863" y="1260475"/>
                    </a:lnTo>
                    <a:lnTo>
                      <a:pt x="95250" y="1260475"/>
                    </a:lnTo>
                    <a:close/>
                    <a:moveTo>
                      <a:pt x="1426200" y="1084105"/>
                    </a:moveTo>
                    <a:lnTo>
                      <a:pt x="1425142" y="1084369"/>
                    </a:lnTo>
                    <a:lnTo>
                      <a:pt x="1424084" y="1085163"/>
                    </a:lnTo>
                    <a:lnTo>
                      <a:pt x="1423820" y="1086221"/>
                    </a:lnTo>
                    <a:lnTo>
                      <a:pt x="1423291" y="1087544"/>
                    </a:lnTo>
                    <a:lnTo>
                      <a:pt x="1422762" y="1090718"/>
                    </a:lnTo>
                    <a:lnTo>
                      <a:pt x="1422498" y="1093628"/>
                    </a:lnTo>
                    <a:lnTo>
                      <a:pt x="1422762" y="1096803"/>
                    </a:lnTo>
                    <a:lnTo>
                      <a:pt x="1423555" y="1099713"/>
                    </a:lnTo>
                    <a:lnTo>
                      <a:pt x="1424349" y="1101565"/>
                    </a:lnTo>
                    <a:lnTo>
                      <a:pt x="1425406" y="1103152"/>
                    </a:lnTo>
                    <a:lnTo>
                      <a:pt x="1425406" y="1103681"/>
                    </a:lnTo>
                    <a:lnTo>
                      <a:pt x="1425671" y="1105268"/>
                    </a:lnTo>
                    <a:lnTo>
                      <a:pt x="1425671" y="1106062"/>
                    </a:lnTo>
                    <a:lnTo>
                      <a:pt x="1425671" y="1107120"/>
                    </a:lnTo>
                    <a:lnTo>
                      <a:pt x="1425142" y="1108178"/>
                    </a:lnTo>
                    <a:lnTo>
                      <a:pt x="1424084" y="1108972"/>
                    </a:lnTo>
                    <a:lnTo>
                      <a:pt x="1424349" y="1112411"/>
                    </a:lnTo>
                    <a:lnTo>
                      <a:pt x="1424878" y="1115850"/>
                    </a:lnTo>
                    <a:lnTo>
                      <a:pt x="1426993" y="1115850"/>
                    </a:lnTo>
                    <a:lnTo>
                      <a:pt x="1427258" y="1115850"/>
                    </a:lnTo>
                    <a:lnTo>
                      <a:pt x="1429109" y="1115850"/>
                    </a:lnTo>
                    <a:lnTo>
                      <a:pt x="1429638" y="1112411"/>
                    </a:lnTo>
                    <a:lnTo>
                      <a:pt x="1430167" y="1108972"/>
                    </a:lnTo>
                    <a:lnTo>
                      <a:pt x="1429109" y="1108178"/>
                    </a:lnTo>
                    <a:lnTo>
                      <a:pt x="1428580" y="1107120"/>
                    </a:lnTo>
                    <a:lnTo>
                      <a:pt x="1428580" y="1106062"/>
                    </a:lnTo>
                    <a:lnTo>
                      <a:pt x="1428580" y="1105268"/>
                    </a:lnTo>
                    <a:lnTo>
                      <a:pt x="1428844" y="1103681"/>
                    </a:lnTo>
                    <a:lnTo>
                      <a:pt x="1428844" y="1103152"/>
                    </a:lnTo>
                    <a:lnTo>
                      <a:pt x="1429638" y="1101565"/>
                    </a:lnTo>
                    <a:lnTo>
                      <a:pt x="1430696" y="1099713"/>
                    </a:lnTo>
                    <a:lnTo>
                      <a:pt x="1431224" y="1096803"/>
                    </a:lnTo>
                    <a:lnTo>
                      <a:pt x="1431489" y="1093628"/>
                    </a:lnTo>
                    <a:lnTo>
                      <a:pt x="1431224" y="1090718"/>
                    </a:lnTo>
                    <a:lnTo>
                      <a:pt x="1430960" y="1087544"/>
                    </a:lnTo>
                    <a:lnTo>
                      <a:pt x="1430431" y="1086221"/>
                    </a:lnTo>
                    <a:lnTo>
                      <a:pt x="1430167" y="1085163"/>
                    </a:lnTo>
                    <a:lnTo>
                      <a:pt x="1429109" y="1084369"/>
                    </a:lnTo>
                    <a:lnTo>
                      <a:pt x="1427787" y="1084105"/>
                    </a:lnTo>
                    <a:lnTo>
                      <a:pt x="1427258" y="1084105"/>
                    </a:lnTo>
                    <a:lnTo>
                      <a:pt x="1426200" y="1084105"/>
                    </a:lnTo>
                    <a:close/>
                    <a:moveTo>
                      <a:pt x="1414828" y="1084105"/>
                    </a:moveTo>
                    <a:lnTo>
                      <a:pt x="1413506" y="1084369"/>
                    </a:lnTo>
                    <a:lnTo>
                      <a:pt x="1412977" y="1085163"/>
                    </a:lnTo>
                    <a:lnTo>
                      <a:pt x="1412184" y="1086221"/>
                    </a:lnTo>
                    <a:lnTo>
                      <a:pt x="1411919" y="1087544"/>
                    </a:lnTo>
                    <a:lnTo>
                      <a:pt x="1411390" y="1090718"/>
                    </a:lnTo>
                    <a:lnTo>
                      <a:pt x="1411390" y="1093628"/>
                    </a:lnTo>
                    <a:lnTo>
                      <a:pt x="1411390" y="1096803"/>
                    </a:lnTo>
                    <a:lnTo>
                      <a:pt x="1412184" y="1099713"/>
                    </a:lnTo>
                    <a:lnTo>
                      <a:pt x="1412977" y="1101565"/>
                    </a:lnTo>
                    <a:lnTo>
                      <a:pt x="1413771" y="1103152"/>
                    </a:lnTo>
                    <a:lnTo>
                      <a:pt x="1414035" y="1103681"/>
                    </a:lnTo>
                    <a:lnTo>
                      <a:pt x="1414564" y="1105268"/>
                    </a:lnTo>
                    <a:lnTo>
                      <a:pt x="1414564" y="1106062"/>
                    </a:lnTo>
                    <a:lnTo>
                      <a:pt x="1414035" y="1107120"/>
                    </a:lnTo>
                    <a:lnTo>
                      <a:pt x="1413506" y="1108178"/>
                    </a:lnTo>
                    <a:lnTo>
                      <a:pt x="1412977" y="1108972"/>
                    </a:lnTo>
                    <a:lnTo>
                      <a:pt x="1412977" y="1112411"/>
                    </a:lnTo>
                    <a:lnTo>
                      <a:pt x="1413506" y="1115850"/>
                    </a:lnTo>
                    <a:lnTo>
                      <a:pt x="1415357" y="1115850"/>
                    </a:lnTo>
                    <a:lnTo>
                      <a:pt x="1416151" y="1115850"/>
                    </a:lnTo>
                    <a:lnTo>
                      <a:pt x="1418002" y="1115850"/>
                    </a:lnTo>
                    <a:lnTo>
                      <a:pt x="1418266" y="1112411"/>
                    </a:lnTo>
                    <a:lnTo>
                      <a:pt x="1418531" y="1108972"/>
                    </a:lnTo>
                    <a:lnTo>
                      <a:pt x="1417473" y="1108178"/>
                    </a:lnTo>
                    <a:lnTo>
                      <a:pt x="1417208" y="1107120"/>
                    </a:lnTo>
                    <a:lnTo>
                      <a:pt x="1416944" y="1106062"/>
                    </a:lnTo>
                    <a:lnTo>
                      <a:pt x="1416944" y="1105268"/>
                    </a:lnTo>
                    <a:lnTo>
                      <a:pt x="1417208" y="1103681"/>
                    </a:lnTo>
                    <a:lnTo>
                      <a:pt x="1417473" y="1103152"/>
                    </a:lnTo>
                    <a:lnTo>
                      <a:pt x="1418266" y="1101565"/>
                    </a:lnTo>
                    <a:lnTo>
                      <a:pt x="1419060" y="1099713"/>
                    </a:lnTo>
                    <a:lnTo>
                      <a:pt x="1419853" y="1096803"/>
                    </a:lnTo>
                    <a:lnTo>
                      <a:pt x="1420118" y="1093628"/>
                    </a:lnTo>
                    <a:lnTo>
                      <a:pt x="1419853" y="1090718"/>
                    </a:lnTo>
                    <a:lnTo>
                      <a:pt x="1419324" y="1087544"/>
                    </a:lnTo>
                    <a:lnTo>
                      <a:pt x="1419060" y="1086221"/>
                    </a:lnTo>
                    <a:lnTo>
                      <a:pt x="1418531" y="1085163"/>
                    </a:lnTo>
                    <a:lnTo>
                      <a:pt x="1417473" y="1084369"/>
                    </a:lnTo>
                    <a:lnTo>
                      <a:pt x="1416680" y="1084105"/>
                    </a:lnTo>
                    <a:lnTo>
                      <a:pt x="1416415" y="1084105"/>
                    </a:lnTo>
                    <a:lnTo>
                      <a:pt x="1415622" y="1084105"/>
                    </a:lnTo>
                    <a:lnTo>
                      <a:pt x="1414828" y="1084105"/>
                    </a:lnTo>
                    <a:close/>
                    <a:moveTo>
                      <a:pt x="1393143" y="1084105"/>
                    </a:moveTo>
                    <a:lnTo>
                      <a:pt x="1392350" y="1084369"/>
                    </a:lnTo>
                    <a:lnTo>
                      <a:pt x="1391292" y="1085163"/>
                    </a:lnTo>
                    <a:lnTo>
                      <a:pt x="1390763" y="1086221"/>
                    </a:lnTo>
                    <a:lnTo>
                      <a:pt x="1390499" y="1087544"/>
                    </a:lnTo>
                    <a:lnTo>
                      <a:pt x="1389970" y="1090718"/>
                    </a:lnTo>
                    <a:lnTo>
                      <a:pt x="1389970" y="1093628"/>
                    </a:lnTo>
                    <a:lnTo>
                      <a:pt x="1390234" y="1096803"/>
                    </a:lnTo>
                    <a:lnTo>
                      <a:pt x="1390763" y="1099713"/>
                    </a:lnTo>
                    <a:lnTo>
                      <a:pt x="1391292" y="1101565"/>
                    </a:lnTo>
                    <a:lnTo>
                      <a:pt x="1392350" y="1103152"/>
                    </a:lnTo>
                    <a:lnTo>
                      <a:pt x="1392614" y="1103681"/>
                    </a:lnTo>
                    <a:lnTo>
                      <a:pt x="1392879" y="1105268"/>
                    </a:lnTo>
                    <a:lnTo>
                      <a:pt x="1392879" y="1106062"/>
                    </a:lnTo>
                    <a:lnTo>
                      <a:pt x="1392614" y="1107120"/>
                    </a:lnTo>
                    <a:lnTo>
                      <a:pt x="1392085" y="1108178"/>
                    </a:lnTo>
                    <a:lnTo>
                      <a:pt x="1391292" y="1108972"/>
                    </a:lnTo>
                    <a:lnTo>
                      <a:pt x="1391292" y="1112411"/>
                    </a:lnTo>
                    <a:lnTo>
                      <a:pt x="1392085" y="1115850"/>
                    </a:lnTo>
                    <a:lnTo>
                      <a:pt x="1393936" y="1115850"/>
                    </a:lnTo>
                    <a:lnTo>
                      <a:pt x="1394466" y="1115850"/>
                    </a:lnTo>
                    <a:lnTo>
                      <a:pt x="1396317" y="1115850"/>
                    </a:lnTo>
                    <a:lnTo>
                      <a:pt x="1397110" y="1112411"/>
                    </a:lnTo>
                    <a:lnTo>
                      <a:pt x="1397110" y="1108972"/>
                    </a:lnTo>
                    <a:lnTo>
                      <a:pt x="1396317" y="1108178"/>
                    </a:lnTo>
                    <a:lnTo>
                      <a:pt x="1395788" y="1107120"/>
                    </a:lnTo>
                    <a:lnTo>
                      <a:pt x="1395523" y="1106062"/>
                    </a:lnTo>
                    <a:lnTo>
                      <a:pt x="1395523" y="1105268"/>
                    </a:lnTo>
                    <a:lnTo>
                      <a:pt x="1395788" y="1103681"/>
                    </a:lnTo>
                    <a:lnTo>
                      <a:pt x="1396052" y="1103152"/>
                    </a:lnTo>
                    <a:lnTo>
                      <a:pt x="1397110" y="1101565"/>
                    </a:lnTo>
                    <a:lnTo>
                      <a:pt x="1397639" y="1099713"/>
                    </a:lnTo>
                    <a:lnTo>
                      <a:pt x="1398168" y="1096803"/>
                    </a:lnTo>
                    <a:lnTo>
                      <a:pt x="1398697" y="1093628"/>
                    </a:lnTo>
                    <a:lnTo>
                      <a:pt x="1398697" y="1090718"/>
                    </a:lnTo>
                    <a:lnTo>
                      <a:pt x="1397903" y="1087544"/>
                    </a:lnTo>
                    <a:lnTo>
                      <a:pt x="1397639" y="1086221"/>
                    </a:lnTo>
                    <a:lnTo>
                      <a:pt x="1397110" y="1085163"/>
                    </a:lnTo>
                    <a:lnTo>
                      <a:pt x="1396052" y="1084369"/>
                    </a:lnTo>
                    <a:lnTo>
                      <a:pt x="1395259" y="1084105"/>
                    </a:lnTo>
                    <a:lnTo>
                      <a:pt x="1394201" y="1084105"/>
                    </a:lnTo>
                    <a:lnTo>
                      <a:pt x="1393143" y="1084105"/>
                    </a:lnTo>
                    <a:close/>
                    <a:moveTo>
                      <a:pt x="1382036" y="1084105"/>
                    </a:moveTo>
                    <a:lnTo>
                      <a:pt x="1380714" y="1084369"/>
                    </a:lnTo>
                    <a:lnTo>
                      <a:pt x="1379920" y="1085163"/>
                    </a:lnTo>
                    <a:lnTo>
                      <a:pt x="1379127" y="1086221"/>
                    </a:lnTo>
                    <a:lnTo>
                      <a:pt x="1378863" y="1087544"/>
                    </a:lnTo>
                    <a:lnTo>
                      <a:pt x="1378598" y="1090718"/>
                    </a:lnTo>
                    <a:lnTo>
                      <a:pt x="1378334" y="1093628"/>
                    </a:lnTo>
                    <a:lnTo>
                      <a:pt x="1378598" y="1096803"/>
                    </a:lnTo>
                    <a:lnTo>
                      <a:pt x="1379127" y="1099713"/>
                    </a:lnTo>
                    <a:lnTo>
                      <a:pt x="1380185" y="1101565"/>
                    </a:lnTo>
                    <a:lnTo>
                      <a:pt x="1380978" y="1103152"/>
                    </a:lnTo>
                    <a:lnTo>
                      <a:pt x="1380978" y="1103681"/>
                    </a:lnTo>
                    <a:lnTo>
                      <a:pt x="1381507" y="1105268"/>
                    </a:lnTo>
                    <a:lnTo>
                      <a:pt x="1381507" y="1106062"/>
                    </a:lnTo>
                    <a:lnTo>
                      <a:pt x="1380978" y="1107120"/>
                    </a:lnTo>
                    <a:lnTo>
                      <a:pt x="1380714" y="1108178"/>
                    </a:lnTo>
                    <a:lnTo>
                      <a:pt x="1379920" y="1108972"/>
                    </a:lnTo>
                    <a:lnTo>
                      <a:pt x="1380185" y="1112411"/>
                    </a:lnTo>
                    <a:lnTo>
                      <a:pt x="1380449" y="1115850"/>
                    </a:lnTo>
                    <a:lnTo>
                      <a:pt x="1382565" y="1115850"/>
                    </a:lnTo>
                    <a:lnTo>
                      <a:pt x="1383094" y="1115850"/>
                    </a:lnTo>
                    <a:lnTo>
                      <a:pt x="1384945" y="1115850"/>
                    </a:lnTo>
                    <a:lnTo>
                      <a:pt x="1385474" y="1112411"/>
                    </a:lnTo>
                    <a:lnTo>
                      <a:pt x="1385738" y="1108972"/>
                    </a:lnTo>
                    <a:lnTo>
                      <a:pt x="1384945" y="1108178"/>
                    </a:lnTo>
                    <a:lnTo>
                      <a:pt x="1384152" y="1107120"/>
                    </a:lnTo>
                    <a:lnTo>
                      <a:pt x="1384152" y="1106062"/>
                    </a:lnTo>
                    <a:lnTo>
                      <a:pt x="1384152" y="1105268"/>
                    </a:lnTo>
                    <a:lnTo>
                      <a:pt x="1384416" y="1103681"/>
                    </a:lnTo>
                    <a:lnTo>
                      <a:pt x="1384416" y="1103152"/>
                    </a:lnTo>
                    <a:lnTo>
                      <a:pt x="1385474" y="1101565"/>
                    </a:lnTo>
                    <a:lnTo>
                      <a:pt x="1386532" y="1099713"/>
                    </a:lnTo>
                    <a:lnTo>
                      <a:pt x="1387061" y="1096803"/>
                    </a:lnTo>
                    <a:lnTo>
                      <a:pt x="1387061" y="1093628"/>
                    </a:lnTo>
                    <a:lnTo>
                      <a:pt x="1387061" y="1090718"/>
                    </a:lnTo>
                    <a:lnTo>
                      <a:pt x="1386532" y="1087544"/>
                    </a:lnTo>
                    <a:lnTo>
                      <a:pt x="1386003" y="1086221"/>
                    </a:lnTo>
                    <a:lnTo>
                      <a:pt x="1385474" y="1085163"/>
                    </a:lnTo>
                    <a:lnTo>
                      <a:pt x="1384945" y="1084369"/>
                    </a:lnTo>
                    <a:lnTo>
                      <a:pt x="1383623" y="1084105"/>
                    </a:lnTo>
                    <a:lnTo>
                      <a:pt x="1382565" y="1084105"/>
                    </a:lnTo>
                    <a:lnTo>
                      <a:pt x="1382036" y="1084105"/>
                    </a:lnTo>
                    <a:close/>
                    <a:moveTo>
                      <a:pt x="1370400" y="1084105"/>
                    </a:moveTo>
                    <a:lnTo>
                      <a:pt x="1369342" y="1084369"/>
                    </a:lnTo>
                    <a:lnTo>
                      <a:pt x="1368549" y="1085163"/>
                    </a:lnTo>
                    <a:lnTo>
                      <a:pt x="1368020" y="1086221"/>
                    </a:lnTo>
                    <a:lnTo>
                      <a:pt x="1367756" y="1087544"/>
                    </a:lnTo>
                    <a:lnTo>
                      <a:pt x="1366962" y="1090718"/>
                    </a:lnTo>
                    <a:lnTo>
                      <a:pt x="1366962" y="1093628"/>
                    </a:lnTo>
                    <a:lnTo>
                      <a:pt x="1366962" y="1096803"/>
                    </a:lnTo>
                    <a:lnTo>
                      <a:pt x="1368020" y="1099713"/>
                    </a:lnTo>
                    <a:lnTo>
                      <a:pt x="1368549" y="1101565"/>
                    </a:lnTo>
                    <a:lnTo>
                      <a:pt x="1369607" y="1103152"/>
                    </a:lnTo>
                    <a:lnTo>
                      <a:pt x="1369871" y="1103681"/>
                    </a:lnTo>
                    <a:lnTo>
                      <a:pt x="1370136" y="1105268"/>
                    </a:lnTo>
                    <a:lnTo>
                      <a:pt x="1370136" y="1106062"/>
                    </a:lnTo>
                    <a:lnTo>
                      <a:pt x="1369871" y="1107120"/>
                    </a:lnTo>
                    <a:lnTo>
                      <a:pt x="1369342" y="1108178"/>
                    </a:lnTo>
                    <a:lnTo>
                      <a:pt x="1368284" y="1108972"/>
                    </a:lnTo>
                    <a:lnTo>
                      <a:pt x="1368549" y="1112411"/>
                    </a:lnTo>
                    <a:lnTo>
                      <a:pt x="1369342" y="1115850"/>
                    </a:lnTo>
                    <a:lnTo>
                      <a:pt x="1371194" y="1115850"/>
                    </a:lnTo>
                    <a:lnTo>
                      <a:pt x="1371722" y="1115850"/>
                    </a:lnTo>
                    <a:lnTo>
                      <a:pt x="1373574" y="1115850"/>
                    </a:lnTo>
                    <a:lnTo>
                      <a:pt x="1373838" y="1112411"/>
                    </a:lnTo>
                    <a:lnTo>
                      <a:pt x="1374367" y="1108972"/>
                    </a:lnTo>
                    <a:lnTo>
                      <a:pt x="1373309" y="1108178"/>
                    </a:lnTo>
                    <a:lnTo>
                      <a:pt x="1373045" y="1107120"/>
                    </a:lnTo>
                    <a:lnTo>
                      <a:pt x="1372780" y="1106062"/>
                    </a:lnTo>
                    <a:lnTo>
                      <a:pt x="1372780" y="1105268"/>
                    </a:lnTo>
                    <a:lnTo>
                      <a:pt x="1373045" y="1103681"/>
                    </a:lnTo>
                    <a:lnTo>
                      <a:pt x="1373309" y="1103152"/>
                    </a:lnTo>
                    <a:lnTo>
                      <a:pt x="1373838" y="1101565"/>
                    </a:lnTo>
                    <a:lnTo>
                      <a:pt x="1374896" y="1099713"/>
                    </a:lnTo>
                    <a:lnTo>
                      <a:pt x="1375425" y="1096803"/>
                    </a:lnTo>
                    <a:lnTo>
                      <a:pt x="1375689" y="1093628"/>
                    </a:lnTo>
                    <a:lnTo>
                      <a:pt x="1375425" y="1090718"/>
                    </a:lnTo>
                    <a:lnTo>
                      <a:pt x="1375160" y="1087544"/>
                    </a:lnTo>
                    <a:lnTo>
                      <a:pt x="1374896" y="1086221"/>
                    </a:lnTo>
                    <a:lnTo>
                      <a:pt x="1374367" y="1085163"/>
                    </a:lnTo>
                    <a:lnTo>
                      <a:pt x="1373309" y="1084369"/>
                    </a:lnTo>
                    <a:lnTo>
                      <a:pt x="1371987" y="1084105"/>
                    </a:lnTo>
                    <a:lnTo>
                      <a:pt x="1371458" y="1084105"/>
                    </a:lnTo>
                    <a:lnTo>
                      <a:pt x="1370400" y="1084105"/>
                    </a:lnTo>
                    <a:close/>
                    <a:moveTo>
                      <a:pt x="1359029" y="1084105"/>
                    </a:moveTo>
                    <a:lnTo>
                      <a:pt x="1357706" y="1084369"/>
                    </a:lnTo>
                    <a:lnTo>
                      <a:pt x="1356913" y="1085163"/>
                    </a:lnTo>
                    <a:lnTo>
                      <a:pt x="1356120" y="1086221"/>
                    </a:lnTo>
                    <a:lnTo>
                      <a:pt x="1355855" y="1087544"/>
                    </a:lnTo>
                    <a:lnTo>
                      <a:pt x="1355591" y="1090718"/>
                    </a:lnTo>
                    <a:lnTo>
                      <a:pt x="1355326" y="1093628"/>
                    </a:lnTo>
                    <a:lnTo>
                      <a:pt x="1355591" y="1096803"/>
                    </a:lnTo>
                    <a:lnTo>
                      <a:pt x="1356120" y="1099713"/>
                    </a:lnTo>
                    <a:lnTo>
                      <a:pt x="1357178" y="1101565"/>
                    </a:lnTo>
                    <a:lnTo>
                      <a:pt x="1357706" y="1103152"/>
                    </a:lnTo>
                    <a:lnTo>
                      <a:pt x="1357971" y="1103681"/>
                    </a:lnTo>
                    <a:lnTo>
                      <a:pt x="1358235" y="1105268"/>
                    </a:lnTo>
                    <a:lnTo>
                      <a:pt x="1358235" y="1106062"/>
                    </a:lnTo>
                    <a:lnTo>
                      <a:pt x="1357971" y="1107120"/>
                    </a:lnTo>
                    <a:lnTo>
                      <a:pt x="1357706" y="1108178"/>
                    </a:lnTo>
                    <a:lnTo>
                      <a:pt x="1356913" y="1108972"/>
                    </a:lnTo>
                    <a:lnTo>
                      <a:pt x="1357178" y="1112411"/>
                    </a:lnTo>
                    <a:lnTo>
                      <a:pt x="1357442" y="1115850"/>
                    </a:lnTo>
                    <a:lnTo>
                      <a:pt x="1359293" y="1115850"/>
                    </a:lnTo>
                    <a:lnTo>
                      <a:pt x="1359822" y="1115850"/>
                    </a:lnTo>
                    <a:lnTo>
                      <a:pt x="1361673" y="1115850"/>
                    </a:lnTo>
                    <a:lnTo>
                      <a:pt x="1362466" y="1112411"/>
                    </a:lnTo>
                    <a:lnTo>
                      <a:pt x="1362731" y="1108972"/>
                    </a:lnTo>
                    <a:lnTo>
                      <a:pt x="1361673" y="1108178"/>
                    </a:lnTo>
                    <a:lnTo>
                      <a:pt x="1361144" y="1107120"/>
                    </a:lnTo>
                    <a:lnTo>
                      <a:pt x="1361144" y="1106062"/>
                    </a:lnTo>
                    <a:lnTo>
                      <a:pt x="1361144" y="1105268"/>
                    </a:lnTo>
                    <a:lnTo>
                      <a:pt x="1361144" y="1103681"/>
                    </a:lnTo>
                    <a:lnTo>
                      <a:pt x="1361409" y="1103152"/>
                    </a:lnTo>
                    <a:lnTo>
                      <a:pt x="1362466" y="1101565"/>
                    </a:lnTo>
                    <a:lnTo>
                      <a:pt x="1362996" y="1099713"/>
                    </a:lnTo>
                    <a:lnTo>
                      <a:pt x="1364053" y="1096803"/>
                    </a:lnTo>
                    <a:lnTo>
                      <a:pt x="1364053" y="1093628"/>
                    </a:lnTo>
                    <a:lnTo>
                      <a:pt x="1364053" y="1090718"/>
                    </a:lnTo>
                    <a:lnTo>
                      <a:pt x="1363260" y="1087544"/>
                    </a:lnTo>
                    <a:lnTo>
                      <a:pt x="1362996" y="1086221"/>
                    </a:lnTo>
                    <a:lnTo>
                      <a:pt x="1362466" y="1085163"/>
                    </a:lnTo>
                    <a:lnTo>
                      <a:pt x="1361673" y="1084369"/>
                    </a:lnTo>
                    <a:lnTo>
                      <a:pt x="1360615" y="1084105"/>
                    </a:lnTo>
                    <a:lnTo>
                      <a:pt x="1359558" y="1084105"/>
                    </a:lnTo>
                    <a:lnTo>
                      <a:pt x="1359029" y="1084105"/>
                    </a:lnTo>
                    <a:close/>
                    <a:moveTo>
                      <a:pt x="1347393" y="1084105"/>
                    </a:moveTo>
                    <a:lnTo>
                      <a:pt x="1346070" y="1084369"/>
                    </a:lnTo>
                    <a:lnTo>
                      <a:pt x="1345542" y="1085163"/>
                    </a:lnTo>
                    <a:lnTo>
                      <a:pt x="1345013" y="1086221"/>
                    </a:lnTo>
                    <a:lnTo>
                      <a:pt x="1344748" y="1087544"/>
                    </a:lnTo>
                    <a:lnTo>
                      <a:pt x="1343955" y="1090718"/>
                    </a:lnTo>
                    <a:lnTo>
                      <a:pt x="1343955" y="1093628"/>
                    </a:lnTo>
                    <a:lnTo>
                      <a:pt x="1343955" y="1096803"/>
                    </a:lnTo>
                    <a:lnTo>
                      <a:pt x="1345013" y="1099713"/>
                    </a:lnTo>
                    <a:lnTo>
                      <a:pt x="1345542" y="1101565"/>
                    </a:lnTo>
                    <a:lnTo>
                      <a:pt x="1346599" y="1103152"/>
                    </a:lnTo>
                    <a:lnTo>
                      <a:pt x="1346864" y="1103681"/>
                    </a:lnTo>
                    <a:lnTo>
                      <a:pt x="1346864" y="1105268"/>
                    </a:lnTo>
                    <a:lnTo>
                      <a:pt x="1346864" y="1106062"/>
                    </a:lnTo>
                    <a:lnTo>
                      <a:pt x="1346864" y="1107120"/>
                    </a:lnTo>
                    <a:lnTo>
                      <a:pt x="1346070" y="1108178"/>
                    </a:lnTo>
                    <a:lnTo>
                      <a:pt x="1345277" y="1108972"/>
                    </a:lnTo>
                    <a:lnTo>
                      <a:pt x="1345542" y="1112411"/>
                    </a:lnTo>
                    <a:lnTo>
                      <a:pt x="1346070" y="1115850"/>
                    </a:lnTo>
                    <a:lnTo>
                      <a:pt x="1348186" y="1115850"/>
                    </a:lnTo>
                    <a:lnTo>
                      <a:pt x="1348715" y="1115850"/>
                    </a:lnTo>
                    <a:lnTo>
                      <a:pt x="1350566" y="1115850"/>
                    </a:lnTo>
                    <a:lnTo>
                      <a:pt x="1350830" y="1112411"/>
                    </a:lnTo>
                    <a:lnTo>
                      <a:pt x="1351095" y="1108972"/>
                    </a:lnTo>
                    <a:lnTo>
                      <a:pt x="1350302" y="1108178"/>
                    </a:lnTo>
                    <a:lnTo>
                      <a:pt x="1350037" y="1107120"/>
                    </a:lnTo>
                    <a:lnTo>
                      <a:pt x="1349508" y="1106062"/>
                    </a:lnTo>
                    <a:lnTo>
                      <a:pt x="1349508" y="1105268"/>
                    </a:lnTo>
                    <a:lnTo>
                      <a:pt x="1350037" y="1103681"/>
                    </a:lnTo>
                    <a:lnTo>
                      <a:pt x="1350302" y="1103152"/>
                    </a:lnTo>
                    <a:lnTo>
                      <a:pt x="1350830" y="1101565"/>
                    </a:lnTo>
                    <a:lnTo>
                      <a:pt x="1351888" y="1099713"/>
                    </a:lnTo>
                    <a:lnTo>
                      <a:pt x="1352417" y="1096803"/>
                    </a:lnTo>
                    <a:lnTo>
                      <a:pt x="1352682" y="1093628"/>
                    </a:lnTo>
                    <a:lnTo>
                      <a:pt x="1352417" y="1090718"/>
                    </a:lnTo>
                    <a:lnTo>
                      <a:pt x="1352153" y="1087544"/>
                    </a:lnTo>
                    <a:lnTo>
                      <a:pt x="1351888" y="1086221"/>
                    </a:lnTo>
                    <a:lnTo>
                      <a:pt x="1351095" y="1085163"/>
                    </a:lnTo>
                    <a:lnTo>
                      <a:pt x="1350302" y="1084369"/>
                    </a:lnTo>
                    <a:lnTo>
                      <a:pt x="1348979" y="1084105"/>
                    </a:lnTo>
                    <a:lnTo>
                      <a:pt x="1348450" y="1084105"/>
                    </a:lnTo>
                    <a:lnTo>
                      <a:pt x="1347393" y="1084105"/>
                    </a:lnTo>
                    <a:close/>
                    <a:moveTo>
                      <a:pt x="1336021" y="1084105"/>
                    </a:moveTo>
                    <a:lnTo>
                      <a:pt x="1334963" y="1084369"/>
                    </a:lnTo>
                    <a:lnTo>
                      <a:pt x="1333906" y="1085163"/>
                    </a:lnTo>
                    <a:lnTo>
                      <a:pt x="1333377" y="1086221"/>
                    </a:lnTo>
                    <a:lnTo>
                      <a:pt x="1333112" y="1087544"/>
                    </a:lnTo>
                    <a:lnTo>
                      <a:pt x="1332583" y="1090718"/>
                    </a:lnTo>
                    <a:lnTo>
                      <a:pt x="1332583" y="1093628"/>
                    </a:lnTo>
                    <a:lnTo>
                      <a:pt x="1332848" y="1096803"/>
                    </a:lnTo>
                    <a:lnTo>
                      <a:pt x="1333377" y="1099713"/>
                    </a:lnTo>
                    <a:lnTo>
                      <a:pt x="1333906" y="1101565"/>
                    </a:lnTo>
                    <a:lnTo>
                      <a:pt x="1334963" y="1103152"/>
                    </a:lnTo>
                    <a:lnTo>
                      <a:pt x="1335228" y="1103681"/>
                    </a:lnTo>
                    <a:lnTo>
                      <a:pt x="1335492" y="1105268"/>
                    </a:lnTo>
                    <a:lnTo>
                      <a:pt x="1335492" y="1106062"/>
                    </a:lnTo>
                    <a:lnTo>
                      <a:pt x="1335228" y="1107120"/>
                    </a:lnTo>
                    <a:lnTo>
                      <a:pt x="1334963" y="1108178"/>
                    </a:lnTo>
                    <a:lnTo>
                      <a:pt x="1333906" y="1108972"/>
                    </a:lnTo>
                    <a:lnTo>
                      <a:pt x="1333906" y="1112411"/>
                    </a:lnTo>
                    <a:lnTo>
                      <a:pt x="1334699" y="1115850"/>
                    </a:lnTo>
                    <a:lnTo>
                      <a:pt x="1336550" y="1115850"/>
                    </a:lnTo>
                    <a:lnTo>
                      <a:pt x="1337079" y="1115850"/>
                    </a:lnTo>
                    <a:lnTo>
                      <a:pt x="1338930" y="1115850"/>
                    </a:lnTo>
                    <a:lnTo>
                      <a:pt x="1339724" y="1112411"/>
                    </a:lnTo>
                    <a:lnTo>
                      <a:pt x="1339724" y="1108972"/>
                    </a:lnTo>
                    <a:lnTo>
                      <a:pt x="1338930" y="1108178"/>
                    </a:lnTo>
                    <a:lnTo>
                      <a:pt x="1338401" y="1107120"/>
                    </a:lnTo>
                    <a:lnTo>
                      <a:pt x="1338137" y="1106062"/>
                    </a:lnTo>
                    <a:lnTo>
                      <a:pt x="1338137" y="1105268"/>
                    </a:lnTo>
                    <a:lnTo>
                      <a:pt x="1338401" y="1103681"/>
                    </a:lnTo>
                    <a:lnTo>
                      <a:pt x="1338666" y="1103152"/>
                    </a:lnTo>
                    <a:lnTo>
                      <a:pt x="1339724" y="1101565"/>
                    </a:lnTo>
                    <a:lnTo>
                      <a:pt x="1340252" y="1099713"/>
                    </a:lnTo>
                    <a:lnTo>
                      <a:pt x="1340781" y="1096803"/>
                    </a:lnTo>
                    <a:lnTo>
                      <a:pt x="1341310" y="1093628"/>
                    </a:lnTo>
                    <a:lnTo>
                      <a:pt x="1341310" y="1090718"/>
                    </a:lnTo>
                    <a:lnTo>
                      <a:pt x="1340517" y="1087544"/>
                    </a:lnTo>
                    <a:lnTo>
                      <a:pt x="1340252" y="1086221"/>
                    </a:lnTo>
                    <a:lnTo>
                      <a:pt x="1339724" y="1085163"/>
                    </a:lnTo>
                    <a:lnTo>
                      <a:pt x="1338666" y="1084369"/>
                    </a:lnTo>
                    <a:lnTo>
                      <a:pt x="1337872" y="1084105"/>
                    </a:lnTo>
                    <a:lnTo>
                      <a:pt x="1336814" y="1084105"/>
                    </a:lnTo>
                    <a:lnTo>
                      <a:pt x="1336021" y="1084105"/>
                    </a:lnTo>
                    <a:close/>
                    <a:moveTo>
                      <a:pt x="1323327" y="1084105"/>
                    </a:moveTo>
                    <a:lnTo>
                      <a:pt x="1322270" y="1084369"/>
                    </a:lnTo>
                    <a:lnTo>
                      <a:pt x="1321476" y="1085163"/>
                    </a:lnTo>
                    <a:lnTo>
                      <a:pt x="1320947" y="1086221"/>
                    </a:lnTo>
                    <a:lnTo>
                      <a:pt x="1320683" y="1087544"/>
                    </a:lnTo>
                    <a:lnTo>
                      <a:pt x="1319890" y="1090718"/>
                    </a:lnTo>
                    <a:lnTo>
                      <a:pt x="1319890" y="1093628"/>
                    </a:lnTo>
                    <a:lnTo>
                      <a:pt x="1319890" y="1096803"/>
                    </a:lnTo>
                    <a:lnTo>
                      <a:pt x="1320683" y="1099713"/>
                    </a:lnTo>
                    <a:lnTo>
                      <a:pt x="1321476" y="1101565"/>
                    </a:lnTo>
                    <a:lnTo>
                      <a:pt x="1322534" y="1103152"/>
                    </a:lnTo>
                    <a:lnTo>
                      <a:pt x="1322798" y="1103681"/>
                    </a:lnTo>
                    <a:lnTo>
                      <a:pt x="1322798" y="1105268"/>
                    </a:lnTo>
                    <a:lnTo>
                      <a:pt x="1322798" y="1106062"/>
                    </a:lnTo>
                    <a:lnTo>
                      <a:pt x="1322798" y="1107120"/>
                    </a:lnTo>
                    <a:lnTo>
                      <a:pt x="1322270" y="1108178"/>
                    </a:lnTo>
                    <a:lnTo>
                      <a:pt x="1321212" y="1108972"/>
                    </a:lnTo>
                    <a:lnTo>
                      <a:pt x="1321476" y="1112411"/>
                    </a:lnTo>
                    <a:lnTo>
                      <a:pt x="1322270" y="1115850"/>
                    </a:lnTo>
                    <a:lnTo>
                      <a:pt x="1324121" y="1115850"/>
                    </a:lnTo>
                    <a:lnTo>
                      <a:pt x="1324385" y="1115850"/>
                    </a:lnTo>
                    <a:lnTo>
                      <a:pt x="1326501" y="1115850"/>
                    </a:lnTo>
                    <a:lnTo>
                      <a:pt x="1326765" y="1112411"/>
                    </a:lnTo>
                    <a:lnTo>
                      <a:pt x="1327294" y="1108972"/>
                    </a:lnTo>
                    <a:lnTo>
                      <a:pt x="1326236" y="1108178"/>
                    </a:lnTo>
                    <a:lnTo>
                      <a:pt x="1325972" y="1107120"/>
                    </a:lnTo>
                    <a:lnTo>
                      <a:pt x="1325708" y="1106062"/>
                    </a:lnTo>
                    <a:lnTo>
                      <a:pt x="1325708" y="1105268"/>
                    </a:lnTo>
                    <a:lnTo>
                      <a:pt x="1325972" y="1103681"/>
                    </a:lnTo>
                    <a:lnTo>
                      <a:pt x="1325972" y="1103152"/>
                    </a:lnTo>
                    <a:lnTo>
                      <a:pt x="1326765" y="1101565"/>
                    </a:lnTo>
                    <a:lnTo>
                      <a:pt x="1327823" y="1099713"/>
                    </a:lnTo>
                    <a:lnTo>
                      <a:pt x="1328352" y="1096803"/>
                    </a:lnTo>
                    <a:lnTo>
                      <a:pt x="1328616" y="1093628"/>
                    </a:lnTo>
                    <a:lnTo>
                      <a:pt x="1328352" y="1090718"/>
                    </a:lnTo>
                    <a:lnTo>
                      <a:pt x="1328088" y="1087544"/>
                    </a:lnTo>
                    <a:lnTo>
                      <a:pt x="1327823" y="1086221"/>
                    </a:lnTo>
                    <a:lnTo>
                      <a:pt x="1327294" y="1085163"/>
                    </a:lnTo>
                    <a:lnTo>
                      <a:pt x="1326236" y="1084369"/>
                    </a:lnTo>
                    <a:lnTo>
                      <a:pt x="1324914" y="1084105"/>
                    </a:lnTo>
                    <a:lnTo>
                      <a:pt x="1324385" y="1084105"/>
                    </a:lnTo>
                    <a:lnTo>
                      <a:pt x="1323327" y="1084105"/>
                    </a:lnTo>
                    <a:close/>
                    <a:moveTo>
                      <a:pt x="1311956" y="1084105"/>
                    </a:moveTo>
                    <a:lnTo>
                      <a:pt x="1310898" y="1084369"/>
                    </a:lnTo>
                    <a:lnTo>
                      <a:pt x="1310105" y="1085163"/>
                    </a:lnTo>
                    <a:lnTo>
                      <a:pt x="1309311" y="1086221"/>
                    </a:lnTo>
                    <a:lnTo>
                      <a:pt x="1309047" y="1087544"/>
                    </a:lnTo>
                    <a:lnTo>
                      <a:pt x="1308518" y="1090718"/>
                    </a:lnTo>
                    <a:lnTo>
                      <a:pt x="1308518" y="1093628"/>
                    </a:lnTo>
                    <a:lnTo>
                      <a:pt x="1308782" y="1096803"/>
                    </a:lnTo>
                    <a:lnTo>
                      <a:pt x="1309311" y="1099713"/>
                    </a:lnTo>
                    <a:lnTo>
                      <a:pt x="1310105" y="1101565"/>
                    </a:lnTo>
                    <a:lnTo>
                      <a:pt x="1310898" y="1103152"/>
                    </a:lnTo>
                    <a:lnTo>
                      <a:pt x="1311162" y="1103681"/>
                    </a:lnTo>
                    <a:lnTo>
                      <a:pt x="1311691" y="1105268"/>
                    </a:lnTo>
                    <a:lnTo>
                      <a:pt x="1311691" y="1106062"/>
                    </a:lnTo>
                    <a:lnTo>
                      <a:pt x="1311162" y="1107120"/>
                    </a:lnTo>
                    <a:lnTo>
                      <a:pt x="1310634" y="1108178"/>
                    </a:lnTo>
                    <a:lnTo>
                      <a:pt x="1310105" y="1108972"/>
                    </a:lnTo>
                    <a:lnTo>
                      <a:pt x="1310105" y="1112411"/>
                    </a:lnTo>
                    <a:lnTo>
                      <a:pt x="1310634" y="1115850"/>
                    </a:lnTo>
                    <a:lnTo>
                      <a:pt x="1312485" y="1115850"/>
                    </a:lnTo>
                    <a:lnTo>
                      <a:pt x="1313278" y="1115850"/>
                    </a:lnTo>
                    <a:lnTo>
                      <a:pt x="1315129" y="1115850"/>
                    </a:lnTo>
                    <a:lnTo>
                      <a:pt x="1315658" y="1112411"/>
                    </a:lnTo>
                    <a:lnTo>
                      <a:pt x="1315658" y="1108972"/>
                    </a:lnTo>
                    <a:lnTo>
                      <a:pt x="1315129" y="1108178"/>
                    </a:lnTo>
                    <a:lnTo>
                      <a:pt x="1314336" y="1107120"/>
                    </a:lnTo>
                    <a:lnTo>
                      <a:pt x="1314072" y="1106062"/>
                    </a:lnTo>
                    <a:lnTo>
                      <a:pt x="1314072" y="1105268"/>
                    </a:lnTo>
                    <a:lnTo>
                      <a:pt x="1314336" y="1103681"/>
                    </a:lnTo>
                    <a:lnTo>
                      <a:pt x="1314600" y="1103152"/>
                    </a:lnTo>
                    <a:lnTo>
                      <a:pt x="1315658" y="1101565"/>
                    </a:lnTo>
                    <a:lnTo>
                      <a:pt x="1316187" y="1099713"/>
                    </a:lnTo>
                    <a:lnTo>
                      <a:pt x="1316980" y="1096803"/>
                    </a:lnTo>
                    <a:lnTo>
                      <a:pt x="1317245" y="1093628"/>
                    </a:lnTo>
                    <a:lnTo>
                      <a:pt x="1317245" y="1090718"/>
                    </a:lnTo>
                    <a:lnTo>
                      <a:pt x="1316452" y="1087544"/>
                    </a:lnTo>
                    <a:lnTo>
                      <a:pt x="1316187" y="1086221"/>
                    </a:lnTo>
                    <a:lnTo>
                      <a:pt x="1315658" y="1085163"/>
                    </a:lnTo>
                    <a:lnTo>
                      <a:pt x="1314600" y="1084369"/>
                    </a:lnTo>
                    <a:lnTo>
                      <a:pt x="1313807" y="1084105"/>
                    </a:lnTo>
                    <a:lnTo>
                      <a:pt x="1312749" y="1084105"/>
                    </a:lnTo>
                    <a:lnTo>
                      <a:pt x="1311956" y="1084105"/>
                    </a:lnTo>
                    <a:close/>
                    <a:moveTo>
                      <a:pt x="1300584" y="1084105"/>
                    </a:moveTo>
                    <a:lnTo>
                      <a:pt x="1299526" y="1084369"/>
                    </a:lnTo>
                    <a:lnTo>
                      <a:pt x="1298469" y="1085163"/>
                    </a:lnTo>
                    <a:lnTo>
                      <a:pt x="1297940" y="1086221"/>
                    </a:lnTo>
                    <a:lnTo>
                      <a:pt x="1297675" y="1087544"/>
                    </a:lnTo>
                    <a:lnTo>
                      <a:pt x="1297146" y="1090718"/>
                    </a:lnTo>
                    <a:lnTo>
                      <a:pt x="1296882" y="1093628"/>
                    </a:lnTo>
                    <a:lnTo>
                      <a:pt x="1297146" y="1096803"/>
                    </a:lnTo>
                    <a:lnTo>
                      <a:pt x="1297940" y="1099713"/>
                    </a:lnTo>
                    <a:lnTo>
                      <a:pt x="1298733" y="1101565"/>
                    </a:lnTo>
                    <a:lnTo>
                      <a:pt x="1299526" y="1103152"/>
                    </a:lnTo>
                    <a:lnTo>
                      <a:pt x="1299791" y="1103681"/>
                    </a:lnTo>
                    <a:lnTo>
                      <a:pt x="1300055" y="1105268"/>
                    </a:lnTo>
                    <a:lnTo>
                      <a:pt x="1300055" y="1106062"/>
                    </a:lnTo>
                    <a:lnTo>
                      <a:pt x="1299791" y="1107120"/>
                    </a:lnTo>
                    <a:lnTo>
                      <a:pt x="1299526" y="1108178"/>
                    </a:lnTo>
                    <a:lnTo>
                      <a:pt x="1298469" y="1108972"/>
                    </a:lnTo>
                    <a:lnTo>
                      <a:pt x="1298733" y="1112411"/>
                    </a:lnTo>
                    <a:lnTo>
                      <a:pt x="1298998" y="1115850"/>
                    </a:lnTo>
                    <a:lnTo>
                      <a:pt x="1301378" y="1115850"/>
                    </a:lnTo>
                    <a:lnTo>
                      <a:pt x="1301642" y="1115850"/>
                    </a:lnTo>
                    <a:lnTo>
                      <a:pt x="1303493" y="1115850"/>
                    </a:lnTo>
                    <a:lnTo>
                      <a:pt x="1304022" y="1112411"/>
                    </a:lnTo>
                    <a:lnTo>
                      <a:pt x="1304551" y="1108972"/>
                    </a:lnTo>
                    <a:lnTo>
                      <a:pt x="1303493" y="1108178"/>
                    </a:lnTo>
                    <a:lnTo>
                      <a:pt x="1302964" y="1107120"/>
                    </a:lnTo>
                    <a:lnTo>
                      <a:pt x="1302964" y="1106062"/>
                    </a:lnTo>
                    <a:lnTo>
                      <a:pt x="1302964" y="1105268"/>
                    </a:lnTo>
                    <a:lnTo>
                      <a:pt x="1302964" y="1103681"/>
                    </a:lnTo>
                    <a:lnTo>
                      <a:pt x="1303229" y="1103152"/>
                    </a:lnTo>
                    <a:lnTo>
                      <a:pt x="1304022" y="1101565"/>
                    </a:lnTo>
                    <a:lnTo>
                      <a:pt x="1304816" y="1099713"/>
                    </a:lnTo>
                    <a:lnTo>
                      <a:pt x="1305609" y="1096803"/>
                    </a:lnTo>
                    <a:lnTo>
                      <a:pt x="1305609" y="1093628"/>
                    </a:lnTo>
                    <a:lnTo>
                      <a:pt x="1305609" y="1090718"/>
                    </a:lnTo>
                    <a:lnTo>
                      <a:pt x="1305080" y="1087544"/>
                    </a:lnTo>
                    <a:lnTo>
                      <a:pt x="1304816" y="1086221"/>
                    </a:lnTo>
                    <a:lnTo>
                      <a:pt x="1304022" y="1085163"/>
                    </a:lnTo>
                    <a:lnTo>
                      <a:pt x="1303493" y="1084369"/>
                    </a:lnTo>
                    <a:lnTo>
                      <a:pt x="1302171" y="1084105"/>
                    </a:lnTo>
                    <a:lnTo>
                      <a:pt x="1301378" y="1084105"/>
                    </a:lnTo>
                    <a:lnTo>
                      <a:pt x="1300584" y="1084105"/>
                    </a:lnTo>
                    <a:close/>
                    <a:moveTo>
                      <a:pt x="1273610" y="1084105"/>
                    </a:moveTo>
                    <a:lnTo>
                      <a:pt x="1272288" y="1084369"/>
                    </a:lnTo>
                    <a:lnTo>
                      <a:pt x="1271494" y="1085163"/>
                    </a:lnTo>
                    <a:lnTo>
                      <a:pt x="1270966" y="1086221"/>
                    </a:lnTo>
                    <a:lnTo>
                      <a:pt x="1270701" y="1087544"/>
                    </a:lnTo>
                    <a:lnTo>
                      <a:pt x="1270172" y="1090718"/>
                    </a:lnTo>
                    <a:lnTo>
                      <a:pt x="1269908" y="1093628"/>
                    </a:lnTo>
                    <a:lnTo>
                      <a:pt x="1270172" y="1096803"/>
                    </a:lnTo>
                    <a:lnTo>
                      <a:pt x="1270701" y="1099713"/>
                    </a:lnTo>
                    <a:lnTo>
                      <a:pt x="1271759" y="1101565"/>
                    </a:lnTo>
                    <a:lnTo>
                      <a:pt x="1272552" y="1103152"/>
                    </a:lnTo>
                    <a:lnTo>
                      <a:pt x="1272552" y="1103681"/>
                    </a:lnTo>
                    <a:lnTo>
                      <a:pt x="1272817" y="1105268"/>
                    </a:lnTo>
                    <a:lnTo>
                      <a:pt x="1272817" y="1106062"/>
                    </a:lnTo>
                    <a:lnTo>
                      <a:pt x="1272817" y="1107120"/>
                    </a:lnTo>
                    <a:lnTo>
                      <a:pt x="1272288" y="1108178"/>
                    </a:lnTo>
                    <a:lnTo>
                      <a:pt x="1271494" y="1108972"/>
                    </a:lnTo>
                    <a:lnTo>
                      <a:pt x="1271759" y="1112411"/>
                    </a:lnTo>
                    <a:lnTo>
                      <a:pt x="1272288" y="1115850"/>
                    </a:lnTo>
                    <a:lnTo>
                      <a:pt x="1274139" y="1115850"/>
                    </a:lnTo>
                    <a:lnTo>
                      <a:pt x="1274403" y="1115850"/>
                    </a:lnTo>
                    <a:lnTo>
                      <a:pt x="1276784" y="1115850"/>
                    </a:lnTo>
                    <a:lnTo>
                      <a:pt x="1277048" y="1112411"/>
                    </a:lnTo>
                    <a:lnTo>
                      <a:pt x="1277312" y="1108972"/>
                    </a:lnTo>
                    <a:lnTo>
                      <a:pt x="1276254" y="1108178"/>
                    </a:lnTo>
                    <a:lnTo>
                      <a:pt x="1275990" y="1107120"/>
                    </a:lnTo>
                    <a:lnTo>
                      <a:pt x="1275726" y="1106062"/>
                    </a:lnTo>
                    <a:lnTo>
                      <a:pt x="1275726" y="1105268"/>
                    </a:lnTo>
                    <a:lnTo>
                      <a:pt x="1275990" y="1103681"/>
                    </a:lnTo>
                    <a:lnTo>
                      <a:pt x="1275990" y="1103152"/>
                    </a:lnTo>
                    <a:lnTo>
                      <a:pt x="1277048" y="1101565"/>
                    </a:lnTo>
                    <a:lnTo>
                      <a:pt x="1277841" y="1099713"/>
                    </a:lnTo>
                    <a:lnTo>
                      <a:pt x="1278635" y="1096803"/>
                    </a:lnTo>
                    <a:lnTo>
                      <a:pt x="1278899" y="1093628"/>
                    </a:lnTo>
                    <a:lnTo>
                      <a:pt x="1278635" y="1090718"/>
                    </a:lnTo>
                    <a:lnTo>
                      <a:pt x="1278106" y="1087544"/>
                    </a:lnTo>
                    <a:lnTo>
                      <a:pt x="1277577" y="1086221"/>
                    </a:lnTo>
                    <a:lnTo>
                      <a:pt x="1277312" y="1085163"/>
                    </a:lnTo>
                    <a:lnTo>
                      <a:pt x="1276254" y="1084369"/>
                    </a:lnTo>
                    <a:lnTo>
                      <a:pt x="1275197" y="1084105"/>
                    </a:lnTo>
                    <a:lnTo>
                      <a:pt x="1274403" y="1084105"/>
                    </a:lnTo>
                    <a:lnTo>
                      <a:pt x="1273610" y="1084105"/>
                    </a:lnTo>
                    <a:close/>
                    <a:moveTo>
                      <a:pt x="1261974" y="1084105"/>
                    </a:moveTo>
                    <a:lnTo>
                      <a:pt x="1260652" y="1084369"/>
                    </a:lnTo>
                    <a:lnTo>
                      <a:pt x="1260123" y="1085163"/>
                    </a:lnTo>
                    <a:lnTo>
                      <a:pt x="1259594" y="1086221"/>
                    </a:lnTo>
                    <a:lnTo>
                      <a:pt x="1259330" y="1087544"/>
                    </a:lnTo>
                    <a:lnTo>
                      <a:pt x="1258536" y="1090718"/>
                    </a:lnTo>
                    <a:lnTo>
                      <a:pt x="1258536" y="1093628"/>
                    </a:lnTo>
                    <a:lnTo>
                      <a:pt x="1258801" y="1096803"/>
                    </a:lnTo>
                    <a:lnTo>
                      <a:pt x="1259594" y="1099713"/>
                    </a:lnTo>
                    <a:lnTo>
                      <a:pt x="1260123" y="1101565"/>
                    </a:lnTo>
                    <a:lnTo>
                      <a:pt x="1261181" y="1103152"/>
                    </a:lnTo>
                    <a:lnTo>
                      <a:pt x="1261445" y="1103681"/>
                    </a:lnTo>
                    <a:lnTo>
                      <a:pt x="1261710" y="1105268"/>
                    </a:lnTo>
                    <a:lnTo>
                      <a:pt x="1261710" y="1106062"/>
                    </a:lnTo>
                    <a:lnTo>
                      <a:pt x="1261445" y="1107120"/>
                    </a:lnTo>
                    <a:lnTo>
                      <a:pt x="1260652" y="1108178"/>
                    </a:lnTo>
                    <a:lnTo>
                      <a:pt x="1260123" y="1108972"/>
                    </a:lnTo>
                    <a:lnTo>
                      <a:pt x="1260123" y="1112411"/>
                    </a:lnTo>
                    <a:lnTo>
                      <a:pt x="1260652" y="1115850"/>
                    </a:lnTo>
                    <a:lnTo>
                      <a:pt x="1262767" y="1115850"/>
                    </a:lnTo>
                    <a:lnTo>
                      <a:pt x="1263296" y="1115850"/>
                    </a:lnTo>
                    <a:lnTo>
                      <a:pt x="1265148" y="1115850"/>
                    </a:lnTo>
                    <a:lnTo>
                      <a:pt x="1265676" y="1112411"/>
                    </a:lnTo>
                    <a:lnTo>
                      <a:pt x="1265676" y="1108972"/>
                    </a:lnTo>
                    <a:lnTo>
                      <a:pt x="1264883" y="1108178"/>
                    </a:lnTo>
                    <a:lnTo>
                      <a:pt x="1264619" y="1107120"/>
                    </a:lnTo>
                    <a:lnTo>
                      <a:pt x="1264090" y="1106062"/>
                    </a:lnTo>
                    <a:lnTo>
                      <a:pt x="1264090" y="1105268"/>
                    </a:lnTo>
                    <a:lnTo>
                      <a:pt x="1264619" y="1103681"/>
                    </a:lnTo>
                    <a:lnTo>
                      <a:pt x="1264883" y="1103152"/>
                    </a:lnTo>
                    <a:lnTo>
                      <a:pt x="1265676" y="1101565"/>
                    </a:lnTo>
                    <a:lnTo>
                      <a:pt x="1266470" y="1099713"/>
                    </a:lnTo>
                    <a:lnTo>
                      <a:pt x="1266999" y="1096803"/>
                    </a:lnTo>
                    <a:lnTo>
                      <a:pt x="1267263" y="1093628"/>
                    </a:lnTo>
                    <a:lnTo>
                      <a:pt x="1267263" y="1090718"/>
                    </a:lnTo>
                    <a:lnTo>
                      <a:pt x="1266734" y="1087544"/>
                    </a:lnTo>
                    <a:lnTo>
                      <a:pt x="1266470" y="1086221"/>
                    </a:lnTo>
                    <a:lnTo>
                      <a:pt x="1265676" y="1085163"/>
                    </a:lnTo>
                    <a:lnTo>
                      <a:pt x="1264883" y="1084369"/>
                    </a:lnTo>
                    <a:lnTo>
                      <a:pt x="1263825" y="1084105"/>
                    </a:lnTo>
                    <a:lnTo>
                      <a:pt x="1263032" y="1084105"/>
                    </a:lnTo>
                    <a:lnTo>
                      <a:pt x="1261974" y="1084105"/>
                    </a:lnTo>
                    <a:close/>
                    <a:moveTo>
                      <a:pt x="1250867" y="1084105"/>
                    </a:moveTo>
                    <a:lnTo>
                      <a:pt x="1249545" y="1084369"/>
                    </a:lnTo>
                    <a:lnTo>
                      <a:pt x="1248751" y="1085163"/>
                    </a:lnTo>
                    <a:lnTo>
                      <a:pt x="1247958" y="1086221"/>
                    </a:lnTo>
                    <a:lnTo>
                      <a:pt x="1247694" y="1087544"/>
                    </a:lnTo>
                    <a:lnTo>
                      <a:pt x="1247429" y="1090718"/>
                    </a:lnTo>
                    <a:lnTo>
                      <a:pt x="1247165" y="1093628"/>
                    </a:lnTo>
                    <a:lnTo>
                      <a:pt x="1247429" y="1096803"/>
                    </a:lnTo>
                    <a:lnTo>
                      <a:pt x="1247958" y="1099713"/>
                    </a:lnTo>
                    <a:lnTo>
                      <a:pt x="1249016" y="1101565"/>
                    </a:lnTo>
                    <a:lnTo>
                      <a:pt x="1249545" y="1103152"/>
                    </a:lnTo>
                    <a:lnTo>
                      <a:pt x="1249809" y="1103681"/>
                    </a:lnTo>
                    <a:lnTo>
                      <a:pt x="1250074" y="1105268"/>
                    </a:lnTo>
                    <a:lnTo>
                      <a:pt x="1250074" y="1106062"/>
                    </a:lnTo>
                    <a:lnTo>
                      <a:pt x="1249809" y="1107120"/>
                    </a:lnTo>
                    <a:lnTo>
                      <a:pt x="1249545" y="1108178"/>
                    </a:lnTo>
                    <a:lnTo>
                      <a:pt x="1248751" y="1108972"/>
                    </a:lnTo>
                    <a:lnTo>
                      <a:pt x="1249016" y="1112411"/>
                    </a:lnTo>
                    <a:lnTo>
                      <a:pt x="1249280" y="1115850"/>
                    </a:lnTo>
                    <a:lnTo>
                      <a:pt x="1251131" y="1115850"/>
                    </a:lnTo>
                    <a:lnTo>
                      <a:pt x="1251660" y="1115850"/>
                    </a:lnTo>
                    <a:lnTo>
                      <a:pt x="1253512" y="1115850"/>
                    </a:lnTo>
                    <a:lnTo>
                      <a:pt x="1254305" y="1112411"/>
                    </a:lnTo>
                    <a:lnTo>
                      <a:pt x="1254569" y="1108972"/>
                    </a:lnTo>
                    <a:lnTo>
                      <a:pt x="1253512" y="1108178"/>
                    </a:lnTo>
                    <a:lnTo>
                      <a:pt x="1252983" y="1107120"/>
                    </a:lnTo>
                    <a:lnTo>
                      <a:pt x="1252983" y="1106062"/>
                    </a:lnTo>
                    <a:lnTo>
                      <a:pt x="1252718" y="1105268"/>
                    </a:lnTo>
                    <a:lnTo>
                      <a:pt x="1252983" y="1103681"/>
                    </a:lnTo>
                    <a:lnTo>
                      <a:pt x="1253247" y="1103152"/>
                    </a:lnTo>
                    <a:lnTo>
                      <a:pt x="1254305" y="1101565"/>
                    </a:lnTo>
                    <a:lnTo>
                      <a:pt x="1254834" y="1099713"/>
                    </a:lnTo>
                    <a:lnTo>
                      <a:pt x="1255892" y="1096803"/>
                    </a:lnTo>
                    <a:lnTo>
                      <a:pt x="1255892" y="1093628"/>
                    </a:lnTo>
                    <a:lnTo>
                      <a:pt x="1255892" y="1090718"/>
                    </a:lnTo>
                    <a:lnTo>
                      <a:pt x="1255098" y="1087544"/>
                    </a:lnTo>
                    <a:lnTo>
                      <a:pt x="1254834" y="1086221"/>
                    </a:lnTo>
                    <a:lnTo>
                      <a:pt x="1254305" y="1085163"/>
                    </a:lnTo>
                    <a:lnTo>
                      <a:pt x="1253512" y="1084369"/>
                    </a:lnTo>
                    <a:lnTo>
                      <a:pt x="1252454" y="1084105"/>
                    </a:lnTo>
                    <a:lnTo>
                      <a:pt x="1251396" y="1084105"/>
                    </a:lnTo>
                    <a:lnTo>
                      <a:pt x="1250867" y="1084105"/>
                    </a:lnTo>
                    <a:close/>
                    <a:moveTo>
                      <a:pt x="1238966" y="1084105"/>
                    </a:moveTo>
                    <a:lnTo>
                      <a:pt x="1237644" y="1084369"/>
                    </a:lnTo>
                    <a:lnTo>
                      <a:pt x="1237115" y="1085163"/>
                    </a:lnTo>
                    <a:lnTo>
                      <a:pt x="1236586" y="1086221"/>
                    </a:lnTo>
                    <a:lnTo>
                      <a:pt x="1236058" y="1087544"/>
                    </a:lnTo>
                    <a:lnTo>
                      <a:pt x="1235529" y="1090718"/>
                    </a:lnTo>
                    <a:lnTo>
                      <a:pt x="1235529" y="1093628"/>
                    </a:lnTo>
                    <a:lnTo>
                      <a:pt x="1235529" y="1096803"/>
                    </a:lnTo>
                    <a:lnTo>
                      <a:pt x="1236586" y="1099713"/>
                    </a:lnTo>
                    <a:lnTo>
                      <a:pt x="1237115" y="1101565"/>
                    </a:lnTo>
                    <a:lnTo>
                      <a:pt x="1237909" y="1103152"/>
                    </a:lnTo>
                    <a:lnTo>
                      <a:pt x="1238438" y="1103681"/>
                    </a:lnTo>
                    <a:lnTo>
                      <a:pt x="1238702" y="1105268"/>
                    </a:lnTo>
                    <a:lnTo>
                      <a:pt x="1238702" y="1106062"/>
                    </a:lnTo>
                    <a:lnTo>
                      <a:pt x="1238438" y="1107120"/>
                    </a:lnTo>
                    <a:lnTo>
                      <a:pt x="1237644" y="1108178"/>
                    </a:lnTo>
                    <a:lnTo>
                      <a:pt x="1237115" y="1108972"/>
                    </a:lnTo>
                    <a:lnTo>
                      <a:pt x="1237115" y="1112411"/>
                    </a:lnTo>
                    <a:lnTo>
                      <a:pt x="1237644" y="1115850"/>
                    </a:lnTo>
                    <a:lnTo>
                      <a:pt x="1239496" y="1115850"/>
                    </a:lnTo>
                    <a:lnTo>
                      <a:pt x="1240289" y="1115850"/>
                    </a:lnTo>
                    <a:lnTo>
                      <a:pt x="1242140" y="1115850"/>
                    </a:lnTo>
                    <a:lnTo>
                      <a:pt x="1242404" y="1112411"/>
                    </a:lnTo>
                    <a:lnTo>
                      <a:pt x="1242669" y="1108972"/>
                    </a:lnTo>
                    <a:lnTo>
                      <a:pt x="1241876" y="1108178"/>
                    </a:lnTo>
                    <a:lnTo>
                      <a:pt x="1241347" y="1107120"/>
                    </a:lnTo>
                    <a:lnTo>
                      <a:pt x="1241082" y="1106062"/>
                    </a:lnTo>
                    <a:lnTo>
                      <a:pt x="1241082" y="1105268"/>
                    </a:lnTo>
                    <a:lnTo>
                      <a:pt x="1241347" y="1103681"/>
                    </a:lnTo>
                    <a:lnTo>
                      <a:pt x="1241876" y="1103152"/>
                    </a:lnTo>
                    <a:lnTo>
                      <a:pt x="1242669" y="1101565"/>
                    </a:lnTo>
                    <a:lnTo>
                      <a:pt x="1243198" y="1099713"/>
                    </a:lnTo>
                    <a:lnTo>
                      <a:pt x="1243991" y="1096803"/>
                    </a:lnTo>
                    <a:lnTo>
                      <a:pt x="1244256" y="1093628"/>
                    </a:lnTo>
                    <a:lnTo>
                      <a:pt x="1243991" y="1090718"/>
                    </a:lnTo>
                    <a:lnTo>
                      <a:pt x="1243727" y="1087544"/>
                    </a:lnTo>
                    <a:lnTo>
                      <a:pt x="1243198" y="1086221"/>
                    </a:lnTo>
                    <a:lnTo>
                      <a:pt x="1242669" y="1085163"/>
                    </a:lnTo>
                    <a:lnTo>
                      <a:pt x="1241876" y="1084369"/>
                    </a:lnTo>
                    <a:lnTo>
                      <a:pt x="1240818" y="1084105"/>
                    </a:lnTo>
                    <a:lnTo>
                      <a:pt x="1239760" y="1084105"/>
                    </a:lnTo>
                    <a:lnTo>
                      <a:pt x="1238966" y="1084105"/>
                    </a:lnTo>
                    <a:close/>
                    <a:moveTo>
                      <a:pt x="1227860" y="1084105"/>
                    </a:moveTo>
                    <a:lnTo>
                      <a:pt x="1226537" y="1084369"/>
                    </a:lnTo>
                    <a:lnTo>
                      <a:pt x="1225479" y="1085163"/>
                    </a:lnTo>
                    <a:lnTo>
                      <a:pt x="1224950" y="1086221"/>
                    </a:lnTo>
                    <a:lnTo>
                      <a:pt x="1224686" y="1087544"/>
                    </a:lnTo>
                    <a:lnTo>
                      <a:pt x="1224422" y="1090718"/>
                    </a:lnTo>
                    <a:lnTo>
                      <a:pt x="1223893" y="1093628"/>
                    </a:lnTo>
                    <a:lnTo>
                      <a:pt x="1224422" y="1096803"/>
                    </a:lnTo>
                    <a:lnTo>
                      <a:pt x="1224950" y="1099713"/>
                    </a:lnTo>
                    <a:lnTo>
                      <a:pt x="1225744" y="1101565"/>
                    </a:lnTo>
                    <a:lnTo>
                      <a:pt x="1226537" y="1103152"/>
                    </a:lnTo>
                    <a:lnTo>
                      <a:pt x="1226802" y="1103681"/>
                    </a:lnTo>
                    <a:lnTo>
                      <a:pt x="1227066" y="1105268"/>
                    </a:lnTo>
                    <a:lnTo>
                      <a:pt x="1227066" y="1106062"/>
                    </a:lnTo>
                    <a:lnTo>
                      <a:pt x="1226802" y="1107120"/>
                    </a:lnTo>
                    <a:lnTo>
                      <a:pt x="1226537" y="1108178"/>
                    </a:lnTo>
                    <a:lnTo>
                      <a:pt x="1225479" y="1108972"/>
                    </a:lnTo>
                    <a:lnTo>
                      <a:pt x="1225744" y="1112411"/>
                    </a:lnTo>
                    <a:lnTo>
                      <a:pt x="1226273" y="1115850"/>
                    </a:lnTo>
                    <a:lnTo>
                      <a:pt x="1228124" y="1115850"/>
                    </a:lnTo>
                    <a:lnTo>
                      <a:pt x="1228653" y="1115850"/>
                    </a:lnTo>
                    <a:lnTo>
                      <a:pt x="1230504" y="1115850"/>
                    </a:lnTo>
                    <a:lnTo>
                      <a:pt x="1231033" y="1112411"/>
                    </a:lnTo>
                    <a:lnTo>
                      <a:pt x="1231033" y="1108972"/>
                    </a:lnTo>
                    <a:lnTo>
                      <a:pt x="1230504" y="1108178"/>
                    </a:lnTo>
                    <a:lnTo>
                      <a:pt x="1229975" y="1107120"/>
                    </a:lnTo>
                    <a:lnTo>
                      <a:pt x="1229711" y="1106062"/>
                    </a:lnTo>
                    <a:lnTo>
                      <a:pt x="1229711" y="1105268"/>
                    </a:lnTo>
                    <a:lnTo>
                      <a:pt x="1229975" y="1103681"/>
                    </a:lnTo>
                    <a:lnTo>
                      <a:pt x="1230240" y="1103152"/>
                    </a:lnTo>
                    <a:lnTo>
                      <a:pt x="1231033" y="1101565"/>
                    </a:lnTo>
                    <a:lnTo>
                      <a:pt x="1231826" y="1099713"/>
                    </a:lnTo>
                    <a:lnTo>
                      <a:pt x="1232620" y="1096803"/>
                    </a:lnTo>
                    <a:lnTo>
                      <a:pt x="1232620" y="1093628"/>
                    </a:lnTo>
                    <a:lnTo>
                      <a:pt x="1232620" y="1090718"/>
                    </a:lnTo>
                    <a:lnTo>
                      <a:pt x="1232091" y="1087544"/>
                    </a:lnTo>
                    <a:lnTo>
                      <a:pt x="1231826" y="1086221"/>
                    </a:lnTo>
                    <a:lnTo>
                      <a:pt x="1231033" y="1085163"/>
                    </a:lnTo>
                    <a:lnTo>
                      <a:pt x="1230504" y="1084369"/>
                    </a:lnTo>
                    <a:lnTo>
                      <a:pt x="1229182" y="1084105"/>
                    </a:lnTo>
                    <a:lnTo>
                      <a:pt x="1228388" y="1084105"/>
                    </a:lnTo>
                    <a:lnTo>
                      <a:pt x="1227860" y="1084105"/>
                    </a:lnTo>
                    <a:close/>
                    <a:moveTo>
                      <a:pt x="1216224" y="1084105"/>
                    </a:moveTo>
                    <a:lnTo>
                      <a:pt x="1214901" y="1084369"/>
                    </a:lnTo>
                    <a:lnTo>
                      <a:pt x="1214108" y="1085163"/>
                    </a:lnTo>
                    <a:lnTo>
                      <a:pt x="1213579" y="1086221"/>
                    </a:lnTo>
                    <a:lnTo>
                      <a:pt x="1213314" y="1087544"/>
                    </a:lnTo>
                    <a:lnTo>
                      <a:pt x="1212786" y="1090718"/>
                    </a:lnTo>
                    <a:lnTo>
                      <a:pt x="1212521" y="1093628"/>
                    </a:lnTo>
                    <a:lnTo>
                      <a:pt x="1212786" y="1096803"/>
                    </a:lnTo>
                    <a:lnTo>
                      <a:pt x="1213314" y="1099713"/>
                    </a:lnTo>
                    <a:lnTo>
                      <a:pt x="1214372" y="1101565"/>
                    </a:lnTo>
                    <a:lnTo>
                      <a:pt x="1215166" y="1103152"/>
                    </a:lnTo>
                    <a:lnTo>
                      <a:pt x="1215166" y="1103681"/>
                    </a:lnTo>
                    <a:lnTo>
                      <a:pt x="1215695" y="1105268"/>
                    </a:lnTo>
                    <a:lnTo>
                      <a:pt x="1215695" y="1106062"/>
                    </a:lnTo>
                    <a:lnTo>
                      <a:pt x="1215695" y="1107120"/>
                    </a:lnTo>
                    <a:lnTo>
                      <a:pt x="1214901" y="1108178"/>
                    </a:lnTo>
                    <a:lnTo>
                      <a:pt x="1214108" y="1108972"/>
                    </a:lnTo>
                    <a:lnTo>
                      <a:pt x="1214372" y="1112411"/>
                    </a:lnTo>
                    <a:lnTo>
                      <a:pt x="1214901" y="1115850"/>
                    </a:lnTo>
                    <a:lnTo>
                      <a:pt x="1216752" y="1115850"/>
                    </a:lnTo>
                    <a:lnTo>
                      <a:pt x="1217017" y="1115850"/>
                    </a:lnTo>
                    <a:lnTo>
                      <a:pt x="1219397" y="1115850"/>
                    </a:lnTo>
                    <a:lnTo>
                      <a:pt x="1219661" y="1112411"/>
                    </a:lnTo>
                    <a:lnTo>
                      <a:pt x="1219926" y="1108972"/>
                    </a:lnTo>
                    <a:lnTo>
                      <a:pt x="1219132" y="1108178"/>
                    </a:lnTo>
                    <a:lnTo>
                      <a:pt x="1218339" y="1107120"/>
                    </a:lnTo>
                    <a:lnTo>
                      <a:pt x="1218339" y="1106062"/>
                    </a:lnTo>
                    <a:lnTo>
                      <a:pt x="1218339" y="1105268"/>
                    </a:lnTo>
                    <a:lnTo>
                      <a:pt x="1218604" y="1103681"/>
                    </a:lnTo>
                    <a:lnTo>
                      <a:pt x="1218604" y="1103152"/>
                    </a:lnTo>
                    <a:lnTo>
                      <a:pt x="1219661" y="1101565"/>
                    </a:lnTo>
                    <a:lnTo>
                      <a:pt x="1220455" y="1099713"/>
                    </a:lnTo>
                    <a:lnTo>
                      <a:pt x="1221248" y="1096803"/>
                    </a:lnTo>
                    <a:lnTo>
                      <a:pt x="1221513" y="1093628"/>
                    </a:lnTo>
                    <a:lnTo>
                      <a:pt x="1221248" y="1090718"/>
                    </a:lnTo>
                    <a:lnTo>
                      <a:pt x="1220984" y="1087544"/>
                    </a:lnTo>
                    <a:lnTo>
                      <a:pt x="1220190" y="1086221"/>
                    </a:lnTo>
                    <a:lnTo>
                      <a:pt x="1219926" y="1085163"/>
                    </a:lnTo>
                    <a:lnTo>
                      <a:pt x="1219132" y="1084369"/>
                    </a:lnTo>
                    <a:lnTo>
                      <a:pt x="1217810" y="1084105"/>
                    </a:lnTo>
                    <a:lnTo>
                      <a:pt x="1217017" y="1084105"/>
                    </a:lnTo>
                    <a:lnTo>
                      <a:pt x="1216224" y="1084105"/>
                    </a:lnTo>
                    <a:close/>
                    <a:moveTo>
                      <a:pt x="1203794" y="1084105"/>
                    </a:moveTo>
                    <a:lnTo>
                      <a:pt x="1202472" y="1084369"/>
                    </a:lnTo>
                    <a:lnTo>
                      <a:pt x="1201678" y="1085163"/>
                    </a:lnTo>
                    <a:lnTo>
                      <a:pt x="1200885" y="1086221"/>
                    </a:lnTo>
                    <a:lnTo>
                      <a:pt x="1200621" y="1087544"/>
                    </a:lnTo>
                    <a:lnTo>
                      <a:pt x="1200356" y="1090718"/>
                    </a:lnTo>
                    <a:lnTo>
                      <a:pt x="1200092" y="1093628"/>
                    </a:lnTo>
                    <a:lnTo>
                      <a:pt x="1200356" y="1096803"/>
                    </a:lnTo>
                    <a:lnTo>
                      <a:pt x="1200885" y="1099713"/>
                    </a:lnTo>
                    <a:lnTo>
                      <a:pt x="1201943" y="1101565"/>
                    </a:lnTo>
                    <a:lnTo>
                      <a:pt x="1202472" y="1103152"/>
                    </a:lnTo>
                    <a:lnTo>
                      <a:pt x="1202736" y="1103681"/>
                    </a:lnTo>
                    <a:lnTo>
                      <a:pt x="1203001" y="1105268"/>
                    </a:lnTo>
                    <a:lnTo>
                      <a:pt x="1203001" y="1106062"/>
                    </a:lnTo>
                    <a:lnTo>
                      <a:pt x="1202736" y="1107120"/>
                    </a:lnTo>
                    <a:lnTo>
                      <a:pt x="1202472" y="1108178"/>
                    </a:lnTo>
                    <a:lnTo>
                      <a:pt x="1201678" y="1108972"/>
                    </a:lnTo>
                    <a:lnTo>
                      <a:pt x="1201943" y="1112411"/>
                    </a:lnTo>
                    <a:lnTo>
                      <a:pt x="1202208" y="1115850"/>
                    </a:lnTo>
                    <a:lnTo>
                      <a:pt x="1204059" y="1115850"/>
                    </a:lnTo>
                    <a:lnTo>
                      <a:pt x="1204588" y="1115850"/>
                    </a:lnTo>
                    <a:lnTo>
                      <a:pt x="1206439" y="1115850"/>
                    </a:lnTo>
                    <a:lnTo>
                      <a:pt x="1207232" y="1112411"/>
                    </a:lnTo>
                    <a:lnTo>
                      <a:pt x="1207232" y="1108972"/>
                    </a:lnTo>
                    <a:lnTo>
                      <a:pt x="1206439" y="1108178"/>
                    </a:lnTo>
                    <a:lnTo>
                      <a:pt x="1205910" y="1107120"/>
                    </a:lnTo>
                    <a:lnTo>
                      <a:pt x="1205645" y="1106062"/>
                    </a:lnTo>
                    <a:lnTo>
                      <a:pt x="1205645" y="1105268"/>
                    </a:lnTo>
                    <a:lnTo>
                      <a:pt x="1205910" y="1103681"/>
                    </a:lnTo>
                    <a:lnTo>
                      <a:pt x="1206174" y="1103152"/>
                    </a:lnTo>
                    <a:lnTo>
                      <a:pt x="1207232" y="1101565"/>
                    </a:lnTo>
                    <a:lnTo>
                      <a:pt x="1207761" y="1099713"/>
                    </a:lnTo>
                    <a:lnTo>
                      <a:pt x="1208819" y="1096803"/>
                    </a:lnTo>
                    <a:lnTo>
                      <a:pt x="1208819" y="1093628"/>
                    </a:lnTo>
                    <a:lnTo>
                      <a:pt x="1208819" y="1090718"/>
                    </a:lnTo>
                    <a:lnTo>
                      <a:pt x="1208026" y="1087544"/>
                    </a:lnTo>
                    <a:lnTo>
                      <a:pt x="1207761" y="1086221"/>
                    </a:lnTo>
                    <a:lnTo>
                      <a:pt x="1207232" y="1085163"/>
                    </a:lnTo>
                    <a:lnTo>
                      <a:pt x="1206439" y="1084369"/>
                    </a:lnTo>
                    <a:lnTo>
                      <a:pt x="1205381" y="1084105"/>
                    </a:lnTo>
                    <a:lnTo>
                      <a:pt x="1204323" y="1084105"/>
                    </a:lnTo>
                    <a:lnTo>
                      <a:pt x="1203794" y="1084105"/>
                    </a:lnTo>
                    <a:close/>
                    <a:moveTo>
                      <a:pt x="1192158" y="1084105"/>
                    </a:moveTo>
                    <a:lnTo>
                      <a:pt x="1190836" y="1084369"/>
                    </a:lnTo>
                    <a:lnTo>
                      <a:pt x="1190043" y="1085163"/>
                    </a:lnTo>
                    <a:lnTo>
                      <a:pt x="1189778" y="1086221"/>
                    </a:lnTo>
                    <a:lnTo>
                      <a:pt x="1189514" y="1087544"/>
                    </a:lnTo>
                    <a:lnTo>
                      <a:pt x="1188720" y="1090718"/>
                    </a:lnTo>
                    <a:lnTo>
                      <a:pt x="1188456" y="1093628"/>
                    </a:lnTo>
                    <a:lnTo>
                      <a:pt x="1188720" y="1096803"/>
                    </a:lnTo>
                    <a:lnTo>
                      <a:pt x="1189514" y="1099713"/>
                    </a:lnTo>
                    <a:lnTo>
                      <a:pt x="1190307" y="1101565"/>
                    </a:lnTo>
                    <a:lnTo>
                      <a:pt x="1191365" y="1103152"/>
                    </a:lnTo>
                    <a:lnTo>
                      <a:pt x="1191365" y="1103681"/>
                    </a:lnTo>
                    <a:lnTo>
                      <a:pt x="1191629" y="1105268"/>
                    </a:lnTo>
                    <a:lnTo>
                      <a:pt x="1191629" y="1106062"/>
                    </a:lnTo>
                    <a:lnTo>
                      <a:pt x="1191629" y="1107120"/>
                    </a:lnTo>
                    <a:lnTo>
                      <a:pt x="1190836" y="1108178"/>
                    </a:lnTo>
                    <a:lnTo>
                      <a:pt x="1190043" y="1108972"/>
                    </a:lnTo>
                    <a:lnTo>
                      <a:pt x="1190307" y="1112411"/>
                    </a:lnTo>
                    <a:lnTo>
                      <a:pt x="1190836" y="1115850"/>
                    </a:lnTo>
                    <a:lnTo>
                      <a:pt x="1192952" y="1115850"/>
                    </a:lnTo>
                    <a:lnTo>
                      <a:pt x="1193216" y="1115850"/>
                    </a:lnTo>
                    <a:lnTo>
                      <a:pt x="1195332" y="1115850"/>
                    </a:lnTo>
                    <a:lnTo>
                      <a:pt x="1195596" y="1112411"/>
                    </a:lnTo>
                    <a:lnTo>
                      <a:pt x="1195861" y="1108972"/>
                    </a:lnTo>
                    <a:lnTo>
                      <a:pt x="1195067" y="1108178"/>
                    </a:lnTo>
                    <a:lnTo>
                      <a:pt x="1194274" y="1107120"/>
                    </a:lnTo>
                    <a:lnTo>
                      <a:pt x="1194274" y="1106062"/>
                    </a:lnTo>
                    <a:lnTo>
                      <a:pt x="1194274" y="1105268"/>
                    </a:lnTo>
                    <a:lnTo>
                      <a:pt x="1194803" y="1103681"/>
                    </a:lnTo>
                    <a:lnTo>
                      <a:pt x="1194803" y="1103152"/>
                    </a:lnTo>
                    <a:lnTo>
                      <a:pt x="1195596" y="1101565"/>
                    </a:lnTo>
                    <a:lnTo>
                      <a:pt x="1196654" y="1099713"/>
                    </a:lnTo>
                    <a:lnTo>
                      <a:pt x="1197183" y="1096803"/>
                    </a:lnTo>
                    <a:lnTo>
                      <a:pt x="1197447" y="1093628"/>
                    </a:lnTo>
                    <a:lnTo>
                      <a:pt x="1197183" y="1090718"/>
                    </a:lnTo>
                    <a:lnTo>
                      <a:pt x="1196918" y="1087544"/>
                    </a:lnTo>
                    <a:lnTo>
                      <a:pt x="1196125" y="1086221"/>
                    </a:lnTo>
                    <a:lnTo>
                      <a:pt x="1195861" y="1085163"/>
                    </a:lnTo>
                    <a:lnTo>
                      <a:pt x="1195067" y="1084369"/>
                    </a:lnTo>
                    <a:lnTo>
                      <a:pt x="1193745" y="1084105"/>
                    </a:lnTo>
                    <a:lnTo>
                      <a:pt x="1193216" y="1084105"/>
                    </a:lnTo>
                    <a:lnTo>
                      <a:pt x="1192158" y="1084105"/>
                    </a:lnTo>
                    <a:close/>
                    <a:moveTo>
                      <a:pt x="1180787" y="1084105"/>
                    </a:moveTo>
                    <a:lnTo>
                      <a:pt x="1179464" y="1084369"/>
                    </a:lnTo>
                    <a:lnTo>
                      <a:pt x="1178671" y="1085163"/>
                    </a:lnTo>
                    <a:lnTo>
                      <a:pt x="1178142" y="1086221"/>
                    </a:lnTo>
                    <a:lnTo>
                      <a:pt x="1177878" y="1087544"/>
                    </a:lnTo>
                    <a:lnTo>
                      <a:pt x="1177349" y="1090718"/>
                    </a:lnTo>
                    <a:lnTo>
                      <a:pt x="1177349" y="1093628"/>
                    </a:lnTo>
                    <a:lnTo>
                      <a:pt x="1177349" y="1096803"/>
                    </a:lnTo>
                    <a:lnTo>
                      <a:pt x="1178142" y="1099713"/>
                    </a:lnTo>
                    <a:lnTo>
                      <a:pt x="1178671" y="1101565"/>
                    </a:lnTo>
                    <a:lnTo>
                      <a:pt x="1179729" y="1103152"/>
                    </a:lnTo>
                    <a:lnTo>
                      <a:pt x="1179993" y="1103681"/>
                    </a:lnTo>
                    <a:lnTo>
                      <a:pt x="1180258" y="1105268"/>
                    </a:lnTo>
                    <a:lnTo>
                      <a:pt x="1180258" y="1106062"/>
                    </a:lnTo>
                    <a:lnTo>
                      <a:pt x="1179993" y="1107120"/>
                    </a:lnTo>
                    <a:lnTo>
                      <a:pt x="1179464" y="1108178"/>
                    </a:lnTo>
                    <a:lnTo>
                      <a:pt x="1178671" y="1108972"/>
                    </a:lnTo>
                    <a:lnTo>
                      <a:pt x="1178671" y="1112411"/>
                    </a:lnTo>
                    <a:lnTo>
                      <a:pt x="1179464" y="1115850"/>
                    </a:lnTo>
                    <a:lnTo>
                      <a:pt x="1181316" y="1115850"/>
                    </a:lnTo>
                    <a:lnTo>
                      <a:pt x="1181844" y="1115850"/>
                    </a:lnTo>
                    <a:lnTo>
                      <a:pt x="1183696" y="1115850"/>
                    </a:lnTo>
                    <a:lnTo>
                      <a:pt x="1183960" y="1112411"/>
                    </a:lnTo>
                    <a:lnTo>
                      <a:pt x="1184489" y="1108972"/>
                    </a:lnTo>
                    <a:lnTo>
                      <a:pt x="1183431" y="1108178"/>
                    </a:lnTo>
                    <a:lnTo>
                      <a:pt x="1183167" y="1107120"/>
                    </a:lnTo>
                    <a:lnTo>
                      <a:pt x="1182902" y="1106062"/>
                    </a:lnTo>
                    <a:lnTo>
                      <a:pt x="1182902" y="1105268"/>
                    </a:lnTo>
                    <a:lnTo>
                      <a:pt x="1183167" y="1103681"/>
                    </a:lnTo>
                    <a:lnTo>
                      <a:pt x="1183431" y="1103152"/>
                    </a:lnTo>
                    <a:lnTo>
                      <a:pt x="1183960" y="1101565"/>
                    </a:lnTo>
                    <a:lnTo>
                      <a:pt x="1185018" y="1099713"/>
                    </a:lnTo>
                    <a:lnTo>
                      <a:pt x="1185547" y="1096803"/>
                    </a:lnTo>
                    <a:lnTo>
                      <a:pt x="1186076" y="1093628"/>
                    </a:lnTo>
                    <a:lnTo>
                      <a:pt x="1185547" y="1090718"/>
                    </a:lnTo>
                    <a:lnTo>
                      <a:pt x="1185282" y="1087544"/>
                    </a:lnTo>
                    <a:lnTo>
                      <a:pt x="1185018" y="1086221"/>
                    </a:lnTo>
                    <a:lnTo>
                      <a:pt x="1184489" y="1085163"/>
                    </a:lnTo>
                    <a:lnTo>
                      <a:pt x="1183431" y="1084369"/>
                    </a:lnTo>
                    <a:lnTo>
                      <a:pt x="1182638" y="1084105"/>
                    </a:lnTo>
                    <a:lnTo>
                      <a:pt x="1182109" y="1084105"/>
                    </a:lnTo>
                    <a:lnTo>
                      <a:pt x="1181580" y="1084105"/>
                    </a:lnTo>
                    <a:lnTo>
                      <a:pt x="1180787" y="1084105"/>
                    </a:lnTo>
                    <a:close/>
                    <a:moveTo>
                      <a:pt x="1153548" y="1084105"/>
                    </a:moveTo>
                    <a:lnTo>
                      <a:pt x="1152490" y="1084369"/>
                    </a:lnTo>
                    <a:lnTo>
                      <a:pt x="1151697" y="1085163"/>
                    </a:lnTo>
                    <a:lnTo>
                      <a:pt x="1151168" y="1086221"/>
                    </a:lnTo>
                    <a:lnTo>
                      <a:pt x="1150639" y="1087544"/>
                    </a:lnTo>
                    <a:lnTo>
                      <a:pt x="1150374" y="1090718"/>
                    </a:lnTo>
                    <a:lnTo>
                      <a:pt x="1150110" y="1093628"/>
                    </a:lnTo>
                    <a:lnTo>
                      <a:pt x="1150374" y="1096803"/>
                    </a:lnTo>
                    <a:lnTo>
                      <a:pt x="1151168" y="1099713"/>
                    </a:lnTo>
                    <a:lnTo>
                      <a:pt x="1151697" y="1101565"/>
                    </a:lnTo>
                    <a:lnTo>
                      <a:pt x="1152490" y="1103152"/>
                    </a:lnTo>
                    <a:lnTo>
                      <a:pt x="1153019" y="1103681"/>
                    </a:lnTo>
                    <a:lnTo>
                      <a:pt x="1153284" y="1105268"/>
                    </a:lnTo>
                    <a:lnTo>
                      <a:pt x="1153284" y="1106062"/>
                    </a:lnTo>
                    <a:lnTo>
                      <a:pt x="1153019" y="1107120"/>
                    </a:lnTo>
                    <a:lnTo>
                      <a:pt x="1152490" y="1108178"/>
                    </a:lnTo>
                    <a:lnTo>
                      <a:pt x="1151697" y="1108972"/>
                    </a:lnTo>
                    <a:lnTo>
                      <a:pt x="1151961" y="1112411"/>
                    </a:lnTo>
                    <a:lnTo>
                      <a:pt x="1152226" y="1115850"/>
                    </a:lnTo>
                    <a:lnTo>
                      <a:pt x="1154077" y="1115850"/>
                    </a:lnTo>
                    <a:lnTo>
                      <a:pt x="1154870" y="1115850"/>
                    </a:lnTo>
                    <a:lnTo>
                      <a:pt x="1156721" y="1115850"/>
                    </a:lnTo>
                    <a:lnTo>
                      <a:pt x="1157250" y="1112411"/>
                    </a:lnTo>
                    <a:lnTo>
                      <a:pt x="1157250" y="1108972"/>
                    </a:lnTo>
                    <a:lnTo>
                      <a:pt x="1156721" y="1108178"/>
                    </a:lnTo>
                    <a:lnTo>
                      <a:pt x="1155928" y="1107120"/>
                    </a:lnTo>
                    <a:lnTo>
                      <a:pt x="1155664" y="1106062"/>
                    </a:lnTo>
                    <a:lnTo>
                      <a:pt x="1155664" y="1105268"/>
                    </a:lnTo>
                    <a:lnTo>
                      <a:pt x="1155928" y="1103681"/>
                    </a:lnTo>
                    <a:lnTo>
                      <a:pt x="1156457" y="1103152"/>
                    </a:lnTo>
                    <a:lnTo>
                      <a:pt x="1157250" y="1101565"/>
                    </a:lnTo>
                    <a:lnTo>
                      <a:pt x="1157779" y="1099713"/>
                    </a:lnTo>
                    <a:lnTo>
                      <a:pt x="1158573" y="1096803"/>
                    </a:lnTo>
                    <a:lnTo>
                      <a:pt x="1158837" y="1093628"/>
                    </a:lnTo>
                    <a:lnTo>
                      <a:pt x="1158837" y="1090718"/>
                    </a:lnTo>
                    <a:lnTo>
                      <a:pt x="1158308" y="1087544"/>
                    </a:lnTo>
                    <a:lnTo>
                      <a:pt x="1157779" y="1086221"/>
                    </a:lnTo>
                    <a:lnTo>
                      <a:pt x="1157250" y="1085163"/>
                    </a:lnTo>
                    <a:lnTo>
                      <a:pt x="1156721" y="1084369"/>
                    </a:lnTo>
                    <a:lnTo>
                      <a:pt x="1155399" y="1084105"/>
                    </a:lnTo>
                    <a:lnTo>
                      <a:pt x="1154606" y="1084105"/>
                    </a:lnTo>
                    <a:lnTo>
                      <a:pt x="1153548" y="1084105"/>
                    </a:lnTo>
                    <a:close/>
                    <a:moveTo>
                      <a:pt x="1142441" y="1084105"/>
                    </a:moveTo>
                    <a:lnTo>
                      <a:pt x="1141119" y="1084369"/>
                    </a:lnTo>
                    <a:lnTo>
                      <a:pt x="1140061" y="1085163"/>
                    </a:lnTo>
                    <a:lnTo>
                      <a:pt x="1139796" y="1086221"/>
                    </a:lnTo>
                    <a:lnTo>
                      <a:pt x="1139267" y="1087544"/>
                    </a:lnTo>
                    <a:lnTo>
                      <a:pt x="1139003" y="1090718"/>
                    </a:lnTo>
                    <a:lnTo>
                      <a:pt x="1138474" y="1093628"/>
                    </a:lnTo>
                    <a:lnTo>
                      <a:pt x="1139003" y="1096803"/>
                    </a:lnTo>
                    <a:lnTo>
                      <a:pt x="1139532" y="1099713"/>
                    </a:lnTo>
                    <a:lnTo>
                      <a:pt x="1140325" y="1101565"/>
                    </a:lnTo>
                    <a:lnTo>
                      <a:pt x="1141383" y="1103152"/>
                    </a:lnTo>
                    <a:lnTo>
                      <a:pt x="1141383" y="1103681"/>
                    </a:lnTo>
                    <a:lnTo>
                      <a:pt x="1141648" y="1105268"/>
                    </a:lnTo>
                    <a:lnTo>
                      <a:pt x="1141648" y="1106062"/>
                    </a:lnTo>
                    <a:lnTo>
                      <a:pt x="1141648" y="1107120"/>
                    </a:lnTo>
                    <a:lnTo>
                      <a:pt x="1141119" y="1108178"/>
                    </a:lnTo>
                    <a:lnTo>
                      <a:pt x="1140061" y="1108972"/>
                    </a:lnTo>
                    <a:lnTo>
                      <a:pt x="1140325" y="1112411"/>
                    </a:lnTo>
                    <a:lnTo>
                      <a:pt x="1140854" y="1115850"/>
                    </a:lnTo>
                    <a:lnTo>
                      <a:pt x="1142970" y="1115850"/>
                    </a:lnTo>
                    <a:lnTo>
                      <a:pt x="1143234" y="1115850"/>
                    </a:lnTo>
                    <a:lnTo>
                      <a:pt x="1145085" y="1115850"/>
                    </a:lnTo>
                    <a:lnTo>
                      <a:pt x="1145879" y="1112411"/>
                    </a:lnTo>
                    <a:lnTo>
                      <a:pt x="1146143" y="1108972"/>
                    </a:lnTo>
                    <a:lnTo>
                      <a:pt x="1145085" y="1108178"/>
                    </a:lnTo>
                    <a:lnTo>
                      <a:pt x="1144556" y="1107120"/>
                    </a:lnTo>
                    <a:lnTo>
                      <a:pt x="1144556" y="1106062"/>
                    </a:lnTo>
                    <a:lnTo>
                      <a:pt x="1144556" y="1105268"/>
                    </a:lnTo>
                    <a:lnTo>
                      <a:pt x="1144821" y="1103681"/>
                    </a:lnTo>
                    <a:lnTo>
                      <a:pt x="1144821" y="1103152"/>
                    </a:lnTo>
                    <a:lnTo>
                      <a:pt x="1145879" y="1101565"/>
                    </a:lnTo>
                    <a:lnTo>
                      <a:pt x="1146672" y="1099713"/>
                    </a:lnTo>
                    <a:lnTo>
                      <a:pt x="1147201" y="1096803"/>
                    </a:lnTo>
                    <a:lnTo>
                      <a:pt x="1147730" y="1093628"/>
                    </a:lnTo>
                    <a:lnTo>
                      <a:pt x="1147201" y="1090718"/>
                    </a:lnTo>
                    <a:lnTo>
                      <a:pt x="1146672" y="1087544"/>
                    </a:lnTo>
                    <a:lnTo>
                      <a:pt x="1146408" y="1086221"/>
                    </a:lnTo>
                    <a:lnTo>
                      <a:pt x="1146143" y="1085163"/>
                    </a:lnTo>
                    <a:lnTo>
                      <a:pt x="1145085" y="1084369"/>
                    </a:lnTo>
                    <a:lnTo>
                      <a:pt x="1143763" y="1084105"/>
                    </a:lnTo>
                    <a:lnTo>
                      <a:pt x="1142970" y="1084105"/>
                    </a:lnTo>
                    <a:lnTo>
                      <a:pt x="1142441" y="1084105"/>
                    </a:lnTo>
                    <a:close/>
                    <a:moveTo>
                      <a:pt x="1130805" y="1084105"/>
                    </a:moveTo>
                    <a:lnTo>
                      <a:pt x="1129483" y="1084369"/>
                    </a:lnTo>
                    <a:lnTo>
                      <a:pt x="1128954" y="1085163"/>
                    </a:lnTo>
                    <a:lnTo>
                      <a:pt x="1128160" y="1086221"/>
                    </a:lnTo>
                    <a:lnTo>
                      <a:pt x="1127896" y="1087544"/>
                    </a:lnTo>
                    <a:lnTo>
                      <a:pt x="1127367" y="1090718"/>
                    </a:lnTo>
                    <a:lnTo>
                      <a:pt x="1127367" y="1093628"/>
                    </a:lnTo>
                    <a:lnTo>
                      <a:pt x="1127367" y="1096803"/>
                    </a:lnTo>
                    <a:lnTo>
                      <a:pt x="1128160" y="1099713"/>
                    </a:lnTo>
                    <a:lnTo>
                      <a:pt x="1128954" y="1101565"/>
                    </a:lnTo>
                    <a:lnTo>
                      <a:pt x="1129747" y="1103152"/>
                    </a:lnTo>
                    <a:lnTo>
                      <a:pt x="1130276" y="1103681"/>
                    </a:lnTo>
                    <a:lnTo>
                      <a:pt x="1130540" y="1105268"/>
                    </a:lnTo>
                    <a:lnTo>
                      <a:pt x="1130540" y="1106062"/>
                    </a:lnTo>
                    <a:lnTo>
                      <a:pt x="1130276" y="1107120"/>
                    </a:lnTo>
                    <a:lnTo>
                      <a:pt x="1129483" y="1108178"/>
                    </a:lnTo>
                    <a:lnTo>
                      <a:pt x="1128954" y="1108972"/>
                    </a:lnTo>
                    <a:lnTo>
                      <a:pt x="1128954" y="1112411"/>
                    </a:lnTo>
                    <a:lnTo>
                      <a:pt x="1129483" y="1115850"/>
                    </a:lnTo>
                    <a:lnTo>
                      <a:pt x="1131334" y="1115850"/>
                    </a:lnTo>
                    <a:lnTo>
                      <a:pt x="1132127" y="1115850"/>
                    </a:lnTo>
                    <a:lnTo>
                      <a:pt x="1133978" y="1115850"/>
                    </a:lnTo>
                    <a:lnTo>
                      <a:pt x="1134243" y="1112411"/>
                    </a:lnTo>
                    <a:lnTo>
                      <a:pt x="1134507" y="1108972"/>
                    </a:lnTo>
                    <a:lnTo>
                      <a:pt x="1133714" y="1108178"/>
                    </a:lnTo>
                    <a:lnTo>
                      <a:pt x="1133185" y="1107120"/>
                    </a:lnTo>
                    <a:lnTo>
                      <a:pt x="1132920" y="1106062"/>
                    </a:lnTo>
                    <a:lnTo>
                      <a:pt x="1132920" y="1105268"/>
                    </a:lnTo>
                    <a:lnTo>
                      <a:pt x="1133185" y="1103681"/>
                    </a:lnTo>
                    <a:lnTo>
                      <a:pt x="1133714" y="1103152"/>
                    </a:lnTo>
                    <a:lnTo>
                      <a:pt x="1134243" y="1101565"/>
                    </a:lnTo>
                    <a:lnTo>
                      <a:pt x="1135036" y="1099713"/>
                    </a:lnTo>
                    <a:lnTo>
                      <a:pt x="1135830" y="1096803"/>
                    </a:lnTo>
                    <a:lnTo>
                      <a:pt x="1136094" y="1093628"/>
                    </a:lnTo>
                    <a:lnTo>
                      <a:pt x="1135830" y="1090718"/>
                    </a:lnTo>
                    <a:lnTo>
                      <a:pt x="1135565" y="1087544"/>
                    </a:lnTo>
                    <a:lnTo>
                      <a:pt x="1135036" y="1086221"/>
                    </a:lnTo>
                    <a:lnTo>
                      <a:pt x="1134507" y="1085163"/>
                    </a:lnTo>
                    <a:lnTo>
                      <a:pt x="1133714" y="1084369"/>
                    </a:lnTo>
                    <a:lnTo>
                      <a:pt x="1132392" y="1084105"/>
                    </a:lnTo>
                    <a:lnTo>
                      <a:pt x="1131598" y="1084105"/>
                    </a:lnTo>
                    <a:lnTo>
                      <a:pt x="1130805" y="1084105"/>
                    </a:lnTo>
                    <a:close/>
                    <a:moveTo>
                      <a:pt x="1119169" y="1084105"/>
                    </a:moveTo>
                    <a:lnTo>
                      <a:pt x="1118111" y="1084369"/>
                    </a:lnTo>
                    <a:lnTo>
                      <a:pt x="1117053" y="1085163"/>
                    </a:lnTo>
                    <a:lnTo>
                      <a:pt x="1116789" y="1086221"/>
                    </a:lnTo>
                    <a:lnTo>
                      <a:pt x="1116260" y="1087544"/>
                    </a:lnTo>
                    <a:lnTo>
                      <a:pt x="1115731" y="1090718"/>
                    </a:lnTo>
                    <a:lnTo>
                      <a:pt x="1115467" y="1093628"/>
                    </a:lnTo>
                    <a:lnTo>
                      <a:pt x="1115731" y="1096803"/>
                    </a:lnTo>
                    <a:lnTo>
                      <a:pt x="1116524" y="1099713"/>
                    </a:lnTo>
                    <a:lnTo>
                      <a:pt x="1117318" y="1101565"/>
                    </a:lnTo>
                    <a:lnTo>
                      <a:pt x="1118111" y="1103152"/>
                    </a:lnTo>
                    <a:lnTo>
                      <a:pt x="1118376" y="1103681"/>
                    </a:lnTo>
                    <a:lnTo>
                      <a:pt x="1118640" y="1105268"/>
                    </a:lnTo>
                    <a:lnTo>
                      <a:pt x="1118640" y="1106062"/>
                    </a:lnTo>
                    <a:lnTo>
                      <a:pt x="1118376" y="1107120"/>
                    </a:lnTo>
                    <a:lnTo>
                      <a:pt x="1118111" y="1108178"/>
                    </a:lnTo>
                    <a:lnTo>
                      <a:pt x="1117053" y="1108972"/>
                    </a:lnTo>
                    <a:lnTo>
                      <a:pt x="1117318" y="1112411"/>
                    </a:lnTo>
                    <a:lnTo>
                      <a:pt x="1117582" y="1115850"/>
                    </a:lnTo>
                    <a:lnTo>
                      <a:pt x="1119962" y="1115850"/>
                    </a:lnTo>
                    <a:lnTo>
                      <a:pt x="1120227" y="1115850"/>
                    </a:lnTo>
                    <a:lnTo>
                      <a:pt x="1122078" y="1115850"/>
                    </a:lnTo>
                    <a:lnTo>
                      <a:pt x="1122607" y="1112411"/>
                    </a:lnTo>
                    <a:lnTo>
                      <a:pt x="1122871" y="1108972"/>
                    </a:lnTo>
                    <a:lnTo>
                      <a:pt x="1122078" y="1108178"/>
                    </a:lnTo>
                    <a:lnTo>
                      <a:pt x="1121549" y="1107120"/>
                    </a:lnTo>
                    <a:lnTo>
                      <a:pt x="1121549" y="1106062"/>
                    </a:lnTo>
                    <a:lnTo>
                      <a:pt x="1121549" y="1105268"/>
                    </a:lnTo>
                    <a:lnTo>
                      <a:pt x="1121814" y="1103681"/>
                    </a:lnTo>
                    <a:lnTo>
                      <a:pt x="1121814" y="1103152"/>
                    </a:lnTo>
                    <a:lnTo>
                      <a:pt x="1122607" y="1101565"/>
                    </a:lnTo>
                    <a:lnTo>
                      <a:pt x="1123665" y="1099713"/>
                    </a:lnTo>
                    <a:lnTo>
                      <a:pt x="1124194" y="1096803"/>
                    </a:lnTo>
                    <a:lnTo>
                      <a:pt x="1124458" y="1093628"/>
                    </a:lnTo>
                    <a:lnTo>
                      <a:pt x="1124194" y="1090718"/>
                    </a:lnTo>
                    <a:lnTo>
                      <a:pt x="1123665" y="1087544"/>
                    </a:lnTo>
                    <a:lnTo>
                      <a:pt x="1123400" y="1086221"/>
                    </a:lnTo>
                    <a:lnTo>
                      <a:pt x="1122871" y="1085163"/>
                    </a:lnTo>
                    <a:lnTo>
                      <a:pt x="1122078" y="1084369"/>
                    </a:lnTo>
                    <a:lnTo>
                      <a:pt x="1120756" y="1084105"/>
                    </a:lnTo>
                    <a:lnTo>
                      <a:pt x="1119962" y="1084105"/>
                    </a:lnTo>
                    <a:lnTo>
                      <a:pt x="1119169" y="1084105"/>
                    </a:lnTo>
                    <a:close/>
                    <a:moveTo>
                      <a:pt x="1107797" y="1084105"/>
                    </a:moveTo>
                    <a:lnTo>
                      <a:pt x="1106475" y="1084369"/>
                    </a:lnTo>
                    <a:lnTo>
                      <a:pt x="1105946" y="1085163"/>
                    </a:lnTo>
                    <a:lnTo>
                      <a:pt x="1105153" y="1086221"/>
                    </a:lnTo>
                    <a:lnTo>
                      <a:pt x="1104888" y="1087544"/>
                    </a:lnTo>
                    <a:lnTo>
                      <a:pt x="1104360" y="1090718"/>
                    </a:lnTo>
                    <a:lnTo>
                      <a:pt x="1104360" y="1093628"/>
                    </a:lnTo>
                    <a:lnTo>
                      <a:pt x="1104360" y="1096803"/>
                    </a:lnTo>
                    <a:lnTo>
                      <a:pt x="1105153" y="1099713"/>
                    </a:lnTo>
                    <a:lnTo>
                      <a:pt x="1105946" y="1101565"/>
                    </a:lnTo>
                    <a:lnTo>
                      <a:pt x="1106740" y="1103152"/>
                    </a:lnTo>
                    <a:lnTo>
                      <a:pt x="1107004" y="1103681"/>
                    </a:lnTo>
                    <a:lnTo>
                      <a:pt x="1107533" y="1105268"/>
                    </a:lnTo>
                    <a:lnTo>
                      <a:pt x="1107533" y="1106062"/>
                    </a:lnTo>
                    <a:lnTo>
                      <a:pt x="1107004" y="1107120"/>
                    </a:lnTo>
                    <a:lnTo>
                      <a:pt x="1106475" y="1108178"/>
                    </a:lnTo>
                    <a:lnTo>
                      <a:pt x="1105946" y="1108972"/>
                    </a:lnTo>
                    <a:lnTo>
                      <a:pt x="1105946" y="1112411"/>
                    </a:lnTo>
                    <a:lnTo>
                      <a:pt x="1106475" y="1115850"/>
                    </a:lnTo>
                    <a:lnTo>
                      <a:pt x="1108326" y="1115850"/>
                    </a:lnTo>
                    <a:lnTo>
                      <a:pt x="1108855" y="1115850"/>
                    </a:lnTo>
                    <a:lnTo>
                      <a:pt x="1110706" y="1115850"/>
                    </a:lnTo>
                    <a:lnTo>
                      <a:pt x="1111235" y="1112411"/>
                    </a:lnTo>
                    <a:lnTo>
                      <a:pt x="1111500" y="1108972"/>
                    </a:lnTo>
                    <a:lnTo>
                      <a:pt x="1110442" y="1108178"/>
                    </a:lnTo>
                    <a:lnTo>
                      <a:pt x="1110178" y="1107120"/>
                    </a:lnTo>
                    <a:lnTo>
                      <a:pt x="1109913" y="1106062"/>
                    </a:lnTo>
                    <a:lnTo>
                      <a:pt x="1109913" y="1105268"/>
                    </a:lnTo>
                    <a:lnTo>
                      <a:pt x="1110178" y="1103681"/>
                    </a:lnTo>
                    <a:lnTo>
                      <a:pt x="1110442" y="1103152"/>
                    </a:lnTo>
                    <a:lnTo>
                      <a:pt x="1111235" y="1101565"/>
                    </a:lnTo>
                    <a:lnTo>
                      <a:pt x="1112029" y="1099713"/>
                    </a:lnTo>
                    <a:lnTo>
                      <a:pt x="1112822" y="1096803"/>
                    </a:lnTo>
                    <a:lnTo>
                      <a:pt x="1113086" y="1093628"/>
                    </a:lnTo>
                    <a:lnTo>
                      <a:pt x="1112822" y="1090718"/>
                    </a:lnTo>
                    <a:lnTo>
                      <a:pt x="1112293" y="1087544"/>
                    </a:lnTo>
                    <a:lnTo>
                      <a:pt x="1112029" y="1086221"/>
                    </a:lnTo>
                    <a:lnTo>
                      <a:pt x="1111500" y="1085163"/>
                    </a:lnTo>
                    <a:lnTo>
                      <a:pt x="1110442" y="1084369"/>
                    </a:lnTo>
                    <a:lnTo>
                      <a:pt x="1109384" y="1084105"/>
                    </a:lnTo>
                    <a:lnTo>
                      <a:pt x="1108591" y="1084105"/>
                    </a:lnTo>
                    <a:lnTo>
                      <a:pt x="1107797" y="1084105"/>
                    </a:lnTo>
                    <a:close/>
                    <a:moveTo>
                      <a:pt x="1096162" y="1084105"/>
                    </a:moveTo>
                    <a:lnTo>
                      <a:pt x="1095368" y="1084369"/>
                    </a:lnTo>
                    <a:lnTo>
                      <a:pt x="1094310" y="1085163"/>
                    </a:lnTo>
                    <a:lnTo>
                      <a:pt x="1093781" y="1086221"/>
                    </a:lnTo>
                    <a:lnTo>
                      <a:pt x="1093252" y="1087544"/>
                    </a:lnTo>
                    <a:lnTo>
                      <a:pt x="1092988" y="1090718"/>
                    </a:lnTo>
                    <a:lnTo>
                      <a:pt x="1092724" y="1093628"/>
                    </a:lnTo>
                    <a:lnTo>
                      <a:pt x="1092988" y="1096803"/>
                    </a:lnTo>
                    <a:lnTo>
                      <a:pt x="1093781" y="1099713"/>
                    </a:lnTo>
                    <a:lnTo>
                      <a:pt x="1094310" y="1101565"/>
                    </a:lnTo>
                    <a:lnTo>
                      <a:pt x="1095368" y="1103152"/>
                    </a:lnTo>
                    <a:lnTo>
                      <a:pt x="1095632" y="1103681"/>
                    </a:lnTo>
                    <a:lnTo>
                      <a:pt x="1095897" y="1105268"/>
                    </a:lnTo>
                    <a:lnTo>
                      <a:pt x="1095897" y="1106062"/>
                    </a:lnTo>
                    <a:lnTo>
                      <a:pt x="1095632" y="1107120"/>
                    </a:lnTo>
                    <a:lnTo>
                      <a:pt x="1095368" y="1108178"/>
                    </a:lnTo>
                    <a:lnTo>
                      <a:pt x="1094310" y="1108972"/>
                    </a:lnTo>
                    <a:lnTo>
                      <a:pt x="1094310" y="1112411"/>
                    </a:lnTo>
                    <a:lnTo>
                      <a:pt x="1094839" y="1115850"/>
                    </a:lnTo>
                    <a:lnTo>
                      <a:pt x="1096690" y="1115850"/>
                    </a:lnTo>
                    <a:lnTo>
                      <a:pt x="1097484" y="1115850"/>
                    </a:lnTo>
                    <a:lnTo>
                      <a:pt x="1099335" y="1115850"/>
                    </a:lnTo>
                    <a:lnTo>
                      <a:pt x="1099864" y="1112411"/>
                    </a:lnTo>
                    <a:lnTo>
                      <a:pt x="1099864" y="1108972"/>
                    </a:lnTo>
                    <a:lnTo>
                      <a:pt x="1099335" y="1108178"/>
                    </a:lnTo>
                    <a:lnTo>
                      <a:pt x="1098806" y="1107120"/>
                    </a:lnTo>
                    <a:lnTo>
                      <a:pt x="1098277" y="1106062"/>
                    </a:lnTo>
                    <a:lnTo>
                      <a:pt x="1098277" y="1105268"/>
                    </a:lnTo>
                    <a:lnTo>
                      <a:pt x="1098806" y="1103681"/>
                    </a:lnTo>
                    <a:lnTo>
                      <a:pt x="1099070" y="1103152"/>
                    </a:lnTo>
                    <a:lnTo>
                      <a:pt x="1099864" y="1101565"/>
                    </a:lnTo>
                    <a:lnTo>
                      <a:pt x="1100657" y="1099713"/>
                    </a:lnTo>
                    <a:lnTo>
                      <a:pt x="1101186" y="1096803"/>
                    </a:lnTo>
                    <a:lnTo>
                      <a:pt x="1101450" y="1093628"/>
                    </a:lnTo>
                    <a:lnTo>
                      <a:pt x="1101450" y="1090718"/>
                    </a:lnTo>
                    <a:lnTo>
                      <a:pt x="1100922" y="1087544"/>
                    </a:lnTo>
                    <a:lnTo>
                      <a:pt x="1100657" y="1086221"/>
                    </a:lnTo>
                    <a:lnTo>
                      <a:pt x="1099864" y="1085163"/>
                    </a:lnTo>
                    <a:lnTo>
                      <a:pt x="1099335" y="1084369"/>
                    </a:lnTo>
                    <a:lnTo>
                      <a:pt x="1098013" y="1084105"/>
                    </a:lnTo>
                    <a:lnTo>
                      <a:pt x="1097219" y="1084105"/>
                    </a:lnTo>
                    <a:lnTo>
                      <a:pt x="1096162" y="1084105"/>
                    </a:lnTo>
                    <a:close/>
                    <a:moveTo>
                      <a:pt x="1083732" y="1084105"/>
                    </a:moveTo>
                    <a:lnTo>
                      <a:pt x="1082410" y="1084369"/>
                    </a:lnTo>
                    <a:lnTo>
                      <a:pt x="1081881" y="1085163"/>
                    </a:lnTo>
                    <a:lnTo>
                      <a:pt x="1081088" y="1086221"/>
                    </a:lnTo>
                    <a:lnTo>
                      <a:pt x="1080823" y="1087544"/>
                    </a:lnTo>
                    <a:lnTo>
                      <a:pt x="1080294" y="1090718"/>
                    </a:lnTo>
                    <a:lnTo>
                      <a:pt x="1080294" y="1093628"/>
                    </a:lnTo>
                    <a:lnTo>
                      <a:pt x="1080294" y="1096803"/>
                    </a:lnTo>
                    <a:lnTo>
                      <a:pt x="1081088" y="1099713"/>
                    </a:lnTo>
                    <a:lnTo>
                      <a:pt x="1081881" y="1101565"/>
                    </a:lnTo>
                    <a:lnTo>
                      <a:pt x="1082674" y="1103152"/>
                    </a:lnTo>
                    <a:lnTo>
                      <a:pt x="1083203" y="1103681"/>
                    </a:lnTo>
                    <a:lnTo>
                      <a:pt x="1083468" y="1105268"/>
                    </a:lnTo>
                    <a:lnTo>
                      <a:pt x="1083203" y="1106062"/>
                    </a:lnTo>
                    <a:lnTo>
                      <a:pt x="1083203" y="1107120"/>
                    </a:lnTo>
                    <a:lnTo>
                      <a:pt x="1082410" y="1108178"/>
                    </a:lnTo>
                    <a:lnTo>
                      <a:pt x="1081616" y="1108972"/>
                    </a:lnTo>
                    <a:lnTo>
                      <a:pt x="1081881" y="1112411"/>
                    </a:lnTo>
                    <a:lnTo>
                      <a:pt x="1082410" y="1115850"/>
                    </a:lnTo>
                    <a:lnTo>
                      <a:pt x="1084261" y="1115850"/>
                    </a:lnTo>
                    <a:lnTo>
                      <a:pt x="1085054" y="1115850"/>
                    </a:lnTo>
                    <a:lnTo>
                      <a:pt x="1086906" y="1115850"/>
                    </a:lnTo>
                    <a:lnTo>
                      <a:pt x="1087170" y="1112411"/>
                    </a:lnTo>
                    <a:lnTo>
                      <a:pt x="1087434" y="1108972"/>
                    </a:lnTo>
                    <a:lnTo>
                      <a:pt x="1086641" y="1108178"/>
                    </a:lnTo>
                    <a:lnTo>
                      <a:pt x="1086112" y="1107120"/>
                    </a:lnTo>
                    <a:lnTo>
                      <a:pt x="1085848" y="1106062"/>
                    </a:lnTo>
                    <a:lnTo>
                      <a:pt x="1085848" y="1105268"/>
                    </a:lnTo>
                    <a:lnTo>
                      <a:pt x="1086112" y="1103681"/>
                    </a:lnTo>
                    <a:lnTo>
                      <a:pt x="1086641" y="1103152"/>
                    </a:lnTo>
                    <a:lnTo>
                      <a:pt x="1087170" y="1101565"/>
                    </a:lnTo>
                    <a:lnTo>
                      <a:pt x="1087963" y="1099713"/>
                    </a:lnTo>
                    <a:lnTo>
                      <a:pt x="1088757" y="1096803"/>
                    </a:lnTo>
                    <a:lnTo>
                      <a:pt x="1089021" y="1093628"/>
                    </a:lnTo>
                    <a:lnTo>
                      <a:pt x="1088757" y="1090718"/>
                    </a:lnTo>
                    <a:lnTo>
                      <a:pt x="1088492" y="1087544"/>
                    </a:lnTo>
                    <a:lnTo>
                      <a:pt x="1087963" y="1086221"/>
                    </a:lnTo>
                    <a:lnTo>
                      <a:pt x="1087434" y="1085163"/>
                    </a:lnTo>
                    <a:lnTo>
                      <a:pt x="1086641" y="1084369"/>
                    </a:lnTo>
                    <a:lnTo>
                      <a:pt x="1085319" y="1084105"/>
                    </a:lnTo>
                    <a:lnTo>
                      <a:pt x="1084526" y="1084105"/>
                    </a:lnTo>
                    <a:lnTo>
                      <a:pt x="1083732" y="1084105"/>
                    </a:lnTo>
                    <a:close/>
                    <a:moveTo>
                      <a:pt x="1072096" y="1084105"/>
                    </a:moveTo>
                    <a:lnTo>
                      <a:pt x="1071303" y="1084369"/>
                    </a:lnTo>
                    <a:lnTo>
                      <a:pt x="1070245" y="1085163"/>
                    </a:lnTo>
                    <a:lnTo>
                      <a:pt x="1069716" y="1086221"/>
                    </a:lnTo>
                    <a:lnTo>
                      <a:pt x="1069452" y="1087544"/>
                    </a:lnTo>
                    <a:lnTo>
                      <a:pt x="1068658" y="1090718"/>
                    </a:lnTo>
                    <a:lnTo>
                      <a:pt x="1068658" y="1093628"/>
                    </a:lnTo>
                    <a:lnTo>
                      <a:pt x="1069187" y="1096803"/>
                    </a:lnTo>
                    <a:lnTo>
                      <a:pt x="1069716" y="1099713"/>
                    </a:lnTo>
                    <a:lnTo>
                      <a:pt x="1070245" y="1101565"/>
                    </a:lnTo>
                    <a:lnTo>
                      <a:pt x="1071303" y="1103152"/>
                    </a:lnTo>
                    <a:lnTo>
                      <a:pt x="1071567" y="1103681"/>
                    </a:lnTo>
                    <a:lnTo>
                      <a:pt x="1071832" y="1105268"/>
                    </a:lnTo>
                    <a:lnTo>
                      <a:pt x="1071832" y="1106062"/>
                    </a:lnTo>
                    <a:lnTo>
                      <a:pt x="1071567" y="1107120"/>
                    </a:lnTo>
                    <a:lnTo>
                      <a:pt x="1071303" y="1108178"/>
                    </a:lnTo>
                    <a:lnTo>
                      <a:pt x="1070245" y="1108972"/>
                    </a:lnTo>
                    <a:lnTo>
                      <a:pt x="1070245" y="1112411"/>
                    </a:lnTo>
                    <a:lnTo>
                      <a:pt x="1071038" y="1115850"/>
                    </a:lnTo>
                    <a:lnTo>
                      <a:pt x="1072890" y="1115850"/>
                    </a:lnTo>
                    <a:lnTo>
                      <a:pt x="1073418" y="1115850"/>
                    </a:lnTo>
                    <a:lnTo>
                      <a:pt x="1075270" y="1115850"/>
                    </a:lnTo>
                    <a:lnTo>
                      <a:pt x="1075798" y="1112411"/>
                    </a:lnTo>
                    <a:lnTo>
                      <a:pt x="1075798" y="1108972"/>
                    </a:lnTo>
                    <a:lnTo>
                      <a:pt x="1075270" y="1108178"/>
                    </a:lnTo>
                    <a:lnTo>
                      <a:pt x="1074741" y="1107120"/>
                    </a:lnTo>
                    <a:lnTo>
                      <a:pt x="1074476" y="1106062"/>
                    </a:lnTo>
                    <a:lnTo>
                      <a:pt x="1074476" y="1105268"/>
                    </a:lnTo>
                    <a:lnTo>
                      <a:pt x="1074741" y="1103681"/>
                    </a:lnTo>
                    <a:lnTo>
                      <a:pt x="1075005" y="1103152"/>
                    </a:lnTo>
                    <a:lnTo>
                      <a:pt x="1075798" y="1101565"/>
                    </a:lnTo>
                    <a:lnTo>
                      <a:pt x="1076592" y="1099713"/>
                    </a:lnTo>
                    <a:lnTo>
                      <a:pt x="1077121" y="1096803"/>
                    </a:lnTo>
                    <a:lnTo>
                      <a:pt x="1077385" y="1093628"/>
                    </a:lnTo>
                    <a:lnTo>
                      <a:pt x="1077385" y="1090718"/>
                    </a:lnTo>
                    <a:lnTo>
                      <a:pt x="1076856" y="1087544"/>
                    </a:lnTo>
                    <a:lnTo>
                      <a:pt x="1076592" y="1086221"/>
                    </a:lnTo>
                    <a:lnTo>
                      <a:pt x="1075798" y="1085163"/>
                    </a:lnTo>
                    <a:lnTo>
                      <a:pt x="1075005" y="1084369"/>
                    </a:lnTo>
                    <a:lnTo>
                      <a:pt x="1073947" y="1084105"/>
                    </a:lnTo>
                    <a:lnTo>
                      <a:pt x="1073154" y="1084105"/>
                    </a:lnTo>
                    <a:lnTo>
                      <a:pt x="1072096" y="1084105"/>
                    </a:lnTo>
                    <a:close/>
                    <a:moveTo>
                      <a:pt x="1060989" y="1084105"/>
                    </a:moveTo>
                    <a:lnTo>
                      <a:pt x="1059667" y="1084369"/>
                    </a:lnTo>
                    <a:lnTo>
                      <a:pt x="1058874" y="1085163"/>
                    </a:lnTo>
                    <a:lnTo>
                      <a:pt x="1058344" y="1086221"/>
                    </a:lnTo>
                    <a:lnTo>
                      <a:pt x="1057816" y="1087544"/>
                    </a:lnTo>
                    <a:lnTo>
                      <a:pt x="1057551" y="1090718"/>
                    </a:lnTo>
                    <a:lnTo>
                      <a:pt x="1057287" y="1093628"/>
                    </a:lnTo>
                    <a:lnTo>
                      <a:pt x="1057551" y="1096803"/>
                    </a:lnTo>
                    <a:lnTo>
                      <a:pt x="1058080" y="1099713"/>
                    </a:lnTo>
                    <a:lnTo>
                      <a:pt x="1059138" y="1101565"/>
                    </a:lnTo>
                    <a:lnTo>
                      <a:pt x="1059931" y="1103152"/>
                    </a:lnTo>
                    <a:lnTo>
                      <a:pt x="1059931" y="1103681"/>
                    </a:lnTo>
                    <a:lnTo>
                      <a:pt x="1060460" y="1105268"/>
                    </a:lnTo>
                    <a:lnTo>
                      <a:pt x="1060460" y="1106062"/>
                    </a:lnTo>
                    <a:lnTo>
                      <a:pt x="1059931" y="1107120"/>
                    </a:lnTo>
                    <a:lnTo>
                      <a:pt x="1059667" y="1108178"/>
                    </a:lnTo>
                    <a:lnTo>
                      <a:pt x="1058874" y="1108972"/>
                    </a:lnTo>
                    <a:lnTo>
                      <a:pt x="1059138" y="1112411"/>
                    </a:lnTo>
                    <a:lnTo>
                      <a:pt x="1059402" y="1115850"/>
                    </a:lnTo>
                    <a:lnTo>
                      <a:pt x="1061518" y="1115850"/>
                    </a:lnTo>
                    <a:lnTo>
                      <a:pt x="1061782" y="1115850"/>
                    </a:lnTo>
                    <a:lnTo>
                      <a:pt x="1063634" y="1115850"/>
                    </a:lnTo>
                    <a:lnTo>
                      <a:pt x="1064427" y="1112411"/>
                    </a:lnTo>
                    <a:lnTo>
                      <a:pt x="1064691" y="1108972"/>
                    </a:lnTo>
                    <a:lnTo>
                      <a:pt x="1063634" y="1108178"/>
                    </a:lnTo>
                    <a:lnTo>
                      <a:pt x="1063105" y="1107120"/>
                    </a:lnTo>
                    <a:lnTo>
                      <a:pt x="1063105" y="1106062"/>
                    </a:lnTo>
                    <a:lnTo>
                      <a:pt x="1063105" y="1105268"/>
                    </a:lnTo>
                    <a:lnTo>
                      <a:pt x="1063369" y="1103681"/>
                    </a:lnTo>
                    <a:lnTo>
                      <a:pt x="1063369" y="1103152"/>
                    </a:lnTo>
                    <a:lnTo>
                      <a:pt x="1064427" y="1101565"/>
                    </a:lnTo>
                    <a:lnTo>
                      <a:pt x="1065220" y="1099713"/>
                    </a:lnTo>
                    <a:lnTo>
                      <a:pt x="1066014" y="1096803"/>
                    </a:lnTo>
                    <a:lnTo>
                      <a:pt x="1066278" y="1093628"/>
                    </a:lnTo>
                    <a:lnTo>
                      <a:pt x="1066014" y="1090718"/>
                    </a:lnTo>
                    <a:lnTo>
                      <a:pt x="1065220" y="1087544"/>
                    </a:lnTo>
                    <a:lnTo>
                      <a:pt x="1064956" y="1086221"/>
                    </a:lnTo>
                    <a:lnTo>
                      <a:pt x="1064427" y="1085163"/>
                    </a:lnTo>
                    <a:lnTo>
                      <a:pt x="1063634" y="1084369"/>
                    </a:lnTo>
                    <a:lnTo>
                      <a:pt x="1062576" y="1084105"/>
                    </a:lnTo>
                    <a:lnTo>
                      <a:pt x="1061518" y="1084105"/>
                    </a:lnTo>
                    <a:lnTo>
                      <a:pt x="1060989" y="1084105"/>
                    </a:lnTo>
                    <a:close/>
                    <a:moveTo>
                      <a:pt x="1040626" y="1084105"/>
                    </a:moveTo>
                    <a:lnTo>
                      <a:pt x="1039833" y="1084369"/>
                    </a:lnTo>
                    <a:lnTo>
                      <a:pt x="1038775" y="1085163"/>
                    </a:lnTo>
                    <a:lnTo>
                      <a:pt x="1038246" y="1086221"/>
                    </a:lnTo>
                    <a:lnTo>
                      <a:pt x="1037982" y="1087544"/>
                    </a:lnTo>
                    <a:lnTo>
                      <a:pt x="1037188" y="1090718"/>
                    </a:lnTo>
                    <a:lnTo>
                      <a:pt x="1037188" y="1093628"/>
                    </a:lnTo>
                    <a:lnTo>
                      <a:pt x="1037453" y="1096803"/>
                    </a:lnTo>
                    <a:lnTo>
                      <a:pt x="1038246" y="1099713"/>
                    </a:lnTo>
                    <a:lnTo>
                      <a:pt x="1038775" y="1101565"/>
                    </a:lnTo>
                    <a:lnTo>
                      <a:pt x="1039833" y="1103152"/>
                    </a:lnTo>
                    <a:lnTo>
                      <a:pt x="1040097" y="1103681"/>
                    </a:lnTo>
                    <a:lnTo>
                      <a:pt x="1040362" y="1105268"/>
                    </a:lnTo>
                    <a:lnTo>
                      <a:pt x="1040362" y="1106062"/>
                    </a:lnTo>
                    <a:lnTo>
                      <a:pt x="1040097" y="1107120"/>
                    </a:lnTo>
                    <a:lnTo>
                      <a:pt x="1039833" y="1108178"/>
                    </a:lnTo>
                    <a:lnTo>
                      <a:pt x="1038775" y="1108972"/>
                    </a:lnTo>
                    <a:lnTo>
                      <a:pt x="1038775" y="1112411"/>
                    </a:lnTo>
                    <a:lnTo>
                      <a:pt x="1039568" y="1115850"/>
                    </a:lnTo>
                    <a:lnTo>
                      <a:pt x="1041420" y="1115850"/>
                    </a:lnTo>
                    <a:lnTo>
                      <a:pt x="1041948" y="1115850"/>
                    </a:lnTo>
                    <a:lnTo>
                      <a:pt x="1043800" y="1115850"/>
                    </a:lnTo>
                    <a:lnTo>
                      <a:pt x="1044328" y="1112411"/>
                    </a:lnTo>
                    <a:lnTo>
                      <a:pt x="1044328" y="1108972"/>
                    </a:lnTo>
                    <a:lnTo>
                      <a:pt x="1043800" y="1108178"/>
                    </a:lnTo>
                    <a:lnTo>
                      <a:pt x="1043271" y="1107120"/>
                    </a:lnTo>
                    <a:lnTo>
                      <a:pt x="1042742" y="1106062"/>
                    </a:lnTo>
                    <a:lnTo>
                      <a:pt x="1042742" y="1105268"/>
                    </a:lnTo>
                    <a:lnTo>
                      <a:pt x="1043271" y="1103681"/>
                    </a:lnTo>
                    <a:lnTo>
                      <a:pt x="1043535" y="1103152"/>
                    </a:lnTo>
                    <a:lnTo>
                      <a:pt x="1044328" y="1101565"/>
                    </a:lnTo>
                    <a:lnTo>
                      <a:pt x="1045122" y="1099713"/>
                    </a:lnTo>
                    <a:lnTo>
                      <a:pt x="1045651" y="1096803"/>
                    </a:lnTo>
                    <a:lnTo>
                      <a:pt x="1045915" y="1093628"/>
                    </a:lnTo>
                    <a:lnTo>
                      <a:pt x="1045915" y="1090718"/>
                    </a:lnTo>
                    <a:lnTo>
                      <a:pt x="1045386" y="1087544"/>
                    </a:lnTo>
                    <a:lnTo>
                      <a:pt x="1045122" y="1086221"/>
                    </a:lnTo>
                    <a:lnTo>
                      <a:pt x="1044328" y="1085163"/>
                    </a:lnTo>
                    <a:lnTo>
                      <a:pt x="1043800" y="1084369"/>
                    </a:lnTo>
                    <a:lnTo>
                      <a:pt x="1042477" y="1084105"/>
                    </a:lnTo>
                    <a:lnTo>
                      <a:pt x="1041684" y="1084105"/>
                    </a:lnTo>
                    <a:lnTo>
                      <a:pt x="1040626" y="1084105"/>
                    </a:lnTo>
                    <a:close/>
                    <a:moveTo>
                      <a:pt x="1029519" y="1084105"/>
                    </a:moveTo>
                    <a:lnTo>
                      <a:pt x="1028197" y="1084369"/>
                    </a:lnTo>
                    <a:lnTo>
                      <a:pt x="1027403" y="1085163"/>
                    </a:lnTo>
                    <a:lnTo>
                      <a:pt x="1026874" y="1086221"/>
                    </a:lnTo>
                    <a:lnTo>
                      <a:pt x="1026346" y="1087544"/>
                    </a:lnTo>
                    <a:lnTo>
                      <a:pt x="1026081" y="1090718"/>
                    </a:lnTo>
                    <a:lnTo>
                      <a:pt x="1025817" y="1093628"/>
                    </a:lnTo>
                    <a:lnTo>
                      <a:pt x="1026081" y="1096803"/>
                    </a:lnTo>
                    <a:lnTo>
                      <a:pt x="1026610" y="1099713"/>
                    </a:lnTo>
                    <a:lnTo>
                      <a:pt x="1027668" y="1101565"/>
                    </a:lnTo>
                    <a:lnTo>
                      <a:pt x="1028461" y="1103152"/>
                    </a:lnTo>
                    <a:lnTo>
                      <a:pt x="1028461" y="1103681"/>
                    </a:lnTo>
                    <a:lnTo>
                      <a:pt x="1028726" y="1105268"/>
                    </a:lnTo>
                    <a:lnTo>
                      <a:pt x="1028726" y="1106062"/>
                    </a:lnTo>
                    <a:lnTo>
                      <a:pt x="1028461" y="1107120"/>
                    </a:lnTo>
                    <a:lnTo>
                      <a:pt x="1028197" y="1108178"/>
                    </a:lnTo>
                    <a:lnTo>
                      <a:pt x="1027403" y="1108972"/>
                    </a:lnTo>
                    <a:lnTo>
                      <a:pt x="1027668" y="1112411"/>
                    </a:lnTo>
                    <a:lnTo>
                      <a:pt x="1027932" y="1115850"/>
                    </a:lnTo>
                    <a:lnTo>
                      <a:pt x="1030048" y="1115850"/>
                    </a:lnTo>
                    <a:lnTo>
                      <a:pt x="1030312" y="1115850"/>
                    </a:lnTo>
                    <a:lnTo>
                      <a:pt x="1032164" y="1115850"/>
                    </a:lnTo>
                    <a:lnTo>
                      <a:pt x="1032957" y="1112411"/>
                    </a:lnTo>
                    <a:lnTo>
                      <a:pt x="1033221" y="1108972"/>
                    </a:lnTo>
                    <a:lnTo>
                      <a:pt x="1032164" y="1108178"/>
                    </a:lnTo>
                    <a:lnTo>
                      <a:pt x="1031635" y="1107120"/>
                    </a:lnTo>
                    <a:lnTo>
                      <a:pt x="1031635" y="1106062"/>
                    </a:lnTo>
                    <a:lnTo>
                      <a:pt x="1031635" y="1105268"/>
                    </a:lnTo>
                    <a:lnTo>
                      <a:pt x="1031899" y="1103681"/>
                    </a:lnTo>
                    <a:lnTo>
                      <a:pt x="1031899" y="1103152"/>
                    </a:lnTo>
                    <a:lnTo>
                      <a:pt x="1032957" y="1101565"/>
                    </a:lnTo>
                    <a:lnTo>
                      <a:pt x="1033750" y="1099713"/>
                    </a:lnTo>
                    <a:lnTo>
                      <a:pt x="1034544" y="1096803"/>
                    </a:lnTo>
                    <a:lnTo>
                      <a:pt x="1034808" y="1093628"/>
                    </a:lnTo>
                    <a:lnTo>
                      <a:pt x="1034544" y="1090718"/>
                    </a:lnTo>
                    <a:lnTo>
                      <a:pt x="1033750" y="1087544"/>
                    </a:lnTo>
                    <a:lnTo>
                      <a:pt x="1033486" y="1086221"/>
                    </a:lnTo>
                    <a:lnTo>
                      <a:pt x="1033221" y="1085163"/>
                    </a:lnTo>
                    <a:lnTo>
                      <a:pt x="1032164" y="1084369"/>
                    </a:lnTo>
                    <a:lnTo>
                      <a:pt x="1031106" y="1084105"/>
                    </a:lnTo>
                    <a:lnTo>
                      <a:pt x="1030048" y="1084105"/>
                    </a:lnTo>
                    <a:lnTo>
                      <a:pt x="1029519" y="1084105"/>
                    </a:lnTo>
                    <a:close/>
                    <a:moveTo>
                      <a:pt x="1017883" y="1084105"/>
                    </a:moveTo>
                    <a:lnTo>
                      <a:pt x="1016561" y="1084369"/>
                    </a:lnTo>
                    <a:lnTo>
                      <a:pt x="1016032" y="1085163"/>
                    </a:lnTo>
                    <a:lnTo>
                      <a:pt x="1015503" y="1086221"/>
                    </a:lnTo>
                    <a:lnTo>
                      <a:pt x="1015239" y="1087544"/>
                    </a:lnTo>
                    <a:lnTo>
                      <a:pt x="1014445" y="1090718"/>
                    </a:lnTo>
                    <a:lnTo>
                      <a:pt x="1014445" y="1093628"/>
                    </a:lnTo>
                    <a:lnTo>
                      <a:pt x="1014445" y="1096803"/>
                    </a:lnTo>
                    <a:lnTo>
                      <a:pt x="1015503" y="1099713"/>
                    </a:lnTo>
                    <a:lnTo>
                      <a:pt x="1016032" y="1101565"/>
                    </a:lnTo>
                    <a:lnTo>
                      <a:pt x="1017090" y="1103152"/>
                    </a:lnTo>
                    <a:lnTo>
                      <a:pt x="1017354" y="1103681"/>
                    </a:lnTo>
                    <a:lnTo>
                      <a:pt x="1017619" y="1105268"/>
                    </a:lnTo>
                    <a:lnTo>
                      <a:pt x="1017619" y="1106062"/>
                    </a:lnTo>
                    <a:lnTo>
                      <a:pt x="1017354" y="1107120"/>
                    </a:lnTo>
                    <a:lnTo>
                      <a:pt x="1016561" y="1108178"/>
                    </a:lnTo>
                    <a:lnTo>
                      <a:pt x="1016032" y="1108972"/>
                    </a:lnTo>
                    <a:lnTo>
                      <a:pt x="1016032" y="1112411"/>
                    </a:lnTo>
                    <a:lnTo>
                      <a:pt x="1016561" y="1115850"/>
                    </a:lnTo>
                    <a:lnTo>
                      <a:pt x="1018676" y="1115850"/>
                    </a:lnTo>
                    <a:lnTo>
                      <a:pt x="1019205" y="1115850"/>
                    </a:lnTo>
                    <a:lnTo>
                      <a:pt x="1021057" y="1115850"/>
                    </a:lnTo>
                    <a:lnTo>
                      <a:pt x="1021321" y="1112411"/>
                    </a:lnTo>
                    <a:lnTo>
                      <a:pt x="1021585" y="1108972"/>
                    </a:lnTo>
                    <a:lnTo>
                      <a:pt x="1020792" y="1108178"/>
                    </a:lnTo>
                    <a:lnTo>
                      <a:pt x="1020528" y="1107120"/>
                    </a:lnTo>
                    <a:lnTo>
                      <a:pt x="1019999" y="1106062"/>
                    </a:lnTo>
                    <a:lnTo>
                      <a:pt x="1019999" y="1105268"/>
                    </a:lnTo>
                    <a:lnTo>
                      <a:pt x="1020528" y="1103681"/>
                    </a:lnTo>
                    <a:lnTo>
                      <a:pt x="1020792" y="1103152"/>
                    </a:lnTo>
                    <a:lnTo>
                      <a:pt x="1021321" y="1101565"/>
                    </a:lnTo>
                    <a:lnTo>
                      <a:pt x="1022379" y="1099713"/>
                    </a:lnTo>
                    <a:lnTo>
                      <a:pt x="1022908" y="1096803"/>
                    </a:lnTo>
                    <a:lnTo>
                      <a:pt x="1023172" y="1093628"/>
                    </a:lnTo>
                    <a:lnTo>
                      <a:pt x="1022908" y="1090718"/>
                    </a:lnTo>
                    <a:lnTo>
                      <a:pt x="1022643" y="1087544"/>
                    </a:lnTo>
                    <a:lnTo>
                      <a:pt x="1022379" y="1086221"/>
                    </a:lnTo>
                    <a:lnTo>
                      <a:pt x="1021585" y="1085163"/>
                    </a:lnTo>
                    <a:lnTo>
                      <a:pt x="1020792" y="1084369"/>
                    </a:lnTo>
                    <a:lnTo>
                      <a:pt x="1019470" y="1084105"/>
                    </a:lnTo>
                    <a:lnTo>
                      <a:pt x="1018941" y="1084105"/>
                    </a:lnTo>
                    <a:lnTo>
                      <a:pt x="1017883" y="1084105"/>
                    </a:lnTo>
                    <a:close/>
                    <a:moveTo>
                      <a:pt x="1005454" y="1084105"/>
                    </a:moveTo>
                    <a:lnTo>
                      <a:pt x="1004132" y="1084369"/>
                    </a:lnTo>
                    <a:lnTo>
                      <a:pt x="1003338" y="1085163"/>
                    </a:lnTo>
                    <a:lnTo>
                      <a:pt x="1003074" y="1086221"/>
                    </a:lnTo>
                    <a:lnTo>
                      <a:pt x="1002280" y="1087544"/>
                    </a:lnTo>
                    <a:lnTo>
                      <a:pt x="1002016" y="1090718"/>
                    </a:lnTo>
                    <a:lnTo>
                      <a:pt x="1001751" y="1093628"/>
                    </a:lnTo>
                    <a:lnTo>
                      <a:pt x="1002016" y="1096803"/>
                    </a:lnTo>
                    <a:lnTo>
                      <a:pt x="1002545" y="1099713"/>
                    </a:lnTo>
                    <a:lnTo>
                      <a:pt x="1003603" y="1101565"/>
                    </a:lnTo>
                    <a:lnTo>
                      <a:pt x="1004660" y="1103152"/>
                    </a:lnTo>
                    <a:lnTo>
                      <a:pt x="1004660" y="1103681"/>
                    </a:lnTo>
                    <a:lnTo>
                      <a:pt x="1004925" y="1105268"/>
                    </a:lnTo>
                    <a:lnTo>
                      <a:pt x="1004925" y="1106062"/>
                    </a:lnTo>
                    <a:lnTo>
                      <a:pt x="1004660" y="1107120"/>
                    </a:lnTo>
                    <a:lnTo>
                      <a:pt x="1004132" y="1108178"/>
                    </a:lnTo>
                    <a:lnTo>
                      <a:pt x="1003338" y="1108972"/>
                    </a:lnTo>
                    <a:lnTo>
                      <a:pt x="1003603" y="1112411"/>
                    </a:lnTo>
                    <a:lnTo>
                      <a:pt x="1003867" y="1115850"/>
                    </a:lnTo>
                    <a:lnTo>
                      <a:pt x="1005983" y="1115850"/>
                    </a:lnTo>
                    <a:lnTo>
                      <a:pt x="1006512" y="1115850"/>
                    </a:lnTo>
                    <a:lnTo>
                      <a:pt x="1008363" y="1115850"/>
                    </a:lnTo>
                    <a:lnTo>
                      <a:pt x="1008892" y="1112411"/>
                    </a:lnTo>
                    <a:lnTo>
                      <a:pt x="1009156" y="1108972"/>
                    </a:lnTo>
                    <a:lnTo>
                      <a:pt x="1008363" y="1108178"/>
                    </a:lnTo>
                    <a:lnTo>
                      <a:pt x="1007569" y="1107120"/>
                    </a:lnTo>
                    <a:lnTo>
                      <a:pt x="1007569" y="1106062"/>
                    </a:lnTo>
                    <a:lnTo>
                      <a:pt x="1007569" y="1105268"/>
                    </a:lnTo>
                    <a:lnTo>
                      <a:pt x="1007834" y="1103681"/>
                    </a:lnTo>
                    <a:lnTo>
                      <a:pt x="1007834" y="1103152"/>
                    </a:lnTo>
                    <a:lnTo>
                      <a:pt x="1008892" y="1101565"/>
                    </a:lnTo>
                    <a:lnTo>
                      <a:pt x="1009950" y="1099713"/>
                    </a:lnTo>
                    <a:lnTo>
                      <a:pt x="1010478" y="1096803"/>
                    </a:lnTo>
                    <a:lnTo>
                      <a:pt x="1010743" y="1093628"/>
                    </a:lnTo>
                    <a:lnTo>
                      <a:pt x="1010478" y="1090718"/>
                    </a:lnTo>
                    <a:lnTo>
                      <a:pt x="1009950" y="1087544"/>
                    </a:lnTo>
                    <a:lnTo>
                      <a:pt x="1009421" y="1086221"/>
                    </a:lnTo>
                    <a:lnTo>
                      <a:pt x="1008892" y="1085163"/>
                    </a:lnTo>
                    <a:lnTo>
                      <a:pt x="1008363" y="1084369"/>
                    </a:lnTo>
                    <a:lnTo>
                      <a:pt x="1007040" y="1084105"/>
                    </a:lnTo>
                    <a:lnTo>
                      <a:pt x="1005983" y="1084105"/>
                    </a:lnTo>
                    <a:lnTo>
                      <a:pt x="1005454" y="1084105"/>
                    </a:lnTo>
                    <a:close/>
                    <a:moveTo>
                      <a:pt x="616442" y="1084105"/>
                    </a:moveTo>
                    <a:lnTo>
                      <a:pt x="615120" y="1084369"/>
                    </a:lnTo>
                    <a:lnTo>
                      <a:pt x="614591" y="1085163"/>
                    </a:lnTo>
                    <a:lnTo>
                      <a:pt x="613798" y="1086221"/>
                    </a:lnTo>
                    <a:lnTo>
                      <a:pt x="613533" y="1087544"/>
                    </a:lnTo>
                    <a:lnTo>
                      <a:pt x="613004" y="1090718"/>
                    </a:lnTo>
                    <a:lnTo>
                      <a:pt x="613004" y="1093628"/>
                    </a:lnTo>
                    <a:lnTo>
                      <a:pt x="613004" y="1096803"/>
                    </a:lnTo>
                    <a:lnTo>
                      <a:pt x="613798" y="1099713"/>
                    </a:lnTo>
                    <a:lnTo>
                      <a:pt x="614591" y="1101565"/>
                    </a:lnTo>
                    <a:lnTo>
                      <a:pt x="615384" y="1103152"/>
                    </a:lnTo>
                    <a:lnTo>
                      <a:pt x="615913" y="1103681"/>
                    </a:lnTo>
                    <a:lnTo>
                      <a:pt x="616178" y="1105268"/>
                    </a:lnTo>
                    <a:lnTo>
                      <a:pt x="616178" y="1106062"/>
                    </a:lnTo>
                    <a:lnTo>
                      <a:pt x="615913" y="1107120"/>
                    </a:lnTo>
                    <a:lnTo>
                      <a:pt x="615120" y="1108178"/>
                    </a:lnTo>
                    <a:lnTo>
                      <a:pt x="614591" y="1108972"/>
                    </a:lnTo>
                    <a:lnTo>
                      <a:pt x="614591" y="1112411"/>
                    </a:lnTo>
                    <a:lnTo>
                      <a:pt x="615120" y="1115850"/>
                    </a:lnTo>
                    <a:lnTo>
                      <a:pt x="616971" y="1115850"/>
                    </a:lnTo>
                    <a:lnTo>
                      <a:pt x="617764" y="1115850"/>
                    </a:lnTo>
                    <a:lnTo>
                      <a:pt x="619616" y="1115850"/>
                    </a:lnTo>
                    <a:lnTo>
                      <a:pt x="619880" y="1112411"/>
                    </a:lnTo>
                    <a:lnTo>
                      <a:pt x="620144" y="1108972"/>
                    </a:lnTo>
                    <a:lnTo>
                      <a:pt x="619351" y="1108178"/>
                    </a:lnTo>
                    <a:lnTo>
                      <a:pt x="618822" y="1107120"/>
                    </a:lnTo>
                    <a:lnTo>
                      <a:pt x="618558" y="1106062"/>
                    </a:lnTo>
                    <a:lnTo>
                      <a:pt x="618558" y="1105268"/>
                    </a:lnTo>
                    <a:lnTo>
                      <a:pt x="618822" y="1103681"/>
                    </a:lnTo>
                    <a:lnTo>
                      <a:pt x="619351" y="1103152"/>
                    </a:lnTo>
                    <a:lnTo>
                      <a:pt x="619880" y="1101565"/>
                    </a:lnTo>
                    <a:lnTo>
                      <a:pt x="620673" y="1099713"/>
                    </a:lnTo>
                    <a:lnTo>
                      <a:pt x="621467" y="1096803"/>
                    </a:lnTo>
                    <a:lnTo>
                      <a:pt x="621731" y="1093628"/>
                    </a:lnTo>
                    <a:lnTo>
                      <a:pt x="621467" y="1090718"/>
                    </a:lnTo>
                    <a:lnTo>
                      <a:pt x="621202" y="1087544"/>
                    </a:lnTo>
                    <a:lnTo>
                      <a:pt x="620673" y="1086221"/>
                    </a:lnTo>
                    <a:lnTo>
                      <a:pt x="620144" y="1085163"/>
                    </a:lnTo>
                    <a:lnTo>
                      <a:pt x="619351" y="1084369"/>
                    </a:lnTo>
                    <a:lnTo>
                      <a:pt x="618029" y="1084105"/>
                    </a:lnTo>
                    <a:lnTo>
                      <a:pt x="617235" y="1084105"/>
                    </a:lnTo>
                    <a:lnTo>
                      <a:pt x="616442" y="1084105"/>
                    </a:lnTo>
                    <a:close/>
                    <a:moveTo>
                      <a:pt x="604013" y="1084105"/>
                    </a:moveTo>
                    <a:lnTo>
                      <a:pt x="602690" y="1084369"/>
                    </a:lnTo>
                    <a:lnTo>
                      <a:pt x="601897" y="1085163"/>
                    </a:lnTo>
                    <a:lnTo>
                      <a:pt x="601104" y="1086221"/>
                    </a:lnTo>
                    <a:lnTo>
                      <a:pt x="600839" y="1087544"/>
                    </a:lnTo>
                    <a:lnTo>
                      <a:pt x="600575" y="1090718"/>
                    </a:lnTo>
                    <a:lnTo>
                      <a:pt x="600310" y="1093628"/>
                    </a:lnTo>
                    <a:lnTo>
                      <a:pt x="600575" y="1096803"/>
                    </a:lnTo>
                    <a:lnTo>
                      <a:pt x="601104" y="1099713"/>
                    </a:lnTo>
                    <a:lnTo>
                      <a:pt x="602162" y="1101565"/>
                    </a:lnTo>
                    <a:lnTo>
                      <a:pt x="602690" y="1103152"/>
                    </a:lnTo>
                    <a:lnTo>
                      <a:pt x="602955" y="1103681"/>
                    </a:lnTo>
                    <a:lnTo>
                      <a:pt x="603219" y="1105268"/>
                    </a:lnTo>
                    <a:lnTo>
                      <a:pt x="603219" y="1106062"/>
                    </a:lnTo>
                    <a:lnTo>
                      <a:pt x="602955" y="1107120"/>
                    </a:lnTo>
                    <a:lnTo>
                      <a:pt x="602690" y="1108178"/>
                    </a:lnTo>
                    <a:lnTo>
                      <a:pt x="601897" y="1108972"/>
                    </a:lnTo>
                    <a:lnTo>
                      <a:pt x="602162" y="1112411"/>
                    </a:lnTo>
                    <a:lnTo>
                      <a:pt x="602426" y="1115850"/>
                    </a:lnTo>
                    <a:lnTo>
                      <a:pt x="604277" y="1115850"/>
                    </a:lnTo>
                    <a:lnTo>
                      <a:pt x="604806" y="1115850"/>
                    </a:lnTo>
                    <a:lnTo>
                      <a:pt x="606657" y="1115850"/>
                    </a:lnTo>
                    <a:lnTo>
                      <a:pt x="607451" y="1112411"/>
                    </a:lnTo>
                    <a:lnTo>
                      <a:pt x="607715" y="1108972"/>
                    </a:lnTo>
                    <a:lnTo>
                      <a:pt x="606657" y="1108178"/>
                    </a:lnTo>
                    <a:lnTo>
                      <a:pt x="606128" y="1107120"/>
                    </a:lnTo>
                    <a:lnTo>
                      <a:pt x="606128" y="1106062"/>
                    </a:lnTo>
                    <a:lnTo>
                      <a:pt x="606128" y="1105268"/>
                    </a:lnTo>
                    <a:lnTo>
                      <a:pt x="606128" y="1103681"/>
                    </a:lnTo>
                    <a:lnTo>
                      <a:pt x="606393" y="1103152"/>
                    </a:lnTo>
                    <a:lnTo>
                      <a:pt x="607451" y="1101565"/>
                    </a:lnTo>
                    <a:lnTo>
                      <a:pt x="607980" y="1099713"/>
                    </a:lnTo>
                    <a:lnTo>
                      <a:pt x="609037" y="1096803"/>
                    </a:lnTo>
                    <a:lnTo>
                      <a:pt x="609037" y="1093628"/>
                    </a:lnTo>
                    <a:lnTo>
                      <a:pt x="609037" y="1090718"/>
                    </a:lnTo>
                    <a:lnTo>
                      <a:pt x="608244" y="1087544"/>
                    </a:lnTo>
                    <a:lnTo>
                      <a:pt x="607980" y="1086221"/>
                    </a:lnTo>
                    <a:lnTo>
                      <a:pt x="607451" y="1085163"/>
                    </a:lnTo>
                    <a:lnTo>
                      <a:pt x="606657" y="1084369"/>
                    </a:lnTo>
                    <a:lnTo>
                      <a:pt x="605599" y="1084105"/>
                    </a:lnTo>
                    <a:lnTo>
                      <a:pt x="604542" y="1084105"/>
                    </a:lnTo>
                    <a:lnTo>
                      <a:pt x="604013" y="1084105"/>
                    </a:lnTo>
                    <a:close/>
                    <a:moveTo>
                      <a:pt x="592377" y="1084105"/>
                    </a:moveTo>
                    <a:lnTo>
                      <a:pt x="591054" y="1084369"/>
                    </a:lnTo>
                    <a:lnTo>
                      <a:pt x="590526" y="1085163"/>
                    </a:lnTo>
                    <a:lnTo>
                      <a:pt x="589997" y="1086221"/>
                    </a:lnTo>
                    <a:lnTo>
                      <a:pt x="589732" y="1087544"/>
                    </a:lnTo>
                    <a:lnTo>
                      <a:pt x="588939" y="1090718"/>
                    </a:lnTo>
                    <a:lnTo>
                      <a:pt x="588939" y="1093628"/>
                    </a:lnTo>
                    <a:lnTo>
                      <a:pt x="588939" y="1096803"/>
                    </a:lnTo>
                    <a:lnTo>
                      <a:pt x="589997" y="1099713"/>
                    </a:lnTo>
                    <a:lnTo>
                      <a:pt x="590526" y="1101565"/>
                    </a:lnTo>
                    <a:lnTo>
                      <a:pt x="591583" y="1103152"/>
                    </a:lnTo>
                    <a:lnTo>
                      <a:pt x="591848" y="1103681"/>
                    </a:lnTo>
                    <a:lnTo>
                      <a:pt x="592112" y="1105268"/>
                    </a:lnTo>
                    <a:lnTo>
                      <a:pt x="591848" y="1106062"/>
                    </a:lnTo>
                    <a:lnTo>
                      <a:pt x="591848" y="1107120"/>
                    </a:lnTo>
                    <a:lnTo>
                      <a:pt x="591054" y="1108178"/>
                    </a:lnTo>
                    <a:lnTo>
                      <a:pt x="590261" y="1108972"/>
                    </a:lnTo>
                    <a:lnTo>
                      <a:pt x="590526" y="1112411"/>
                    </a:lnTo>
                    <a:lnTo>
                      <a:pt x="591054" y="1115850"/>
                    </a:lnTo>
                    <a:lnTo>
                      <a:pt x="592906" y="1115850"/>
                    </a:lnTo>
                    <a:lnTo>
                      <a:pt x="593699" y="1115850"/>
                    </a:lnTo>
                    <a:lnTo>
                      <a:pt x="595550" y="1115850"/>
                    </a:lnTo>
                    <a:lnTo>
                      <a:pt x="595815" y="1112411"/>
                    </a:lnTo>
                    <a:lnTo>
                      <a:pt x="596079" y="1108972"/>
                    </a:lnTo>
                    <a:lnTo>
                      <a:pt x="595286" y="1108178"/>
                    </a:lnTo>
                    <a:lnTo>
                      <a:pt x="595021" y="1107120"/>
                    </a:lnTo>
                    <a:lnTo>
                      <a:pt x="594492" y="1106062"/>
                    </a:lnTo>
                    <a:lnTo>
                      <a:pt x="594492" y="1105268"/>
                    </a:lnTo>
                    <a:lnTo>
                      <a:pt x="595021" y="1103681"/>
                    </a:lnTo>
                    <a:lnTo>
                      <a:pt x="595286" y="1103152"/>
                    </a:lnTo>
                    <a:lnTo>
                      <a:pt x="595815" y="1101565"/>
                    </a:lnTo>
                    <a:lnTo>
                      <a:pt x="596872" y="1099713"/>
                    </a:lnTo>
                    <a:lnTo>
                      <a:pt x="597401" y="1096803"/>
                    </a:lnTo>
                    <a:lnTo>
                      <a:pt x="597666" y="1093628"/>
                    </a:lnTo>
                    <a:lnTo>
                      <a:pt x="597401" y="1090718"/>
                    </a:lnTo>
                    <a:lnTo>
                      <a:pt x="597137" y="1087544"/>
                    </a:lnTo>
                    <a:lnTo>
                      <a:pt x="596872" y="1086221"/>
                    </a:lnTo>
                    <a:lnTo>
                      <a:pt x="596079" y="1085163"/>
                    </a:lnTo>
                    <a:lnTo>
                      <a:pt x="595286" y="1084369"/>
                    </a:lnTo>
                    <a:lnTo>
                      <a:pt x="593964" y="1084105"/>
                    </a:lnTo>
                    <a:lnTo>
                      <a:pt x="593435" y="1084105"/>
                    </a:lnTo>
                    <a:lnTo>
                      <a:pt x="592377" y="1084105"/>
                    </a:lnTo>
                    <a:close/>
                    <a:moveTo>
                      <a:pt x="581005" y="1084105"/>
                    </a:moveTo>
                    <a:lnTo>
                      <a:pt x="579947" y="1084369"/>
                    </a:lnTo>
                    <a:lnTo>
                      <a:pt x="578890" y="1085163"/>
                    </a:lnTo>
                    <a:lnTo>
                      <a:pt x="578361" y="1086221"/>
                    </a:lnTo>
                    <a:lnTo>
                      <a:pt x="578096" y="1087544"/>
                    </a:lnTo>
                    <a:lnTo>
                      <a:pt x="577567" y="1090718"/>
                    </a:lnTo>
                    <a:lnTo>
                      <a:pt x="577567" y="1093628"/>
                    </a:lnTo>
                    <a:lnTo>
                      <a:pt x="577832" y="1096803"/>
                    </a:lnTo>
                    <a:lnTo>
                      <a:pt x="578361" y="1099713"/>
                    </a:lnTo>
                    <a:lnTo>
                      <a:pt x="578890" y="1101565"/>
                    </a:lnTo>
                    <a:lnTo>
                      <a:pt x="579947" y="1103152"/>
                    </a:lnTo>
                    <a:lnTo>
                      <a:pt x="580212" y="1103681"/>
                    </a:lnTo>
                    <a:lnTo>
                      <a:pt x="580476" y="1105268"/>
                    </a:lnTo>
                    <a:lnTo>
                      <a:pt x="580476" y="1106062"/>
                    </a:lnTo>
                    <a:lnTo>
                      <a:pt x="580212" y="1107120"/>
                    </a:lnTo>
                    <a:lnTo>
                      <a:pt x="579947" y="1108178"/>
                    </a:lnTo>
                    <a:lnTo>
                      <a:pt x="578890" y="1108972"/>
                    </a:lnTo>
                    <a:lnTo>
                      <a:pt x="578890" y="1112411"/>
                    </a:lnTo>
                    <a:lnTo>
                      <a:pt x="579683" y="1115850"/>
                    </a:lnTo>
                    <a:lnTo>
                      <a:pt x="581534" y="1115850"/>
                    </a:lnTo>
                    <a:lnTo>
                      <a:pt x="582063" y="1115850"/>
                    </a:lnTo>
                    <a:lnTo>
                      <a:pt x="583914" y="1115850"/>
                    </a:lnTo>
                    <a:lnTo>
                      <a:pt x="584708" y="1112411"/>
                    </a:lnTo>
                    <a:lnTo>
                      <a:pt x="584708" y="1108972"/>
                    </a:lnTo>
                    <a:lnTo>
                      <a:pt x="583914" y="1108178"/>
                    </a:lnTo>
                    <a:lnTo>
                      <a:pt x="583385" y="1107120"/>
                    </a:lnTo>
                    <a:lnTo>
                      <a:pt x="583121" y="1106062"/>
                    </a:lnTo>
                    <a:lnTo>
                      <a:pt x="583121" y="1105268"/>
                    </a:lnTo>
                    <a:lnTo>
                      <a:pt x="583385" y="1103681"/>
                    </a:lnTo>
                    <a:lnTo>
                      <a:pt x="583650" y="1103152"/>
                    </a:lnTo>
                    <a:lnTo>
                      <a:pt x="584708" y="1101565"/>
                    </a:lnTo>
                    <a:lnTo>
                      <a:pt x="585236" y="1099713"/>
                    </a:lnTo>
                    <a:lnTo>
                      <a:pt x="585765" y="1096803"/>
                    </a:lnTo>
                    <a:lnTo>
                      <a:pt x="586294" y="1093628"/>
                    </a:lnTo>
                    <a:lnTo>
                      <a:pt x="586294" y="1090718"/>
                    </a:lnTo>
                    <a:lnTo>
                      <a:pt x="585501" y="1087544"/>
                    </a:lnTo>
                    <a:lnTo>
                      <a:pt x="585236" y="1086221"/>
                    </a:lnTo>
                    <a:lnTo>
                      <a:pt x="584708" y="1085163"/>
                    </a:lnTo>
                    <a:lnTo>
                      <a:pt x="583650" y="1084369"/>
                    </a:lnTo>
                    <a:lnTo>
                      <a:pt x="582856" y="1084105"/>
                    </a:lnTo>
                    <a:lnTo>
                      <a:pt x="581799" y="1084105"/>
                    </a:lnTo>
                    <a:lnTo>
                      <a:pt x="581005" y="1084105"/>
                    </a:lnTo>
                    <a:close/>
                    <a:moveTo>
                      <a:pt x="555353" y="1084105"/>
                    </a:moveTo>
                    <a:lnTo>
                      <a:pt x="554031" y="1084369"/>
                    </a:lnTo>
                    <a:lnTo>
                      <a:pt x="553502" y="1085163"/>
                    </a:lnTo>
                    <a:lnTo>
                      <a:pt x="552709" y="1086221"/>
                    </a:lnTo>
                    <a:lnTo>
                      <a:pt x="552444" y="1087544"/>
                    </a:lnTo>
                    <a:lnTo>
                      <a:pt x="551915" y="1090718"/>
                    </a:lnTo>
                    <a:lnTo>
                      <a:pt x="551915" y="1093628"/>
                    </a:lnTo>
                    <a:lnTo>
                      <a:pt x="551915" y="1096803"/>
                    </a:lnTo>
                    <a:lnTo>
                      <a:pt x="552709" y="1099713"/>
                    </a:lnTo>
                    <a:lnTo>
                      <a:pt x="553502" y="1101565"/>
                    </a:lnTo>
                    <a:lnTo>
                      <a:pt x="554295" y="1103152"/>
                    </a:lnTo>
                    <a:lnTo>
                      <a:pt x="554824" y="1103681"/>
                    </a:lnTo>
                    <a:lnTo>
                      <a:pt x="555089" y="1105268"/>
                    </a:lnTo>
                    <a:lnTo>
                      <a:pt x="555089" y="1106062"/>
                    </a:lnTo>
                    <a:lnTo>
                      <a:pt x="554824" y="1107120"/>
                    </a:lnTo>
                    <a:lnTo>
                      <a:pt x="554031" y="1108178"/>
                    </a:lnTo>
                    <a:lnTo>
                      <a:pt x="553502" y="1108972"/>
                    </a:lnTo>
                    <a:lnTo>
                      <a:pt x="553502" y="1112411"/>
                    </a:lnTo>
                    <a:lnTo>
                      <a:pt x="554031" y="1115850"/>
                    </a:lnTo>
                    <a:lnTo>
                      <a:pt x="555882" y="1115850"/>
                    </a:lnTo>
                    <a:lnTo>
                      <a:pt x="556676" y="1115850"/>
                    </a:lnTo>
                    <a:lnTo>
                      <a:pt x="558527" y="1115850"/>
                    </a:lnTo>
                    <a:lnTo>
                      <a:pt x="558791" y="1112411"/>
                    </a:lnTo>
                    <a:lnTo>
                      <a:pt x="559056" y="1108972"/>
                    </a:lnTo>
                    <a:lnTo>
                      <a:pt x="557998" y="1108178"/>
                    </a:lnTo>
                    <a:lnTo>
                      <a:pt x="557733" y="1107120"/>
                    </a:lnTo>
                    <a:lnTo>
                      <a:pt x="557469" y="1106062"/>
                    </a:lnTo>
                    <a:lnTo>
                      <a:pt x="557469" y="1105268"/>
                    </a:lnTo>
                    <a:lnTo>
                      <a:pt x="557733" y="1103681"/>
                    </a:lnTo>
                    <a:lnTo>
                      <a:pt x="557998" y="1103152"/>
                    </a:lnTo>
                    <a:lnTo>
                      <a:pt x="558791" y="1101565"/>
                    </a:lnTo>
                    <a:lnTo>
                      <a:pt x="559584" y="1099713"/>
                    </a:lnTo>
                    <a:lnTo>
                      <a:pt x="560378" y="1096803"/>
                    </a:lnTo>
                    <a:lnTo>
                      <a:pt x="560642" y="1093628"/>
                    </a:lnTo>
                    <a:lnTo>
                      <a:pt x="560378" y="1090718"/>
                    </a:lnTo>
                    <a:lnTo>
                      <a:pt x="560113" y="1087544"/>
                    </a:lnTo>
                    <a:lnTo>
                      <a:pt x="559584" y="1086221"/>
                    </a:lnTo>
                    <a:lnTo>
                      <a:pt x="559056" y="1085163"/>
                    </a:lnTo>
                    <a:lnTo>
                      <a:pt x="557998" y="1084369"/>
                    </a:lnTo>
                    <a:lnTo>
                      <a:pt x="556940" y="1084105"/>
                    </a:lnTo>
                    <a:lnTo>
                      <a:pt x="556147" y="1084105"/>
                    </a:lnTo>
                    <a:lnTo>
                      <a:pt x="555353" y="1084105"/>
                    </a:lnTo>
                    <a:close/>
                    <a:moveTo>
                      <a:pt x="543717" y="1084105"/>
                    </a:moveTo>
                    <a:lnTo>
                      <a:pt x="542924" y="1084369"/>
                    </a:lnTo>
                    <a:lnTo>
                      <a:pt x="541866" y="1085163"/>
                    </a:lnTo>
                    <a:lnTo>
                      <a:pt x="541337" y="1086221"/>
                    </a:lnTo>
                    <a:lnTo>
                      <a:pt x="541073" y="1087544"/>
                    </a:lnTo>
                    <a:lnTo>
                      <a:pt x="540544" y="1090718"/>
                    </a:lnTo>
                    <a:lnTo>
                      <a:pt x="540279" y="1093628"/>
                    </a:lnTo>
                    <a:lnTo>
                      <a:pt x="540544" y="1096803"/>
                    </a:lnTo>
                    <a:lnTo>
                      <a:pt x="541337" y="1099713"/>
                    </a:lnTo>
                    <a:lnTo>
                      <a:pt x="541866" y="1101565"/>
                    </a:lnTo>
                    <a:lnTo>
                      <a:pt x="542924" y="1103152"/>
                    </a:lnTo>
                    <a:lnTo>
                      <a:pt x="543188" y="1103681"/>
                    </a:lnTo>
                    <a:lnTo>
                      <a:pt x="543453" y="1105268"/>
                    </a:lnTo>
                    <a:lnTo>
                      <a:pt x="543453" y="1106062"/>
                    </a:lnTo>
                    <a:lnTo>
                      <a:pt x="543188" y="1107120"/>
                    </a:lnTo>
                    <a:lnTo>
                      <a:pt x="542924" y="1108178"/>
                    </a:lnTo>
                    <a:lnTo>
                      <a:pt x="541866" y="1108972"/>
                    </a:lnTo>
                    <a:lnTo>
                      <a:pt x="542130" y="1112411"/>
                    </a:lnTo>
                    <a:lnTo>
                      <a:pt x="542659" y="1115850"/>
                    </a:lnTo>
                    <a:lnTo>
                      <a:pt x="544511" y="1115850"/>
                    </a:lnTo>
                    <a:lnTo>
                      <a:pt x="545040" y="1115850"/>
                    </a:lnTo>
                    <a:lnTo>
                      <a:pt x="546891" y="1115850"/>
                    </a:lnTo>
                    <a:lnTo>
                      <a:pt x="547420" y="1112411"/>
                    </a:lnTo>
                    <a:lnTo>
                      <a:pt x="547420" y="1108972"/>
                    </a:lnTo>
                    <a:lnTo>
                      <a:pt x="546891" y="1108178"/>
                    </a:lnTo>
                    <a:lnTo>
                      <a:pt x="546362" y="1107120"/>
                    </a:lnTo>
                    <a:lnTo>
                      <a:pt x="545833" y="1106062"/>
                    </a:lnTo>
                    <a:lnTo>
                      <a:pt x="545833" y="1105268"/>
                    </a:lnTo>
                    <a:lnTo>
                      <a:pt x="546362" y="1103681"/>
                    </a:lnTo>
                    <a:lnTo>
                      <a:pt x="546626" y="1103152"/>
                    </a:lnTo>
                    <a:lnTo>
                      <a:pt x="547420" y="1101565"/>
                    </a:lnTo>
                    <a:lnTo>
                      <a:pt x="548213" y="1099713"/>
                    </a:lnTo>
                    <a:lnTo>
                      <a:pt x="548742" y="1096803"/>
                    </a:lnTo>
                    <a:lnTo>
                      <a:pt x="549006" y="1093628"/>
                    </a:lnTo>
                    <a:lnTo>
                      <a:pt x="549006" y="1090718"/>
                    </a:lnTo>
                    <a:lnTo>
                      <a:pt x="548477" y="1087544"/>
                    </a:lnTo>
                    <a:lnTo>
                      <a:pt x="548213" y="1086221"/>
                    </a:lnTo>
                    <a:lnTo>
                      <a:pt x="547420" y="1085163"/>
                    </a:lnTo>
                    <a:lnTo>
                      <a:pt x="546891" y="1084369"/>
                    </a:lnTo>
                    <a:lnTo>
                      <a:pt x="545568" y="1084105"/>
                    </a:lnTo>
                    <a:lnTo>
                      <a:pt x="544775" y="1084105"/>
                    </a:lnTo>
                    <a:lnTo>
                      <a:pt x="543717" y="1084105"/>
                    </a:lnTo>
                    <a:close/>
                    <a:moveTo>
                      <a:pt x="532610" y="1084105"/>
                    </a:moveTo>
                    <a:lnTo>
                      <a:pt x="531288" y="1084369"/>
                    </a:lnTo>
                    <a:lnTo>
                      <a:pt x="530495" y="1085163"/>
                    </a:lnTo>
                    <a:lnTo>
                      <a:pt x="529966" y="1086221"/>
                    </a:lnTo>
                    <a:lnTo>
                      <a:pt x="529437" y="1087544"/>
                    </a:lnTo>
                    <a:lnTo>
                      <a:pt x="529172" y="1090718"/>
                    </a:lnTo>
                    <a:lnTo>
                      <a:pt x="528908" y="1093628"/>
                    </a:lnTo>
                    <a:lnTo>
                      <a:pt x="529172" y="1096803"/>
                    </a:lnTo>
                    <a:lnTo>
                      <a:pt x="529701" y="1099713"/>
                    </a:lnTo>
                    <a:lnTo>
                      <a:pt x="530759" y="1101565"/>
                    </a:lnTo>
                    <a:lnTo>
                      <a:pt x="531552" y="1103152"/>
                    </a:lnTo>
                    <a:lnTo>
                      <a:pt x="531552" y="1103681"/>
                    </a:lnTo>
                    <a:lnTo>
                      <a:pt x="531817" y="1105268"/>
                    </a:lnTo>
                    <a:lnTo>
                      <a:pt x="531817" y="1106062"/>
                    </a:lnTo>
                    <a:lnTo>
                      <a:pt x="531817" y="1107120"/>
                    </a:lnTo>
                    <a:lnTo>
                      <a:pt x="531288" y="1108178"/>
                    </a:lnTo>
                    <a:lnTo>
                      <a:pt x="530495" y="1108972"/>
                    </a:lnTo>
                    <a:lnTo>
                      <a:pt x="530759" y="1112411"/>
                    </a:lnTo>
                    <a:lnTo>
                      <a:pt x="531023" y="1115850"/>
                    </a:lnTo>
                    <a:lnTo>
                      <a:pt x="533139" y="1115850"/>
                    </a:lnTo>
                    <a:lnTo>
                      <a:pt x="533404" y="1115850"/>
                    </a:lnTo>
                    <a:lnTo>
                      <a:pt x="535255" y="1115850"/>
                    </a:lnTo>
                    <a:lnTo>
                      <a:pt x="536048" y="1112411"/>
                    </a:lnTo>
                    <a:lnTo>
                      <a:pt x="536312" y="1108972"/>
                    </a:lnTo>
                    <a:lnTo>
                      <a:pt x="535255" y="1108178"/>
                    </a:lnTo>
                    <a:lnTo>
                      <a:pt x="534726" y="1107120"/>
                    </a:lnTo>
                    <a:lnTo>
                      <a:pt x="534726" y="1106062"/>
                    </a:lnTo>
                    <a:lnTo>
                      <a:pt x="534726" y="1105268"/>
                    </a:lnTo>
                    <a:lnTo>
                      <a:pt x="534990" y="1103681"/>
                    </a:lnTo>
                    <a:lnTo>
                      <a:pt x="534990" y="1103152"/>
                    </a:lnTo>
                    <a:lnTo>
                      <a:pt x="536048" y="1101565"/>
                    </a:lnTo>
                    <a:lnTo>
                      <a:pt x="536841" y="1099713"/>
                    </a:lnTo>
                    <a:lnTo>
                      <a:pt x="537635" y="1096803"/>
                    </a:lnTo>
                    <a:lnTo>
                      <a:pt x="537899" y="1093628"/>
                    </a:lnTo>
                    <a:lnTo>
                      <a:pt x="537635" y="1090718"/>
                    </a:lnTo>
                    <a:lnTo>
                      <a:pt x="536841" y="1087544"/>
                    </a:lnTo>
                    <a:lnTo>
                      <a:pt x="536577" y="1086221"/>
                    </a:lnTo>
                    <a:lnTo>
                      <a:pt x="536312" y="1085163"/>
                    </a:lnTo>
                    <a:lnTo>
                      <a:pt x="535255" y="1084369"/>
                    </a:lnTo>
                    <a:lnTo>
                      <a:pt x="534197" y="1084105"/>
                    </a:lnTo>
                    <a:lnTo>
                      <a:pt x="533139" y="1084105"/>
                    </a:lnTo>
                    <a:lnTo>
                      <a:pt x="532610" y="1084105"/>
                    </a:lnTo>
                    <a:close/>
                    <a:moveTo>
                      <a:pt x="520710" y="1084105"/>
                    </a:moveTo>
                    <a:lnTo>
                      <a:pt x="519652" y="1084369"/>
                    </a:lnTo>
                    <a:lnTo>
                      <a:pt x="518859" y="1085163"/>
                    </a:lnTo>
                    <a:lnTo>
                      <a:pt x="518330" y="1086221"/>
                    </a:lnTo>
                    <a:lnTo>
                      <a:pt x="517801" y="1087544"/>
                    </a:lnTo>
                    <a:lnTo>
                      <a:pt x="517272" y="1090718"/>
                    </a:lnTo>
                    <a:lnTo>
                      <a:pt x="517272" y="1093628"/>
                    </a:lnTo>
                    <a:lnTo>
                      <a:pt x="517536" y="1096803"/>
                    </a:lnTo>
                    <a:lnTo>
                      <a:pt x="518330" y="1099713"/>
                    </a:lnTo>
                    <a:lnTo>
                      <a:pt x="518859" y="1101565"/>
                    </a:lnTo>
                    <a:lnTo>
                      <a:pt x="519652" y="1103152"/>
                    </a:lnTo>
                    <a:lnTo>
                      <a:pt x="520181" y="1103681"/>
                    </a:lnTo>
                    <a:lnTo>
                      <a:pt x="520445" y="1105268"/>
                    </a:lnTo>
                    <a:lnTo>
                      <a:pt x="520445" y="1106062"/>
                    </a:lnTo>
                    <a:lnTo>
                      <a:pt x="520181" y="1107120"/>
                    </a:lnTo>
                    <a:lnTo>
                      <a:pt x="519652" y="1108178"/>
                    </a:lnTo>
                    <a:lnTo>
                      <a:pt x="518859" y="1108972"/>
                    </a:lnTo>
                    <a:lnTo>
                      <a:pt x="518859" y="1112411"/>
                    </a:lnTo>
                    <a:lnTo>
                      <a:pt x="519387" y="1115850"/>
                    </a:lnTo>
                    <a:lnTo>
                      <a:pt x="521239" y="1115850"/>
                    </a:lnTo>
                    <a:lnTo>
                      <a:pt x="522032" y="1115850"/>
                    </a:lnTo>
                    <a:lnTo>
                      <a:pt x="523883" y="1115850"/>
                    </a:lnTo>
                    <a:lnTo>
                      <a:pt x="524412" y="1112411"/>
                    </a:lnTo>
                    <a:lnTo>
                      <a:pt x="524412" y="1108972"/>
                    </a:lnTo>
                    <a:lnTo>
                      <a:pt x="523883" y="1108178"/>
                    </a:lnTo>
                    <a:lnTo>
                      <a:pt x="523090" y="1107120"/>
                    </a:lnTo>
                    <a:lnTo>
                      <a:pt x="522825" y="1106062"/>
                    </a:lnTo>
                    <a:lnTo>
                      <a:pt x="522825" y="1105268"/>
                    </a:lnTo>
                    <a:lnTo>
                      <a:pt x="523090" y="1103681"/>
                    </a:lnTo>
                    <a:lnTo>
                      <a:pt x="523619" y="1103152"/>
                    </a:lnTo>
                    <a:lnTo>
                      <a:pt x="524412" y="1101565"/>
                    </a:lnTo>
                    <a:lnTo>
                      <a:pt x="525205" y="1099713"/>
                    </a:lnTo>
                    <a:lnTo>
                      <a:pt x="525734" y="1096803"/>
                    </a:lnTo>
                    <a:lnTo>
                      <a:pt x="525999" y="1093628"/>
                    </a:lnTo>
                    <a:lnTo>
                      <a:pt x="525999" y="1090718"/>
                    </a:lnTo>
                    <a:lnTo>
                      <a:pt x="525470" y="1087544"/>
                    </a:lnTo>
                    <a:lnTo>
                      <a:pt x="525205" y="1086221"/>
                    </a:lnTo>
                    <a:lnTo>
                      <a:pt x="524412" y="1085163"/>
                    </a:lnTo>
                    <a:lnTo>
                      <a:pt x="523883" y="1084369"/>
                    </a:lnTo>
                    <a:lnTo>
                      <a:pt x="522561" y="1084105"/>
                    </a:lnTo>
                    <a:lnTo>
                      <a:pt x="521768" y="1084105"/>
                    </a:lnTo>
                    <a:lnTo>
                      <a:pt x="520710" y="1084105"/>
                    </a:lnTo>
                    <a:close/>
                    <a:moveTo>
                      <a:pt x="509603" y="1084105"/>
                    </a:moveTo>
                    <a:lnTo>
                      <a:pt x="508280" y="1084369"/>
                    </a:lnTo>
                    <a:lnTo>
                      <a:pt x="507223" y="1085163"/>
                    </a:lnTo>
                    <a:lnTo>
                      <a:pt x="506958" y="1086221"/>
                    </a:lnTo>
                    <a:lnTo>
                      <a:pt x="506429" y="1087544"/>
                    </a:lnTo>
                    <a:lnTo>
                      <a:pt x="506165" y="1090718"/>
                    </a:lnTo>
                    <a:lnTo>
                      <a:pt x="505636" y="1093628"/>
                    </a:lnTo>
                    <a:lnTo>
                      <a:pt x="506165" y="1096803"/>
                    </a:lnTo>
                    <a:lnTo>
                      <a:pt x="506694" y="1099713"/>
                    </a:lnTo>
                    <a:lnTo>
                      <a:pt x="507752" y="1101565"/>
                    </a:lnTo>
                    <a:lnTo>
                      <a:pt x="508545" y="1103152"/>
                    </a:lnTo>
                    <a:lnTo>
                      <a:pt x="508545" y="1103681"/>
                    </a:lnTo>
                    <a:lnTo>
                      <a:pt x="508809" y="1105268"/>
                    </a:lnTo>
                    <a:lnTo>
                      <a:pt x="508809" y="1106062"/>
                    </a:lnTo>
                    <a:lnTo>
                      <a:pt x="508545" y="1107120"/>
                    </a:lnTo>
                    <a:lnTo>
                      <a:pt x="508280" y="1108178"/>
                    </a:lnTo>
                    <a:lnTo>
                      <a:pt x="507223" y="1108972"/>
                    </a:lnTo>
                    <a:lnTo>
                      <a:pt x="507752" y="1112411"/>
                    </a:lnTo>
                    <a:lnTo>
                      <a:pt x="508016" y="1115850"/>
                    </a:lnTo>
                    <a:lnTo>
                      <a:pt x="510132" y="1115850"/>
                    </a:lnTo>
                    <a:lnTo>
                      <a:pt x="510396" y="1115850"/>
                    </a:lnTo>
                    <a:lnTo>
                      <a:pt x="512247" y="1115850"/>
                    </a:lnTo>
                    <a:lnTo>
                      <a:pt x="513041" y="1112411"/>
                    </a:lnTo>
                    <a:lnTo>
                      <a:pt x="513305" y="1108972"/>
                    </a:lnTo>
                    <a:lnTo>
                      <a:pt x="512247" y="1108178"/>
                    </a:lnTo>
                    <a:lnTo>
                      <a:pt x="511718" y="1107120"/>
                    </a:lnTo>
                    <a:lnTo>
                      <a:pt x="511718" y="1106062"/>
                    </a:lnTo>
                    <a:lnTo>
                      <a:pt x="511718" y="1105268"/>
                    </a:lnTo>
                    <a:lnTo>
                      <a:pt x="511983" y="1103681"/>
                    </a:lnTo>
                    <a:lnTo>
                      <a:pt x="511983" y="1103152"/>
                    </a:lnTo>
                    <a:lnTo>
                      <a:pt x="513041" y="1101565"/>
                    </a:lnTo>
                    <a:lnTo>
                      <a:pt x="513834" y="1099713"/>
                    </a:lnTo>
                    <a:lnTo>
                      <a:pt x="514363" y="1096803"/>
                    </a:lnTo>
                    <a:lnTo>
                      <a:pt x="514892" y="1093628"/>
                    </a:lnTo>
                    <a:lnTo>
                      <a:pt x="514363" y="1090718"/>
                    </a:lnTo>
                    <a:lnTo>
                      <a:pt x="513834" y="1087544"/>
                    </a:lnTo>
                    <a:lnTo>
                      <a:pt x="513570" y="1086221"/>
                    </a:lnTo>
                    <a:lnTo>
                      <a:pt x="513305" y="1085163"/>
                    </a:lnTo>
                    <a:lnTo>
                      <a:pt x="512247" y="1084369"/>
                    </a:lnTo>
                    <a:lnTo>
                      <a:pt x="510925" y="1084105"/>
                    </a:lnTo>
                    <a:lnTo>
                      <a:pt x="510132" y="1084105"/>
                    </a:lnTo>
                    <a:lnTo>
                      <a:pt x="509603" y="1084105"/>
                    </a:lnTo>
                    <a:close/>
                    <a:moveTo>
                      <a:pt x="497967" y="1084105"/>
                    </a:moveTo>
                    <a:lnTo>
                      <a:pt x="496644" y="1084369"/>
                    </a:lnTo>
                    <a:lnTo>
                      <a:pt x="496116" y="1085163"/>
                    </a:lnTo>
                    <a:lnTo>
                      <a:pt x="495587" y="1086221"/>
                    </a:lnTo>
                    <a:lnTo>
                      <a:pt x="495058" y="1087544"/>
                    </a:lnTo>
                    <a:lnTo>
                      <a:pt x="494529" y="1090718"/>
                    </a:lnTo>
                    <a:lnTo>
                      <a:pt x="494529" y="1093628"/>
                    </a:lnTo>
                    <a:lnTo>
                      <a:pt x="494529" y="1096803"/>
                    </a:lnTo>
                    <a:lnTo>
                      <a:pt x="495587" y="1099713"/>
                    </a:lnTo>
                    <a:lnTo>
                      <a:pt x="496116" y="1101565"/>
                    </a:lnTo>
                    <a:lnTo>
                      <a:pt x="496909" y="1103152"/>
                    </a:lnTo>
                    <a:lnTo>
                      <a:pt x="497438" y="1103681"/>
                    </a:lnTo>
                    <a:lnTo>
                      <a:pt x="497702" y="1105268"/>
                    </a:lnTo>
                    <a:lnTo>
                      <a:pt x="497702" y="1106062"/>
                    </a:lnTo>
                    <a:lnTo>
                      <a:pt x="497438" y="1107120"/>
                    </a:lnTo>
                    <a:lnTo>
                      <a:pt x="496644" y="1108178"/>
                    </a:lnTo>
                    <a:lnTo>
                      <a:pt x="496116" y="1108972"/>
                    </a:lnTo>
                    <a:lnTo>
                      <a:pt x="496116" y="1112411"/>
                    </a:lnTo>
                    <a:lnTo>
                      <a:pt x="496644" y="1115850"/>
                    </a:lnTo>
                    <a:lnTo>
                      <a:pt x="498496" y="1115850"/>
                    </a:lnTo>
                    <a:lnTo>
                      <a:pt x="499289" y="1115850"/>
                    </a:lnTo>
                    <a:lnTo>
                      <a:pt x="501140" y="1115850"/>
                    </a:lnTo>
                    <a:lnTo>
                      <a:pt x="501405" y="1112411"/>
                    </a:lnTo>
                    <a:lnTo>
                      <a:pt x="501669" y="1108972"/>
                    </a:lnTo>
                    <a:lnTo>
                      <a:pt x="500876" y="1108178"/>
                    </a:lnTo>
                    <a:lnTo>
                      <a:pt x="500347" y="1107120"/>
                    </a:lnTo>
                    <a:lnTo>
                      <a:pt x="500082" y="1106062"/>
                    </a:lnTo>
                    <a:lnTo>
                      <a:pt x="500082" y="1105268"/>
                    </a:lnTo>
                    <a:lnTo>
                      <a:pt x="500347" y="1103681"/>
                    </a:lnTo>
                    <a:lnTo>
                      <a:pt x="500876" y="1103152"/>
                    </a:lnTo>
                    <a:lnTo>
                      <a:pt x="501405" y="1101565"/>
                    </a:lnTo>
                    <a:lnTo>
                      <a:pt x="502198" y="1099713"/>
                    </a:lnTo>
                    <a:lnTo>
                      <a:pt x="502991" y="1096803"/>
                    </a:lnTo>
                    <a:lnTo>
                      <a:pt x="503256" y="1093628"/>
                    </a:lnTo>
                    <a:lnTo>
                      <a:pt x="502991" y="1090718"/>
                    </a:lnTo>
                    <a:lnTo>
                      <a:pt x="502727" y="1087544"/>
                    </a:lnTo>
                    <a:lnTo>
                      <a:pt x="502198" y="1086221"/>
                    </a:lnTo>
                    <a:lnTo>
                      <a:pt x="501669" y="1085163"/>
                    </a:lnTo>
                    <a:lnTo>
                      <a:pt x="500876" y="1084369"/>
                    </a:lnTo>
                    <a:lnTo>
                      <a:pt x="499553" y="1084105"/>
                    </a:lnTo>
                    <a:lnTo>
                      <a:pt x="498760" y="1084105"/>
                    </a:lnTo>
                    <a:lnTo>
                      <a:pt x="497967" y="1084105"/>
                    </a:lnTo>
                    <a:close/>
                    <a:moveTo>
                      <a:pt x="485537" y="1084105"/>
                    </a:moveTo>
                    <a:lnTo>
                      <a:pt x="484215" y="1084369"/>
                    </a:lnTo>
                    <a:lnTo>
                      <a:pt x="483422" y="1085163"/>
                    </a:lnTo>
                    <a:lnTo>
                      <a:pt x="482628" y="1086221"/>
                    </a:lnTo>
                    <a:lnTo>
                      <a:pt x="482364" y="1087544"/>
                    </a:lnTo>
                    <a:lnTo>
                      <a:pt x="482099" y="1090718"/>
                    </a:lnTo>
                    <a:lnTo>
                      <a:pt x="481835" y="1093628"/>
                    </a:lnTo>
                    <a:lnTo>
                      <a:pt x="482099" y="1096803"/>
                    </a:lnTo>
                    <a:lnTo>
                      <a:pt x="482628" y="1099713"/>
                    </a:lnTo>
                    <a:lnTo>
                      <a:pt x="483686" y="1101565"/>
                    </a:lnTo>
                    <a:lnTo>
                      <a:pt x="484215" y="1103152"/>
                    </a:lnTo>
                    <a:lnTo>
                      <a:pt x="484480" y="1103681"/>
                    </a:lnTo>
                    <a:lnTo>
                      <a:pt x="484744" y="1105268"/>
                    </a:lnTo>
                    <a:lnTo>
                      <a:pt x="484744" y="1106062"/>
                    </a:lnTo>
                    <a:lnTo>
                      <a:pt x="484480" y="1107120"/>
                    </a:lnTo>
                    <a:lnTo>
                      <a:pt x="484215" y="1108178"/>
                    </a:lnTo>
                    <a:lnTo>
                      <a:pt x="483422" y="1108972"/>
                    </a:lnTo>
                    <a:lnTo>
                      <a:pt x="483686" y="1112411"/>
                    </a:lnTo>
                    <a:lnTo>
                      <a:pt x="483951" y="1115850"/>
                    </a:lnTo>
                    <a:lnTo>
                      <a:pt x="486066" y="1115850"/>
                    </a:lnTo>
                    <a:lnTo>
                      <a:pt x="486331" y="1115850"/>
                    </a:lnTo>
                    <a:lnTo>
                      <a:pt x="488182" y="1115850"/>
                    </a:lnTo>
                    <a:lnTo>
                      <a:pt x="488975" y="1112411"/>
                    </a:lnTo>
                    <a:lnTo>
                      <a:pt x="489240" y="1108972"/>
                    </a:lnTo>
                    <a:lnTo>
                      <a:pt x="488182" y="1108178"/>
                    </a:lnTo>
                    <a:lnTo>
                      <a:pt x="487653" y="1107120"/>
                    </a:lnTo>
                    <a:lnTo>
                      <a:pt x="487653" y="1106062"/>
                    </a:lnTo>
                    <a:lnTo>
                      <a:pt x="487653" y="1105268"/>
                    </a:lnTo>
                    <a:lnTo>
                      <a:pt x="487917" y="1103681"/>
                    </a:lnTo>
                    <a:lnTo>
                      <a:pt x="487917" y="1103152"/>
                    </a:lnTo>
                    <a:lnTo>
                      <a:pt x="488975" y="1101565"/>
                    </a:lnTo>
                    <a:lnTo>
                      <a:pt x="489769" y="1099713"/>
                    </a:lnTo>
                    <a:lnTo>
                      <a:pt x="490562" y="1096803"/>
                    </a:lnTo>
                    <a:lnTo>
                      <a:pt x="490562" y="1093628"/>
                    </a:lnTo>
                    <a:lnTo>
                      <a:pt x="490562" y="1090718"/>
                    </a:lnTo>
                    <a:lnTo>
                      <a:pt x="489769" y="1087544"/>
                    </a:lnTo>
                    <a:lnTo>
                      <a:pt x="489504" y="1086221"/>
                    </a:lnTo>
                    <a:lnTo>
                      <a:pt x="488975" y="1085163"/>
                    </a:lnTo>
                    <a:lnTo>
                      <a:pt x="488182" y="1084369"/>
                    </a:lnTo>
                    <a:lnTo>
                      <a:pt x="487124" y="1084105"/>
                    </a:lnTo>
                    <a:lnTo>
                      <a:pt x="486066" y="1084105"/>
                    </a:lnTo>
                    <a:lnTo>
                      <a:pt x="485537" y="1084105"/>
                    </a:lnTo>
                    <a:close/>
                    <a:moveTo>
                      <a:pt x="473901" y="1084105"/>
                    </a:moveTo>
                    <a:lnTo>
                      <a:pt x="472579" y="1084369"/>
                    </a:lnTo>
                    <a:lnTo>
                      <a:pt x="472050" y="1085163"/>
                    </a:lnTo>
                    <a:lnTo>
                      <a:pt x="471521" y="1086221"/>
                    </a:lnTo>
                    <a:lnTo>
                      <a:pt x="471257" y="1087544"/>
                    </a:lnTo>
                    <a:lnTo>
                      <a:pt x="470464" y="1090718"/>
                    </a:lnTo>
                    <a:lnTo>
                      <a:pt x="470464" y="1093628"/>
                    </a:lnTo>
                    <a:lnTo>
                      <a:pt x="470464" y="1096803"/>
                    </a:lnTo>
                    <a:lnTo>
                      <a:pt x="471521" y="1099713"/>
                    </a:lnTo>
                    <a:lnTo>
                      <a:pt x="472050" y="1101565"/>
                    </a:lnTo>
                    <a:lnTo>
                      <a:pt x="473108" y="1103152"/>
                    </a:lnTo>
                    <a:lnTo>
                      <a:pt x="473372" y="1103681"/>
                    </a:lnTo>
                    <a:lnTo>
                      <a:pt x="473637" y="1105268"/>
                    </a:lnTo>
                    <a:lnTo>
                      <a:pt x="473372" y="1106062"/>
                    </a:lnTo>
                    <a:lnTo>
                      <a:pt x="473372" y="1107120"/>
                    </a:lnTo>
                    <a:lnTo>
                      <a:pt x="472579" y="1108178"/>
                    </a:lnTo>
                    <a:lnTo>
                      <a:pt x="471786" y="1108972"/>
                    </a:lnTo>
                    <a:lnTo>
                      <a:pt x="472050" y="1112411"/>
                    </a:lnTo>
                    <a:lnTo>
                      <a:pt x="472579" y="1115850"/>
                    </a:lnTo>
                    <a:lnTo>
                      <a:pt x="474695" y="1115850"/>
                    </a:lnTo>
                    <a:lnTo>
                      <a:pt x="475224" y="1115850"/>
                    </a:lnTo>
                    <a:lnTo>
                      <a:pt x="477075" y="1115850"/>
                    </a:lnTo>
                    <a:lnTo>
                      <a:pt x="477339" y="1112411"/>
                    </a:lnTo>
                    <a:lnTo>
                      <a:pt x="477604" y="1108972"/>
                    </a:lnTo>
                    <a:lnTo>
                      <a:pt x="476810" y="1108178"/>
                    </a:lnTo>
                    <a:lnTo>
                      <a:pt x="476546" y="1107120"/>
                    </a:lnTo>
                    <a:lnTo>
                      <a:pt x="476017" y="1106062"/>
                    </a:lnTo>
                    <a:lnTo>
                      <a:pt x="476017" y="1105268"/>
                    </a:lnTo>
                    <a:lnTo>
                      <a:pt x="476546" y="1103681"/>
                    </a:lnTo>
                    <a:lnTo>
                      <a:pt x="476810" y="1103152"/>
                    </a:lnTo>
                    <a:lnTo>
                      <a:pt x="477339" y="1101565"/>
                    </a:lnTo>
                    <a:lnTo>
                      <a:pt x="478397" y="1099713"/>
                    </a:lnTo>
                    <a:lnTo>
                      <a:pt x="478926" y="1096803"/>
                    </a:lnTo>
                    <a:lnTo>
                      <a:pt x="479190" y="1093628"/>
                    </a:lnTo>
                    <a:lnTo>
                      <a:pt x="478926" y="1090718"/>
                    </a:lnTo>
                    <a:lnTo>
                      <a:pt x="478662" y="1087544"/>
                    </a:lnTo>
                    <a:lnTo>
                      <a:pt x="478397" y="1086221"/>
                    </a:lnTo>
                    <a:lnTo>
                      <a:pt x="477604" y="1085163"/>
                    </a:lnTo>
                    <a:lnTo>
                      <a:pt x="476810" y="1084369"/>
                    </a:lnTo>
                    <a:lnTo>
                      <a:pt x="475488" y="1084105"/>
                    </a:lnTo>
                    <a:lnTo>
                      <a:pt x="474959" y="1084105"/>
                    </a:lnTo>
                    <a:lnTo>
                      <a:pt x="473901" y="1084105"/>
                    </a:lnTo>
                    <a:close/>
                    <a:moveTo>
                      <a:pt x="462530" y="1084105"/>
                    </a:moveTo>
                    <a:lnTo>
                      <a:pt x="461472" y="1084369"/>
                    </a:lnTo>
                    <a:lnTo>
                      <a:pt x="460679" y="1085163"/>
                    </a:lnTo>
                    <a:lnTo>
                      <a:pt x="459885" y="1086221"/>
                    </a:lnTo>
                    <a:lnTo>
                      <a:pt x="459621" y="1087544"/>
                    </a:lnTo>
                    <a:lnTo>
                      <a:pt x="459092" y="1090718"/>
                    </a:lnTo>
                    <a:lnTo>
                      <a:pt x="459092" y="1093628"/>
                    </a:lnTo>
                    <a:lnTo>
                      <a:pt x="459356" y="1096803"/>
                    </a:lnTo>
                    <a:lnTo>
                      <a:pt x="459885" y="1099713"/>
                    </a:lnTo>
                    <a:lnTo>
                      <a:pt x="460679" y="1101565"/>
                    </a:lnTo>
                    <a:lnTo>
                      <a:pt x="461472" y="1103152"/>
                    </a:lnTo>
                    <a:lnTo>
                      <a:pt x="461737" y="1103681"/>
                    </a:lnTo>
                    <a:lnTo>
                      <a:pt x="462001" y="1105268"/>
                    </a:lnTo>
                    <a:lnTo>
                      <a:pt x="462001" y="1106062"/>
                    </a:lnTo>
                    <a:lnTo>
                      <a:pt x="461737" y="1107120"/>
                    </a:lnTo>
                    <a:lnTo>
                      <a:pt x="461472" y="1108178"/>
                    </a:lnTo>
                    <a:lnTo>
                      <a:pt x="460679" y="1108972"/>
                    </a:lnTo>
                    <a:lnTo>
                      <a:pt x="460679" y="1112411"/>
                    </a:lnTo>
                    <a:lnTo>
                      <a:pt x="461208" y="1115850"/>
                    </a:lnTo>
                    <a:lnTo>
                      <a:pt x="463059" y="1115850"/>
                    </a:lnTo>
                    <a:lnTo>
                      <a:pt x="463588" y="1115850"/>
                    </a:lnTo>
                    <a:lnTo>
                      <a:pt x="465439" y="1115850"/>
                    </a:lnTo>
                    <a:lnTo>
                      <a:pt x="466232" y="1112411"/>
                    </a:lnTo>
                    <a:lnTo>
                      <a:pt x="466232" y="1108972"/>
                    </a:lnTo>
                    <a:lnTo>
                      <a:pt x="465439" y="1108178"/>
                    </a:lnTo>
                    <a:lnTo>
                      <a:pt x="464910" y="1107120"/>
                    </a:lnTo>
                    <a:lnTo>
                      <a:pt x="464646" y="1106062"/>
                    </a:lnTo>
                    <a:lnTo>
                      <a:pt x="464646" y="1105268"/>
                    </a:lnTo>
                    <a:lnTo>
                      <a:pt x="464910" y="1103681"/>
                    </a:lnTo>
                    <a:lnTo>
                      <a:pt x="465174" y="1103152"/>
                    </a:lnTo>
                    <a:lnTo>
                      <a:pt x="466232" y="1101565"/>
                    </a:lnTo>
                    <a:lnTo>
                      <a:pt x="466761" y="1099713"/>
                    </a:lnTo>
                    <a:lnTo>
                      <a:pt x="467290" y="1096803"/>
                    </a:lnTo>
                    <a:lnTo>
                      <a:pt x="467819" y="1093628"/>
                    </a:lnTo>
                    <a:lnTo>
                      <a:pt x="467819" y="1090718"/>
                    </a:lnTo>
                    <a:lnTo>
                      <a:pt x="467026" y="1087544"/>
                    </a:lnTo>
                    <a:lnTo>
                      <a:pt x="466761" y="1086221"/>
                    </a:lnTo>
                    <a:lnTo>
                      <a:pt x="466232" y="1085163"/>
                    </a:lnTo>
                    <a:lnTo>
                      <a:pt x="465174" y="1084369"/>
                    </a:lnTo>
                    <a:lnTo>
                      <a:pt x="464381" y="1084105"/>
                    </a:lnTo>
                    <a:lnTo>
                      <a:pt x="463323" y="1084105"/>
                    </a:lnTo>
                    <a:lnTo>
                      <a:pt x="462530" y="1084105"/>
                    </a:lnTo>
                    <a:close/>
                    <a:moveTo>
                      <a:pt x="439258" y="1084105"/>
                    </a:moveTo>
                    <a:lnTo>
                      <a:pt x="438200" y="1084369"/>
                    </a:lnTo>
                    <a:lnTo>
                      <a:pt x="437142" y="1085163"/>
                    </a:lnTo>
                    <a:lnTo>
                      <a:pt x="436613" y="1086221"/>
                    </a:lnTo>
                    <a:lnTo>
                      <a:pt x="436349" y="1087544"/>
                    </a:lnTo>
                    <a:lnTo>
                      <a:pt x="435820" y="1090718"/>
                    </a:lnTo>
                    <a:lnTo>
                      <a:pt x="435556" y="1093628"/>
                    </a:lnTo>
                    <a:lnTo>
                      <a:pt x="435820" y="1096803"/>
                    </a:lnTo>
                    <a:lnTo>
                      <a:pt x="436613" y="1099713"/>
                    </a:lnTo>
                    <a:lnTo>
                      <a:pt x="437407" y="1101565"/>
                    </a:lnTo>
                    <a:lnTo>
                      <a:pt x="438200" y="1103152"/>
                    </a:lnTo>
                    <a:lnTo>
                      <a:pt x="438465" y="1103681"/>
                    </a:lnTo>
                    <a:lnTo>
                      <a:pt x="438729" y="1105268"/>
                    </a:lnTo>
                    <a:lnTo>
                      <a:pt x="438729" y="1106062"/>
                    </a:lnTo>
                    <a:lnTo>
                      <a:pt x="438465" y="1107120"/>
                    </a:lnTo>
                    <a:lnTo>
                      <a:pt x="438200" y="1108178"/>
                    </a:lnTo>
                    <a:lnTo>
                      <a:pt x="437142" y="1108972"/>
                    </a:lnTo>
                    <a:lnTo>
                      <a:pt x="437407" y="1112411"/>
                    </a:lnTo>
                    <a:lnTo>
                      <a:pt x="437671" y="1115850"/>
                    </a:lnTo>
                    <a:lnTo>
                      <a:pt x="439787" y="1115850"/>
                    </a:lnTo>
                    <a:lnTo>
                      <a:pt x="440316" y="1115850"/>
                    </a:lnTo>
                    <a:lnTo>
                      <a:pt x="442167" y="1115850"/>
                    </a:lnTo>
                    <a:lnTo>
                      <a:pt x="442696" y="1112411"/>
                    </a:lnTo>
                    <a:lnTo>
                      <a:pt x="442960" y="1108972"/>
                    </a:lnTo>
                    <a:lnTo>
                      <a:pt x="442167" y="1108178"/>
                    </a:lnTo>
                    <a:lnTo>
                      <a:pt x="441638" y="1107120"/>
                    </a:lnTo>
                    <a:lnTo>
                      <a:pt x="441109" y="1106062"/>
                    </a:lnTo>
                    <a:lnTo>
                      <a:pt x="441109" y="1105268"/>
                    </a:lnTo>
                    <a:lnTo>
                      <a:pt x="441638" y="1103681"/>
                    </a:lnTo>
                    <a:lnTo>
                      <a:pt x="441902" y="1103152"/>
                    </a:lnTo>
                    <a:lnTo>
                      <a:pt x="442696" y="1101565"/>
                    </a:lnTo>
                    <a:lnTo>
                      <a:pt x="443489" y="1099713"/>
                    </a:lnTo>
                    <a:lnTo>
                      <a:pt x="444283" y="1096803"/>
                    </a:lnTo>
                    <a:lnTo>
                      <a:pt x="444283" y="1093628"/>
                    </a:lnTo>
                    <a:lnTo>
                      <a:pt x="444283" y="1090718"/>
                    </a:lnTo>
                    <a:lnTo>
                      <a:pt x="443754" y="1087544"/>
                    </a:lnTo>
                    <a:lnTo>
                      <a:pt x="443489" y="1086221"/>
                    </a:lnTo>
                    <a:lnTo>
                      <a:pt x="442696" y="1085163"/>
                    </a:lnTo>
                    <a:lnTo>
                      <a:pt x="442167" y="1084369"/>
                    </a:lnTo>
                    <a:lnTo>
                      <a:pt x="440845" y="1084105"/>
                    </a:lnTo>
                    <a:lnTo>
                      <a:pt x="440051" y="1084105"/>
                    </a:lnTo>
                    <a:lnTo>
                      <a:pt x="439258" y="1084105"/>
                    </a:lnTo>
                    <a:close/>
                    <a:moveTo>
                      <a:pt x="427886" y="1084105"/>
                    </a:moveTo>
                    <a:lnTo>
                      <a:pt x="426564" y="1084369"/>
                    </a:lnTo>
                    <a:lnTo>
                      <a:pt x="426035" y="1085163"/>
                    </a:lnTo>
                    <a:lnTo>
                      <a:pt x="425242" y="1086221"/>
                    </a:lnTo>
                    <a:lnTo>
                      <a:pt x="424977" y="1087544"/>
                    </a:lnTo>
                    <a:lnTo>
                      <a:pt x="424449" y="1090718"/>
                    </a:lnTo>
                    <a:lnTo>
                      <a:pt x="424184" y="1093628"/>
                    </a:lnTo>
                    <a:lnTo>
                      <a:pt x="424449" y="1096803"/>
                    </a:lnTo>
                    <a:lnTo>
                      <a:pt x="424977" y="1099713"/>
                    </a:lnTo>
                    <a:lnTo>
                      <a:pt x="426035" y="1101565"/>
                    </a:lnTo>
                    <a:lnTo>
                      <a:pt x="426829" y="1103152"/>
                    </a:lnTo>
                    <a:lnTo>
                      <a:pt x="426829" y="1103681"/>
                    </a:lnTo>
                    <a:lnTo>
                      <a:pt x="427093" y="1105268"/>
                    </a:lnTo>
                    <a:lnTo>
                      <a:pt x="427093" y="1106062"/>
                    </a:lnTo>
                    <a:lnTo>
                      <a:pt x="427093" y="1107120"/>
                    </a:lnTo>
                    <a:lnTo>
                      <a:pt x="426564" y="1108178"/>
                    </a:lnTo>
                    <a:lnTo>
                      <a:pt x="425506" y="1108972"/>
                    </a:lnTo>
                    <a:lnTo>
                      <a:pt x="426035" y="1112411"/>
                    </a:lnTo>
                    <a:lnTo>
                      <a:pt x="426564" y="1115850"/>
                    </a:lnTo>
                    <a:lnTo>
                      <a:pt x="428415" y="1115850"/>
                    </a:lnTo>
                    <a:lnTo>
                      <a:pt x="428680" y="1115850"/>
                    </a:lnTo>
                    <a:lnTo>
                      <a:pt x="431060" y="1115850"/>
                    </a:lnTo>
                    <a:lnTo>
                      <a:pt x="431324" y="1112411"/>
                    </a:lnTo>
                    <a:lnTo>
                      <a:pt x="431589" y="1108972"/>
                    </a:lnTo>
                    <a:lnTo>
                      <a:pt x="430531" y="1108178"/>
                    </a:lnTo>
                    <a:lnTo>
                      <a:pt x="430266" y="1107120"/>
                    </a:lnTo>
                    <a:lnTo>
                      <a:pt x="430002" y="1106062"/>
                    </a:lnTo>
                    <a:lnTo>
                      <a:pt x="430002" y="1105268"/>
                    </a:lnTo>
                    <a:lnTo>
                      <a:pt x="430266" y="1103681"/>
                    </a:lnTo>
                    <a:lnTo>
                      <a:pt x="430266" y="1103152"/>
                    </a:lnTo>
                    <a:lnTo>
                      <a:pt x="431324" y="1101565"/>
                    </a:lnTo>
                    <a:lnTo>
                      <a:pt x="432118" y="1099713"/>
                    </a:lnTo>
                    <a:lnTo>
                      <a:pt x="432911" y="1096803"/>
                    </a:lnTo>
                    <a:lnTo>
                      <a:pt x="433176" y="1093628"/>
                    </a:lnTo>
                    <a:lnTo>
                      <a:pt x="432911" y="1090718"/>
                    </a:lnTo>
                    <a:lnTo>
                      <a:pt x="432382" y="1087544"/>
                    </a:lnTo>
                    <a:lnTo>
                      <a:pt x="432118" y="1086221"/>
                    </a:lnTo>
                    <a:lnTo>
                      <a:pt x="431589" y="1085163"/>
                    </a:lnTo>
                    <a:lnTo>
                      <a:pt x="430531" y="1084369"/>
                    </a:lnTo>
                    <a:lnTo>
                      <a:pt x="429473" y="1084105"/>
                    </a:lnTo>
                    <a:lnTo>
                      <a:pt x="428680" y="1084105"/>
                    </a:lnTo>
                    <a:lnTo>
                      <a:pt x="427886" y="1084105"/>
                    </a:lnTo>
                    <a:close/>
                    <a:moveTo>
                      <a:pt x="416250" y="1084105"/>
                    </a:moveTo>
                    <a:lnTo>
                      <a:pt x="415457" y="1084369"/>
                    </a:lnTo>
                    <a:lnTo>
                      <a:pt x="414399" y="1085163"/>
                    </a:lnTo>
                    <a:lnTo>
                      <a:pt x="413870" y="1086221"/>
                    </a:lnTo>
                    <a:lnTo>
                      <a:pt x="413606" y="1087544"/>
                    </a:lnTo>
                    <a:lnTo>
                      <a:pt x="412813" y="1090718"/>
                    </a:lnTo>
                    <a:lnTo>
                      <a:pt x="412813" y="1093628"/>
                    </a:lnTo>
                    <a:lnTo>
                      <a:pt x="413077" y="1096803"/>
                    </a:lnTo>
                    <a:lnTo>
                      <a:pt x="413870" y="1099713"/>
                    </a:lnTo>
                    <a:lnTo>
                      <a:pt x="414399" y="1101565"/>
                    </a:lnTo>
                    <a:lnTo>
                      <a:pt x="415457" y="1103152"/>
                    </a:lnTo>
                    <a:lnTo>
                      <a:pt x="415722" y="1103681"/>
                    </a:lnTo>
                    <a:lnTo>
                      <a:pt x="415986" y="1105268"/>
                    </a:lnTo>
                    <a:lnTo>
                      <a:pt x="415986" y="1106062"/>
                    </a:lnTo>
                    <a:lnTo>
                      <a:pt x="415722" y="1107120"/>
                    </a:lnTo>
                    <a:lnTo>
                      <a:pt x="414928" y="1108178"/>
                    </a:lnTo>
                    <a:lnTo>
                      <a:pt x="414399" y="1108972"/>
                    </a:lnTo>
                    <a:lnTo>
                      <a:pt x="414399" y="1112411"/>
                    </a:lnTo>
                    <a:lnTo>
                      <a:pt x="414928" y="1115850"/>
                    </a:lnTo>
                    <a:lnTo>
                      <a:pt x="416779" y="1115850"/>
                    </a:lnTo>
                    <a:lnTo>
                      <a:pt x="417573" y="1115850"/>
                    </a:lnTo>
                    <a:lnTo>
                      <a:pt x="419424" y="1115850"/>
                    </a:lnTo>
                    <a:lnTo>
                      <a:pt x="419953" y="1112411"/>
                    </a:lnTo>
                    <a:lnTo>
                      <a:pt x="419953" y="1108972"/>
                    </a:lnTo>
                    <a:lnTo>
                      <a:pt x="419159" y="1108178"/>
                    </a:lnTo>
                    <a:lnTo>
                      <a:pt x="418895" y="1107120"/>
                    </a:lnTo>
                    <a:lnTo>
                      <a:pt x="418366" y="1106062"/>
                    </a:lnTo>
                    <a:lnTo>
                      <a:pt x="418366" y="1105268"/>
                    </a:lnTo>
                    <a:lnTo>
                      <a:pt x="418895" y="1103681"/>
                    </a:lnTo>
                    <a:lnTo>
                      <a:pt x="419159" y="1103152"/>
                    </a:lnTo>
                    <a:lnTo>
                      <a:pt x="419953" y="1101565"/>
                    </a:lnTo>
                    <a:lnTo>
                      <a:pt x="420746" y="1099713"/>
                    </a:lnTo>
                    <a:lnTo>
                      <a:pt x="421275" y="1096803"/>
                    </a:lnTo>
                    <a:lnTo>
                      <a:pt x="421540" y="1093628"/>
                    </a:lnTo>
                    <a:lnTo>
                      <a:pt x="421540" y="1090718"/>
                    </a:lnTo>
                    <a:lnTo>
                      <a:pt x="421011" y="1087544"/>
                    </a:lnTo>
                    <a:lnTo>
                      <a:pt x="420746" y="1086221"/>
                    </a:lnTo>
                    <a:lnTo>
                      <a:pt x="419953" y="1085163"/>
                    </a:lnTo>
                    <a:lnTo>
                      <a:pt x="419159" y="1084369"/>
                    </a:lnTo>
                    <a:lnTo>
                      <a:pt x="418102" y="1084105"/>
                    </a:lnTo>
                    <a:lnTo>
                      <a:pt x="417308" y="1084105"/>
                    </a:lnTo>
                    <a:lnTo>
                      <a:pt x="416250" y="1084105"/>
                    </a:lnTo>
                    <a:close/>
                    <a:moveTo>
                      <a:pt x="404879" y="1084105"/>
                    </a:moveTo>
                    <a:lnTo>
                      <a:pt x="403557" y="1084369"/>
                    </a:lnTo>
                    <a:lnTo>
                      <a:pt x="402499" y="1085163"/>
                    </a:lnTo>
                    <a:lnTo>
                      <a:pt x="402234" y="1086221"/>
                    </a:lnTo>
                    <a:lnTo>
                      <a:pt x="401970" y="1087544"/>
                    </a:lnTo>
                    <a:lnTo>
                      <a:pt x="401441" y="1090718"/>
                    </a:lnTo>
                    <a:lnTo>
                      <a:pt x="400912" y="1093628"/>
                    </a:lnTo>
                    <a:lnTo>
                      <a:pt x="401441" y="1096803"/>
                    </a:lnTo>
                    <a:lnTo>
                      <a:pt x="401970" y="1099713"/>
                    </a:lnTo>
                    <a:lnTo>
                      <a:pt x="402763" y="1101565"/>
                    </a:lnTo>
                    <a:lnTo>
                      <a:pt x="403821" y="1103152"/>
                    </a:lnTo>
                    <a:lnTo>
                      <a:pt x="403821" y="1103681"/>
                    </a:lnTo>
                    <a:lnTo>
                      <a:pt x="404086" y="1105268"/>
                    </a:lnTo>
                    <a:lnTo>
                      <a:pt x="404086" y="1106062"/>
                    </a:lnTo>
                    <a:lnTo>
                      <a:pt x="404086" y="1107120"/>
                    </a:lnTo>
                    <a:lnTo>
                      <a:pt x="403557" y="1108178"/>
                    </a:lnTo>
                    <a:lnTo>
                      <a:pt x="402499" y="1108972"/>
                    </a:lnTo>
                    <a:lnTo>
                      <a:pt x="402763" y="1112411"/>
                    </a:lnTo>
                    <a:lnTo>
                      <a:pt x="403557" y="1115850"/>
                    </a:lnTo>
                    <a:lnTo>
                      <a:pt x="405408" y="1115850"/>
                    </a:lnTo>
                    <a:lnTo>
                      <a:pt x="405672" y="1115850"/>
                    </a:lnTo>
                    <a:lnTo>
                      <a:pt x="407788" y="1115850"/>
                    </a:lnTo>
                    <a:lnTo>
                      <a:pt x="408052" y="1112411"/>
                    </a:lnTo>
                    <a:lnTo>
                      <a:pt x="408581" y="1108972"/>
                    </a:lnTo>
                    <a:lnTo>
                      <a:pt x="407523" y="1108178"/>
                    </a:lnTo>
                    <a:lnTo>
                      <a:pt x="407259" y="1107120"/>
                    </a:lnTo>
                    <a:lnTo>
                      <a:pt x="406995" y="1106062"/>
                    </a:lnTo>
                    <a:lnTo>
                      <a:pt x="406995" y="1105268"/>
                    </a:lnTo>
                    <a:lnTo>
                      <a:pt x="407259" y="1103681"/>
                    </a:lnTo>
                    <a:lnTo>
                      <a:pt x="407259" y="1103152"/>
                    </a:lnTo>
                    <a:lnTo>
                      <a:pt x="408052" y="1101565"/>
                    </a:lnTo>
                    <a:lnTo>
                      <a:pt x="409110" y="1099713"/>
                    </a:lnTo>
                    <a:lnTo>
                      <a:pt x="409639" y="1096803"/>
                    </a:lnTo>
                    <a:lnTo>
                      <a:pt x="410168" y="1093628"/>
                    </a:lnTo>
                    <a:lnTo>
                      <a:pt x="409639" y="1090718"/>
                    </a:lnTo>
                    <a:lnTo>
                      <a:pt x="409375" y="1087544"/>
                    </a:lnTo>
                    <a:lnTo>
                      <a:pt x="408846" y="1086221"/>
                    </a:lnTo>
                    <a:lnTo>
                      <a:pt x="408581" y="1085163"/>
                    </a:lnTo>
                    <a:lnTo>
                      <a:pt x="407523" y="1084369"/>
                    </a:lnTo>
                    <a:lnTo>
                      <a:pt x="406201" y="1084105"/>
                    </a:lnTo>
                    <a:lnTo>
                      <a:pt x="405672" y="1084105"/>
                    </a:lnTo>
                    <a:lnTo>
                      <a:pt x="404879" y="1084105"/>
                    </a:lnTo>
                    <a:close/>
                    <a:moveTo>
                      <a:pt x="393243" y="1084105"/>
                    </a:moveTo>
                    <a:lnTo>
                      <a:pt x="391921" y="1084369"/>
                    </a:lnTo>
                    <a:lnTo>
                      <a:pt x="391392" y="1085163"/>
                    </a:lnTo>
                    <a:lnTo>
                      <a:pt x="390598" y="1086221"/>
                    </a:lnTo>
                    <a:lnTo>
                      <a:pt x="390334" y="1087544"/>
                    </a:lnTo>
                    <a:lnTo>
                      <a:pt x="389805" y="1090718"/>
                    </a:lnTo>
                    <a:lnTo>
                      <a:pt x="389805" y="1093628"/>
                    </a:lnTo>
                    <a:lnTo>
                      <a:pt x="390070" y="1096803"/>
                    </a:lnTo>
                    <a:lnTo>
                      <a:pt x="390598" y="1099713"/>
                    </a:lnTo>
                    <a:lnTo>
                      <a:pt x="391392" y="1101565"/>
                    </a:lnTo>
                    <a:lnTo>
                      <a:pt x="392185" y="1103152"/>
                    </a:lnTo>
                    <a:lnTo>
                      <a:pt x="392714" y="1103681"/>
                    </a:lnTo>
                    <a:lnTo>
                      <a:pt x="392978" y="1105268"/>
                    </a:lnTo>
                    <a:lnTo>
                      <a:pt x="392978" y="1106062"/>
                    </a:lnTo>
                    <a:lnTo>
                      <a:pt x="392714" y="1107120"/>
                    </a:lnTo>
                    <a:lnTo>
                      <a:pt x="391921" y="1108178"/>
                    </a:lnTo>
                    <a:lnTo>
                      <a:pt x="391392" y="1108972"/>
                    </a:lnTo>
                    <a:lnTo>
                      <a:pt x="391392" y="1112411"/>
                    </a:lnTo>
                    <a:lnTo>
                      <a:pt x="391921" y="1115850"/>
                    </a:lnTo>
                    <a:lnTo>
                      <a:pt x="393772" y="1115850"/>
                    </a:lnTo>
                    <a:lnTo>
                      <a:pt x="394565" y="1115850"/>
                    </a:lnTo>
                    <a:lnTo>
                      <a:pt x="396416" y="1115850"/>
                    </a:lnTo>
                    <a:lnTo>
                      <a:pt x="396945" y="1112411"/>
                    </a:lnTo>
                    <a:lnTo>
                      <a:pt x="396945" y="1108972"/>
                    </a:lnTo>
                    <a:lnTo>
                      <a:pt x="395888" y="1108178"/>
                    </a:lnTo>
                    <a:lnTo>
                      <a:pt x="395623" y="1107120"/>
                    </a:lnTo>
                    <a:lnTo>
                      <a:pt x="395359" y="1106062"/>
                    </a:lnTo>
                    <a:lnTo>
                      <a:pt x="395359" y="1105268"/>
                    </a:lnTo>
                    <a:lnTo>
                      <a:pt x="395623" y="1103681"/>
                    </a:lnTo>
                    <a:lnTo>
                      <a:pt x="395888" y="1103152"/>
                    </a:lnTo>
                    <a:lnTo>
                      <a:pt x="396945" y="1101565"/>
                    </a:lnTo>
                    <a:lnTo>
                      <a:pt x="397474" y="1099713"/>
                    </a:lnTo>
                    <a:lnTo>
                      <a:pt x="398268" y="1096803"/>
                    </a:lnTo>
                    <a:lnTo>
                      <a:pt x="398532" y="1093628"/>
                    </a:lnTo>
                    <a:lnTo>
                      <a:pt x="398268" y="1090718"/>
                    </a:lnTo>
                    <a:lnTo>
                      <a:pt x="398003" y="1087544"/>
                    </a:lnTo>
                    <a:lnTo>
                      <a:pt x="397474" y="1086221"/>
                    </a:lnTo>
                    <a:lnTo>
                      <a:pt x="396945" y="1085163"/>
                    </a:lnTo>
                    <a:lnTo>
                      <a:pt x="395888" y="1084369"/>
                    </a:lnTo>
                    <a:lnTo>
                      <a:pt x="395094" y="1084105"/>
                    </a:lnTo>
                    <a:lnTo>
                      <a:pt x="394036" y="1084105"/>
                    </a:lnTo>
                    <a:lnTo>
                      <a:pt x="393243" y="1084105"/>
                    </a:lnTo>
                    <a:close/>
                    <a:moveTo>
                      <a:pt x="381871" y="1084105"/>
                    </a:moveTo>
                    <a:lnTo>
                      <a:pt x="380814" y="1084369"/>
                    </a:lnTo>
                    <a:lnTo>
                      <a:pt x="379756" y="1085163"/>
                    </a:lnTo>
                    <a:lnTo>
                      <a:pt x="379227" y="1086221"/>
                    </a:lnTo>
                    <a:lnTo>
                      <a:pt x="378962" y="1087544"/>
                    </a:lnTo>
                    <a:lnTo>
                      <a:pt x="378434" y="1090718"/>
                    </a:lnTo>
                    <a:lnTo>
                      <a:pt x="378169" y="1093628"/>
                    </a:lnTo>
                    <a:lnTo>
                      <a:pt x="378434" y="1096803"/>
                    </a:lnTo>
                    <a:lnTo>
                      <a:pt x="379227" y="1099713"/>
                    </a:lnTo>
                    <a:lnTo>
                      <a:pt x="380020" y="1101565"/>
                    </a:lnTo>
                    <a:lnTo>
                      <a:pt x="380814" y="1103152"/>
                    </a:lnTo>
                    <a:lnTo>
                      <a:pt x="381078" y="1103681"/>
                    </a:lnTo>
                    <a:lnTo>
                      <a:pt x="381343" y="1105268"/>
                    </a:lnTo>
                    <a:lnTo>
                      <a:pt x="381343" y="1106062"/>
                    </a:lnTo>
                    <a:lnTo>
                      <a:pt x="381078" y="1107120"/>
                    </a:lnTo>
                    <a:lnTo>
                      <a:pt x="380814" y="1108178"/>
                    </a:lnTo>
                    <a:lnTo>
                      <a:pt x="379756" y="1108972"/>
                    </a:lnTo>
                    <a:lnTo>
                      <a:pt x="380020" y="1112411"/>
                    </a:lnTo>
                    <a:lnTo>
                      <a:pt x="380549" y="1115850"/>
                    </a:lnTo>
                    <a:lnTo>
                      <a:pt x="382400" y="1115850"/>
                    </a:lnTo>
                    <a:lnTo>
                      <a:pt x="382929" y="1115850"/>
                    </a:lnTo>
                    <a:lnTo>
                      <a:pt x="384780" y="1115850"/>
                    </a:lnTo>
                    <a:lnTo>
                      <a:pt x="385309" y="1112411"/>
                    </a:lnTo>
                    <a:lnTo>
                      <a:pt x="385838" y="1108972"/>
                    </a:lnTo>
                    <a:lnTo>
                      <a:pt x="384780" y="1108178"/>
                    </a:lnTo>
                    <a:lnTo>
                      <a:pt x="384252" y="1107120"/>
                    </a:lnTo>
                    <a:lnTo>
                      <a:pt x="384252" y="1106062"/>
                    </a:lnTo>
                    <a:lnTo>
                      <a:pt x="383987" y="1105268"/>
                    </a:lnTo>
                    <a:lnTo>
                      <a:pt x="384252" y="1103681"/>
                    </a:lnTo>
                    <a:lnTo>
                      <a:pt x="384516" y="1103152"/>
                    </a:lnTo>
                    <a:lnTo>
                      <a:pt x="385309" y="1101565"/>
                    </a:lnTo>
                    <a:lnTo>
                      <a:pt x="386103" y="1099713"/>
                    </a:lnTo>
                    <a:lnTo>
                      <a:pt x="386896" y="1096803"/>
                    </a:lnTo>
                    <a:lnTo>
                      <a:pt x="386896" y="1093628"/>
                    </a:lnTo>
                    <a:lnTo>
                      <a:pt x="386896" y="1090718"/>
                    </a:lnTo>
                    <a:lnTo>
                      <a:pt x="386367" y="1087544"/>
                    </a:lnTo>
                    <a:lnTo>
                      <a:pt x="386103" y="1086221"/>
                    </a:lnTo>
                    <a:lnTo>
                      <a:pt x="385309" y="1085163"/>
                    </a:lnTo>
                    <a:lnTo>
                      <a:pt x="384780" y="1084369"/>
                    </a:lnTo>
                    <a:lnTo>
                      <a:pt x="383458" y="1084105"/>
                    </a:lnTo>
                    <a:lnTo>
                      <a:pt x="382665" y="1084105"/>
                    </a:lnTo>
                    <a:lnTo>
                      <a:pt x="381871" y="1084105"/>
                    </a:lnTo>
                    <a:close/>
                    <a:moveTo>
                      <a:pt x="369178" y="1084105"/>
                    </a:moveTo>
                    <a:lnTo>
                      <a:pt x="367855" y="1084369"/>
                    </a:lnTo>
                    <a:lnTo>
                      <a:pt x="367326" y="1085163"/>
                    </a:lnTo>
                    <a:lnTo>
                      <a:pt x="366798" y="1086221"/>
                    </a:lnTo>
                    <a:lnTo>
                      <a:pt x="366533" y="1087544"/>
                    </a:lnTo>
                    <a:lnTo>
                      <a:pt x="365740" y="1090718"/>
                    </a:lnTo>
                    <a:lnTo>
                      <a:pt x="365740" y="1093628"/>
                    </a:lnTo>
                    <a:lnTo>
                      <a:pt x="365740" y="1096803"/>
                    </a:lnTo>
                    <a:lnTo>
                      <a:pt x="366798" y="1099713"/>
                    </a:lnTo>
                    <a:lnTo>
                      <a:pt x="367326" y="1101565"/>
                    </a:lnTo>
                    <a:lnTo>
                      <a:pt x="368384" y="1103152"/>
                    </a:lnTo>
                    <a:lnTo>
                      <a:pt x="368649" y="1103681"/>
                    </a:lnTo>
                    <a:lnTo>
                      <a:pt x="368913" y="1105268"/>
                    </a:lnTo>
                    <a:lnTo>
                      <a:pt x="368913" y="1106062"/>
                    </a:lnTo>
                    <a:lnTo>
                      <a:pt x="368649" y="1107120"/>
                    </a:lnTo>
                    <a:lnTo>
                      <a:pt x="367855" y="1108178"/>
                    </a:lnTo>
                    <a:lnTo>
                      <a:pt x="367326" y="1108972"/>
                    </a:lnTo>
                    <a:lnTo>
                      <a:pt x="367326" y="1112411"/>
                    </a:lnTo>
                    <a:lnTo>
                      <a:pt x="367855" y="1115850"/>
                    </a:lnTo>
                    <a:lnTo>
                      <a:pt x="369707" y="1115850"/>
                    </a:lnTo>
                    <a:lnTo>
                      <a:pt x="370500" y="1115850"/>
                    </a:lnTo>
                    <a:lnTo>
                      <a:pt x="372351" y="1115850"/>
                    </a:lnTo>
                    <a:lnTo>
                      <a:pt x="372616" y="1112411"/>
                    </a:lnTo>
                    <a:lnTo>
                      <a:pt x="372880" y="1108972"/>
                    </a:lnTo>
                    <a:lnTo>
                      <a:pt x="372087" y="1108178"/>
                    </a:lnTo>
                    <a:lnTo>
                      <a:pt x="371822" y="1107120"/>
                    </a:lnTo>
                    <a:lnTo>
                      <a:pt x="371293" y="1106062"/>
                    </a:lnTo>
                    <a:lnTo>
                      <a:pt x="371293" y="1105268"/>
                    </a:lnTo>
                    <a:lnTo>
                      <a:pt x="371822" y="1103681"/>
                    </a:lnTo>
                    <a:lnTo>
                      <a:pt x="372087" y="1103152"/>
                    </a:lnTo>
                    <a:lnTo>
                      <a:pt x="372880" y="1101565"/>
                    </a:lnTo>
                    <a:lnTo>
                      <a:pt x="373673" y="1099713"/>
                    </a:lnTo>
                    <a:lnTo>
                      <a:pt x="374202" y="1096803"/>
                    </a:lnTo>
                    <a:lnTo>
                      <a:pt x="374467" y="1093628"/>
                    </a:lnTo>
                    <a:lnTo>
                      <a:pt x="374202" y="1090718"/>
                    </a:lnTo>
                    <a:lnTo>
                      <a:pt x="373938" y="1087544"/>
                    </a:lnTo>
                    <a:lnTo>
                      <a:pt x="373673" y="1086221"/>
                    </a:lnTo>
                    <a:lnTo>
                      <a:pt x="372880" y="1085163"/>
                    </a:lnTo>
                    <a:lnTo>
                      <a:pt x="372087" y="1084369"/>
                    </a:lnTo>
                    <a:lnTo>
                      <a:pt x="371029" y="1084105"/>
                    </a:lnTo>
                    <a:lnTo>
                      <a:pt x="370764" y="1084105"/>
                    </a:lnTo>
                    <a:lnTo>
                      <a:pt x="370235" y="1084105"/>
                    </a:lnTo>
                    <a:lnTo>
                      <a:pt x="369178" y="1084105"/>
                    </a:lnTo>
                    <a:close/>
                    <a:moveTo>
                      <a:pt x="358071" y="1084105"/>
                    </a:moveTo>
                    <a:lnTo>
                      <a:pt x="356748" y="1084369"/>
                    </a:lnTo>
                    <a:lnTo>
                      <a:pt x="355690" y="1085163"/>
                    </a:lnTo>
                    <a:lnTo>
                      <a:pt x="355162" y="1086221"/>
                    </a:lnTo>
                    <a:lnTo>
                      <a:pt x="354897" y="1087544"/>
                    </a:lnTo>
                    <a:lnTo>
                      <a:pt x="354633" y="1090718"/>
                    </a:lnTo>
                    <a:lnTo>
                      <a:pt x="354368" y="1093628"/>
                    </a:lnTo>
                    <a:lnTo>
                      <a:pt x="354633" y="1096803"/>
                    </a:lnTo>
                    <a:lnTo>
                      <a:pt x="355162" y="1099713"/>
                    </a:lnTo>
                    <a:lnTo>
                      <a:pt x="356219" y="1101565"/>
                    </a:lnTo>
                    <a:lnTo>
                      <a:pt x="356748" y="1103152"/>
                    </a:lnTo>
                    <a:lnTo>
                      <a:pt x="357013" y="1103681"/>
                    </a:lnTo>
                    <a:lnTo>
                      <a:pt x="357277" y="1105268"/>
                    </a:lnTo>
                    <a:lnTo>
                      <a:pt x="357277" y="1106062"/>
                    </a:lnTo>
                    <a:lnTo>
                      <a:pt x="357013" y="1107120"/>
                    </a:lnTo>
                    <a:lnTo>
                      <a:pt x="356748" y="1108178"/>
                    </a:lnTo>
                    <a:lnTo>
                      <a:pt x="355690" y="1108972"/>
                    </a:lnTo>
                    <a:lnTo>
                      <a:pt x="356219" y="1112411"/>
                    </a:lnTo>
                    <a:lnTo>
                      <a:pt x="356484" y="1115850"/>
                    </a:lnTo>
                    <a:lnTo>
                      <a:pt x="358335" y="1115850"/>
                    </a:lnTo>
                    <a:lnTo>
                      <a:pt x="358864" y="1115850"/>
                    </a:lnTo>
                    <a:lnTo>
                      <a:pt x="360715" y="1115850"/>
                    </a:lnTo>
                    <a:lnTo>
                      <a:pt x="361508" y="1112411"/>
                    </a:lnTo>
                    <a:lnTo>
                      <a:pt x="361508" y="1108972"/>
                    </a:lnTo>
                    <a:lnTo>
                      <a:pt x="360715" y="1108178"/>
                    </a:lnTo>
                    <a:lnTo>
                      <a:pt x="360186" y="1107120"/>
                    </a:lnTo>
                    <a:lnTo>
                      <a:pt x="359922" y="1106062"/>
                    </a:lnTo>
                    <a:lnTo>
                      <a:pt x="359922" y="1105268"/>
                    </a:lnTo>
                    <a:lnTo>
                      <a:pt x="360186" y="1103681"/>
                    </a:lnTo>
                    <a:lnTo>
                      <a:pt x="360451" y="1103152"/>
                    </a:lnTo>
                    <a:lnTo>
                      <a:pt x="361508" y="1101565"/>
                    </a:lnTo>
                    <a:lnTo>
                      <a:pt x="362037" y="1099713"/>
                    </a:lnTo>
                    <a:lnTo>
                      <a:pt x="363095" y="1096803"/>
                    </a:lnTo>
                    <a:lnTo>
                      <a:pt x="363095" y="1093628"/>
                    </a:lnTo>
                    <a:lnTo>
                      <a:pt x="363095" y="1090718"/>
                    </a:lnTo>
                    <a:lnTo>
                      <a:pt x="362302" y="1087544"/>
                    </a:lnTo>
                    <a:lnTo>
                      <a:pt x="362037" y="1086221"/>
                    </a:lnTo>
                    <a:lnTo>
                      <a:pt x="361508" y="1085163"/>
                    </a:lnTo>
                    <a:lnTo>
                      <a:pt x="360715" y="1084369"/>
                    </a:lnTo>
                    <a:lnTo>
                      <a:pt x="359657" y="1084105"/>
                    </a:lnTo>
                    <a:lnTo>
                      <a:pt x="358600" y="1084105"/>
                    </a:lnTo>
                    <a:lnTo>
                      <a:pt x="358071" y="1084105"/>
                    </a:lnTo>
                    <a:close/>
                    <a:moveTo>
                      <a:pt x="346435" y="1084105"/>
                    </a:moveTo>
                    <a:lnTo>
                      <a:pt x="345112" y="1084369"/>
                    </a:lnTo>
                    <a:lnTo>
                      <a:pt x="344319" y="1085163"/>
                    </a:lnTo>
                    <a:lnTo>
                      <a:pt x="344055" y="1086221"/>
                    </a:lnTo>
                    <a:lnTo>
                      <a:pt x="343526" y="1087544"/>
                    </a:lnTo>
                    <a:lnTo>
                      <a:pt x="342997" y="1090718"/>
                    </a:lnTo>
                    <a:lnTo>
                      <a:pt x="342732" y="1093628"/>
                    </a:lnTo>
                    <a:lnTo>
                      <a:pt x="342997" y="1096803"/>
                    </a:lnTo>
                    <a:lnTo>
                      <a:pt x="343526" y="1099713"/>
                    </a:lnTo>
                    <a:lnTo>
                      <a:pt x="344583" y="1101565"/>
                    </a:lnTo>
                    <a:lnTo>
                      <a:pt x="345641" y="1103152"/>
                    </a:lnTo>
                    <a:lnTo>
                      <a:pt x="345641" y="1103681"/>
                    </a:lnTo>
                    <a:lnTo>
                      <a:pt x="345906" y="1105268"/>
                    </a:lnTo>
                    <a:lnTo>
                      <a:pt x="345906" y="1106062"/>
                    </a:lnTo>
                    <a:lnTo>
                      <a:pt x="345906" y="1107120"/>
                    </a:lnTo>
                    <a:lnTo>
                      <a:pt x="345112" y="1108178"/>
                    </a:lnTo>
                    <a:lnTo>
                      <a:pt x="344319" y="1108972"/>
                    </a:lnTo>
                    <a:lnTo>
                      <a:pt x="344583" y="1112411"/>
                    </a:lnTo>
                    <a:lnTo>
                      <a:pt x="345112" y="1115850"/>
                    </a:lnTo>
                    <a:lnTo>
                      <a:pt x="346964" y="1115850"/>
                    </a:lnTo>
                    <a:lnTo>
                      <a:pt x="347492" y="1115850"/>
                    </a:lnTo>
                    <a:lnTo>
                      <a:pt x="349608" y="1115850"/>
                    </a:lnTo>
                    <a:lnTo>
                      <a:pt x="349873" y="1112411"/>
                    </a:lnTo>
                    <a:lnTo>
                      <a:pt x="350137" y="1108972"/>
                    </a:lnTo>
                    <a:lnTo>
                      <a:pt x="349344" y="1108178"/>
                    </a:lnTo>
                    <a:lnTo>
                      <a:pt x="348815" y="1107120"/>
                    </a:lnTo>
                    <a:lnTo>
                      <a:pt x="348550" y="1106062"/>
                    </a:lnTo>
                    <a:lnTo>
                      <a:pt x="348550" y="1105268"/>
                    </a:lnTo>
                    <a:lnTo>
                      <a:pt x="348815" y="1103681"/>
                    </a:lnTo>
                    <a:lnTo>
                      <a:pt x="348815" y="1103152"/>
                    </a:lnTo>
                    <a:lnTo>
                      <a:pt x="349873" y="1101565"/>
                    </a:lnTo>
                    <a:lnTo>
                      <a:pt x="350930" y="1099713"/>
                    </a:lnTo>
                    <a:lnTo>
                      <a:pt x="351459" y="1096803"/>
                    </a:lnTo>
                    <a:lnTo>
                      <a:pt x="351724" y="1093628"/>
                    </a:lnTo>
                    <a:lnTo>
                      <a:pt x="351459" y="1090718"/>
                    </a:lnTo>
                    <a:lnTo>
                      <a:pt x="351195" y="1087544"/>
                    </a:lnTo>
                    <a:lnTo>
                      <a:pt x="350401" y="1086221"/>
                    </a:lnTo>
                    <a:lnTo>
                      <a:pt x="350137" y="1085163"/>
                    </a:lnTo>
                    <a:lnTo>
                      <a:pt x="349344" y="1084369"/>
                    </a:lnTo>
                    <a:lnTo>
                      <a:pt x="348021" y="1084105"/>
                    </a:lnTo>
                    <a:lnTo>
                      <a:pt x="347492" y="1084105"/>
                    </a:lnTo>
                    <a:lnTo>
                      <a:pt x="346435" y="1084105"/>
                    </a:lnTo>
                    <a:close/>
                    <a:moveTo>
                      <a:pt x="326601" y="1084105"/>
                    </a:moveTo>
                    <a:lnTo>
                      <a:pt x="325278" y="1084369"/>
                    </a:lnTo>
                    <a:lnTo>
                      <a:pt x="324220" y="1085163"/>
                    </a:lnTo>
                    <a:lnTo>
                      <a:pt x="323692" y="1086221"/>
                    </a:lnTo>
                    <a:lnTo>
                      <a:pt x="323427" y="1087544"/>
                    </a:lnTo>
                    <a:lnTo>
                      <a:pt x="323163" y="1090718"/>
                    </a:lnTo>
                    <a:lnTo>
                      <a:pt x="322634" y="1093628"/>
                    </a:lnTo>
                    <a:lnTo>
                      <a:pt x="323163" y="1096803"/>
                    </a:lnTo>
                    <a:lnTo>
                      <a:pt x="323692" y="1099713"/>
                    </a:lnTo>
                    <a:lnTo>
                      <a:pt x="324749" y="1101565"/>
                    </a:lnTo>
                    <a:lnTo>
                      <a:pt x="325278" y="1103152"/>
                    </a:lnTo>
                    <a:lnTo>
                      <a:pt x="325543" y="1103681"/>
                    </a:lnTo>
                    <a:lnTo>
                      <a:pt x="325807" y="1105268"/>
                    </a:lnTo>
                    <a:lnTo>
                      <a:pt x="325807" y="1106062"/>
                    </a:lnTo>
                    <a:lnTo>
                      <a:pt x="325543" y="1107120"/>
                    </a:lnTo>
                    <a:lnTo>
                      <a:pt x="325278" y="1108178"/>
                    </a:lnTo>
                    <a:lnTo>
                      <a:pt x="324220" y="1108972"/>
                    </a:lnTo>
                    <a:lnTo>
                      <a:pt x="324749" y="1112411"/>
                    </a:lnTo>
                    <a:lnTo>
                      <a:pt x="325014" y="1115850"/>
                    </a:lnTo>
                    <a:lnTo>
                      <a:pt x="326865" y="1115850"/>
                    </a:lnTo>
                    <a:lnTo>
                      <a:pt x="327394" y="1115850"/>
                    </a:lnTo>
                    <a:lnTo>
                      <a:pt x="329245" y="1115850"/>
                    </a:lnTo>
                    <a:lnTo>
                      <a:pt x="330038" y="1112411"/>
                    </a:lnTo>
                    <a:lnTo>
                      <a:pt x="330038" y="1108972"/>
                    </a:lnTo>
                    <a:lnTo>
                      <a:pt x="329245" y="1108178"/>
                    </a:lnTo>
                    <a:lnTo>
                      <a:pt x="328716" y="1107120"/>
                    </a:lnTo>
                    <a:lnTo>
                      <a:pt x="328452" y="1106062"/>
                    </a:lnTo>
                    <a:lnTo>
                      <a:pt x="328452" y="1105268"/>
                    </a:lnTo>
                    <a:lnTo>
                      <a:pt x="328716" y="1103681"/>
                    </a:lnTo>
                    <a:lnTo>
                      <a:pt x="328981" y="1103152"/>
                    </a:lnTo>
                    <a:lnTo>
                      <a:pt x="330038" y="1101565"/>
                    </a:lnTo>
                    <a:lnTo>
                      <a:pt x="330567" y="1099713"/>
                    </a:lnTo>
                    <a:lnTo>
                      <a:pt x="331361" y="1096803"/>
                    </a:lnTo>
                    <a:lnTo>
                      <a:pt x="331361" y="1093628"/>
                    </a:lnTo>
                    <a:lnTo>
                      <a:pt x="331361" y="1090718"/>
                    </a:lnTo>
                    <a:lnTo>
                      <a:pt x="330832" y="1087544"/>
                    </a:lnTo>
                    <a:lnTo>
                      <a:pt x="330567" y="1086221"/>
                    </a:lnTo>
                    <a:lnTo>
                      <a:pt x="330038" y="1085163"/>
                    </a:lnTo>
                    <a:lnTo>
                      <a:pt x="329245" y="1084369"/>
                    </a:lnTo>
                    <a:lnTo>
                      <a:pt x="328187" y="1084105"/>
                    </a:lnTo>
                    <a:lnTo>
                      <a:pt x="327129" y="1084105"/>
                    </a:lnTo>
                    <a:lnTo>
                      <a:pt x="326601" y="1084105"/>
                    </a:lnTo>
                    <a:close/>
                    <a:moveTo>
                      <a:pt x="314965" y="1084105"/>
                    </a:moveTo>
                    <a:lnTo>
                      <a:pt x="313642" y="1084369"/>
                    </a:lnTo>
                    <a:lnTo>
                      <a:pt x="313113" y="1085163"/>
                    </a:lnTo>
                    <a:lnTo>
                      <a:pt x="312585" y="1086221"/>
                    </a:lnTo>
                    <a:lnTo>
                      <a:pt x="312056" y="1087544"/>
                    </a:lnTo>
                    <a:lnTo>
                      <a:pt x="311527" y="1090718"/>
                    </a:lnTo>
                    <a:lnTo>
                      <a:pt x="311262" y="1093628"/>
                    </a:lnTo>
                    <a:lnTo>
                      <a:pt x="311527" y="1096803"/>
                    </a:lnTo>
                    <a:lnTo>
                      <a:pt x="312056" y="1099713"/>
                    </a:lnTo>
                    <a:lnTo>
                      <a:pt x="313113" y="1101565"/>
                    </a:lnTo>
                    <a:lnTo>
                      <a:pt x="313907" y="1103152"/>
                    </a:lnTo>
                    <a:lnTo>
                      <a:pt x="313907" y="1103681"/>
                    </a:lnTo>
                    <a:lnTo>
                      <a:pt x="314436" y="1105268"/>
                    </a:lnTo>
                    <a:lnTo>
                      <a:pt x="314436" y="1106062"/>
                    </a:lnTo>
                    <a:lnTo>
                      <a:pt x="314436" y="1107120"/>
                    </a:lnTo>
                    <a:lnTo>
                      <a:pt x="313642" y="1108178"/>
                    </a:lnTo>
                    <a:lnTo>
                      <a:pt x="312849" y="1108972"/>
                    </a:lnTo>
                    <a:lnTo>
                      <a:pt x="313113" y="1112411"/>
                    </a:lnTo>
                    <a:lnTo>
                      <a:pt x="313642" y="1115850"/>
                    </a:lnTo>
                    <a:lnTo>
                      <a:pt x="315494" y="1115850"/>
                    </a:lnTo>
                    <a:lnTo>
                      <a:pt x="316022" y="1115850"/>
                    </a:lnTo>
                    <a:lnTo>
                      <a:pt x="318138" y="1115850"/>
                    </a:lnTo>
                    <a:lnTo>
                      <a:pt x="318402" y="1112411"/>
                    </a:lnTo>
                    <a:lnTo>
                      <a:pt x="318667" y="1108972"/>
                    </a:lnTo>
                    <a:lnTo>
                      <a:pt x="317874" y="1108178"/>
                    </a:lnTo>
                    <a:lnTo>
                      <a:pt x="317345" y="1107120"/>
                    </a:lnTo>
                    <a:lnTo>
                      <a:pt x="317080" y="1106062"/>
                    </a:lnTo>
                    <a:lnTo>
                      <a:pt x="317080" y="1105268"/>
                    </a:lnTo>
                    <a:lnTo>
                      <a:pt x="317345" y="1103681"/>
                    </a:lnTo>
                    <a:lnTo>
                      <a:pt x="317345" y="1103152"/>
                    </a:lnTo>
                    <a:lnTo>
                      <a:pt x="318402" y="1101565"/>
                    </a:lnTo>
                    <a:lnTo>
                      <a:pt x="319460" y="1099713"/>
                    </a:lnTo>
                    <a:lnTo>
                      <a:pt x="319989" y="1096803"/>
                    </a:lnTo>
                    <a:lnTo>
                      <a:pt x="320254" y="1093628"/>
                    </a:lnTo>
                    <a:lnTo>
                      <a:pt x="319989" y="1090718"/>
                    </a:lnTo>
                    <a:lnTo>
                      <a:pt x="319725" y="1087544"/>
                    </a:lnTo>
                    <a:lnTo>
                      <a:pt x="318931" y="1086221"/>
                    </a:lnTo>
                    <a:lnTo>
                      <a:pt x="318667" y="1085163"/>
                    </a:lnTo>
                    <a:lnTo>
                      <a:pt x="317874" y="1084369"/>
                    </a:lnTo>
                    <a:lnTo>
                      <a:pt x="316551" y="1084105"/>
                    </a:lnTo>
                    <a:lnTo>
                      <a:pt x="316022" y="1084105"/>
                    </a:lnTo>
                    <a:lnTo>
                      <a:pt x="314965" y="1084105"/>
                    </a:lnTo>
                    <a:close/>
                    <a:moveTo>
                      <a:pt x="303329" y="1084105"/>
                    </a:moveTo>
                    <a:lnTo>
                      <a:pt x="302535" y="1084369"/>
                    </a:lnTo>
                    <a:lnTo>
                      <a:pt x="301477" y="1085163"/>
                    </a:lnTo>
                    <a:lnTo>
                      <a:pt x="300949" y="1086221"/>
                    </a:lnTo>
                    <a:lnTo>
                      <a:pt x="300684" y="1087544"/>
                    </a:lnTo>
                    <a:lnTo>
                      <a:pt x="299891" y="1090718"/>
                    </a:lnTo>
                    <a:lnTo>
                      <a:pt x="299891" y="1093628"/>
                    </a:lnTo>
                    <a:lnTo>
                      <a:pt x="300420" y="1096803"/>
                    </a:lnTo>
                    <a:lnTo>
                      <a:pt x="300949" y="1099713"/>
                    </a:lnTo>
                    <a:lnTo>
                      <a:pt x="301477" y="1101565"/>
                    </a:lnTo>
                    <a:lnTo>
                      <a:pt x="302535" y="1103152"/>
                    </a:lnTo>
                    <a:lnTo>
                      <a:pt x="302800" y="1103681"/>
                    </a:lnTo>
                    <a:lnTo>
                      <a:pt x="303064" y="1105268"/>
                    </a:lnTo>
                    <a:lnTo>
                      <a:pt x="303064" y="1106062"/>
                    </a:lnTo>
                    <a:lnTo>
                      <a:pt x="302800" y="1107120"/>
                    </a:lnTo>
                    <a:lnTo>
                      <a:pt x="302271" y="1108178"/>
                    </a:lnTo>
                    <a:lnTo>
                      <a:pt x="301477" y="1108972"/>
                    </a:lnTo>
                    <a:lnTo>
                      <a:pt x="301477" y="1112411"/>
                    </a:lnTo>
                    <a:lnTo>
                      <a:pt x="302271" y="1115850"/>
                    </a:lnTo>
                    <a:lnTo>
                      <a:pt x="304122" y="1115850"/>
                    </a:lnTo>
                    <a:lnTo>
                      <a:pt x="304651" y="1115850"/>
                    </a:lnTo>
                    <a:lnTo>
                      <a:pt x="306502" y="1115850"/>
                    </a:lnTo>
                    <a:lnTo>
                      <a:pt x="307295" y="1112411"/>
                    </a:lnTo>
                    <a:lnTo>
                      <a:pt x="307295" y="1108972"/>
                    </a:lnTo>
                    <a:lnTo>
                      <a:pt x="306238" y="1108178"/>
                    </a:lnTo>
                    <a:lnTo>
                      <a:pt x="305973" y="1107120"/>
                    </a:lnTo>
                    <a:lnTo>
                      <a:pt x="305709" y="1106062"/>
                    </a:lnTo>
                    <a:lnTo>
                      <a:pt x="305709" y="1105268"/>
                    </a:lnTo>
                    <a:lnTo>
                      <a:pt x="305973" y="1103681"/>
                    </a:lnTo>
                    <a:lnTo>
                      <a:pt x="306238" y="1103152"/>
                    </a:lnTo>
                    <a:lnTo>
                      <a:pt x="307295" y="1101565"/>
                    </a:lnTo>
                    <a:lnTo>
                      <a:pt x="307824" y="1099713"/>
                    </a:lnTo>
                    <a:lnTo>
                      <a:pt x="308353" y="1096803"/>
                    </a:lnTo>
                    <a:lnTo>
                      <a:pt x="308618" y="1093628"/>
                    </a:lnTo>
                    <a:lnTo>
                      <a:pt x="308618" y="1090718"/>
                    </a:lnTo>
                    <a:lnTo>
                      <a:pt x="308089" y="1087544"/>
                    </a:lnTo>
                    <a:lnTo>
                      <a:pt x="307824" y="1086221"/>
                    </a:lnTo>
                    <a:lnTo>
                      <a:pt x="307295" y="1085163"/>
                    </a:lnTo>
                    <a:lnTo>
                      <a:pt x="306238" y="1084369"/>
                    </a:lnTo>
                    <a:lnTo>
                      <a:pt x="305180" y="1084105"/>
                    </a:lnTo>
                    <a:lnTo>
                      <a:pt x="304386" y="1084105"/>
                    </a:lnTo>
                    <a:lnTo>
                      <a:pt x="303329" y="1084105"/>
                    </a:lnTo>
                    <a:close/>
                    <a:moveTo>
                      <a:pt x="291957" y="1084105"/>
                    </a:moveTo>
                    <a:lnTo>
                      <a:pt x="290635" y="1084369"/>
                    </a:lnTo>
                    <a:lnTo>
                      <a:pt x="289841" y="1085163"/>
                    </a:lnTo>
                    <a:lnTo>
                      <a:pt x="289313" y="1086221"/>
                    </a:lnTo>
                    <a:lnTo>
                      <a:pt x="289048" y="1087544"/>
                    </a:lnTo>
                    <a:lnTo>
                      <a:pt x="288519" y="1090718"/>
                    </a:lnTo>
                    <a:lnTo>
                      <a:pt x="288255" y="1093628"/>
                    </a:lnTo>
                    <a:lnTo>
                      <a:pt x="288519" y="1096803"/>
                    </a:lnTo>
                    <a:lnTo>
                      <a:pt x="289048" y="1099713"/>
                    </a:lnTo>
                    <a:lnTo>
                      <a:pt x="290106" y="1101565"/>
                    </a:lnTo>
                    <a:lnTo>
                      <a:pt x="290899" y="1103152"/>
                    </a:lnTo>
                    <a:lnTo>
                      <a:pt x="290899" y="1103681"/>
                    </a:lnTo>
                    <a:lnTo>
                      <a:pt x="291164" y="1105268"/>
                    </a:lnTo>
                    <a:lnTo>
                      <a:pt x="291164" y="1106062"/>
                    </a:lnTo>
                    <a:lnTo>
                      <a:pt x="291164" y="1107120"/>
                    </a:lnTo>
                    <a:lnTo>
                      <a:pt x="290635" y="1108178"/>
                    </a:lnTo>
                    <a:lnTo>
                      <a:pt x="289841" y="1108972"/>
                    </a:lnTo>
                    <a:lnTo>
                      <a:pt x="290106" y="1112411"/>
                    </a:lnTo>
                    <a:lnTo>
                      <a:pt x="290635" y="1115850"/>
                    </a:lnTo>
                    <a:lnTo>
                      <a:pt x="292486" y="1115850"/>
                    </a:lnTo>
                    <a:lnTo>
                      <a:pt x="292750" y="1115850"/>
                    </a:lnTo>
                    <a:lnTo>
                      <a:pt x="295131" y="1115850"/>
                    </a:lnTo>
                    <a:lnTo>
                      <a:pt x="295395" y="1112411"/>
                    </a:lnTo>
                    <a:lnTo>
                      <a:pt x="295659" y="1108972"/>
                    </a:lnTo>
                    <a:lnTo>
                      <a:pt x="294602" y="1108178"/>
                    </a:lnTo>
                    <a:lnTo>
                      <a:pt x="294073" y="1107120"/>
                    </a:lnTo>
                    <a:lnTo>
                      <a:pt x="294073" y="1106062"/>
                    </a:lnTo>
                    <a:lnTo>
                      <a:pt x="294073" y="1105268"/>
                    </a:lnTo>
                    <a:lnTo>
                      <a:pt x="294337" y="1103681"/>
                    </a:lnTo>
                    <a:lnTo>
                      <a:pt x="294337" y="1103152"/>
                    </a:lnTo>
                    <a:lnTo>
                      <a:pt x="295395" y="1101565"/>
                    </a:lnTo>
                    <a:lnTo>
                      <a:pt x="296188" y="1099713"/>
                    </a:lnTo>
                    <a:lnTo>
                      <a:pt x="296982" y="1096803"/>
                    </a:lnTo>
                    <a:lnTo>
                      <a:pt x="297246" y="1093628"/>
                    </a:lnTo>
                    <a:lnTo>
                      <a:pt x="296982" y="1090718"/>
                    </a:lnTo>
                    <a:lnTo>
                      <a:pt x="296453" y="1087544"/>
                    </a:lnTo>
                    <a:lnTo>
                      <a:pt x="295924" y="1086221"/>
                    </a:lnTo>
                    <a:lnTo>
                      <a:pt x="295659" y="1085163"/>
                    </a:lnTo>
                    <a:lnTo>
                      <a:pt x="294602" y="1084369"/>
                    </a:lnTo>
                    <a:lnTo>
                      <a:pt x="293544" y="1084105"/>
                    </a:lnTo>
                    <a:lnTo>
                      <a:pt x="292750" y="1084105"/>
                    </a:lnTo>
                    <a:lnTo>
                      <a:pt x="291957" y="1084105"/>
                    </a:lnTo>
                    <a:close/>
                    <a:moveTo>
                      <a:pt x="280321" y="1084105"/>
                    </a:moveTo>
                    <a:lnTo>
                      <a:pt x="278999" y="1084369"/>
                    </a:lnTo>
                    <a:lnTo>
                      <a:pt x="278470" y="1085163"/>
                    </a:lnTo>
                    <a:lnTo>
                      <a:pt x="277941" y="1086221"/>
                    </a:lnTo>
                    <a:lnTo>
                      <a:pt x="277677" y="1087544"/>
                    </a:lnTo>
                    <a:lnTo>
                      <a:pt x="276883" y="1090718"/>
                    </a:lnTo>
                    <a:lnTo>
                      <a:pt x="276883" y="1093628"/>
                    </a:lnTo>
                    <a:lnTo>
                      <a:pt x="277148" y="1096803"/>
                    </a:lnTo>
                    <a:lnTo>
                      <a:pt x="277941" y="1099713"/>
                    </a:lnTo>
                    <a:lnTo>
                      <a:pt x="278470" y="1101565"/>
                    </a:lnTo>
                    <a:lnTo>
                      <a:pt x="279528" y="1103152"/>
                    </a:lnTo>
                    <a:lnTo>
                      <a:pt x="279792" y="1103681"/>
                    </a:lnTo>
                    <a:lnTo>
                      <a:pt x="280057" y="1105268"/>
                    </a:lnTo>
                    <a:lnTo>
                      <a:pt x="280057" y="1106062"/>
                    </a:lnTo>
                    <a:lnTo>
                      <a:pt x="279792" y="1107120"/>
                    </a:lnTo>
                    <a:lnTo>
                      <a:pt x="278999" y="1108178"/>
                    </a:lnTo>
                    <a:lnTo>
                      <a:pt x="278470" y="1108972"/>
                    </a:lnTo>
                    <a:lnTo>
                      <a:pt x="278470" y="1112411"/>
                    </a:lnTo>
                    <a:lnTo>
                      <a:pt x="278999" y="1115850"/>
                    </a:lnTo>
                    <a:lnTo>
                      <a:pt x="281114" y="1115850"/>
                    </a:lnTo>
                    <a:lnTo>
                      <a:pt x="281643" y="1115850"/>
                    </a:lnTo>
                    <a:lnTo>
                      <a:pt x="283495" y="1115850"/>
                    </a:lnTo>
                    <a:lnTo>
                      <a:pt x="283759" y="1112411"/>
                    </a:lnTo>
                    <a:lnTo>
                      <a:pt x="284024" y="1108972"/>
                    </a:lnTo>
                    <a:lnTo>
                      <a:pt x="283230" y="1108178"/>
                    </a:lnTo>
                    <a:lnTo>
                      <a:pt x="282966" y="1107120"/>
                    </a:lnTo>
                    <a:lnTo>
                      <a:pt x="282437" y="1106062"/>
                    </a:lnTo>
                    <a:lnTo>
                      <a:pt x="282437" y="1105268"/>
                    </a:lnTo>
                    <a:lnTo>
                      <a:pt x="282966" y="1103681"/>
                    </a:lnTo>
                    <a:lnTo>
                      <a:pt x="283230" y="1103152"/>
                    </a:lnTo>
                    <a:lnTo>
                      <a:pt x="284024" y="1101565"/>
                    </a:lnTo>
                    <a:lnTo>
                      <a:pt x="284817" y="1099713"/>
                    </a:lnTo>
                    <a:lnTo>
                      <a:pt x="285346" y="1096803"/>
                    </a:lnTo>
                    <a:lnTo>
                      <a:pt x="285610" y="1093628"/>
                    </a:lnTo>
                    <a:lnTo>
                      <a:pt x="285346" y="1090718"/>
                    </a:lnTo>
                    <a:lnTo>
                      <a:pt x="285081" y="1087544"/>
                    </a:lnTo>
                    <a:lnTo>
                      <a:pt x="284817" y="1086221"/>
                    </a:lnTo>
                    <a:lnTo>
                      <a:pt x="284024" y="1085163"/>
                    </a:lnTo>
                    <a:lnTo>
                      <a:pt x="283230" y="1084369"/>
                    </a:lnTo>
                    <a:lnTo>
                      <a:pt x="282172" y="1084105"/>
                    </a:lnTo>
                    <a:lnTo>
                      <a:pt x="281379" y="1084105"/>
                    </a:lnTo>
                    <a:lnTo>
                      <a:pt x="280321" y="1084105"/>
                    </a:lnTo>
                    <a:close/>
                    <a:moveTo>
                      <a:pt x="269214" y="1084105"/>
                    </a:moveTo>
                    <a:lnTo>
                      <a:pt x="267892" y="1084369"/>
                    </a:lnTo>
                    <a:lnTo>
                      <a:pt x="266834" y="1085163"/>
                    </a:lnTo>
                    <a:lnTo>
                      <a:pt x="266305" y="1086221"/>
                    </a:lnTo>
                    <a:lnTo>
                      <a:pt x="266041" y="1087544"/>
                    </a:lnTo>
                    <a:lnTo>
                      <a:pt x="265776" y="1090718"/>
                    </a:lnTo>
                    <a:lnTo>
                      <a:pt x="265512" y="1093628"/>
                    </a:lnTo>
                    <a:lnTo>
                      <a:pt x="265776" y="1096803"/>
                    </a:lnTo>
                    <a:lnTo>
                      <a:pt x="266305" y="1099713"/>
                    </a:lnTo>
                    <a:lnTo>
                      <a:pt x="267363" y="1101565"/>
                    </a:lnTo>
                    <a:lnTo>
                      <a:pt x="267892" y="1103152"/>
                    </a:lnTo>
                    <a:lnTo>
                      <a:pt x="268156" y="1103681"/>
                    </a:lnTo>
                    <a:lnTo>
                      <a:pt x="268421" y="1105268"/>
                    </a:lnTo>
                    <a:lnTo>
                      <a:pt x="268421" y="1106062"/>
                    </a:lnTo>
                    <a:lnTo>
                      <a:pt x="268156" y="1107120"/>
                    </a:lnTo>
                    <a:lnTo>
                      <a:pt x="267892" y="1108178"/>
                    </a:lnTo>
                    <a:lnTo>
                      <a:pt x="266834" y="1108972"/>
                    </a:lnTo>
                    <a:lnTo>
                      <a:pt x="267363" y="1112411"/>
                    </a:lnTo>
                    <a:lnTo>
                      <a:pt x="267627" y="1115850"/>
                    </a:lnTo>
                    <a:lnTo>
                      <a:pt x="269479" y="1115850"/>
                    </a:lnTo>
                    <a:lnTo>
                      <a:pt x="270007" y="1115850"/>
                    </a:lnTo>
                    <a:lnTo>
                      <a:pt x="271859" y="1115850"/>
                    </a:lnTo>
                    <a:lnTo>
                      <a:pt x="272652" y="1112411"/>
                    </a:lnTo>
                    <a:lnTo>
                      <a:pt x="272652" y="1108972"/>
                    </a:lnTo>
                    <a:lnTo>
                      <a:pt x="271859" y="1108178"/>
                    </a:lnTo>
                    <a:lnTo>
                      <a:pt x="271330" y="1107120"/>
                    </a:lnTo>
                    <a:lnTo>
                      <a:pt x="271065" y="1106062"/>
                    </a:lnTo>
                    <a:lnTo>
                      <a:pt x="271065" y="1105268"/>
                    </a:lnTo>
                    <a:lnTo>
                      <a:pt x="271330" y="1103681"/>
                    </a:lnTo>
                    <a:lnTo>
                      <a:pt x="271594" y="1103152"/>
                    </a:lnTo>
                    <a:lnTo>
                      <a:pt x="272652" y="1101565"/>
                    </a:lnTo>
                    <a:lnTo>
                      <a:pt x="273181" y="1099713"/>
                    </a:lnTo>
                    <a:lnTo>
                      <a:pt x="274239" y="1096803"/>
                    </a:lnTo>
                    <a:lnTo>
                      <a:pt x="274239" y="1093628"/>
                    </a:lnTo>
                    <a:lnTo>
                      <a:pt x="274239" y="1090718"/>
                    </a:lnTo>
                    <a:lnTo>
                      <a:pt x="273445" y="1087544"/>
                    </a:lnTo>
                    <a:lnTo>
                      <a:pt x="273181" y="1086221"/>
                    </a:lnTo>
                    <a:lnTo>
                      <a:pt x="272652" y="1085163"/>
                    </a:lnTo>
                    <a:lnTo>
                      <a:pt x="271859" y="1084369"/>
                    </a:lnTo>
                    <a:lnTo>
                      <a:pt x="270801" y="1084105"/>
                    </a:lnTo>
                    <a:lnTo>
                      <a:pt x="269743" y="1084105"/>
                    </a:lnTo>
                    <a:lnTo>
                      <a:pt x="269214" y="1084105"/>
                    </a:lnTo>
                    <a:close/>
                    <a:moveTo>
                      <a:pt x="256256" y="1084105"/>
                    </a:moveTo>
                    <a:lnTo>
                      <a:pt x="255198" y="1084369"/>
                    </a:lnTo>
                    <a:lnTo>
                      <a:pt x="254405" y="1085163"/>
                    </a:lnTo>
                    <a:lnTo>
                      <a:pt x="253876" y="1086221"/>
                    </a:lnTo>
                    <a:lnTo>
                      <a:pt x="253611" y="1087544"/>
                    </a:lnTo>
                    <a:lnTo>
                      <a:pt x="252818" y="1090718"/>
                    </a:lnTo>
                    <a:lnTo>
                      <a:pt x="252818" y="1093628"/>
                    </a:lnTo>
                    <a:lnTo>
                      <a:pt x="252818" y="1096803"/>
                    </a:lnTo>
                    <a:lnTo>
                      <a:pt x="253876" y="1099713"/>
                    </a:lnTo>
                    <a:lnTo>
                      <a:pt x="254405" y="1101565"/>
                    </a:lnTo>
                    <a:lnTo>
                      <a:pt x="255462" y="1103152"/>
                    </a:lnTo>
                    <a:lnTo>
                      <a:pt x="255727" y="1103681"/>
                    </a:lnTo>
                    <a:lnTo>
                      <a:pt x="255991" y="1105268"/>
                    </a:lnTo>
                    <a:lnTo>
                      <a:pt x="255991" y="1106062"/>
                    </a:lnTo>
                    <a:lnTo>
                      <a:pt x="255727" y="1107120"/>
                    </a:lnTo>
                    <a:lnTo>
                      <a:pt x="255198" y="1108178"/>
                    </a:lnTo>
                    <a:lnTo>
                      <a:pt x="254405" y="1108972"/>
                    </a:lnTo>
                    <a:lnTo>
                      <a:pt x="254405" y="1112411"/>
                    </a:lnTo>
                    <a:lnTo>
                      <a:pt x="255198" y="1115850"/>
                    </a:lnTo>
                    <a:lnTo>
                      <a:pt x="257049" y="1115850"/>
                    </a:lnTo>
                    <a:lnTo>
                      <a:pt x="257578" y="1115850"/>
                    </a:lnTo>
                    <a:lnTo>
                      <a:pt x="259429" y="1115850"/>
                    </a:lnTo>
                    <a:lnTo>
                      <a:pt x="259694" y="1112411"/>
                    </a:lnTo>
                    <a:lnTo>
                      <a:pt x="260223" y="1108972"/>
                    </a:lnTo>
                    <a:lnTo>
                      <a:pt x="259165" y="1108178"/>
                    </a:lnTo>
                    <a:lnTo>
                      <a:pt x="258900" y="1107120"/>
                    </a:lnTo>
                    <a:lnTo>
                      <a:pt x="258636" y="1106062"/>
                    </a:lnTo>
                    <a:lnTo>
                      <a:pt x="258636" y="1105268"/>
                    </a:lnTo>
                    <a:lnTo>
                      <a:pt x="258900" y="1103681"/>
                    </a:lnTo>
                    <a:lnTo>
                      <a:pt x="259165" y="1103152"/>
                    </a:lnTo>
                    <a:lnTo>
                      <a:pt x="259694" y="1101565"/>
                    </a:lnTo>
                    <a:lnTo>
                      <a:pt x="260752" y="1099713"/>
                    </a:lnTo>
                    <a:lnTo>
                      <a:pt x="261280" y="1096803"/>
                    </a:lnTo>
                    <a:lnTo>
                      <a:pt x="261545" y="1093628"/>
                    </a:lnTo>
                    <a:lnTo>
                      <a:pt x="261280" y="1090718"/>
                    </a:lnTo>
                    <a:lnTo>
                      <a:pt x="261016" y="1087544"/>
                    </a:lnTo>
                    <a:lnTo>
                      <a:pt x="260752" y="1086221"/>
                    </a:lnTo>
                    <a:lnTo>
                      <a:pt x="260223" y="1085163"/>
                    </a:lnTo>
                    <a:lnTo>
                      <a:pt x="259165" y="1084369"/>
                    </a:lnTo>
                    <a:lnTo>
                      <a:pt x="258107" y="1084105"/>
                    </a:lnTo>
                    <a:lnTo>
                      <a:pt x="257843" y="1084105"/>
                    </a:lnTo>
                    <a:lnTo>
                      <a:pt x="257314" y="1084105"/>
                    </a:lnTo>
                    <a:lnTo>
                      <a:pt x="256256" y="1084105"/>
                    </a:lnTo>
                    <a:close/>
                    <a:moveTo>
                      <a:pt x="245149" y="1084105"/>
                    </a:moveTo>
                    <a:lnTo>
                      <a:pt x="243826" y="1084369"/>
                    </a:lnTo>
                    <a:lnTo>
                      <a:pt x="243033" y="1085163"/>
                    </a:lnTo>
                    <a:lnTo>
                      <a:pt x="242240" y="1086221"/>
                    </a:lnTo>
                    <a:lnTo>
                      <a:pt x="241975" y="1087544"/>
                    </a:lnTo>
                    <a:lnTo>
                      <a:pt x="241711" y="1090718"/>
                    </a:lnTo>
                    <a:lnTo>
                      <a:pt x="241446" y="1093628"/>
                    </a:lnTo>
                    <a:lnTo>
                      <a:pt x="241711" y="1096803"/>
                    </a:lnTo>
                    <a:lnTo>
                      <a:pt x="242240" y="1099713"/>
                    </a:lnTo>
                    <a:lnTo>
                      <a:pt x="243298" y="1101565"/>
                    </a:lnTo>
                    <a:lnTo>
                      <a:pt x="243826" y="1103152"/>
                    </a:lnTo>
                    <a:lnTo>
                      <a:pt x="244091" y="1103681"/>
                    </a:lnTo>
                    <a:lnTo>
                      <a:pt x="244620" y="1105268"/>
                    </a:lnTo>
                    <a:lnTo>
                      <a:pt x="244620" y="1106062"/>
                    </a:lnTo>
                    <a:lnTo>
                      <a:pt x="244091" y="1107120"/>
                    </a:lnTo>
                    <a:lnTo>
                      <a:pt x="243826" y="1108178"/>
                    </a:lnTo>
                    <a:lnTo>
                      <a:pt x="243033" y="1108972"/>
                    </a:lnTo>
                    <a:lnTo>
                      <a:pt x="243298" y="1112411"/>
                    </a:lnTo>
                    <a:lnTo>
                      <a:pt x="243562" y="1115850"/>
                    </a:lnTo>
                    <a:lnTo>
                      <a:pt x="245413" y="1115850"/>
                    </a:lnTo>
                    <a:lnTo>
                      <a:pt x="245942" y="1115850"/>
                    </a:lnTo>
                    <a:lnTo>
                      <a:pt x="248058" y="1115850"/>
                    </a:lnTo>
                    <a:lnTo>
                      <a:pt x="248587" y="1112411"/>
                    </a:lnTo>
                    <a:lnTo>
                      <a:pt x="248587" y="1108972"/>
                    </a:lnTo>
                    <a:lnTo>
                      <a:pt x="248058" y="1108178"/>
                    </a:lnTo>
                    <a:lnTo>
                      <a:pt x="247264" y="1107120"/>
                    </a:lnTo>
                    <a:lnTo>
                      <a:pt x="247000" y="1106062"/>
                    </a:lnTo>
                    <a:lnTo>
                      <a:pt x="247000" y="1105268"/>
                    </a:lnTo>
                    <a:lnTo>
                      <a:pt x="247264" y="1103681"/>
                    </a:lnTo>
                    <a:lnTo>
                      <a:pt x="247529" y="1103152"/>
                    </a:lnTo>
                    <a:lnTo>
                      <a:pt x="248587" y="1101565"/>
                    </a:lnTo>
                    <a:lnTo>
                      <a:pt x="249116" y="1099713"/>
                    </a:lnTo>
                    <a:lnTo>
                      <a:pt x="250173" y="1096803"/>
                    </a:lnTo>
                    <a:lnTo>
                      <a:pt x="250173" y="1093628"/>
                    </a:lnTo>
                    <a:lnTo>
                      <a:pt x="250173" y="1090718"/>
                    </a:lnTo>
                    <a:lnTo>
                      <a:pt x="249380" y="1087544"/>
                    </a:lnTo>
                    <a:lnTo>
                      <a:pt x="249116" y="1086221"/>
                    </a:lnTo>
                    <a:lnTo>
                      <a:pt x="248587" y="1085163"/>
                    </a:lnTo>
                    <a:lnTo>
                      <a:pt x="248058" y="1084369"/>
                    </a:lnTo>
                    <a:lnTo>
                      <a:pt x="246736" y="1084105"/>
                    </a:lnTo>
                    <a:lnTo>
                      <a:pt x="245678" y="1084105"/>
                    </a:lnTo>
                    <a:lnTo>
                      <a:pt x="245149" y="1084105"/>
                    </a:lnTo>
                    <a:close/>
                    <a:moveTo>
                      <a:pt x="233513" y="1084105"/>
                    </a:moveTo>
                    <a:lnTo>
                      <a:pt x="232455" y="1084369"/>
                    </a:lnTo>
                    <a:lnTo>
                      <a:pt x="231397" y="1085163"/>
                    </a:lnTo>
                    <a:lnTo>
                      <a:pt x="231133" y="1086221"/>
                    </a:lnTo>
                    <a:lnTo>
                      <a:pt x="230868" y="1087544"/>
                    </a:lnTo>
                    <a:lnTo>
                      <a:pt x="230075" y="1090718"/>
                    </a:lnTo>
                    <a:lnTo>
                      <a:pt x="229810" y="1093628"/>
                    </a:lnTo>
                    <a:lnTo>
                      <a:pt x="230075" y="1096803"/>
                    </a:lnTo>
                    <a:lnTo>
                      <a:pt x="230868" y="1099713"/>
                    </a:lnTo>
                    <a:lnTo>
                      <a:pt x="231662" y="1101565"/>
                    </a:lnTo>
                    <a:lnTo>
                      <a:pt x="232719" y="1103152"/>
                    </a:lnTo>
                    <a:lnTo>
                      <a:pt x="232719" y="1103681"/>
                    </a:lnTo>
                    <a:lnTo>
                      <a:pt x="232984" y="1105268"/>
                    </a:lnTo>
                    <a:lnTo>
                      <a:pt x="232984" y="1106062"/>
                    </a:lnTo>
                    <a:lnTo>
                      <a:pt x="232984" y="1107120"/>
                    </a:lnTo>
                    <a:lnTo>
                      <a:pt x="232455" y="1108178"/>
                    </a:lnTo>
                    <a:lnTo>
                      <a:pt x="231397" y="1108972"/>
                    </a:lnTo>
                    <a:lnTo>
                      <a:pt x="231662" y="1112411"/>
                    </a:lnTo>
                    <a:lnTo>
                      <a:pt x="232455" y="1115850"/>
                    </a:lnTo>
                    <a:lnTo>
                      <a:pt x="234306" y="1115850"/>
                    </a:lnTo>
                    <a:lnTo>
                      <a:pt x="234571" y="1115850"/>
                    </a:lnTo>
                    <a:lnTo>
                      <a:pt x="236686" y="1115850"/>
                    </a:lnTo>
                    <a:lnTo>
                      <a:pt x="236951" y="1112411"/>
                    </a:lnTo>
                    <a:lnTo>
                      <a:pt x="237215" y="1108972"/>
                    </a:lnTo>
                    <a:lnTo>
                      <a:pt x="236422" y="1108178"/>
                    </a:lnTo>
                    <a:lnTo>
                      <a:pt x="235893" y="1107120"/>
                    </a:lnTo>
                    <a:lnTo>
                      <a:pt x="235893" y="1106062"/>
                    </a:lnTo>
                    <a:lnTo>
                      <a:pt x="235893" y="1105268"/>
                    </a:lnTo>
                    <a:lnTo>
                      <a:pt x="236157" y="1103681"/>
                    </a:lnTo>
                    <a:lnTo>
                      <a:pt x="236157" y="1103152"/>
                    </a:lnTo>
                    <a:lnTo>
                      <a:pt x="236951" y="1101565"/>
                    </a:lnTo>
                    <a:lnTo>
                      <a:pt x="238009" y="1099713"/>
                    </a:lnTo>
                    <a:lnTo>
                      <a:pt x="238537" y="1096803"/>
                    </a:lnTo>
                    <a:lnTo>
                      <a:pt x="238802" y="1093628"/>
                    </a:lnTo>
                    <a:lnTo>
                      <a:pt x="238537" y="1090718"/>
                    </a:lnTo>
                    <a:lnTo>
                      <a:pt x="238273" y="1087544"/>
                    </a:lnTo>
                    <a:lnTo>
                      <a:pt x="237744" y="1086221"/>
                    </a:lnTo>
                    <a:lnTo>
                      <a:pt x="237215" y="1085163"/>
                    </a:lnTo>
                    <a:lnTo>
                      <a:pt x="236422" y="1084369"/>
                    </a:lnTo>
                    <a:lnTo>
                      <a:pt x="235100" y="1084105"/>
                    </a:lnTo>
                    <a:lnTo>
                      <a:pt x="234571" y="1084105"/>
                    </a:lnTo>
                    <a:lnTo>
                      <a:pt x="233513" y="1084105"/>
                    </a:lnTo>
                    <a:close/>
                    <a:moveTo>
                      <a:pt x="208919" y="1084105"/>
                    </a:moveTo>
                    <a:lnTo>
                      <a:pt x="207861" y="1084369"/>
                    </a:lnTo>
                    <a:lnTo>
                      <a:pt x="206803" y="1085163"/>
                    </a:lnTo>
                    <a:lnTo>
                      <a:pt x="206274" y="1086221"/>
                    </a:lnTo>
                    <a:lnTo>
                      <a:pt x="205745" y="1087544"/>
                    </a:lnTo>
                    <a:lnTo>
                      <a:pt x="205481" y="1090718"/>
                    </a:lnTo>
                    <a:lnTo>
                      <a:pt x="205216" y="1093628"/>
                    </a:lnTo>
                    <a:lnTo>
                      <a:pt x="205481" y="1096803"/>
                    </a:lnTo>
                    <a:lnTo>
                      <a:pt x="206274" y="1099713"/>
                    </a:lnTo>
                    <a:lnTo>
                      <a:pt x="207067" y="1101565"/>
                    </a:lnTo>
                    <a:lnTo>
                      <a:pt x="207861" y="1103152"/>
                    </a:lnTo>
                    <a:lnTo>
                      <a:pt x="208125" y="1103681"/>
                    </a:lnTo>
                    <a:lnTo>
                      <a:pt x="208390" y="1105268"/>
                    </a:lnTo>
                    <a:lnTo>
                      <a:pt x="208390" y="1106062"/>
                    </a:lnTo>
                    <a:lnTo>
                      <a:pt x="208125" y="1107120"/>
                    </a:lnTo>
                    <a:lnTo>
                      <a:pt x="207861" y="1108178"/>
                    </a:lnTo>
                    <a:lnTo>
                      <a:pt x="206803" y="1108972"/>
                    </a:lnTo>
                    <a:lnTo>
                      <a:pt x="207067" y="1112411"/>
                    </a:lnTo>
                    <a:lnTo>
                      <a:pt x="207332" y="1115850"/>
                    </a:lnTo>
                    <a:lnTo>
                      <a:pt x="209183" y="1115850"/>
                    </a:lnTo>
                    <a:lnTo>
                      <a:pt x="209976" y="1115850"/>
                    </a:lnTo>
                    <a:lnTo>
                      <a:pt x="211828" y="1115850"/>
                    </a:lnTo>
                    <a:lnTo>
                      <a:pt x="212356" y="1112411"/>
                    </a:lnTo>
                    <a:lnTo>
                      <a:pt x="212621" y="1108972"/>
                    </a:lnTo>
                    <a:lnTo>
                      <a:pt x="211828" y="1108178"/>
                    </a:lnTo>
                    <a:lnTo>
                      <a:pt x="211034" y="1107120"/>
                    </a:lnTo>
                    <a:lnTo>
                      <a:pt x="211034" y="1106062"/>
                    </a:lnTo>
                    <a:lnTo>
                      <a:pt x="210770" y="1105268"/>
                    </a:lnTo>
                    <a:lnTo>
                      <a:pt x="211034" y="1103681"/>
                    </a:lnTo>
                    <a:lnTo>
                      <a:pt x="211563" y="1103152"/>
                    </a:lnTo>
                    <a:lnTo>
                      <a:pt x="212356" y="1101565"/>
                    </a:lnTo>
                    <a:lnTo>
                      <a:pt x="213150" y="1099713"/>
                    </a:lnTo>
                    <a:lnTo>
                      <a:pt x="213943" y="1096803"/>
                    </a:lnTo>
                    <a:lnTo>
                      <a:pt x="213943" y="1093628"/>
                    </a:lnTo>
                    <a:lnTo>
                      <a:pt x="213943" y="1090718"/>
                    </a:lnTo>
                    <a:lnTo>
                      <a:pt x="213414" y="1087544"/>
                    </a:lnTo>
                    <a:lnTo>
                      <a:pt x="213150" y="1086221"/>
                    </a:lnTo>
                    <a:lnTo>
                      <a:pt x="212356" y="1085163"/>
                    </a:lnTo>
                    <a:lnTo>
                      <a:pt x="211828" y="1084369"/>
                    </a:lnTo>
                    <a:lnTo>
                      <a:pt x="210505" y="1084105"/>
                    </a:lnTo>
                    <a:lnTo>
                      <a:pt x="209712" y="1084105"/>
                    </a:lnTo>
                    <a:lnTo>
                      <a:pt x="208919" y="1084105"/>
                    </a:lnTo>
                    <a:close/>
                    <a:moveTo>
                      <a:pt x="197547" y="1084105"/>
                    </a:moveTo>
                    <a:lnTo>
                      <a:pt x="196225" y="1084369"/>
                    </a:lnTo>
                    <a:lnTo>
                      <a:pt x="195696" y="1085163"/>
                    </a:lnTo>
                    <a:lnTo>
                      <a:pt x="194903" y="1086221"/>
                    </a:lnTo>
                    <a:lnTo>
                      <a:pt x="194638" y="1087544"/>
                    </a:lnTo>
                    <a:lnTo>
                      <a:pt x="194109" y="1090718"/>
                    </a:lnTo>
                    <a:lnTo>
                      <a:pt x="193580" y="1093628"/>
                    </a:lnTo>
                    <a:lnTo>
                      <a:pt x="194109" y="1096803"/>
                    </a:lnTo>
                    <a:lnTo>
                      <a:pt x="194638" y="1099713"/>
                    </a:lnTo>
                    <a:lnTo>
                      <a:pt x="195696" y="1101565"/>
                    </a:lnTo>
                    <a:lnTo>
                      <a:pt x="196489" y="1103152"/>
                    </a:lnTo>
                    <a:lnTo>
                      <a:pt x="196489" y="1103681"/>
                    </a:lnTo>
                    <a:lnTo>
                      <a:pt x="196754" y="1105268"/>
                    </a:lnTo>
                    <a:lnTo>
                      <a:pt x="196754" y="1106062"/>
                    </a:lnTo>
                    <a:lnTo>
                      <a:pt x="196754" y="1107120"/>
                    </a:lnTo>
                    <a:lnTo>
                      <a:pt x="196225" y="1108178"/>
                    </a:lnTo>
                    <a:lnTo>
                      <a:pt x="195167" y="1108972"/>
                    </a:lnTo>
                    <a:lnTo>
                      <a:pt x="195696" y="1112411"/>
                    </a:lnTo>
                    <a:lnTo>
                      <a:pt x="196225" y="1115850"/>
                    </a:lnTo>
                    <a:lnTo>
                      <a:pt x="198076" y="1115850"/>
                    </a:lnTo>
                    <a:lnTo>
                      <a:pt x="198340" y="1115850"/>
                    </a:lnTo>
                    <a:lnTo>
                      <a:pt x="200456" y="1115850"/>
                    </a:lnTo>
                    <a:lnTo>
                      <a:pt x="200985" y="1112411"/>
                    </a:lnTo>
                    <a:lnTo>
                      <a:pt x="201249" y="1108972"/>
                    </a:lnTo>
                    <a:lnTo>
                      <a:pt x="200192" y="1108178"/>
                    </a:lnTo>
                    <a:lnTo>
                      <a:pt x="199927" y="1107120"/>
                    </a:lnTo>
                    <a:lnTo>
                      <a:pt x="199663" y="1106062"/>
                    </a:lnTo>
                    <a:lnTo>
                      <a:pt x="199663" y="1105268"/>
                    </a:lnTo>
                    <a:lnTo>
                      <a:pt x="199927" y="1103681"/>
                    </a:lnTo>
                    <a:lnTo>
                      <a:pt x="200192" y="1103152"/>
                    </a:lnTo>
                    <a:lnTo>
                      <a:pt x="200985" y="1101565"/>
                    </a:lnTo>
                    <a:lnTo>
                      <a:pt x="201778" y="1099713"/>
                    </a:lnTo>
                    <a:lnTo>
                      <a:pt x="202307" y="1096803"/>
                    </a:lnTo>
                    <a:lnTo>
                      <a:pt x="202836" y="1093628"/>
                    </a:lnTo>
                    <a:lnTo>
                      <a:pt x="202307" y="1090718"/>
                    </a:lnTo>
                    <a:lnTo>
                      <a:pt x="202043" y="1087544"/>
                    </a:lnTo>
                    <a:lnTo>
                      <a:pt x="201514" y="1086221"/>
                    </a:lnTo>
                    <a:lnTo>
                      <a:pt x="201249" y="1085163"/>
                    </a:lnTo>
                    <a:lnTo>
                      <a:pt x="200192" y="1084369"/>
                    </a:lnTo>
                    <a:lnTo>
                      <a:pt x="198869" y="1084105"/>
                    </a:lnTo>
                    <a:lnTo>
                      <a:pt x="198340" y="1084105"/>
                    </a:lnTo>
                    <a:lnTo>
                      <a:pt x="197547" y="1084105"/>
                    </a:lnTo>
                    <a:close/>
                    <a:moveTo>
                      <a:pt x="777875" y="973137"/>
                    </a:moveTo>
                    <a:lnTo>
                      <a:pt x="777875" y="1096962"/>
                    </a:lnTo>
                    <a:lnTo>
                      <a:pt x="842963" y="1096962"/>
                    </a:lnTo>
                    <a:lnTo>
                      <a:pt x="842963" y="973137"/>
                    </a:lnTo>
                    <a:lnTo>
                      <a:pt x="777875" y="973137"/>
                    </a:lnTo>
                    <a:close/>
                    <a:moveTo>
                      <a:pt x="867938" y="486498"/>
                    </a:moveTo>
                    <a:lnTo>
                      <a:pt x="866615" y="486763"/>
                    </a:lnTo>
                    <a:lnTo>
                      <a:pt x="865558" y="487027"/>
                    </a:lnTo>
                    <a:lnTo>
                      <a:pt x="864500" y="487821"/>
                    </a:lnTo>
                    <a:lnTo>
                      <a:pt x="863706" y="488614"/>
                    </a:lnTo>
                    <a:lnTo>
                      <a:pt x="862649" y="489937"/>
                    </a:lnTo>
                    <a:lnTo>
                      <a:pt x="861062" y="492847"/>
                    </a:lnTo>
                    <a:lnTo>
                      <a:pt x="860004" y="496286"/>
                    </a:lnTo>
                    <a:lnTo>
                      <a:pt x="858946" y="500254"/>
                    </a:lnTo>
                    <a:lnTo>
                      <a:pt x="858682" y="505016"/>
                    </a:lnTo>
                    <a:lnTo>
                      <a:pt x="858682" y="592845"/>
                    </a:lnTo>
                    <a:lnTo>
                      <a:pt x="885127" y="603162"/>
                    </a:lnTo>
                    <a:lnTo>
                      <a:pt x="885127" y="516392"/>
                    </a:lnTo>
                    <a:lnTo>
                      <a:pt x="884863" y="511894"/>
                    </a:lnTo>
                    <a:lnTo>
                      <a:pt x="883805" y="507132"/>
                    </a:lnTo>
                    <a:lnTo>
                      <a:pt x="883012" y="502371"/>
                    </a:lnTo>
                    <a:lnTo>
                      <a:pt x="881160" y="498402"/>
                    </a:lnTo>
                    <a:lnTo>
                      <a:pt x="879309" y="494699"/>
                    </a:lnTo>
                    <a:lnTo>
                      <a:pt x="876929" y="491260"/>
                    </a:lnTo>
                    <a:lnTo>
                      <a:pt x="874549" y="488614"/>
                    </a:lnTo>
                    <a:lnTo>
                      <a:pt x="873227" y="487821"/>
                    </a:lnTo>
                    <a:lnTo>
                      <a:pt x="872169" y="487027"/>
                    </a:lnTo>
                    <a:lnTo>
                      <a:pt x="870582" y="486498"/>
                    </a:lnTo>
                    <a:lnTo>
                      <a:pt x="869260" y="486498"/>
                    </a:lnTo>
                    <a:lnTo>
                      <a:pt x="867938" y="486498"/>
                    </a:lnTo>
                    <a:close/>
                    <a:moveTo>
                      <a:pt x="750520" y="486498"/>
                    </a:moveTo>
                    <a:lnTo>
                      <a:pt x="749198" y="487027"/>
                    </a:lnTo>
                    <a:lnTo>
                      <a:pt x="747876" y="487821"/>
                    </a:lnTo>
                    <a:lnTo>
                      <a:pt x="746818" y="488614"/>
                    </a:lnTo>
                    <a:lnTo>
                      <a:pt x="744173" y="491260"/>
                    </a:lnTo>
                    <a:lnTo>
                      <a:pt x="742058" y="494699"/>
                    </a:lnTo>
                    <a:lnTo>
                      <a:pt x="739942" y="498402"/>
                    </a:lnTo>
                    <a:lnTo>
                      <a:pt x="738355" y="502371"/>
                    </a:lnTo>
                    <a:lnTo>
                      <a:pt x="737033" y="507132"/>
                    </a:lnTo>
                    <a:lnTo>
                      <a:pt x="736504" y="511894"/>
                    </a:lnTo>
                    <a:lnTo>
                      <a:pt x="736240" y="516392"/>
                    </a:lnTo>
                    <a:lnTo>
                      <a:pt x="736240" y="603162"/>
                    </a:lnTo>
                    <a:lnTo>
                      <a:pt x="762421" y="592845"/>
                    </a:lnTo>
                    <a:lnTo>
                      <a:pt x="762421" y="505016"/>
                    </a:lnTo>
                    <a:lnTo>
                      <a:pt x="761892" y="500254"/>
                    </a:lnTo>
                    <a:lnTo>
                      <a:pt x="761363" y="496286"/>
                    </a:lnTo>
                    <a:lnTo>
                      <a:pt x="760040" y="492847"/>
                    </a:lnTo>
                    <a:lnTo>
                      <a:pt x="758454" y="489937"/>
                    </a:lnTo>
                    <a:lnTo>
                      <a:pt x="757660" y="488614"/>
                    </a:lnTo>
                    <a:lnTo>
                      <a:pt x="756603" y="487821"/>
                    </a:lnTo>
                    <a:lnTo>
                      <a:pt x="755545" y="487027"/>
                    </a:lnTo>
                    <a:lnTo>
                      <a:pt x="754487" y="486763"/>
                    </a:lnTo>
                    <a:lnTo>
                      <a:pt x="753165" y="486498"/>
                    </a:lnTo>
                    <a:lnTo>
                      <a:pt x="752107" y="486498"/>
                    </a:lnTo>
                    <a:lnTo>
                      <a:pt x="750520" y="486498"/>
                    </a:lnTo>
                    <a:close/>
                    <a:moveTo>
                      <a:pt x="810551" y="475387"/>
                    </a:moveTo>
                    <a:lnTo>
                      <a:pt x="808700" y="475652"/>
                    </a:lnTo>
                    <a:lnTo>
                      <a:pt x="806584" y="475916"/>
                    </a:lnTo>
                    <a:lnTo>
                      <a:pt x="804998" y="476445"/>
                    </a:lnTo>
                    <a:lnTo>
                      <a:pt x="803146" y="477239"/>
                    </a:lnTo>
                    <a:lnTo>
                      <a:pt x="801560" y="478297"/>
                    </a:lnTo>
                    <a:lnTo>
                      <a:pt x="799973" y="479620"/>
                    </a:lnTo>
                    <a:lnTo>
                      <a:pt x="798386" y="480943"/>
                    </a:lnTo>
                    <a:lnTo>
                      <a:pt x="796800" y="482530"/>
                    </a:lnTo>
                    <a:lnTo>
                      <a:pt x="796006" y="484382"/>
                    </a:lnTo>
                    <a:lnTo>
                      <a:pt x="794684" y="486233"/>
                    </a:lnTo>
                    <a:lnTo>
                      <a:pt x="793891" y="488085"/>
                    </a:lnTo>
                    <a:lnTo>
                      <a:pt x="792833" y="490202"/>
                    </a:lnTo>
                    <a:lnTo>
                      <a:pt x="792304" y="492847"/>
                    </a:lnTo>
                    <a:lnTo>
                      <a:pt x="792039" y="494963"/>
                    </a:lnTo>
                    <a:lnTo>
                      <a:pt x="791511" y="497344"/>
                    </a:lnTo>
                    <a:lnTo>
                      <a:pt x="791246" y="499990"/>
                    </a:lnTo>
                    <a:lnTo>
                      <a:pt x="791246" y="589935"/>
                    </a:lnTo>
                    <a:lnTo>
                      <a:pt x="829592" y="589935"/>
                    </a:lnTo>
                    <a:lnTo>
                      <a:pt x="829592" y="499990"/>
                    </a:lnTo>
                    <a:lnTo>
                      <a:pt x="829592" y="497344"/>
                    </a:lnTo>
                    <a:lnTo>
                      <a:pt x="829327" y="494963"/>
                    </a:lnTo>
                    <a:lnTo>
                      <a:pt x="828799" y="492847"/>
                    </a:lnTo>
                    <a:lnTo>
                      <a:pt x="828005" y="490202"/>
                    </a:lnTo>
                    <a:lnTo>
                      <a:pt x="827476" y="488085"/>
                    </a:lnTo>
                    <a:lnTo>
                      <a:pt x="826418" y="486233"/>
                    </a:lnTo>
                    <a:lnTo>
                      <a:pt x="825361" y="484382"/>
                    </a:lnTo>
                    <a:lnTo>
                      <a:pt x="824038" y="482530"/>
                    </a:lnTo>
                    <a:lnTo>
                      <a:pt x="822716" y="480943"/>
                    </a:lnTo>
                    <a:lnTo>
                      <a:pt x="821129" y="479620"/>
                    </a:lnTo>
                    <a:lnTo>
                      <a:pt x="819543" y="478297"/>
                    </a:lnTo>
                    <a:lnTo>
                      <a:pt x="818220" y="477239"/>
                    </a:lnTo>
                    <a:lnTo>
                      <a:pt x="816369" y="476445"/>
                    </a:lnTo>
                    <a:lnTo>
                      <a:pt x="814254" y="475916"/>
                    </a:lnTo>
                    <a:lnTo>
                      <a:pt x="812402" y="475652"/>
                    </a:lnTo>
                    <a:lnTo>
                      <a:pt x="810551" y="475387"/>
                    </a:lnTo>
                    <a:close/>
                    <a:moveTo>
                      <a:pt x="829063" y="336237"/>
                    </a:moveTo>
                    <a:lnTo>
                      <a:pt x="828005" y="336501"/>
                    </a:lnTo>
                    <a:lnTo>
                      <a:pt x="827476" y="337030"/>
                    </a:lnTo>
                    <a:lnTo>
                      <a:pt x="826947" y="338088"/>
                    </a:lnTo>
                    <a:lnTo>
                      <a:pt x="826154" y="339147"/>
                    </a:lnTo>
                    <a:lnTo>
                      <a:pt x="826154" y="340205"/>
                    </a:lnTo>
                    <a:lnTo>
                      <a:pt x="825890" y="341792"/>
                    </a:lnTo>
                    <a:lnTo>
                      <a:pt x="825890" y="367717"/>
                    </a:lnTo>
                    <a:lnTo>
                      <a:pt x="835674" y="370892"/>
                    </a:lnTo>
                    <a:lnTo>
                      <a:pt x="835674" y="345231"/>
                    </a:lnTo>
                    <a:lnTo>
                      <a:pt x="835145" y="343644"/>
                    </a:lnTo>
                    <a:lnTo>
                      <a:pt x="835145" y="342057"/>
                    </a:lnTo>
                    <a:lnTo>
                      <a:pt x="834088" y="339676"/>
                    </a:lnTo>
                    <a:lnTo>
                      <a:pt x="832501" y="337824"/>
                    </a:lnTo>
                    <a:lnTo>
                      <a:pt x="831708" y="336766"/>
                    </a:lnTo>
                    <a:lnTo>
                      <a:pt x="830650" y="336501"/>
                    </a:lnTo>
                    <a:lnTo>
                      <a:pt x="829592" y="336237"/>
                    </a:lnTo>
                    <a:lnTo>
                      <a:pt x="829063" y="336237"/>
                    </a:lnTo>
                    <a:close/>
                    <a:moveTo>
                      <a:pt x="791246" y="336237"/>
                    </a:moveTo>
                    <a:lnTo>
                      <a:pt x="790453" y="336501"/>
                    </a:lnTo>
                    <a:lnTo>
                      <a:pt x="789395" y="336766"/>
                    </a:lnTo>
                    <a:lnTo>
                      <a:pt x="788602" y="337824"/>
                    </a:lnTo>
                    <a:lnTo>
                      <a:pt x="787015" y="339676"/>
                    </a:lnTo>
                    <a:lnTo>
                      <a:pt x="785957" y="342057"/>
                    </a:lnTo>
                    <a:lnTo>
                      <a:pt x="785693" y="343644"/>
                    </a:lnTo>
                    <a:lnTo>
                      <a:pt x="785693" y="345231"/>
                    </a:lnTo>
                    <a:lnTo>
                      <a:pt x="785693" y="370892"/>
                    </a:lnTo>
                    <a:lnTo>
                      <a:pt x="794948" y="367717"/>
                    </a:lnTo>
                    <a:lnTo>
                      <a:pt x="794948" y="341792"/>
                    </a:lnTo>
                    <a:lnTo>
                      <a:pt x="794948" y="340205"/>
                    </a:lnTo>
                    <a:lnTo>
                      <a:pt x="794684" y="339147"/>
                    </a:lnTo>
                    <a:lnTo>
                      <a:pt x="794420" y="338088"/>
                    </a:lnTo>
                    <a:lnTo>
                      <a:pt x="793891" y="337030"/>
                    </a:lnTo>
                    <a:lnTo>
                      <a:pt x="793097" y="336501"/>
                    </a:lnTo>
                    <a:lnTo>
                      <a:pt x="792304" y="336237"/>
                    </a:lnTo>
                    <a:lnTo>
                      <a:pt x="791246" y="336237"/>
                    </a:lnTo>
                    <a:close/>
                    <a:moveTo>
                      <a:pt x="809493" y="331739"/>
                    </a:moveTo>
                    <a:lnTo>
                      <a:pt x="808171" y="332268"/>
                    </a:lnTo>
                    <a:lnTo>
                      <a:pt x="807113" y="333062"/>
                    </a:lnTo>
                    <a:lnTo>
                      <a:pt x="806320" y="334120"/>
                    </a:lnTo>
                    <a:lnTo>
                      <a:pt x="805262" y="334914"/>
                    </a:lnTo>
                    <a:lnTo>
                      <a:pt x="804733" y="336501"/>
                    </a:lnTo>
                    <a:lnTo>
                      <a:pt x="804469" y="337824"/>
                    </a:lnTo>
                    <a:lnTo>
                      <a:pt x="804469" y="339411"/>
                    </a:lnTo>
                    <a:lnTo>
                      <a:pt x="804469" y="367717"/>
                    </a:lnTo>
                    <a:lnTo>
                      <a:pt x="816898" y="367717"/>
                    </a:lnTo>
                    <a:lnTo>
                      <a:pt x="816898" y="339411"/>
                    </a:lnTo>
                    <a:lnTo>
                      <a:pt x="816634" y="337824"/>
                    </a:lnTo>
                    <a:lnTo>
                      <a:pt x="816369" y="336501"/>
                    </a:lnTo>
                    <a:lnTo>
                      <a:pt x="815576" y="334914"/>
                    </a:lnTo>
                    <a:lnTo>
                      <a:pt x="815047" y="334120"/>
                    </a:lnTo>
                    <a:lnTo>
                      <a:pt x="813989" y="333062"/>
                    </a:lnTo>
                    <a:lnTo>
                      <a:pt x="813196" y="332268"/>
                    </a:lnTo>
                    <a:lnTo>
                      <a:pt x="811874" y="331739"/>
                    </a:lnTo>
                    <a:lnTo>
                      <a:pt x="810551" y="331739"/>
                    </a:lnTo>
                    <a:lnTo>
                      <a:pt x="809493" y="331739"/>
                    </a:lnTo>
                    <a:close/>
                    <a:moveTo>
                      <a:pt x="810022" y="0"/>
                    </a:moveTo>
                    <a:lnTo>
                      <a:pt x="811345" y="0"/>
                    </a:lnTo>
                    <a:lnTo>
                      <a:pt x="811345" y="13227"/>
                    </a:lnTo>
                    <a:lnTo>
                      <a:pt x="812402" y="13756"/>
                    </a:lnTo>
                    <a:lnTo>
                      <a:pt x="813725" y="14815"/>
                    </a:lnTo>
                    <a:lnTo>
                      <a:pt x="814254" y="15873"/>
                    </a:lnTo>
                    <a:lnTo>
                      <a:pt x="814782" y="17196"/>
                    </a:lnTo>
                    <a:lnTo>
                      <a:pt x="814254" y="18783"/>
                    </a:lnTo>
                    <a:lnTo>
                      <a:pt x="813725" y="20106"/>
                    </a:lnTo>
                    <a:lnTo>
                      <a:pt x="812402" y="20899"/>
                    </a:lnTo>
                    <a:lnTo>
                      <a:pt x="811345" y="21164"/>
                    </a:lnTo>
                    <a:lnTo>
                      <a:pt x="811345" y="37830"/>
                    </a:lnTo>
                    <a:lnTo>
                      <a:pt x="814782" y="39946"/>
                    </a:lnTo>
                    <a:lnTo>
                      <a:pt x="818220" y="42063"/>
                    </a:lnTo>
                    <a:lnTo>
                      <a:pt x="822452" y="43915"/>
                    </a:lnTo>
                    <a:lnTo>
                      <a:pt x="824567" y="45237"/>
                    </a:lnTo>
                    <a:lnTo>
                      <a:pt x="826418" y="46560"/>
                    </a:lnTo>
                    <a:lnTo>
                      <a:pt x="828005" y="48412"/>
                    </a:lnTo>
                    <a:lnTo>
                      <a:pt x="829327" y="50264"/>
                    </a:lnTo>
                    <a:lnTo>
                      <a:pt x="830385" y="52115"/>
                    </a:lnTo>
                    <a:lnTo>
                      <a:pt x="830914" y="54232"/>
                    </a:lnTo>
                    <a:lnTo>
                      <a:pt x="831179" y="55819"/>
                    </a:lnTo>
                    <a:lnTo>
                      <a:pt x="831179" y="56877"/>
                    </a:lnTo>
                    <a:lnTo>
                      <a:pt x="831443" y="57406"/>
                    </a:lnTo>
                    <a:lnTo>
                      <a:pt x="833294" y="58465"/>
                    </a:lnTo>
                    <a:lnTo>
                      <a:pt x="836997" y="60581"/>
                    </a:lnTo>
                    <a:lnTo>
                      <a:pt x="839112" y="61904"/>
                    </a:lnTo>
                    <a:lnTo>
                      <a:pt x="840170" y="63226"/>
                    </a:lnTo>
                    <a:lnTo>
                      <a:pt x="840434" y="64020"/>
                    </a:lnTo>
                    <a:lnTo>
                      <a:pt x="840963" y="64814"/>
                    </a:lnTo>
                    <a:lnTo>
                      <a:pt x="840963" y="65607"/>
                    </a:lnTo>
                    <a:lnTo>
                      <a:pt x="840434" y="66136"/>
                    </a:lnTo>
                    <a:lnTo>
                      <a:pt x="839641" y="66665"/>
                    </a:lnTo>
                    <a:lnTo>
                      <a:pt x="838583" y="67194"/>
                    </a:lnTo>
                    <a:lnTo>
                      <a:pt x="837526" y="67194"/>
                    </a:lnTo>
                    <a:lnTo>
                      <a:pt x="835674" y="66401"/>
                    </a:lnTo>
                    <a:lnTo>
                      <a:pt x="833823" y="65607"/>
                    </a:lnTo>
                    <a:lnTo>
                      <a:pt x="830914" y="63226"/>
                    </a:lnTo>
                    <a:lnTo>
                      <a:pt x="827741" y="60316"/>
                    </a:lnTo>
                    <a:lnTo>
                      <a:pt x="827741" y="61375"/>
                    </a:lnTo>
                    <a:lnTo>
                      <a:pt x="827212" y="63755"/>
                    </a:lnTo>
                    <a:lnTo>
                      <a:pt x="826947" y="64814"/>
                    </a:lnTo>
                    <a:lnTo>
                      <a:pt x="826154" y="65607"/>
                    </a:lnTo>
                    <a:lnTo>
                      <a:pt x="825361" y="65872"/>
                    </a:lnTo>
                    <a:lnTo>
                      <a:pt x="824038" y="65343"/>
                    </a:lnTo>
                    <a:lnTo>
                      <a:pt x="817692" y="59787"/>
                    </a:lnTo>
                    <a:lnTo>
                      <a:pt x="811345" y="54496"/>
                    </a:lnTo>
                    <a:lnTo>
                      <a:pt x="811345" y="87300"/>
                    </a:lnTo>
                    <a:lnTo>
                      <a:pt x="813460" y="87564"/>
                    </a:lnTo>
                    <a:lnTo>
                      <a:pt x="815311" y="88358"/>
                    </a:lnTo>
                    <a:lnTo>
                      <a:pt x="817163" y="89152"/>
                    </a:lnTo>
                    <a:lnTo>
                      <a:pt x="818485" y="90739"/>
                    </a:lnTo>
                    <a:lnTo>
                      <a:pt x="819543" y="92326"/>
                    </a:lnTo>
                    <a:lnTo>
                      <a:pt x="820600" y="94178"/>
                    </a:lnTo>
                    <a:lnTo>
                      <a:pt x="821129" y="96030"/>
                    </a:lnTo>
                    <a:lnTo>
                      <a:pt x="821658" y="98146"/>
                    </a:lnTo>
                    <a:lnTo>
                      <a:pt x="821129" y="100527"/>
                    </a:lnTo>
                    <a:lnTo>
                      <a:pt x="820600" y="102379"/>
                    </a:lnTo>
                    <a:lnTo>
                      <a:pt x="819543" y="104231"/>
                    </a:lnTo>
                    <a:lnTo>
                      <a:pt x="818485" y="105818"/>
                    </a:lnTo>
                    <a:lnTo>
                      <a:pt x="817163" y="106876"/>
                    </a:lnTo>
                    <a:lnTo>
                      <a:pt x="815311" y="107934"/>
                    </a:lnTo>
                    <a:lnTo>
                      <a:pt x="813460" y="108993"/>
                    </a:lnTo>
                    <a:lnTo>
                      <a:pt x="811345" y="109257"/>
                    </a:lnTo>
                    <a:lnTo>
                      <a:pt x="811345" y="132008"/>
                    </a:lnTo>
                    <a:lnTo>
                      <a:pt x="812931" y="132273"/>
                    </a:lnTo>
                    <a:lnTo>
                      <a:pt x="814254" y="133331"/>
                    </a:lnTo>
                    <a:lnTo>
                      <a:pt x="815047" y="134124"/>
                    </a:lnTo>
                    <a:lnTo>
                      <a:pt x="815840" y="134653"/>
                    </a:lnTo>
                    <a:lnTo>
                      <a:pt x="816369" y="135447"/>
                    </a:lnTo>
                    <a:lnTo>
                      <a:pt x="816369" y="136241"/>
                    </a:lnTo>
                    <a:lnTo>
                      <a:pt x="815576" y="137034"/>
                    </a:lnTo>
                    <a:lnTo>
                      <a:pt x="814254" y="138622"/>
                    </a:lnTo>
                    <a:lnTo>
                      <a:pt x="813196" y="139151"/>
                    </a:lnTo>
                    <a:lnTo>
                      <a:pt x="813196" y="142590"/>
                    </a:lnTo>
                    <a:lnTo>
                      <a:pt x="813725" y="143912"/>
                    </a:lnTo>
                    <a:lnTo>
                      <a:pt x="813989" y="144971"/>
                    </a:lnTo>
                    <a:lnTo>
                      <a:pt x="815311" y="146822"/>
                    </a:lnTo>
                    <a:lnTo>
                      <a:pt x="816369" y="147881"/>
                    </a:lnTo>
                    <a:lnTo>
                      <a:pt x="816634" y="148145"/>
                    </a:lnTo>
                    <a:lnTo>
                      <a:pt x="818485" y="149468"/>
                    </a:lnTo>
                    <a:lnTo>
                      <a:pt x="819543" y="150791"/>
                    </a:lnTo>
                    <a:lnTo>
                      <a:pt x="820600" y="151849"/>
                    </a:lnTo>
                    <a:lnTo>
                      <a:pt x="821129" y="153172"/>
                    </a:lnTo>
                    <a:lnTo>
                      <a:pt x="821658" y="154494"/>
                    </a:lnTo>
                    <a:lnTo>
                      <a:pt x="821658" y="155552"/>
                    </a:lnTo>
                    <a:lnTo>
                      <a:pt x="820865" y="158198"/>
                    </a:lnTo>
                    <a:lnTo>
                      <a:pt x="820072" y="160314"/>
                    </a:lnTo>
                    <a:lnTo>
                      <a:pt x="819014" y="161902"/>
                    </a:lnTo>
                    <a:lnTo>
                      <a:pt x="817692" y="163489"/>
                    </a:lnTo>
                    <a:lnTo>
                      <a:pt x="821129" y="254757"/>
                    </a:lnTo>
                    <a:lnTo>
                      <a:pt x="821923" y="257667"/>
                    </a:lnTo>
                    <a:lnTo>
                      <a:pt x="821923" y="268778"/>
                    </a:lnTo>
                    <a:lnTo>
                      <a:pt x="825625" y="270629"/>
                    </a:lnTo>
                    <a:lnTo>
                      <a:pt x="828799" y="273010"/>
                    </a:lnTo>
                    <a:lnTo>
                      <a:pt x="831179" y="275656"/>
                    </a:lnTo>
                    <a:lnTo>
                      <a:pt x="833294" y="278566"/>
                    </a:lnTo>
                    <a:lnTo>
                      <a:pt x="834881" y="281211"/>
                    </a:lnTo>
                    <a:lnTo>
                      <a:pt x="836203" y="284386"/>
                    </a:lnTo>
                    <a:lnTo>
                      <a:pt x="836997" y="287560"/>
                    </a:lnTo>
                    <a:lnTo>
                      <a:pt x="837790" y="290735"/>
                    </a:lnTo>
                    <a:lnTo>
                      <a:pt x="838319" y="293380"/>
                    </a:lnTo>
                    <a:lnTo>
                      <a:pt x="838319" y="296290"/>
                    </a:lnTo>
                    <a:lnTo>
                      <a:pt x="838319" y="301052"/>
                    </a:lnTo>
                    <a:lnTo>
                      <a:pt x="838054" y="304491"/>
                    </a:lnTo>
                    <a:lnTo>
                      <a:pt x="838054" y="305549"/>
                    </a:lnTo>
                    <a:lnTo>
                      <a:pt x="851806" y="312428"/>
                    </a:lnTo>
                    <a:lnTo>
                      <a:pt x="851806" y="329094"/>
                    </a:lnTo>
                    <a:lnTo>
                      <a:pt x="848897" y="329094"/>
                    </a:lnTo>
                    <a:lnTo>
                      <a:pt x="841492" y="334649"/>
                    </a:lnTo>
                    <a:lnTo>
                      <a:pt x="839906" y="336766"/>
                    </a:lnTo>
                    <a:lnTo>
                      <a:pt x="839906" y="373537"/>
                    </a:lnTo>
                    <a:lnTo>
                      <a:pt x="842021" y="375125"/>
                    </a:lnTo>
                    <a:lnTo>
                      <a:pt x="842021" y="377506"/>
                    </a:lnTo>
                    <a:lnTo>
                      <a:pt x="846781" y="379622"/>
                    </a:lnTo>
                    <a:lnTo>
                      <a:pt x="851277" y="381474"/>
                    </a:lnTo>
                    <a:lnTo>
                      <a:pt x="855244" y="383590"/>
                    </a:lnTo>
                    <a:lnTo>
                      <a:pt x="858946" y="386235"/>
                    </a:lnTo>
                    <a:lnTo>
                      <a:pt x="862384" y="388352"/>
                    </a:lnTo>
                    <a:lnTo>
                      <a:pt x="865822" y="390733"/>
                    </a:lnTo>
                    <a:lnTo>
                      <a:pt x="868731" y="393643"/>
                    </a:lnTo>
                    <a:lnTo>
                      <a:pt x="871376" y="396024"/>
                    </a:lnTo>
                    <a:lnTo>
                      <a:pt x="874020" y="398934"/>
                    </a:lnTo>
                    <a:lnTo>
                      <a:pt x="876136" y="401579"/>
                    </a:lnTo>
                    <a:lnTo>
                      <a:pt x="880103" y="407135"/>
                    </a:lnTo>
                    <a:lnTo>
                      <a:pt x="883276" y="412690"/>
                    </a:lnTo>
                    <a:lnTo>
                      <a:pt x="885656" y="417981"/>
                    </a:lnTo>
                    <a:lnTo>
                      <a:pt x="887507" y="423007"/>
                    </a:lnTo>
                    <a:lnTo>
                      <a:pt x="888830" y="428034"/>
                    </a:lnTo>
                    <a:lnTo>
                      <a:pt x="889887" y="432266"/>
                    </a:lnTo>
                    <a:lnTo>
                      <a:pt x="890416" y="435970"/>
                    </a:lnTo>
                    <a:lnTo>
                      <a:pt x="890681" y="441525"/>
                    </a:lnTo>
                    <a:lnTo>
                      <a:pt x="890681" y="443377"/>
                    </a:lnTo>
                    <a:lnTo>
                      <a:pt x="906019" y="454488"/>
                    </a:lnTo>
                    <a:lnTo>
                      <a:pt x="901788" y="466922"/>
                    </a:lnTo>
                    <a:lnTo>
                      <a:pt x="896234" y="483853"/>
                    </a:lnTo>
                    <a:lnTo>
                      <a:pt x="892003" y="490995"/>
                    </a:lnTo>
                    <a:lnTo>
                      <a:pt x="890681" y="600252"/>
                    </a:lnTo>
                    <a:lnTo>
                      <a:pt x="908399" y="600252"/>
                    </a:lnTo>
                    <a:lnTo>
                      <a:pt x="908399" y="605543"/>
                    </a:lnTo>
                    <a:lnTo>
                      <a:pt x="904432" y="605543"/>
                    </a:lnTo>
                    <a:lnTo>
                      <a:pt x="904432" y="649722"/>
                    </a:lnTo>
                    <a:lnTo>
                      <a:pt x="921357" y="649722"/>
                    </a:lnTo>
                    <a:lnTo>
                      <a:pt x="921622" y="648664"/>
                    </a:lnTo>
                    <a:lnTo>
                      <a:pt x="922151" y="648399"/>
                    </a:lnTo>
                    <a:lnTo>
                      <a:pt x="922415" y="648399"/>
                    </a:lnTo>
                    <a:lnTo>
                      <a:pt x="923473" y="648399"/>
                    </a:lnTo>
                    <a:lnTo>
                      <a:pt x="923473" y="647870"/>
                    </a:lnTo>
                    <a:lnTo>
                      <a:pt x="923473" y="647341"/>
                    </a:lnTo>
                    <a:lnTo>
                      <a:pt x="923738" y="646812"/>
                    </a:lnTo>
                    <a:lnTo>
                      <a:pt x="924002" y="646812"/>
                    </a:lnTo>
                    <a:lnTo>
                      <a:pt x="924795" y="646548"/>
                    </a:lnTo>
                    <a:lnTo>
                      <a:pt x="925853" y="646548"/>
                    </a:lnTo>
                    <a:lnTo>
                      <a:pt x="925853" y="646283"/>
                    </a:lnTo>
                    <a:lnTo>
                      <a:pt x="926382" y="645489"/>
                    </a:lnTo>
                    <a:lnTo>
                      <a:pt x="926911" y="645225"/>
                    </a:lnTo>
                    <a:lnTo>
                      <a:pt x="927175" y="645225"/>
                    </a:lnTo>
                    <a:lnTo>
                      <a:pt x="927969" y="645225"/>
                    </a:lnTo>
                    <a:lnTo>
                      <a:pt x="927440" y="644960"/>
                    </a:lnTo>
                    <a:lnTo>
                      <a:pt x="927440" y="643638"/>
                    </a:lnTo>
                    <a:lnTo>
                      <a:pt x="927969" y="642844"/>
                    </a:lnTo>
                    <a:lnTo>
                      <a:pt x="925853" y="642579"/>
                    </a:lnTo>
                    <a:lnTo>
                      <a:pt x="924531" y="641521"/>
                    </a:lnTo>
                    <a:lnTo>
                      <a:pt x="922944" y="640463"/>
                    </a:lnTo>
                    <a:lnTo>
                      <a:pt x="921622" y="639140"/>
                    </a:lnTo>
                    <a:lnTo>
                      <a:pt x="920564" y="637553"/>
                    </a:lnTo>
                    <a:lnTo>
                      <a:pt x="919771" y="635701"/>
                    </a:lnTo>
                    <a:lnTo>
                      <a:pt x="919242" y="633849"/>
                    </a:lnTo>
                    <a:lnTo>
                      <a:pt x="919242" y="631469"/>
                    </a:lnTo>
                    <a:lnTo>
                      <a:pt x="919242" y="631204"/>
                    </a:lnTo>
                    <a:lnTo>
                      <a:pt x="919242" y="630675"/>
                    </a:lnTo>
                    <a:lnTo>
                      <a:pt x="919242" y="629881"/>
                    </a:lnTo>
                    <a:lnTo>
                      <a:pt x="917920" y="629352"/>
                    </a:lnTo>
                    <a:lnTo>
                      <a:pt x="917655" y="628823"/>
                    </a:lnTo>
                    <a:lnTo>
                      <a:pt x="917655" y="628029"/>
                    </a:lnTo>
                    <a:lnTo>
                      <a:pt x="917920" y="626971"/>
                    </a:lnTo>
                    <a:lnTo>
                      <a:pt x="918713" y="626178"/>
                    </a:lnTo>
                    <a:lnTo>
                      <a:pt x="920035" y="625649"/>
                    </a:lnTo>
                    <a:lnTo>
                      <a:pt x="921622" y="625384"/>
                    </a:lnTo>
                    <a:lnTo>
                      <a:pt x="922944" y="625649"/>
                    </a:lnTo>
                    <a:lnTo>
                      <a:pt x="924531" y="625119"/>
                    </a:lnTo>
                    <a:lnTo>
                      <a:pt x="926382" y="624590"/>
                    </a:lnTo>
                    <a:lnTo>
                      <a:pt x="925853" y="620622"/>
                    </a:lnTo>
                    <a:lnTo>
                      <a:pt x="926382" y="616389"/>
                    </a:lnTo>
                    <a:lnTo>
                      <a:pt x="926911" y="612950"/>
                    </a:lnTo>
                    <a:lnTo>
                      <a:pt x="927440" y="611628"/>
                    </a:lnTo>
                    <a:lnTo>
                      <a:pt x="928233" y="610569"/>
                    </a:lnTo>
                    <a:lnTo>
                      <a:pt x="928762" y="610040"/>
                    </a:lnTo>
                    <a:lnTo>
                      <a:pt x="929820" y="609776"/>
                    </a:lnTo>
                    <a:lnTo>
                      <a:pt x="930349" y="610040"/>
                    </a:lnTo>
                    <a:lnTo>
                      <a:pt x="930878" y="610569"/>
                    </a:lnTo>
                    <a:lnTo>
                      <a:pt x="931671" y="611628"/>
                    </a:lnTo>
                    <a:lnTo>
                      <a:pt x="932200" y="612950"/>
                    </a:lnTo>
                    <a:lnTo>
                      <a:pt x="932729" y="616389"/>
                    </a:lnTo>
                    <a:lnTo>
                      <a:pt x="933258" y="620622"/>
                    </a:lnTo>
                    <a:lnTo>
                      <a:pt x="933258" y="624590"/>
                    </a:lnTo>
                    <a:lnTo>
                      <a:pt x="934580" y="625119"/>
                    </a:lnTo>
                    <a:lnTo>
                      <a:pt x="936167" y="625649"/>
                    </a:lnTo>
                    <a:lnTo>
                      <a:pt x="937489" y="625384"/>
                    </a:lnTo>
                    <a:lnTo>
                      <a:pt x="939076" y="625649"/>
                    </a:lnTo>
                    <a:lnTo>
                      <a:pt x="940663" y="626178"/>
                    </a:lnTo>
                    <a:lnTo>
                      <a:pt x="941191" y="626971"/>
                    </a:lnTo>
                    <a:lnTo>
                      <a:pt x="941456" y="628029"/>
                    </a:lnTo>
                    <a:lnTo>
                      <a:pt x="941456" y="628823"/>
                    </a:lnTo>
                    <a:lnTo>
                      <a:pt x="941191" y="629352"/>
                    </a:lnTo>
                    <a:lnTo>
                      <a:pt x="939869" y="629881"/>
                    </a:lnTo>
                    <a:lnTo>
                      <a:pt x="939869" y="630675"/>
                    </a:lnTo>
                    <a:lnTo>
                      <a:pt x="939869" y="631204"/>
                    </a:lnTo>
                    <a:lnTo>
                      <a:pt x="939869" y="631469"/>
                    </a:lnTo>
                    <a:lnTo>
                      <a:pt x="939869" y="633849"/>
                    </a:lnTo>
                    <a:lnTo>
                      <a:pt x="939340" y="635701"/>
                    </a:lnTo>
                    <a:lnTo>
                      <a:pt x="938811" y="637553"/>
                    </a:lnTo>
                    <a:lnTo>
                      <a:pt x="937489" y="639140"/>
                    </a:lnTo>
                    <a:lnTo>
                      <a:pt x="936167" y="640463"/>
                    </a:lnTo>
                    <a:lnTo>
                      <a:pt x="934580" y="641521"/>
                    </a:lnTo>
                    <a:lnTo>
                      <a:pt x="933258" y="642579"/>
                    </a:lnTo>
                    <a:lnTo>
                      <a:pt x="931142" y="642844"/>
                    </a:lnTo>
                    <a:lnTo>
                      <a:pt x="931671" y="643638"/>
                    </a:lnTo>
                    <a:lnTo>
                      <a:pt x="931671" y="644960"/>
                    </a:lnTo>
                    <a:lnTo>
                      <a:pt x="931671" y="645225"/>
                    </a:lnTo>
                    <a:lnTo>
                      <a:pt x="931936" y="645225"/>
                    </a:lnTo>
                    <a:lnTo>
                      <a:pt x="932464" y="645225"/>
                    </a:lnTo>
                    <a:lnTo>
                      <a:pt x="932729" y="645489"/>
                    </a:lnTo>
                    <a:lnTo>
                      <a:pt x="933258" y="646283"/>
                    </a:lnTo>
                    <a:lnTo>
                      <a:pt x="933258" y="646548"/>
                    </a:lnTo>
                    <a:lnTo>
                      <a:pt x="934316" y="646548"/>
                    </a:lnTo>
                    <a:lnTo>
                      <a:pt x="935109" y="646812"/>
                    </a:lnTo>
                    <a:lnTo>
                      <a:pt x="935374" y="646812"/>
                    </a:lnTo>
                    <a:lnTo>
                      <a:pt x="935638" y="647341"/>
                    </a:lnTo>
                    <a:lnTo>
                      <a:pt x="935638" y="647870"/>
                    </a:lnTo>
                    <a:lnTo>
                      <a:pt x="935638" y="648399"/>
                    </a:lnTo>
                    <a:lnTo>
                      <a:pt x="936696" y="648399"/>
                    </a:lnTo>
                    <a:lnTo>
                      <a:pt x="937225" y="648399"/>
                    </a:lnTo>
                    <a:lnTo>
                      <a:pt x="937489" y="648664"/>
                    </a:lnTo>
                    <a:lnTo>
                      <a:pt x="937754" y="648928"/>
                    </a:lnTo>
                    <a:lnTo>
                      <a:pt x="937754" y="649722"/>
                    </a:lnTo>
                    <a:lnTo>
                      <a:pt x="942249" y="649722"/>
                    </a:lnTo>
                    <a:lnTo>
                      <a:pt x="942249" y="653955"/>
                    </a:lnTo>
                    <a:lnTo>
                      <a:pt x="940927" y="655542"/>
                    </a:lnTo>
                    <a:lnTo>
                      <a:pt x="940927" y="688081"/>
                    </a:lnTo>
                    <a:lnTo>
                      <a:pt x="965521" y="688081"/>
                    </a:lnTo>
                    <a:lnTo>
                      <a:pt x="964728" y="688610"/>
                    </a:lnTo>
                    <a:lnTo>
                      <a:pt x="963670" y="689139"/>
                    </a:lnTo>
                    <a:lnTo>
                      <a:pt x="962877" y="690197"/>
                    </a:lnTo>
                    <a:lnTo>
                      <a:pt x="962083" y="690991"/>
                    </a:lnTo>
                    <a:lnTo>
                      <a:pt x="961290" y="693637"/>
                    </a:lnTo>
                    <a:lnTo>
                      <a:pt x="960232" y="696282"/>
                    </a:lnTo>
                    <a:lnTo>
                      <a:pt x="959968" y="698927"/>
                    </a:lnTo>
                    <a:lnTo>
                      <a:pt x="959703" y="701044"/>
                    </a:lnTo>
                    <a:lnTo>
                      <a:pt x="959439" y="703160"/>
                    </a:lnTo>
                    <a:lnTo>
                      <a:pt x="943307" y="703160"/>
                    </a:lnTo>
                    <a:lnTo>
                      <a:pt x="943307" y="712419"/>
                    </a:lnTo>
                    <a:lnTo>
                      <a:pt x="940663" y="712419"/>
                    </a:lnTo>
                    <a:lnTo>
                      <a:pt x="940663" y="730144"/>
                    </a:lnTo>
                    <a:lnTo>
                      <a:pt x="943043" y="730144"/>
                    </a:lnTo>
                    <a:lnTo>
                      <a:pt x="944629" y="731996"/>
                    </a:lnTo>
                    <a:lnTo>
                      <a:pt x="944365" y="734641"/>
                    </a:lnTo>
                    <a:lnTo>
                      <a:pt x="943307" y="736228"/>
                    </a:lnTo>
                    <a:lnTo>
                      <a:pt x="943043" y="739138"/>
                    </a:lnTo>
                    <a:lnTo>
                      <a:pt x="943043" y="742577"/>
                    </a:lnTo>
                    <a:lnTo>
                      <a:pt x="942514" y="744429"/>
                    </a:lnTo>
                    <a:lnTo>
                      <a:pt x="938811" y="744958"/>
                    </a:lnTo>
                    <a:lnTo>
                      <a:pt x="938811" y="755275"/>
                    </a:lnTo>
                    <a:lnTo>
                      <a:pt x="938811" y="873792"/>
                    </a:lnTo>
                    <a:lnTo>
                      <a:pt x="940927" y="873792"/>
                    </a:lnTo>
                    <a:lnTo>
                      <a:pt x="940927" y="880934"/>
                    </a:lnTo>
                    <a:lnTo>
                      <a:pt x="943836" y="880934"/>
                    </a:lnTo>
                    <a:lnTo>
                      <a:pt x="943836" y="887812"/>
                    </a:lnTo>
                    <a:lnTo>
                      <a:pt x="952827" y="887812"/>
                    </a:lnTo>
                    <a:lnTo>
                      <a:pt x="952827" y="892839"/>
                    </a:lnTo>
                    <a:lnTo>
                      <a:pt x="948861" y="892839"/>
                    </a:lnTo>
                    <a:lnTo>
                      <a:pt x="948861" y="898394"/>
                    </a:lnTo>
                    <a:lnTo>
                      <a:pt x="940927" y="898394"/>
                    </a:lnTo>
                    <a:lnTo>
                      <a:pt x="940927" y="942044"/>
                    </a:lnTo>
                    <a:lnTo>
                      <a:pt x="979008" y="942044"/>
                    </a:lnTo>
                    <a:lnTo>
                      <a:pt x="978744" y="941780"/>
                    </a:lnTo>
                    <a:lnTo>
                      <a:pt x="979008" y="941250"/>
                    </a:lnTo>
                    <a:lnTo>
                      <a:pt x="979273" y="940986"/>
                    </a:lnTo>
                    <a:lnTo>
                      <a:pt x="979537" y="940457"/>
                    </a:lnTo>
                    <a:lnTo>
                      <a:pt x="980331" y="940192"/>
                    </a:lnTo>
                    <a:lnTo>
                      <a:pt x="981124" y="940192"/>
                    </a:lnTo>
                    <a:lnTo>
                      <a:pt x="981124" y="939928"/>
                    </a:lnTo>
                    <a:lnTo>
                      <a:pt x="981124" y="939399"/>
                    </a:lnTo>
                    <a:lnTo>
                      <a:pt x="981388" y="939134"/>
                    </a:lnTo>
                    <a:lnTo>
                      <a:pt x="981653" y="938605"/>
                    </a:lnTo>
                    <a:lnTo>
                      <a:pt x="982446" y="938605"/>
                    </a:lnTo>
                    <a:lnTo>
                      <a:pt x="983769" y="938605"/>
                    </a:lnTo>
                    <a:lnTo>
                      <a:pt x="983769" y="938076"/>
                    </a:lnTo>
                    <a:lnTo>
                      <a:pt x="984033" y="937811"/>
                    </a:lnTo>
                    <a:lnTo>
                      <a:pt x="984297" y="937547"/>
                    </a:lnTo>
                    <a:lnTo>
                      <a:pt x="984826" y="937282"/>
                    </a:lnTo>
                    <a:lnTo>
                      <a:pt x="985091" y="937282"/>
                    </a:lnTo>
                    <a:lnTo>
                      <a:pt x="985091" y="935695"/>
                    </a:lnTo>
                    <a:lnTo>
                      <a:pt x="985620" y="934901"/>
                    </a:lnTo>
                    <a:lnTo>
                      <a:pt x="983769" y="934372"/>
                    </a:lnTo>
                    <a:lnTo>
                      <a:pt x="982182" y="933843"/>
                    </a:lnTo>
                    <a:lnTo>
                      <a:pt x="980595" y="932520"/>
                    </a:lnTo>
                    <a:lnTo>
                      <a:pt x="979273" y="931198"/>
                    </a:lnTo>
                    <a:lnTo>
                      <a:pt x="977951" y="929346"/>
                    </a:lnTo>
                    <a:lnTo>
                      <a:pt x="977422" y="927759"/>
                    </a:lnTo>
                    <a:lnTo>
                      <a:pt x="976893" y="925642"/>
                    </a:lnTo>
                    <a:lnTo>
                      <a:pt x="976893" y="923790"/>
                    </a:lnTo>
                    <a:lnTo>
                      <a:pt x="976893" y="922997"/>
                    </a:lnTo>
                    <a:lnTo>
                      <a:pt x="976893" y="922468"/>
                    </a:lnTo>
                    <a:lnTo>
                      <a:pt x="976893" y="922203"/>
                    </a:lnTo>
                    <a:lnTo>
                      <a:pt x="975570" y="921145"/>
                    </a:lnTo>
                    <a:lnTo>
                      <a:pt x="975306" y="920616"/>
                    </a:lnTo>
                    <a:lnTo>
                      <a:pt x="975306" y="920087"/>
                    </a:lnTo>
                    <a:lnTo>
                      <a:pt x="975570" y="919029"/>
                    </a:lnTo>
                    <a:lnTo>
                      <a:pt x="976099" y="918235"/>
                    </a:lnTo>
                    <a:lnTo>
                      <a:pt x="977686" y="917441"/>
                    </a:lnTo>
                    <a:lnTo>
                      <a:pt x="979273" y="917441"/>
                    </a:lnTo>
                    <a:lnTo>
                      <a:pt x="980595" y="917441"/>
                    </a:lnTo>
                    <a:lnTo>
                      <a:pt x="982182" y="916912"/>
                    </a:lnTo>
                    <a:lnTo>
                      <a:pt x="983769" y="916648"/>
                    </a:lnTo>
                    <a:lnTo>
                      <a:pt x="983769" y="912415"/>
                    </a:lnTo>
                    <a:lnTo>
                      <a:pt x="984033" y="908447"/>
                    </a:lnTo>
                    <a:lnTo>
                      <a:pt x="984562" y="905008"/>
                    </a:lnTo>
                    <a:lnTo>
                      <a:pt x="985091" y="903685"/>
                    </a:lnTo>
                    <a:lnTo>
                      <a:pt x="985884" y="902891"/>
                    </a:lnTo>
                    <a:lnTo>
                      <a:pt x="986413" y="902098"/>
                    </a:lnTo>
                    <a:lnTo>
                      <a:pt x="986942" y="901833"/>
                    </a:lnTo>
                    <a:lnTo>
                      <a:pt x="988000" y="902098"/>
                    </a:lnTo>
                    <a:lnTo>
                      <a:pt x="988529" y="902891"/>
                    </a:lnTo>
                    <a:lnTo>
                      <a:pt x="989322" y="903685"/>
                    </a:lnTo>
                    <a:lnTo>
                      <a:pt x="989851" y="905008"/>
                    </a:lnTo>
                    <a:lnTo>
                      <a:pt x="990380" y="908447"/>
                    </a:lnTo>
                    <a:lnTo>
                      <a:pt x="990909" y="912415"/>
                    </a:lnTo>
                    <a:lnTo>
                      <a:pt x="990380" y="916648"/>
                    </a:lnTo>
                    <a:lnTo>
                      <a:pt x="992496" y="916912"/>
                    </a:lnTo>
                    <a:lnTo>
                      <a:pt x="993818" y="917441"/>
                    </a:lnTo>
                    <a:lnTo>
                      <a:pt x="995140" y="917441"/>
                    </a:lnTo>
                    <a:lnTo>
                      <a:pt x="996727" y="917441"/>
                    </a:lnTo>
                    <a:lnTo>
                      <a:pt x="998049" y="918235"/>
                    </a:lnTo>
                    <a:lnTo>
                      <a:pt x="998842" y="919029"/>
                    </a:lnTo>
                    <a:lnTo>
                      <a:pt x="999107" y="920087"/>
                    </a:lnTo>
                    <a:lnTo>
                      <a:pt x="999107" y="920616"/>
                    </a:lnTo>
                    <a:lnTo>
                      <a:pt x="998842" y="921145"/>
                    </a:lnTo>
                    <a:lnTo>
                      <a:pt x="997785" y="922203"/>
                    </a:lnTo>
                    <a:lnTo>
                      <a:pt x="997785" y="922468"/>
                    </a:lnTo>
                    <a:lnTo>
                      <a:pt x="997785" y="922997"/>
                    </a:lnTo>
                    <a:lnTo>
                      <a:pt x="997785" y="923790"/>
                    </a:lnTo>
                    <a:lnTo>
                      <a:pt x="997256" y="925642"/>
                    </a:lnTo>
                    <a:lnTo>
                      <a:pt x="996991" y="927759"/>
                    </a:lnTo>
                    <a:lnTo>
                      <a:pt x="996198" y="929346"/>
                    </a:lnTo>
                    <a:lnTo>
                      <a:pt x="995140" y="931198"/>
                    </a:lnTo>
                    <a:lnTo>
                      <a:pt x="993818" y="932520"/>
                    </a:lnTo>
                    <a:lnTo>
                      <a:pt x="992496" y="933843"/>
                    </a:lnTo>
                    <a:lnTo>
                      <a:pt x="990909" y="934372"/>
                    </a:lnTo>
                    <a:lnTo>
                      <a:pt x="989058" y="934901"/>
                    </a:lnTo>
                    <a:lnTo>
                      <a:pt x="989322" y="935695"/>
                    </a:lnTo>
                    <a:lnTo>
                      <a:pt x="989322" y="937282"/>
                    </a:lnTo>
                    <a:lnTo>
                      <a:pt x="989586" y="937282"/>
                    </a:lnTo>
                    <a:lnTo>
                      <a:pt x="989851" y="937547"/>
                    </a:lnTo>
                    <a:lnTo>
                      <a:pt x="990380" y="937811"/>
                    </a:lnTo>
                    <a:lnTo>
                      <a:pt x="990909" y="938076"/>
                    </a:lnTo>
                    <a:lnTo>
                      <a:pt x="990909" y="938605"/>
                    </a:lnTo>
                    <a:lnTo>
                      <a:pt x="991967" y="938605"/>
                    </a:lnTo>
                    <a:lnTo>
                      <a:pt x="992760" y="938605"/>
                    </a:lnTo>
                    <a:lnTo>
                      <a:pt x="993024" y="939134"/>
                    </a:lnTo>
                    <a:lnTo>
                      <a:pt x="993289" y="939399"/>
                    </a:lnTo>
                    <a:lnTo>
                      <a:pt x="993289" y="939928"/>
                    </a:lnTo>
                    <a:lnTo>
                      <a:pt x="993289" y="940192"/>
                    </a:lnTo>
                    <a:lnTo>
                      <a:pt x="994347" y="940192"/>
                    </a:lnTo>
                    <a:lnTo>
                      <a:pt x="994876" y="940457"/>
                    </a:lnTo>
                    <a:lnTo>
                      <a:pt x="995140" y="940986"/>
                    </a:lnTo>
                    <a:lnTo>
                      <a:pt x="995404" y="941250"/>
                    </a:lnTo>
                    <a:lnTo>
                      <a:pt x="995404" y="941780"/>
                    </a:lnTo>
                    <a:lnTo>
                      <a:pt x="995404" y="942044"/>
                    </a:lnTo>
                    <a:lnTo>
                      <a:pt x="1001751" y="942044"/>
                    </a:lnTo>
                    <a:lnTo>
                      <a:pt x="1001751" y="961885"/>
                    </a:lnTo>
                    <a:lnTo>
                      <a:pt x="1018941" y="961885"/>
                    </a:lnTo>
                    <a:lnTo>
                      <a:pt x="1018941" y="965589"/>
                    </a:lnTo>
                    <a:lnTo>
                      <a:pt x="1008627" y="978551"/>
                    </a:lnTo>
                    <a:lnTo>
                      <a:pt x="1008627" y="994424"/>
                    </a:lnTo>
                    <a:lnTo>
                      <a:pt x="1008627" y="1007651"/>
                    </a:lnTo>
                    <a:lnTo>
                      <a:pt x="1003338" y="1007651"/>
                    </a:lnTo>
                    <a:lnTo>
                      <a:pt x="1003338" y="1079607"/>
                    </a:lnTo>
                    <a:lnTo>
                      <a:pt x="1430431" y="1079607"/>
                    </a:lnTo>
                    <a:lnTo>
                      <a:pt x="1430431" y="1046804"/>
                    </a:lnTo>
                    <a:lnTo>
                      <a:pt x="1494958" y="991778"/>
                    </a:lnTo>
                    <a:lnTo>
                      <a:pt x="1525635" y="991778"/>
                    </a:lnTo>
                    <a:lnTo>
                      <a:pt x="1529601" y="1002096"/>
                    </a:lnTo>
                    <a:lnTo>
                      <a:pt x="1529601" y="1122199"/>
                    </a:lnTo>
                    <a:lnTo>
                      <a:pt x="1537535" y="1122199"/>
                    </a:lnTo>
                    <a:lnTo>
                      <a:pt x="1537535" y="1135162"/>
                    </a:lnTo>
                    <a:lnTo>
                      <a:pt x="1570592" y="1164791"/>
                    </a:lnTo>
                    <a:lnTo>
                      <a:pt x="1574823" y="1162674"/>
                    </a:lnTo>
                    <a:lnTo>
                      <a:pt x="1594393" y="1162674"/>
                    </a:lnTo>
                    <a:lnTo>
                      <a:pt x="1594393" y="1205266"/>
                    </a:lnTo>
                    <a:lnTo>
                      <a:pt x="1607086" y="1214261"/>
                    </a:lnTo>
                    <a:lnTo>
                      <a:pt x="1617664" y="1217700"/>
                    </a:lnTo>
                    <a:lnTo>
                      <a:pt x="1620838" y="1224049"/>
                    </a:lnTo>
                    <a:lnTo>
                      <a:pt x="1611847" y="1235160"/>
                    </a:lnTo>
                    <a:lnTo>
                      <a:pt x="1611847" y="1243096"/>
                    </a:lnTo>
                    <a:lnTo>
                      <a:pt x="1604971" y="1243096"/>
                    </a:lnTo>
                    <a:lnTo>
                      <a:pt x="1595979" y="1260027"/>
                    </a:lnTo>
                    <a:lnTo>
                      <a:pt x="1595715" y="1260027"/>
                    </a:lnTo>
                    <a:lnTo>
                      <a:pt x="1595715" y="1758958"/>
                    </a:lnTo>
                    <a:lnTo>
                      <a:pt x="1606293" y="1758958"/>
                    </a:lnTo>
                    <a:lnTo>
                      <a:pt x="1606293" y="1811338"/>
                    </a:lnTo>
                    <a:lnTo>
                      <a:pt x="14809" y="1811338"/>
                    </a:lnTo>
                    <a:lnTo>
                      <a:pt x="14809" y="1758958"/>
                    </a:lnTo>
                    <a:lnTo>
                      <a:pt x="25388" y="1758958"/>
                    </a:lnTo>
                    <a:lnTo>
                      <a:pt x="25388" y="1260027"/>
                    </a:lnTo>
                    <a:lnTo>
                      <a:pt x="16132" y="1243096"/>
                    </a:lnTo>
                    <a:lnTo>
                      <a:pt x="9520" y="1243096"/>
                    </a:lnTo>
                    <a:lnTo>
                      <a:pt x="9520" y="1235160"/>
                    </a:lnTo>
                    <a:lnTo>
                      <a:pt x="0" y="1224049"/>
                    </a:lnTo>
                    <a:lnTo>
                      <a:pt x="3438" y="1217700"/>
                    </a:lnTo>
                    <a:lnTo>
                      <a:pt x="14016" y="1214261"/>
                    </a:lnTo>
                    <a:lnTo>
                      <a:pt x="26710" y="1205266"/>
                    </a:lnTo>
                    <a:lnTo>
                      <a:pt x="26710" y="1162674"/>
                    </a:lnTo>
                    <a:lnTo>
                      <a:pt x="46544" y="1162674"/>
                    </a:lnTo>
                    <a:lnTo>
                      <a:pt x="50511" y="1164791"/>
                    </a:lnTo>
                    <a:lnTo>
                      <a:pt x="83567" y="1135162"/>
                    </a:lnTo>
                    <a:lnTo>
                      <a:pt x="83567" y="1122199"/>
                    </a:lnTo>
                    <a:lnTo>
                      <a:pt x="91766" y="1122199"/>
                    </a:lnTo>
                    <a:lnTo>
                      <a:pt x="91766" y="1002096"/>
                    </a:lnTo>
                    <a:lnTo>
                      <a:pt x="95468" y="991778"/>
                    </a:lnTo>
                    <a:lnTo>
                      <a:pt x="126409" y="991778"/>
                    </a:lnTo>
                    <a:lnTo>
                      <a:pt x="190936" y="1046804"/>
                    </a:lnTo>
                    <a:lnTo>
                      <a:pt x="190936" y="1079607"/>
                    </a:lnTo>
                    <a:lnTo>
                      <a:pt x="617764" y="1079607"/>
                    </a:lnTo>
                    <a:lnTo>
                      <a:pt x="617764" y="1007651"/>
                    </a:lnTo>
                    <a:lnTo>
                      <a:pt x="612475" y="1007651"/>
                    </a:lnTo>
                    <a:lnTo>
                      <a:pt x="612475" y="994424"/>
                    </a:lnTo>
                    <a:lnTo>
                      <a:pt x="612475" y="978551"/>
                    </a:lnTo>
                    <a:lnTo>
                      <a:pt x="602426" y="965589"/>
                    </a:lnTo>
                    <a:lnTo>
                      <a:pt x="602426" y="961885"/>
                    </a:lnTo>
                    <a:lnTo>
                      <a:pt x="619351" y="961885"/>
                    </a:lnTo>
                    <a:lnTo>
                      <a:pt x="619351" y="942044"/>
                    </a:lnTo>
                    <a:lnTo>
                      <a:pt x="624640" y="942044"/>
                    </a:lnTo>
                    <a:lnTo>
                      <a:pt x="624640" y="941780"/>
                    </a:lnTo>
                    <a:lnTo>
                      <a:pt x="624640" y="941250"/>
                    </a:lnTo>
                    <a:lnTo>
                      <a:pt x="624905" y="940986"/>
                    </a:lnTo>
                    <a:lnTo>
                      <a:pt x="625169" y="940457"/>
                    </a:lnTo>
                    <a:lnTo>
                      <a:pt x="625698" y="940192"/>
                    </a:lnTo>
                    <a:lnTo>
                      <a:pt x="626756" y="940192"/>
                    </a:lnTo>
                    <a:lnTo>
                      <a:pt x="626756" y="939928"/>
                    </a:lnTo>
                    <a:lnTo>
                      <a:pt x="626756" y="939399"/>
                    </a:lnTo>
                    <a:lnTo>
                      <a:pt x="627020" y="939134"/>
                    </a:lnTo>
                    <a:lnTo>
                      <a:pt x="627285" y="938605"/>
                    </a:lnTo>
                    <a:lnTo>
                      <a:pt x="628078" y="938605"/>
                    </a:lnTo>
                    <a:lnTo>
                      <a:pt x="629136" y="938605"/>
                    </a:lnTo>
                    <a:lnTo>
                      <a:pt x="629136" y="938076"/>
                    </a:lnTo>
                    <a:lnTo>
                      <a:pt x="629400" y="937811"/>
                    </a:lnTo>
                    <a:lnTo>
                      <a:pt x="629929" y="937547"/>
                    </a:lnTo>
                    <a:lnTo>
                      <a:pt x="630458" y="937282"/>
                    </a:lnTo>
                    <a:lnTo>
                      <a:pt x="630723" y="937282"/>
                    </a:lnTo>
                    <a:lnTo>
                      <a:pt x="630723" y="935695"/>
                    </a:lnTo>
                    <a:lnTo>
                      <a:pt x="630987" y="934901"/>
                    </a:lnTo>
                    <a:lnTo>
                      <a:pt x="629136" y="934372"/>
                    </a:lnTo>
                    <a:lnTo>
                      <a:pt x="627549" y="933843"/>
                    </a:lnTo>
                    <a:lnTo>
                      <a:pt x="625962" y="932520"/>
                    </a:lnTo>
                    <a:lnTo>
                      <a:pt x="624905" y="931198"/>
                    </a:lnTo>
                    <a:lnTo>
                      <a:pt x="623582" y="929346"/>
                    </a:lnTo>
                    <a:lnTo>
                      <a:pt x="623053" y="927759"/>
                    </a:lnTo>
                    <a:lnTo>
                      <a:pt x="622260" y="925642"/>
                    </a:lnTo>
                    <a:lnTo>
                      <a:pt x="622260" y="923790"/>
                    </a:lnTo>
                    <a:lnTo>
                      <a:pt x="622260" y="922997"/>
                    </a:lnTo>
                    <a:lnTo>
                      <a:pt x="622260" y="922468"/>
                    </a:lnTo>
                    <a:lnTo>
                      <a:pt x="622260" y="922203"/>
                    </a:lnTo>
                    <a:lnTo>
                      <a:pt x="621202" y="921145"/>
                    </a:lnTo>
                    <a:lnTo>
                      <a:pt x="620673" y="920616"/>
                    </a:lnTo>
                    <a:lnTo>
                      <a:pt x="620673" y="920087"/>
                    </a:lnTo>
                    <a:lnTo>
                      <a:pt x="621202" y="919029"/>
                    </a:lnTo>
                    <a:lnTo>
                      <a:pt x="621731" y="918235"/>
                    </a:lnTo>
                    <a:lnTo>
                      <a:pt x="623318" y="917441"/>
                    </a:lnTo>
                    <a:lnTo>
                      <a:pt x="624905" y="917441"/>
                    </a:lnTo>
                    <a:lnTo>
                      <a:pt x="625962" y="917441"/>
                    </a:lnTo>
                    <a:lnTo>
                      <a:pt x="627549" y="916912"/>
                    </a:lnTo>
                    <a:lnTo>
                      <a:pt x="629400" y="916648"/>
                    </a:lnTo>
                    <a:lnTo>
                      <a:pt x="629136" y="912415"/>
                    </a:lnTo>
                    <a:lnTo>
                      <a:pt x="629400" y="908447"/>
                    </a:lnTo>
                    <a:lnTo>
                      <a:pt x="630194" y="905008"/>
                    </a:lnTo>
                    <a:lnTo>
                      <a:pt x="630723" y="903685"/>
                    </a:lnTo>
                    <a:lnTo>
                      <a:pt x="631252" y="902891"/>
                    </a:lnTo>
                    <a:lnTo>
                      <a:pt x="632045" y="902098"/>
                    </a:lnTo>
                    <a:lnTo>
                      <a:pt x="632574" y="901833"/>
                    </a:lnTo>
                    <a:lnTo>
                      <a:pt x="633632" y="902098"/>
                    </a:lnTo>
                    <a:lnTo>
                      <a:pt x="634160" y="902891"/>
                    </a:lnTo>
                    <a:lnTo>
                      <a:pt x="634689" y="903685"/>
                    </a:lnTo>
                    <a:lnTo>
                      <a:pt x="635483" y="905008"/>
                    </a:lnTo>
                    <a:lnTo>
                      <a:pt x="636012" y="908447"/>
                    </a:lnTo>
                    <a:lnTo>
                      <a:pt x="636276" y="912415"/>
                    </a:lnTo>
                    <a:lnTo>
                      <a:pt x="636012" y="916648"/>
                    </a:lnTo>
                    <a:lnTo>
                      <a:pt x="637863" y="916912"/>
                    </a:lnTo>
                    <a:lnTo>
                      <a:pt x="639450" y="917441"/>
                    </a:lnTo>
                    <a:lnTo>
                      <a:pt x="640772" y="917441"/>
                    </a:lnTo>
                    <a:lnTo>
                      <a:pt x="642359" y="917441"/>
                    </a:lnTo>
                    <a:lnTo>
                      <a:pt x="643416" y="918235"/>
                    </a:lnTo>
                    <a:lnTo>
                      <a:pt x="644474" y="919029"/>
                    </a:lnTo>
                    <a:lnTo>
                      <a:pt x="644739" y="920087"/>
                    </a:lnTo>
                    <a:lnTo>
                      <a:pt x="644739" y="920616"/>
                    </a:lnTo>
                    <a:lnTo>
                      <a:pt x="644474" y="921145"/>
                    </a:lnTo>
                    <a:lnTo>
                      <a:pt x="643152" y="922203"/>
                    </a:lnTo>
                    <a:lnTo>
                      <a:pt x="643152" y="922468"/>
                    </a:lnTo>
                    <a:lnTo>
                      <a:pt x="643152" y="922997"/>
                    </a:lnTo>
                    <a:lnTo>
                      <a:pt x="643152" y="923790"/>
                    </a:lnTo>
                    <a:lnTo>
                      <a:pt x="643152" y="925642"/>
                    </a:lnTo>
                    <a:lnTo>
                      <a:pt x="642623" y="927759"/>
                    </a:lnTo>
                    <a:lnTo>
                      <a:pt x="641565" y="929346"/>
                    </a:lnTo>
                    <a:lnTo>
                      <a:pt x="640772" y="931198"/>
                    </a:lnTo>
                    <a:lnTo>
                      <a:pt x="639450" y="932520"/>
                    </a:lnTo>
                    <a:lnTo>
                      <a:pt x="637863" y="933843"/>
                    </a:lnTo>
                    <a:lnTo>
                      <a:pt x="636276" y="934372"/>
                    </a:lnTo>
                    <a:lnTo>
                      <a:pt x="634425" y="934901"/>
                    </a:lnTo>
                    <a:lnTo>
                      <a:pt x="634689" y="935695"/>
                    </a:lnTo>
                    <a:lnTo>
                      <a:pt x="634689" y="937282"/>
                    </a:lnTo>
                    <a:lnTo>
                      <a:pt x="635218" y="937282"/>
                    </a:lnTo>
                    <a:lnTo>
                      <a:pt x="635483" y="937547"/>
                    </a:lnTo>
                    <a:lnTo>
                      <a:pt x="636012" y="937811"/>
                    </a:lnTo>
                    <a:lnTo>
                      <a:pt x="636276" y="938076"/>
                    </a:lnTo>
                    <a:lnTo>
                      <a:pt x="636276" y="938605"/>
                    </a:lnTo>
                    <a:lnTo>
                      <a:pt x="637598" y="938605"/>
                    </a:lnTo>
                    <a:lnTo>
                      <a:pt x="638127" y="938605"/>
                    </a:lnTo>
                    <a:lnTo>
                      <a:pt x="638656" y="939134"/>
                    </a:lnTo>
                    <a:lnTo>
                      <a:pt x="638921" y="939399"/>
                    </a:lnTo>
                    <a:lnTo>
                      <a:pt x="638921" y="939928"/>
                    </a:lnTo>
                    <a:lnTo>
                      <a:pt x="638921" y="940192"/>
                    </a:lnTo>
                    <a:lnTo>
                      <a:pt x="639714" y="940192"/>
                    </a:lnTo>
                    <a:lnTo>
                      <a:pt x="640507" y="940457"/>
                    </a:lnTo>
                    <a:lnTo>
                      <a:pt x="640772" y="940986"/>
                    </a:lnTo>
                    <a:lnTo>
                      <a:pt x="641036" y="941250"/>
                    </a:lnTo>
                    <a:lnTo>
                      <a:pt x="641036" y="941780"/>
                    </a:lnTo>
                    <a:lnTo>
                      <a:pt x="641036" y="942044"/>
                    </a:lnTo>
                    <a:lnTo>
                      <a:pt x="680440" y="942044"/>
                    </a:lnTo>
                    <a:lnTo>
                      <a:pt x="680440" y="898394"/>
                    </a:lnTo>
                    <a:lnTo>
                      <a:pt x="672242" y="898394"/>
                    </a:lnTo>
                    <a:lnTo>
                      <a:pt x="672242" y="892839"/>
                    </a:lnTo>
                    <a:lnTo>
                      <a:pt x="668540" y="892839"/>
                    </a:lnTo>
                    <a:lnTo>
                      <a:pt x="668540" y="887812"/>
                    </a:lnTo>
                    <a:lnTo>
                      <a:pt x="677266" y="887812"/>
                    </a:lnTo>
                    <a:lnTo>
                      <a:pt x="677266" y="880934"/>
                    </a:lnTo>
                    <a:lnTo>
                      <a:pt x="680440" y="880934"/>
                    </a:lnTo>
                    <a:lnTo>
                      <a:pt x="680440" y="873792"/>
                    </a:lnTo>
                    <a:lnTo>
                      <a:pt x="682291" y="873792"/>
                    </a:lnTo>
                    <a:lnTo>
                      <a:pt x="682291" y="755275"/>
                    </a:lnTo>
                    <a:lnTo>
                      <a:pt x="682291" y="744958"/>
                    </a:lnTo>
                    <a:lnTo>
                      <a:pt x="678853" y="744429"/>
                    </a:lnTo>
                    <a:lnTo>
                      <a:pt x="677795" y="742577"/>
                    </a:lnTo>
                    <a:lnTo>
                      <a:pt x="677795" y="739138"/>
                    </a:lnTo>
                    <a:lnTo>
                      <a:pt x="677531" y="736228"/>
                    </a:lnTo>
                    <a:lnTo>
                      <a:pt x="676473" y="734641"/>
                    </a:lnTo>
                    <a:lnTo>
                      <a:pt x="676209" y="731996"/>
                    </a:lnTo>
                    <a:lnTo>
                      <a:pt x="677795" y="730144"/>
                    </a:lnTo>
                    <a:lnTo>
                      <a:pt x="680704" y="730144"/>
                    </a:lnTo>
                    <a:lnTo>
                      <a:pt x="680704" y="712419"/>
                    </a:lnTo>
                    <a:lnTo>
                      <a:pt x="677531" y="712419"/>
                    </a:lnTo>
                    <a:lnTo>
                      <a:pt x="677531" y="703160"/>
                    </a:lnTo>
                    <a:lnTo>
                      <a:pt x="661664" y="703160"/>
                    </a:lnTo>
                    <a:lnTo>
                      <a:pt x="661664" y="701044"/>
                    </a:lnTo>
                    <a:lnTo>
                      <a:pt x="661399" y="698927"/>
                    </a:lnTo>
                    <a:lnTo>
                      <a:pt x="660606" y="696282"/>
                    </a:lnTo>
                    <a:lnTo>
                      <a:pt x="660077" y="693637"/>
                    </a:lnTo>
                    <a:lnTo>
                      <a:pt x="658755" y="690991"/>
                    </a:lnTo>
                    <a:lnTo>
                      <a:pt x="658226" y="690197"/>
                    </a:lnTo>
                    <a:lnTo>
                      <a:pt x="657697" y="689139"/>
                    </a:lnTo>
                    <a:lnTo>
                      <a:pt x="656639" y="688610"/>
                    </a:lnTo>
                    <a:lnTo>
                      <a:pt x="655317" y="688081"/>
                    </a:lnTo>
                    <a:lnTo>
                      <a:pt x="680440" y="688081"/>
                    </a:lnTo>
                    <a:lnTo>
                      <a:pt x="680440" y="655542"/>
                    </a:lnTo>
                    <a:lnTo>
                      <a:pt x="678853" y="653955"/>
                    </a:lnTo>
                    <a:lnTo>
                      <a:pt x="678853" y="649722"/>
                    </a:lnTo>
                    <a:lnTo>
                      <a:pt x="684142" y="649722"/>
                    </a:lnTo>
                    <a:lnTo>
                      <a:pt x="684407" y="648928"/>
                    </a:lnTo>
                    <a:lnTo>
                      <a:pt x="684407" y="648664"/>
                    </a:lnTo>
                    <a:lnTo>
                      <a:pt x="684936" y="648399"/>
                    </a:lnTo>
                    <a:lnTo>
                      <a:pt x="685200" y="648399"/>
                    </a:lnTo>
                    <a:lnTo>
                      <a:pt x="686522" y="648399"/>
                    </a:lnTo>
                    <a:lnTo>
                      <a:pt x="686258" y="647870"/>
                    </a:lnTo>
                    <a:lnTo>
                      <a:pt x="686522" y="647341"/>
                    </a:lnTo>
                    <a:lnTo>
                      <a:pt x="686522" y="646812"/>
                    </a:lnTo>
                    <a:lnTo>
                      <a:pt x="687051" y="646812"/>
                    </a:lnTo>
                    <a:lnTo>
                      <a:pt x="687580" y="646548"/>
                    </a:lnTo>
                    <a:lnTo>
                      <a:pt x="688638" y="646548"/>
                    </a:lnTo>
                    <a:lnTo>
                      <a:pt x="689167" y="646283"/>
                    </a:lnTo>
                    <a:lnTo>
                      <a:pt x="689167" y="645489"/>
                    </a:lnTo>
                    <a:lnTo>
                      <a:pt x="689696" y="645225"/>
                    </a:lnTo>
                    <a:lnTo>
                      <a:pt x="690225" y="645225"/>
                    </a:lnTo>
                    <a:lnTo>
                      <a:pt x="690489" y="645225"/>
                    </a:lnTo>
                    <a:lnTo>
                      <a:pt x="690489" y="644960"/>
                    </a:lnTo>
                    <a:lnTo>
                      <a:pt x="690489" y="643638"/>
                    </a:lnTo>
                    <a:lnTo>
                      <a:pt x="690489" y="642844"/>
                    </a:lnTo>
                    <a:lnTo>
                      <a:pt x="688638" y="642579"/>
                    </a:lnTo>
                    <a:lnTo>
                      <a:pt x="687051" y="641521"/>
                    </a:lnTo>
                    <a:lnTo>
                      <a:pt x="685729" y="640463"/>
                    </a:lnTo>
                    <a:lnTo>
                      <a:pt x="684407" y="639140"/>
                    </a:lnTo>
                    <a:lnTo>
                      <a:pt x="683349" y="637553"/>
                    </a:lnTo>
                    <a:lnTo>
                      <a:pt x="682556" y="635701"/>
                    </a:lnTo>
                    <a:lnTo>
                      <a:pt x="682291" y="633849"/>
                    </a:lnTo>
                    <a:lnTo>
                      <a:pt x="681762" y="631469"/>
                    </a:lnTo>
                    <a:lnTo>
                      <a:pt x="681762" y="631204"/>
                    </a:lnTo>
                    <a:lnTo>
                      <a:pt x="681762" y="630675"/>
                    </a:lnTo>
                    <a:lnTo>
                      <a:pt x="681762" y="629881"/>
                    </a:lnTo>
                    <a:lnTo>
                      <a:pt x="680969" y="629352"/>
                    </a:lnTo>
                    <a:lnTo>
                      <a:pt x="680704" y="628823"/>
                    </a:lnTo>
                    <a:lnTo>
                      <a:pt x="680440" y="628029"/>
                    </a:lnTo>
                    <a:lnTo>
                      <a:pt x="680704" y="626971"/>
                    </a:lnTo>
                    <a:lnTo>
                      <a:pt x="681498" y="626178"/>
                    </a:lnTo>
                    <a:lnTo>
                      <a:pt x="682820" y="625649"/>
                    </a:lnTo>
                    <a:lnTo>
                      <a:pt x="684407" y="625384"/>
                    </a:lnTo>
                    <a:lnTo>
                      <a:pt x="685993" y="625649"/>
                    </a:lnTo>
                    <a:lnTo>
                      <a:pt x="687580" y="625119"/>
                    </a:lnTo>
                    <a:lnTo>
                      <a:pt x="689167" y="624590"/>
                    </a:lnTo>
                    <a:lnTo>
                      <a:pt x="688638" y="620622"/>
                    </a:lnTo>
                    <a:lnTo>
                      <a:pt x="689167" y="616389"/>
                    </a:lnTo>
                    <a:lnTo>
                      <a:pt x="689960" y="612950"/>
                    </a:lnTo>
                    <a:lnTo>
                      <a:pt x="690225" y="611628"/>
                    </a:lnTo>
                    <a:lnTo>
                      <a:pt x="691018" y="610569"/>
                    </a:lnTo>
                    <a:lnTo>
                      <a:pt x="691811" y="610040"/>
                    </a:lnTo>
                    <a:lnTo>
                      <a:pt x="692605" y="609776"/>
                    </a:lnTo>
                    <a:lnTo>
                      <a:pt x="693134" y="610040"/>
                    </a:lnTo>
                    <a:lnTo>
                      <a:pt x="693927" y="610569"/>
                    </a:lnTo>
                    <a:lnTo>
                      <a:pt x="694720" y="611628"/>
                    </a:lnTo>
                    <a:lnTo>
                      <a:pt x="694985" y="612950"/>
                    </a:lnTo>
                    <a:lnTo>
                      <a:pt x="695778" y="616389"/>
                    </a:lnTo>
                    <a:lnTo>
                      <a:pt x="696307" y="620622"/>
                    </a:lnTo>
                    <a:lnTo>
                      <a:pt x="695778" y="624590"/>
                    </a:lnTo>
                    <a:lnTo>
                      <a:pt x="697365" y="625119"/>
                    </a:lnTo>
                    <a:lnTo>
                      <a:pt x="698952" y="625649"/>
                    </a:lnTo>
                    <a:lnTo>
                      <a:pt x="700538" y="625384"/>
                    </a:lnTo>
                    <a:lnTo>
                      <a:pt x="702125" y="625649"/>
                    </a:lnTo>
                    <a:lnTo>
                      <a:pt x="703447" y="626178"/>
                    </a:lnTo>
                    <a:lnTo>
                      <a:pt x="704241" y="626971"/>
                    </a:lnTo>
                    <a:lnTo>
                      <a:pt x="704770" y="628029"/>
                    </a:lnTo>
                    <a:lnTo>
                      <a:pt x="704241" y="628823"/>
                    </a:lnTo>
                    <a:lnTo>
                      <a:pt x="703976" y="629352"/>
                    </a:lnTo>
                    <a:lnTo>
                      <a:pt x="702654" y="629881"/>
                    </a:lnTo>
                    <a:lnTo>
                      <a:pt x="703183" y="630675"/>
                    </a:lnTo>
                    <a:lnTo>
                      <a:pt x="702654" y="631204"/>
                    </a:lnTo>
                    <a:lnTo>
                      <a:pt x="703183" y="631204"/>
                    </a:lnTo>
                    <a:lnTo>
                      <a:pt x="703183" y="631469"/>
                    </a:lnTo>
                    <a:lnTo>
                      <a:pt x="702654" y="633849"/>
                    </a:lnTo>
                    <a:lnTo>
                      <a:pt x="702125" y="635701"/>
                    </a:lnTo>
                    <a:lnTo>
                      <a:pt x="701596" y="637553"/>
                    </a:lnTo>
                    <a:lnTo>
                      <a:pt x="700538" y="639140"/>
                    </a:lnTo>
                    <a:lnTo>
                      <a:pt x="698952" y="640463"/>
                    </a:lnTo>
                    <a:lnTo>
                      <a:pt x="697894" y="641521"/>
                    </a:lnTo>
                    <a:lnTo>
                      <a:pt x="695778" y="642579"/>
                    </a:lnTo>
                    <a:lnTo>
                      <a:pt x="694456" y="642844"/>
                    </a:lnTo>
                    <a:lnTo>
                      <a:pt x="694456" y="643638"/>
                    </a:lnTo>
                    <a:lnTo>
                      <a:pt x="694456" y="644960"/>
                    </a:lnTo>
                    <a:lnTo>
                      <a:pt x="694456" y="645225"/>
                    </a:lnTo>
                    <a:lnTo>
                      <a:pt x="694720" y="645225"/>
                    </a:lnTo>
                    <a:lnTo>
                      <a:pt x="695249" y="645225"/>
                    </a:lnTo>
                    <a:lnTo>
                      <a:pt x="695514" y="645489"/>
                    </a:lnTo>
                    <a:lnTo>
                      <a:pt x="695778" y="646283"/>
                    </a:lnTo>
                    <a:lnTo>
                      <a:pt x="696307" y="646548"/>
                    </a:lnTo>
                    <a:lnTo>
                      <a:pt x="697365" y="646548"/>
                    </a:lnTo>
                    <a:lnTo>
                      <a:pt x="697894" y="646812"/>
                    </a:lnTo>
                    <a:lnTo>
                      <a:pt x="698158" y="646812"/>
                    </a:lnTo>
                    <a:lnTo>
                      <a:pt x="698423" y="647341"/>
                    </a:lnTo>
                    <a:lnTo>
                      <a:pt x="698687" y="647870"/>
                    </a:lnTo>
                    <a:lnTo>
                      <a:pt x="698423" y="648399"/>
                    </a:lnTo>
                    <a:lnTo>
                      <a:pt x="699216" y="648399"/>
                    </a:lnTo>
                    <a:lnTo>
                      <a:pt x="700010" y="648399"/>
                    </a:lnTo>
                    <a:lnTo>
                      <a:pt x="700274" y="648664"/>
                    </a:lnTo>
                    <a:lnTo>
                      <a:pt x="700538" y="648928"/>
                    </a:lnTo>
                    <a:lnTo>
                      <a:pt x="700803" y="649722"/>
                    </a:lnTo>
                    <a:lnTo>
                      <a:pt x="716670" y="649722"/>
                    </a:lnTo>
                    <a:lnTo>
                      <a:pt x="716670" y="605543"/>
                    </a:lnTo>
                    <a:lnTo>
                      <a:pt x="712703" y="605543"/>
                    </a:lnTo>
                    <a:lnTo>
                      <a:pt x="712703" y="600252"/>
                    </a:lnTo>
                    <a:lnTo>
                      <a:pt x="730422" y="600252"/>
                    </a:lnTo>
                    <a:lnTo>
                      <a:pt x="728835" y="490995"/>
                    </a:lnTo>
                    <a:lnTo>
                      <a:pt x="724604" y="483853"/>
                    </a:lnTo>
                    <a:lnTo>
                      <a:pt x="719315" y="466922"/>
                    </a:lnTo>
                    <a:lnTo>
                      <a:pt x="715348" y="454488"/>
                    </a:lnTo>
                    <a:lnTo>
                      <a:pt x="730422" y="443377"/>
                    </a:lnTo>
                    <a:lnTo>
                      <a:pt x="730157" y="441525"/>
                    </a:lnTo>
                    <a:lnTo>
                      <a:pt x="730951" y="435970"/>
                    </a:lnTo>
                    <a:lnTo>
                      <a:pt x="731480" y="432266"/>
                    </a:lnTo>
                    <a:lnTo>
                      <a:pt x="732273" y="428034"/>
                    </a:lnTo>
                    <a:lnTo>
                      <a:pt x="733595" y="423007"/>
                    </a:lnTo>
                    <a:lnTo>
                      <a:pt x="735446" y="417981"/>
                    </a:lnTo>
                    <a:lnTo>
                      <a:pt x="738091" y="412690"/>
                    </a:lnTo>
                    <a:lnTo>
                      <a:pt x="741000" y="407135"/>
                    </a:lnTo>
                    <a:lnTo>
                      <a:pt x="744967" y="401579"/>
                    </a:lnTo>
                    <a:lnTo>
                      <a:pt x="747347" y="398934"/>
                    </a:lnTo>
                    <a:lnTo>
                      <a:pt x="749727" y="396024"/>
                    </a:lnTo>
                    <a:lnTo>
                      <a:pt x="752371" y="393643"/>
                    </a:lnTo>
                    <a:lnTo>
                      <a:pt x="755545" y="390733"/>
                    </a:lnTo>
                    <a:lnTo>
                      <a:pt x="758454" y="388352"/>
                    </a:lnTo>
                    <a:lnTo>
                      <a:pt x="761892" y="386235"/>
                    </a:lnTo>
                    <a:lnTo>
                      <a:pt x="766123" y="383590"/>
                    </a:lnTo>
                    <a:lnTo>
                      <a:pt x="770090" y="381474"/>
                    </a:lnTo>
                    <a:lnTo>
                      <a:pt x="774057" y="379622"/>
                    </a:lnTo>
                    <a:lnTo>
                      <a:pt x="778817" y="377506"/>
                    </a:lnTo>
                    <a:lnTo>
                      <a:pt x="778817" y="375125"/>
                    </a:lnTo>
                    <a:lnTo>
                      <a:pt x="781197" y="373537"/>
                    </a:lnTo>
                    <a:lnTo>
                      <a:pt x="781197" y="336766"/>
                    </a:lnTo>
                    <a:lnTo>
                      <a:pt x="779875" y="334649"/>
                    </a:lnTo>
                    <a:lnTo>
                      <a:pt x="772205" y="329094"/>
                    </a:lnTo>
                    <a:lnTo>
                      <a:pt x="769561" y="329094"/>
                    </a:lnTo>
                    <a:lnTo>
                      <a:pt x="769561" y="312428"/>
                    </a:lnTo>
                    <a:lnTo>
                      <a:pt x="783312" y="305549"/>
                    </a:lnTo>
                    <a:lnTo>
                      <a:pt x="782784" y="304491"/>
                    </a:lnTo>
                    <a:lnTo>
                      <a:pt x="782519" y="301052"/>
                    </a:lnTo>
                    <a:lnTo>
                      <a:pt x="782519" y="296290"/>
                    </a:lnTo>
                    <a:lnTo>
                      <a:pt x="782784" y="293380"/>
                    </a:lnTo>
                    <a:lnTo>
                      <a:pt x="783312" y="290735"/>
                    </a:lnTo>
                    <a:lnTo>
                      <a:pt x="783841" y="287560"/>
                    </a:lnTo>
                    <a:lnTo>
                      <a:pt x="784635" y="284386"/>
                    </a:lnTo>
                    <a:lnTo>
                      <a:pt x="786221" y="281211"/>
                    </a:lnTo>
                    <a:lnTo>
                      <a:pt x="787808" y="278566"/>
                    </a:lnTo>
                    <a:lnTo>
                      <a:pt x="789924" y="275656"/>
                    </a:lnTo>
                    <a:lnTo>
                      <a:pt x="792568" y="273010"/>
                    </a:lnTo>
                    <a:lnTo>
                      <a:pt x="795742" y="270629"/>
                    </a:lnTo>
                    <a:lnTo>
                      <a:pt x="799180" y="268778"/>
                    </a:lnTo>
                    <a:lnTo>
                      <a:pt x="799180" y="257667"/>
                    </a:lnTo>
                    <a:lnTo>
                      <a:pt x="799973" y="254757"/>
                    </a:lnTo>
                    <a:lnTo>
                      <a:pt x="803411" y="163489"/>
                    </a:lnTo>
                    <a:lnTo>
                      <a:pt x="802089" y="161902"/>
                    </a:lnTo>
                    <a:lnTo>
                      <a:pt x="801031" y="160314"/>
                    </a:lnTo>
                    <a:lnTo>
                      <a:pt x="799973" y="158198"/>
                    </a:lnTo>
                    <a:lnTo>
                      <a:pt x="799709" y="155552"/>
                    </a:lnTo>
                    <a:lnTo>
                      <a:pt x="799709" y="154494"/>
                    </a:lnTo>
                    <a:lnTo>
                      <a:pt x="799973" y="153172"/>
                    </a:lnTo>
                    <a:lnTo>
                      <a:pt x="800766" y="151849"/>
                    </a:lnTo>
                    <a:lnTo>
                      <a:pt x="801560" y="150791"/>
                    </a:lnTo>
                    <a:lnTo>
                      <a:pt x="802882" y="149468"/>
                    </a:lnTo>
                    <a:lnTo>
                      <a:pt x="804469" y="148145"/>
                    </a:lnTo>
                    <a:lnTo>
                      <a:pt x="804998" y="147881"/>
                    </a:lnTo>
                    <a:lnTo>
                      <a:pt x="806056" y="146822"/>
                    </a:lnTo>
                    <a:lnTo>
                      <a:pt x="806849" y="144971"/>
                    </a:lnTo>
                    <a:lnTo>
                      <a:pt x="807907" y="142590"/>
                    </a:lnTo>
                    <a:lnTo>
                      <a:pt x="808171" y="139151"/>
                    </a:lnTo>
                    <a:lnTo>
                      <a:pt x="806849" y="138622"/>
                    </a:lnTo>
                    <a:lnTo>
                      <a:pt x="805262" y="137034"/>
                    </a:lnTo>
                    <a:lnTo>
                      <a:pt x="804998" y="136241"/>
                    </a:lnTo>
                    <a:lnTo>
                      <a:pt x="804733" y="135447"/>
                    </a:lnTo>
                    <a:lnTo>
                      <a:pt x="805262" y="134653"/>
                    </a:lnTo>
                    <a:lnTo>
                      <a:pt x="806320" y="134124"/>
                    </a:lnTo>
                    <a:lnTo>
                      <a:pt x="806849" y="133331"/>
                    </a:lnTo>
                    <a:lnTo>
                      <a:pt x="808436" y="132273"/>
                    </a:lnTo>
                    <a:lnTo>
                      <a:pt x="810022" y="132008"/>
                    </a:lnTo>
                    <a:lnTo>
                      <a:pt x="810022" y="109257"/>
                    </a:lnTo>
                    <a:lnTo>
                      <a:pt x="807907" y="108993"/>
                    </a:lnTo>
                    <a:lnTo>
                      <a:pt x="806056" y="107934"/>
                    </a:lnTo>
                    <a:lnTo>
                      <a:pt x="804204" y="106876"/>
                    </a:lnTo>
                    <a:lnTo>
                      <a:pt x="802618" y="105818"/>
                    </a:lnTo>
                    <a:lnTo>
                      <a:pt x="801295" y="104231"/>
                    </a:lnTo>
                    <a:lnTo>
                      <a:pt x="800238" y="102379"/>
                    </a:lnTo>
                    <a:lnTo>
                      <a:pt x="799709" y="100527"/>
                    </a:lnTo>
                    <a:lnTo>
                      <a:pt x="799709" y="98146"/>
                    </a:lnTo>
                    <a:lnTo>
                      <a:pt x="799709" y="96030"/>
                    </a:lnTo>
                    <a:lnTo>
                      <a:pt x="800238" y="94178"/>
                    </a:lnTo>
                    <a:lnTo>
                      <a:pt x="801295" y="92326"/>
                    </a:lnTo>
                    <a:lnTo>
                      <a:pt x="802618" y="90739"/>
                    </a:lnTo>
                    <a:lnTo>
                      <a:pt x="804204" y="89152"/>
                    </a:lnTo>
                    <a:lnTo>
                      <a:pt x="806056" y="88358"/>
                    </a:lnTo>
                    <a:lnTo>
                      <a:pt x="807907" y="87564"/>
                    </a:lnTo>
                    <a:lnTo>
                      <a:pt x="810022" y="87300"/>
                    </a:lnTo>
                    <a:lnTo>
                      <a:pt x="810022" y="53703"/>
                    </a:lnTo>
                    <a:lnTo>
                      <a:pt x="806320" y="51057"/>
                    </a:lnTo>
                    <a:lnTo>
                      <a:pt x="804204" y="49735"/>
                    </a:lnTo>
                    <a:lnTo>
                      <a:pt x="801560" y="48412"/>
                    </a:lnTo>
                    <a:lnTo>
                      <a:pt x="799180" y="47089"/>
                    </a:lnTo>
                    <a:lnTo>
                      <a:pt x="796800" y="45502"/>
                    </a:lnTo>
                    <a:lnTo>
                      <a:pt x="794155" y="43650"/>
                    </a:lnTo>
                    <a:lnTo>
                      <a:pt x="793097" y="42063"/>
                    </a:lnTo>
                    <a:lnTo>
                      <a:pt x="792833" y="41534"/>
                    </a:lnTo>
                    <a:lnTo>
                      <a:pt x="792833" y="41005"/>
                    </a:lnTo>
                    <a:lnTo>
                      <a:pt x="792833" y="40475"/>
                    </a:lnTo>
                    <a:lnTo>
                      <a:pt x="793362" y="40211"/>
                    </a:lnTo>
                    <a:lnTo>
                      <a:pt x="794420" y="39682"/>
                    </a:lnTo>
                    <a:lnTo>
                      <a:pt x="796535" y="39682"/>
                    </a:lnTo>
                    <a:lnTo>
                      <a:pt x="792833" y="36507"/>
                    </a:lnTo>
                    <a:lnTo>
                      <a:pt x="790717" y="35185"/>
                    </a:lnTo>
                    <a:lnTo>
                      <a:pt x="786221" y="32539"/>
                    </a:lnTo>
                    <a:lnTo>
                      <a:pt x="784370" y="30952"/>
                    </a:lnTo>
                    <a:lnTo>
                      <a:pt x="782519" y="29100"/>
                    </a:lnTo>
                    <a:lnTo>
                      <a:pt x="781990" y="28042"/>
                    </a:lnTo>
                    <a:lnTo>
                      <a:pt x="781990" y="27248"/>
                    </a:lnTo>
                    <a:lnTo>
                      <a:pt x="781990" y="26455"/>
                    </a:lnTo>
                    <a:lnTo>
                      <a:pt x="782255" y="25661"/>
                    </a:lnTo>
                    <a:lnTo>
                      <a:pt x="782519" y="25396"/>
                    </a:lnTo>
                    <a:lnTo>
                      <a:pt x="783312" y="24867"/>
                    </a:lnTo>
                    <a:lnTo>
                      <a:pt x="783841" y="24867"/>
                    </a:lnTo>
                    <a:lnTo>
                      <a:pt x="785164" y="25396"/>
                    </a:lnTo>
                    <a:lnTo>
                      <a:pt x="787015" y="25926"/>
                    </a:lnTo>
                    <a:lnTo>
                      <a:pt x="789130" y="27248"/>
                    </a:lnTo>
                    <a:lnTo>
                      <a:pt x="791511" y="29365"/>
                    </a:lnTo>
                    <a:lnTo>
                      <a:pt x="792833" y="30158"/>
                    </a:lnTo>
                    <a:lnTo>
                      <a:pt x="794948" y="32275"/>
                    </a:lnTo>
                    <a:lnTo>
                      <a:pt x="795742" y="32275"/>
                    </a:lnTo>
                    <a:lnTo>
                      <a:pt x="795742" y="31745"/>
                    </a:lnTo>
                    <a:lnTo>
                      <a:pt x="794948" y="30158"/>
                    </a:lnTo>
                    <a:lnTo>
                      <a:pt x="794155" y="28306"/>
                    </a:lnTo>
                    <a:lnTo>
                      <a:pt x="792833" y="26190"/>
                    </a:lnTo>
                    <a:lnTo>
                      <a:pt x="792568" y="24603"/>
                    </a:lnTo>
                    <a:lnTo>
                      <a:pt x="792833" y="24338"/>
                    </a:lnTo>
                    <a:lnTo>
                      <a:pt x="793362" y="24603"/>
                    </a:lnTo>
                    <a:lnTo>
                      <a:pt x="796006" y="26455"/>
                    </a:lnTo>
                    <a:lnTo>
                      <a:pt x="802882" y="31745"/>
                    </a:lnTo>
                    <a:lnTo>
                      <a:pt x="810022" y="36772"/>
                    </a:lnTo>
                    <a:lnTo>
                      <a:pt x="810022" y="21164"/>
                    </a:lnTo>
                    <a:lnTo>
                      <a:pt x="808436" y="20899"/>
                    </a:lnTo>
                    <a:lnTo>
                      <a:pt x="807113" y="20106"/>
                    </a:lnTo>
                    <a:lnTo>
                      <a:pt x="806584" y="18783"/>
                    </a:lnTo>
                    <a:lnTo>
                      <a:pt x="806320" y="17196"/>
                    </a:lnTo>
                    <a:lnTo>
                      <a:pt x="806584" y="15608"/>
                    </a:lnTo>
                    <a:lnTo>
                      <a:pt x="807113" y="14286"/>
                    </a:lnTo>
                    <a:lnTo>
                      <a:pt x="808436" y="13492"/>
                    </a:lnTo>
                    <a:lnTo>
                      <a:pt x="810022" y="13227"/>
                    </a:lnTo>
                    <a:lnTo>
                      <a:pt x="810022" y="0"/>
                    </a:lnTo>
                    <a:close/>
                  </a:path>
                </a:pathLst>
              </a:custGeom>
              <a:solidFill>
                <a:srgbClr val="E92B29"/>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8" name="文本框 17"/>
              <p:cNvSpPr txBox="1"/>
              <p:nvPr/>
            </p:nvSpPr>
            <p:spPr>
              <a:xfrm>
                <a:off x="3407" y="4703"/>
                <a:ext cx="2533" cy="919"/>
              </a:xfrm>
              <a:prstGeom prst="rect">
                <a:avLst/>
              </a:prstGeom>
              <a:noFill/>
              <a:effectLst/>
            </p:spPr>
            <p:txBody>
              <a:bodyPr wrap="square" rtlCol="0">
                <a:spAutoFit/>
              </a:bodyPr>
              <a:lstStyle/>
              <a:p>
                <a:pPr algn="l">
                  <a:buClr>
                    <a:srgbClr val="5B9BD5"/>
                  </a:buClr>
                </a:pPr>
                <a:r>
                  <a:rPr lang="zh-CN" altLang="en-US" sz="1600">
                    <a:solidFill>
                      <a:schemeClr val="tx1"/>
                    </a:solidFill>
                    <a:latin typeface="微软雅黑" panose="020B0503020204020204" charset="-122"/>
                    <a:ea typeface="微软雅黑" panose="020B0503020204020204" charset="-122"/>
                    <a:sym typeface="思源黑体 CN Regular" panose="020B0500000000000000" pitchFamily="34" charset="-122"/>
                  </a:rPr>
                  <a:t>实施乡村建设行动</a:t>
                </a:r>
                <a:endParaRPr lang="zh-CN" altLang="en-US" sz="1600">
                  <a:solidFill>
                    <a:schemeClr val="tx1"/>
                  </a:solidFill>
                  <a:latin typeface="微软雅黑" panose="020B0503020204020204" charset="-122"/>
                  <a:ea typeface="微软雅黑" panose="020B0503020204020204" charset="-122"/>
                  <a:sym typeface="思源黑体 CN Regular" panose="020B0500000000000000" pitchFamily="34" charset="-122"/>
                </a:endParaRPr>
              </a:p>
            </p:txBody>
          </p:sp>
        </p:grpSp>
      </p:grpSp>
      <p:grpSp>
        <p:nvGrpSpPr>
          <p:cNvPr id="19" name="组合 18"/>
          <p:cNvGrpSpPr/>
          <p:nvPr/>
        </p:nvGrpSpPr>
        <p:grpSpPr>
          <a:xfrm>
            <a:off x="4625975" y="2546985"/>
            <a:ext cx="3108960" cy="829310"/>
            <a:chOff x="7285" y="4011"/>
            <a:chExt cx="4896" cy="1306"/>
          </a:xfrm>
        </p:grpSpPr>
        <p:sp>
          <p:nvSpPr>
            <p:cNvPr id="13" name="文本框 12"/>
            <p:cNvSpPr txBox="1"/>
            <p:nvPr/>
          </p:nvSpPr>
          <p:spPr>
            <a:xfrm>
              <a:off x="7285" y="4301"/>
              <a:ext cx="782" cy="628"/>
            </a:xfrm>
            <a:prstGeom prst="rect">
              <a:avLst/>
            </a:prstGeom>
            <a:noFill/>
          </p:spPr>
          <p:txBody>
            <a:bodyPr wrap="none" rtlCol="0">
              <a:spAutoFit/>
            </a:bodyPr>
            <a:p>
              <a:r>
                <a:rPr lang="en-US" altLang="zh-CN" sz="20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rPr>
                <a:t>28</a:t>
              </a:r>
              <a:endParaRPr lang="en-US" altLang="zh-CN" sz="20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endParaRPr>
            </a:p>
          </p:txBody>
        </p:sp>
        <p:grpSp>
          <p:nvGrpSpPr>
            <p:cNvPr id="27" name="组合 26"/>
            <p:cNvGrpSpPr/>
            <p:nvPr/>
          </p:nvGrpSpPr>
          <p:grpSpPr>
            <a:xfrm rot="0">
              <a:off x="8349" y="4011"/>
              <a:ext cx="3833" cy="1307"/>
              <a:chOff x="2107" y="4483"/>
              <a:chExt cx="3833" cy="1307"/>
            </a:xfrm>
          </p:grpSpPr>
          <p:sp>
            <p:nvSpPr>
              <p:cNvPr id="28" name="椭圆 27"/>
              <p:cNvSpPr/>
              <p:nvPr/>
            </p:nvSpPr>
            <p:spPr>
              <a:xfrm>
                <a:off x="2107" y="4563"/>
                <a:ext cx="982" cy="982"/>
              </a:xfrm>
              <a:prstGeom prst="ellipse">
                <a:avLst/>
              </a:prstGeom>
              <a:noFill/>
              <a:ln w="12700">
                <a:solidFill>
                  <a:srgbClr val="E92B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30" name="文本框 29"/>
              <p:cNvSpPr txBox="1"/>
              <p:nvPr/>
            </p:nvSpPr>
            <p:spPr>
              <a:xfrm>
                <a:off x="3407" y="4483"/>
                <a:ext cx="2533" cy="1307"/>
              </a:xfrm>
              <a:prstGeom prst="rect">
                <a:avLst/>
              </a:prstGeom>
              <a:noFill/>
              <a:effectLst/>
            </p:spPr>
            <p:txBody>
              <a:bodyPr wrap="square" rtlCol="0">
                <a:spAutoFit/>
              </a:bodyPr>
              <a:lstStyle/>
              <a:p>
                <a:pPr algn="just">
                  <a:buClr>
                    <a:srgbClr val="5B9BD5"/>
                  </a:buClr>
                </a:pPr>
                <a:r>
                  <a:rPr lang="zh-CN" altLang="en-US" sz="1600">
                    <a:solidFill>
                      <a:schemeClr val="tx1"/>
                    </a:solidFill>
                    <a:latin typeface="微软雅黑" panose="020B0503020204020204" charset="-122"/>
                    <a:ea typeface="微软雅黑" panose="020B0503020204020204" charset="-122"/>
                    <a:sym typeface="思源黑体 CN Regular" panose="020B0500000000000000" pitchFamily="34" charset="-122"/>
                  </a:rPr>
                  <a:t>实现巩固拓展脱贫攻坚成果同乡村振兴有效衔接</a:t>
                </a:r>
                <a:endParaRPr lang="zh-CN" altLang="en-US" sz="1600">
                  <a:solidFill>
                    <a:schemeClr val="tx1"/>
                  </a:solidFill>
                  <a:latin typeface="微软雅黑" panose="020B0503020204020204" charset="-122"/>
                  <a:ea typeface="微软雅黑" panose="020B0503020204020204" charset="-122"/>
                  <a:sym typeface="思源黑体 CN Regular" panose="020B0500000000000000" pitchFamily="34" charset="-122"/>
                </a:endParaRPr>
              </a:p>
            </p:txBody>
          </p:sp>
        </p:grpSp>
        <p:sp>
          <p:nvSpPr>
            <p:cNvPr id="133" name="Freeform 5"/>
            <p:cNvSpPr>
              <a:spLocks noChangeArrowheads="1"/>
            </p:cNvSpPr>
            <p:nvPr/>
          </p:nvSpPr>
          <p:spPr bwMode="auto">
            <a:xfrm>
              <a:off x="8835" y="4568"/>
              <a:ext cx="274" cy="301"/>
            </a:xfrm>
            <a:custGeom>
              <a:avLst/>
              <a:gdLst>
                <a:gd name="T0" fmla="*/ 914 w 1040"/>
                <a:gd name="T1" fmla="*/ 483 h 1140"/>
                <a:gd name="T2" fmla="*/ 914 w 1040"/>
                <a:gd name="T3" fmla="*/ 483 h 1140"/>
                <a:gd name="T4" fmla="*/ 583 w 1040"/>
                <a:gd name="T5" fmla="*/ 139 h 1140"/>
                <a:gd name="T6" fmla="*/ 106 w 1040"/>
                <a:gd name="T7" fmla="*/ 126 h 1140"/>
                <a:gd name="T8" fmla="*/ 6 w 1040"/>
                <a:gd name="T9" fmla="*/ 225 h 1140"/>
                <a:gd name="T10" fmla="*/ 0 w 1040"/>
                <a:gd name="T11" fmla="*/ 225 h 1140"/>
                <a:gd name="T12" fmla="*/ 146 w 1040"/>
                <a:gd name="T13" fmla="*/ 377 h 1140"/>
                <a:gd name="T14" fmla="*/ 152 w 1040"/>
                <a:gd name="T15" fmla="*/ 377 h 1140"/>
                <a:gd name="T16" fmla="*/ 252 w 1040"/>
                <a:gd name="T17" fmla="*/ 278 h 1140"/>
                <a:gd name="T18" fmla="*/ 430 w 1040"/>
                <a:gd name="T19" fmla="*/ 285 h 1140"/>
                <a:gd name="T20" fmla="*/ 761 w 1040"/>
                <a:gd name="T21" fmla="*/ 629 h 1140"/>
                <a:gd name="T22" fmla="*/ 761 w 1040"/>
                <a:gd name="T23" fmla="*/ 808 h 1140"/>
                <a:gd name="T24" fmla="*/ 702 w 1040"/>
                <a:gd name="T25" fmla="*/ 861 h 1140"/>
                <a:gd name="T26" fmla="*/ 523 w 1040"/>
                <a:gd name="T27" fmla="*/ 854 h 1140"/>
                <a:gd name="T28" fmla="*/ 377 w 1040"/>
                <a:gd name="T29" fmla="*/ 702 h 1140"/>
                <a:gd name="T30" fmla="*/ 146 w 1040"/>
                <a:gd name="T31" fmla="*/ 761 h 1140"/>
                <a:gd name="T32" fmla="*/ 371 w 1040"/>
                <a:gd name="T33" fmla="*/ 1000 h 1140"/>
                <a:gd name="T34" fmla="*/ 847 w 1040"/>
                <a:gd name="T35" fmla="*/ 1006 h 1140"/>
                <a:gd name="T36" fmla="*/ 900 w 1040"/>
                <a:gd name="T37" fmla="*/ 953 h 1140"/>
                <a:gd name="T38" fmla="*/ 914 w 1040"/>
                <a:gd name="T39" fmla="*/ 483 h 1140"/>
                <a:gd name="T40" fmla="*/ 914 w 1040"/>
                <a:gd name="T41" fmla="*/ 483 h 1140"/>
                <a:gd name="T42" fmla="*/ 914 w 1040"/>
                <a:gd name="T43" fmla="*/ 483 h 1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40" h="1140">
                  <a:moveTo>
                    <a:pt x="914" y="483"/>
                  </a:moveTo>
                  <a:lnTo>
                    <a:pt x="914" y="483"/>
                  </a:lnTo>
                  <a:cubicBezTo>
                    <a:pt x="583" y="139"/>
                    <a:pt x="583" y="139"/>
                    <a:pt x="583" y="139"/>
                  </a:cubicBezTo>
                  <a:cubicBezTo>
                    <a:pt x="450" y="6"/>
                    <a:pt x="238" y="0"/>
                    <a:pt x="106" y="126"/>
                  </a:cubicBezTo>
                  <a:cubicBezTo>
                    <a:pt x="6" y="225"/>
                    <a:pt x="6" y="225"/>
                    <a:pt x="6" y="225"/>
                  </a:cubicBezTo>
                  <a:cubicBezTo>
                    <a:pt x="6" y="225"/>
                    <a:pt x="6" y="225"/>
                    <a:pt x="0" y="225"/>
                  </a:cubicBezTo>
                  <a:cubicBezTo>
                    <a:pt x="146" y="377"/>
                    <a:pt x="146" y="377"/>
                    <a:pt x="146" y="377"/>
                  </a:cubicBezTo>
                  <a:cubicBezTo>
                    <a:pt x="146" y="377"/>
                    <a:pt x="146" y="377"/>
                    <a:pt x="152" y="377"/>
                  </a:cubicBezTo>
                  <a:cubicBezTo>
                    <a:pt x="252" y="278"/>
                    <a:pt x="252" y="278"/>
                    <a:pt x="252" y="278"/>
                  </a:cubicBezTo>
                  <a:cubicBezTo>
                    <a:pt x="305" y="232"/>
                    <a:pt x="384" y="232"/>
                    <a:pt x="430" y="285"/>
                  </a:cubicBezTo>
                  <a:cubicBezTo>
                    <a:pt x="761" y="629"/>
                    <a:pt x="761" y="629"/>
                    <a:pt x="761" y="629"/>
                  </a:cubicBezTo>
                  <a:cubicBezTo>
                    <a:pt x="808" y="675"/>
                    <a:pt x="808" y="755"/>
                    <a:pt x="761" y="808"/>
                  </a:cubicBezTo>
                  <a:cubicBezTo>
                    <a:pt x="702" y="861"/>
                    <a:pt x="702" y="861"/>
                    <a:pt x="702" y="861"/>
                  </a:cubicBezTo>
                  <a:cubicBezTo>
                    <a:pt x="655" y="907"/>
                    <a:pt x="569" y="907"/>
                    <a:pt x="523" y="854"/>
                  </a:cubicBezTo>
                  <a:cubicBezTo>
                    <a:pt x="377" y="702"/>
                    <a:pt x="377" y="702"/>
                    <a:pt x="377" y="702"/>
                  </a:cubicBezTo>
                  <a:cubicBezTo>
                    <a:pt x="305" y="741"/>
                    <a:pt x="225" y="761"/>
                    <a:pt x="146" y="761"/>
                  </a:cubicBezTo>
                  <a:cubicBezTo>
                    <a:pt x="371" y="1000"/>
                    <a:pt x="371" y="1000"/>
                    <a:pt x="371" y="1000"/>
                  </a:cubicBezTo>
                  <a:cubicBezTo>
                    <a:pt x="503" y="1132"/>
                    <a:pt x="715" y="1139"/>
                    <a:pt x="847" y="1006"/>
                  </a:cubicBezTo>
                  <a:cubicBezTo>
                    <a:pt x="900" y="953"/>
                    <a:pt x="900" y="953"/>
                    <a:pt x="900" y="953"/>
                  </a:cubicBezTo>
                  <a:cubicBezTo>
                    <a:pt x="1033" y="827"/>
                    <a:pt x="1039" y="616"/>
                    <a:pt x="914" y="483"/>
                  </a:cubicBezTo>
                  <a:close/>
                  <a:moveTo>
                    <a:pt x="914" y="483"/>
                  </a:moveTo>
                  <a:lnTo>
                    <a:pt x="914" y="483"/>
                  </a:lnTo>
                  <a:close/>
                </a:path>
              </a:pathLst>
            </a:custGeom>
            <a:solidFill>
              <a:srgbClr val="E9000A"/>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134" name="Freeform 6"/>
            <p:cNvSpPr>
              <a:spLocks noChangeArrowheads="1"/>
            </p:cNvSpPr>
            <p:nvPr/>
          </p:nvSpPr>
          <p:spPr bwMode="auto">
            <a:xfrm>
              <a:off x="8569" y="4314"/>
              <a:ext cx="297" cy="279"/>
            </a:xfrm>
            <a:custGeom>
              <a:avLst/>
              <a:gdLst>
                <a:gd name="T0" fmla="*/ 278 w 1127"/>
                <a:gd name="T1" fmla="*/ 337 h 1060"/>
                <a:gd name="T2" fmla="*/ 278 w 1127"/>
                <a:gd name="T3" fmla="*/ 337 h 1060"/>
                <a:gd name="T4" fmla="*/ 338 w 1127"/>
                <a:gd name="T5" fmla="*/ 278 h 1060"/>
                <a:gd name="T6" fmla="*/ 517 w 1127"/>
                <a:gd name="T7" fmla="*/ 284 h 1060"/>
                <a:gd name="T8" fmla="*/ 848 w 1127"/>
                <a:gd name="T9" fmla="*/ 629 h 1060"/>
                <a:gd name="T10" fmla="*/ 848 w 1127"/>
                <a:gd name="T11" fmla="*/ 807 h 1060"/>
                <a:gd name="T12" fmla="*/ 742 w 1127"/>
                <a:gd name="T13" fmla="*/ 907 h 1060"/>
                <a:gd name="T14" fmla="*/ 742 w 1127"/>
                <a:gd name="T15" fmla="*/ 907 h 1060"/>
                <a:gd name="T16" fmla="*/ 888 w 1127"/>
                <a:gd name="T17" fmla="*/ 1059 h 1060"/>
                <a:gd name="T18" fmla="*/ 888 w 1127"/>
                <a:gd name="T19" fmla="*/ 1053 h 1060"/>
                <a:gd name="T20" fmla="*/ 987 w 1127"/>
                <a:gd name="T21" fmla="*/ 960 h 1060"/>
                <a:gd name="T22" fmla="*/ 1000 w 1127"/>
                <a:gd name="T23" fmla="*/ 483 h 1060"/>
                <a:gd name="T24" fmla="*/ 669 w 1127"/>
                <a:gd name="T25" fmla="*/ 139 h 1060"/>
                <a:gd name="T26" fmla="*/ 192 w 1127"/>
                <a:gd name="T27" fmla="*/ 132 h 1060"/>
                <a:gd name="T28" fmla="*/ 139 w 1127"/>
                <a:gd name="T29" fmla="*/ 185 h 1060"/>
                <a:gd name="T30" fmla="*/ 126 w 1127"/>
                <a:gd name="T31" fmla="*/ 655 h 1060"/>
                <a:gd name="T32" fmla="*/ 358 w 1127"/>
                <a:gd name="T33" fmla="*/ 900 h 1060"/>
                <a:gd name="T34" fmla="*/ 424 w 1127"/>
                <a:gd name="T35" fmla="*/ 668 h 1060"/>
                <a:gd name="T36" fmla="*/ 278 w 1127"/>
                <a:gd name="T37" fmla="*/ 516 h 1060"/>
                <a:gd name="T38" fmla="*/ 278 w 1127"/>
                <a:gd name="T39" fmla="*/ 337 h 1060"/>
                <a:gd name="T40" fmla="*/ 278 w 1127"/>
                <a:gd name="T41" fmla="*/ 337 h 1060"/>
                <a:gd name="T42" fmla="*/ 278 w 1127"/>
                <a:gd name="T43" fmla="*/ 337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27" h="1060">
                  <a:moveTo>
                    <a:pt x="278" y="337"/>
                  </a:moveTo>
                  <a:lnTo>
                    <a:pt x="278" y="337"/>
                  </a:lnTo>
                  <a:cubicBezTo>
                    <a:pt x="338" y="278"/>
                    <a:pt x="338" y="278"/>
                    <a:pt x="338" y="278"/>
                  </a:cubicBezTo>
                  <a:cubicBezTo>
                    <a:pt x="384" y="231"/>
                    <a:pt x="470" y="231"/>
                    <a:pt x="517" y="284"/>
                  </a:cubicBezTo>
                  <a:cubicBezTo>
                    <a:pt x="848" y="629"/>
                    <a:pt x="848" y="629"/>
                    <a:pt x="848" y="629"/>
                  </a:cubicBezTo>
                  <a:cubicBezTo>
                    <a:pt x="894" y="682"/>
                    <a:pt x="894" y="761"/>
                    <a:pt x="848" y="807"/>
                  </a:cubicBezTo>
                  <a:cubicBezTo>
                    <a:pt x="742" y="907"/>
                    <a:pt x="742" y="907"/>
                    <a:pt x="742" y="907"/>
                  </a:cubicBezTo>
                  <a:lnTo>
                    <a:pt x="742" y="907"/>
                  </a:lnTo>
                  <a:cubicBezTo>
                    <a:pt x="888" y="1059"/>
                    <a:pt x="888" y="1059"/>
                    <a:pt x="888" y="1059"/>
                  </a:cubicBezTo>
                  <a:cubicBezTo>
                    <a:pt x="888" y="1059"/>
                    <a:pt x="888" y="1059"/>
                    <a:pt x="888" y="1053"/>
                  </a:cubicBezTo>
                  <a:cubicBezTo>
                    <a:pt x="987" y="960"/>
                    <a:pt x="987" y="960"/>
                    <a:pt x="987" y="960"/>
                  </a:cubicBezTo>
                  <a:cubicBezTo>
                    <a:pt x="1119" y="827"/>
                    <a:pt x="1126" y="615"/>
                    <a:pt x="1000" y="483"/>
                  </a:cubicBezTo>
                  <a:cubicBezTo>
                    <a:pt x="669" y="139"/>
                    <a:pt x="669" y="139"/>
                    <a:pt x="669" y="139"/>
                  </a:cubicBezTo>
                  <a:cubicBezTo>
                    <a:pt x="537" y="6"/>
                    <a:pt x="325" y="0"/>
                    <a:pt x="192" y="132"/>
                  </a:cubicBezTo>
                  <a:cubicBezTo>
                    <a:pt x="139" y="185"/>
                    <a:pt x="139" y="185"/>
                    <a:pt x="139" y="185"/>
                  </a:cubicBezTo>
                  <a:cubicBezTo>
                    <a:pt x="7" y="311"/>
                    <a:pt x="0" y="523"/>
                    <a:pt x="126" y="655"/>
                  </a:cubicBezTo>
                  <a:cubicBezTo>
                    <a:pt x="358" y="900"/>
                    <a:pt x="358" y="900"/>
                    <a:pt x="358" y="900"/>
                  </a:cubicBezTo>
                  <a:cubicBezTo>
                    <a:pt x="358" y="814"/>
                    <a:pt x="384" y="735"/>
                    <a:pt x="424" y="668"/>
                  </a:cubicBezTo>
                  <a:cubicBezTo>
                    <a:pt x="278" y="516"/>
                    <a:pt x="278" y="516"/>
                    <a:pt x="278" y="516"/>
                  </a:cubicBezTo>
                  <a:cubicBezTo>
                    <a:pt x="232" y="463"/>
                    <a:pt x="232" y="384"/>
                    <a:pt x="278" y="337"/>
                  </a:cubicBezTo>
                  <a:close/>
                  <a:moveTo>
                    <a:pt x="278" y="337"/>
                  </a:moveTo>
                  <a:lnTo>
                    <a:pt x="278" y="337"/>
                  </a:lnTo>
                  <a:close/>
                </a:path>
              </a:pathLst>
            </a:custGeom>
            <a:solidFill>
              <a:srgbClr val="E9000A"/>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16" name="Freeform 7"/>
            <p:cNvSpPr>
              <a:spLocks noChangeArrowheads="1"/>
            </p:cNvSpPr>
            <p:nvPr/>
          </p:nvSpPr>
          <p:spPr bwMode="auto">
            <a:xfrm>
              <a:off x="8681" y="4467"/>
              <a:ext cx="274" cy="282"/>
            </a:xfrm>
            <a:custGeom>
              <a:avLst/>
              <a:gdLst>
                <a:gd name="T0" fmla="*/ 1040 w 1041"/>
                <a:gd name="T1" fmla="*/ 841 h 1073"/>
                <a:gd name="T2" fmla="*/ 1040 w 1041"/>
                <a:gd name="T3" fmla="*/ 841 h 1073"/>
                <a:gd name="T4" fmla="*/ 894 w 1041"/>
                <a:gd name="T5" fmla="*/ 695 h 1073"/>
                <a:gd name="T6" fmla="*/ 788 w 1041"/>
                <a:gd name="T7" fmla="*/ 794 h 1073"/>
                <a:gd name="T8" fmla="*/ 609 w 1041"/>
                <a:gd name="T9" fmla="*/ 788 h 1073"/>
                <a:gd name="T10" fmla="*/ 278 w 1041"/>
                <a:gd name="T11" fmla="*/ 443 h 1073"/>
                <a:gd name="T12" fmla="*/ 285 w 1041"/>
                <a:gd name="T13" fmla="*/ 265 h 1073"/>
                <a:gd name="T14" fmla="*/ 404 w 1041"/>
                <a:gd name="T15" fmla="*/ 152 h 1073"/>
                <a:gd name="T16" fmla="*/ 258 w 1041"/>
                <a:gd name="T17" fmla="*/ 0 h 1073"/>
                <a:gd name="T18" fmla="*/ 139 w 1041"/>
                <a:gd name="T19" fmla="*/ 119 h 1073"/>
                <a:gd name="T20" fmla="*/ 126 w 1041"/>
                <a:gd name="T21" fmla="*/ 589 h 1073"/>
                <a:gd name="T22" fmla="*/ 464 w 1041"/>
                <a:gd name="T23" fmla="*/ 933 h 1073"/>
                <a:gd name="T24" fmla="*/ 934 w 1041"/>
                <a:gd name="T25" fmla="*/ 947 h 1073"/>
                <a:gd name="T26" fmla="*/ 1040 w 1041"/>
                <a:gd name="T27" fmla="*/ 841 h 1073"/>
                <a:gd name="T28" fmla="*/ 1040 w 1041"/>
                <a:gd name="T29" fmla="*/ 841 h 1073"/>
                <a:gd name="T30" fmla="*/ 1040 w 1041"/>
                <a:gd name="T31" fmla="*/ 841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41" h="1073">
                  <a:moveTo>
                    <a:pt x="1040" y="841"/>
                  </a:moveTo>
                  <a:lnTo>
                    <a:pt x="1040" y="841"/>
                  </a:lnTo>
                  <a:cubicBezTo>
                    <a:pt x="894" y="695"/>
                    <a:pt x="894" y="695"/>
                    <a:pt x="894" y="695"/>
                  </a:cubicBezTo>
                  <a:cubicBezTo>
                    <a:pt x="788" y="794"/>
                    <a:pt x="788" y="794"/>
                    <a:pt x="788" y="794"/>
                  </a:cubicBezTo>
                  <a:cubicBezTo>
                    <a:pt x="742" y="841"/>
                    <a:pt x="662" y="841"/>
                    <a:pt x="609" y="788"/>
                  </a:cubicBezTo>
                  <a:cubicBezTo>
                    <a:pt x="278" y="443"/>
                    <a:pt x="278" y="443"/>
                    <a:pt x="278" y="443"/>
                  </a:cubicBezTo>
                  <a:cubicBezTo>
                    <a:pt x="232" y="397"/>
                    <a:pt x="232" y="318"/>
                    <a:pt x="285" y="265"/>
                  </a:cubicBezTo>
                  <a:cubicBezTo>
                    <a:pt x="404" y="152"/>
                    <a:pt x="404" y="152"/>
                    <a:pt x="404" y="152"/>
                  </a:cubicBezTo>
                  <a:cubicBezTo>
                    <a:pt x="258" y="0"/>
                    <a:pt x="258" y="0"/>
                    <a:pt x="258" y="0"/>
                  </a:cubicBezTo>
                  <a:cubicBezTo>
                    <a:pt x="139" y="119"/>
                    <a:pt x="139" y="119"/>
                    <a:pt x="139" y="119"/>
                  </a:cubicBezTo>
                  <a:cubicBezTo>
                    <a:pt x="7" y="245"/>
                    <a:pt x="0" y="457"/>
                    <a:pt x="126" y="589"/>
                  </a:cubicBezTo>
                  <a:cubicBezTo>
                    <a:pt x="464" y="933"/>
                    <a:pt x="464" y="933"/>
                    <a:pt x="464" y="933"/>
                  </a:cubicBezTo>
                  <a:cubicBezTo>
                    <a:pt x="589" y="1066"/>
                    <a:pt x="801" y="1072"/>
                    <a:pt x="934" y="947"/>
                  </a:cubicBezTo>
                  <a:lnTo>
                    <a:pt x="1040" y="841"/>
                  </a:lnTo>
                  <a:close/>
                  <a:moveTo>
                    <a:pt x="1040" y="841"/>
                  </a:moveTo>
                  <a:lnTo>
                    <a:pt x="1040" y="841"/>
                  </a:lnTo>
                  <a:close/>
                </a:path>
              </a:pathLst>
            </a:custGeom>
            <a:solidFill>
              <a:srgbClr val="E9000A"/>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grpSp>
      <p:grpSp>
        <p:nvGrpSpPr>
          <p:cNvPr id="14" name="组合 13"/>
          <p:cNvGrpSpPr/>
          <p:nvPr/>
        </p:nvGrpSpPr>
        <p:grpSpPr>
          <a:xfrm>
            <a:off x="965835" y="1744980"/>
            <a:ext cx="3105150" cy="623570"/>
            <a:chOff x="1521" y="2748"/>
            <a:chExt cx="4890" cy="982"/>
          </a:xfrm>
        </p:grpSpPr>
        <p:sp>
          <p:nvSpPr>
            <p:cNvPr id="3" name="椭圆 2"/>
            <p:cNvSpPr/>
            <p:nvPr/>
          </p:nvSpPr>
          <p:spPr>
            <a:xfrm>
              <a:off x="2455" y="2748"/>
              <a:ext cx="982" cy="982"/>
            </a:xfrm>
            <a:prstGeom prst="ellipse">
              <a:avLst/>
            </a:prstGeom>
            <a:noFill/>
            <a:ln w="12700">
              <a:solidFill>
                <a:srgbClr val="E92B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6" name="文本框 5"/>
            <p:cNvSpPr txBox="1"/>
            <p:nvPr/>
          </p:nvSpPr>
          <p:spPr>
            <a:xfrm>
              <a:off x="3755" y="2780"/>
              <a:ext cx="2656" cy="919"/>
            </a:xfrm>
            <a:prstGeom prst="rect">
              <a:avLst/>
            </a:prstGeom>
            <a:noFill/>
            <a:effectLst/>
          </p:spPr>
          <p:txBody>
            <a:bodyPr wrap="square" rtlCol="0">
              <a:spAutoFit/>
            </a:bodyPr>
            <a:lstStyle/>
            <a:p>
              <a:pPr algn="l">
                <a:buClr>
                  <a:srgbClr val="5B9BD5"/>
                </a:buClr>
              </a:pPr>
              <a:r>
                <a:rPr lang="zh-CN" altLang="en-US" sz="1600">
                  <a:solidFill>
                    <a:schemeClr val="tx1"/>
                  </a:solidFill>
                  <a:latin typeface="微软雅黑" panose="020B0503020204020204" charset="-122"/>
                  <a:ea typeface="微软雅黑" panose="020B0503020204020204" charset="-122"/>
                  <a:sym typeface="思源黑体 CN Regular" panose="020B0500000000000000" pitchFamily="34" charset="-122"/>
                </a:rPr>
                <a:t>提高农业质量效益和竞争力</a:t>
              </a:r>
              <a:endParaRPr lang="zh-CN" altLang="en-US" sz="1600">
                <a:solidFill>
                  <a:schemeClr val="tx1"/>
                </a:solidFill>
                <a:latin typeface="微软雅黑" panose="020B0503020204020204" charset="-122"/>
                <a:ea typeface="微软雅黑" panose="020B0503020204020204" charset="-122"/>
                <a:sym typeface="思源黑体 CN Regular" panose="020B0500000000000000" pitchFamily="34" charset="-122"/>
              </a:endParaRPr>
            </a:p>
          </p:txBody>
        </p:sp>
        <p:sp>
          <p:nvSpPr>
            <p:cNvPr id="8" name="文本框 7"/>
            <p:cNvSpPr txBox="1"/>
            <p:nvPr/>
          </p:nvSpPr>
          <p:spPr>
            <a:xfrm>
              <a:off x="1521" y="3040"/>
              <a:ext cx="934" cy="628"/>
            </a:xfrm>
            <a:prstGeom prst="rect">
              <a:avLst/>
            </a:prstGeom>
            <a:noFill/>
          </p:spPr>
          <p:txBody>
            <a:bodyPr wrap="square" rtlCol="0">
              <a:spAutoFit/>
            </a:bodyPr>
            <a:p>
              <a:r>
                <a:rPr lang="en-US" altLang="zh-CN" sz="2000" b="1">
                  <a:solidFill>
                    <a:schemeClr val="tx1"/>
                  </a:solidFill>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rPr>
                <a:t>25</a:t>
              </a:r>
              <a:endParaRPr lang="en-US" altLang="zh-CN" sz="2000" b="1">
                <a:solidFill>
                  <a:schemeClr val="tx1"/>
                </a:solidFill>
                <a:latin typeface="微软雅黑" panose="020B0503020204020204" charset="-122"/>
                <a:ea typeface="微软雅黑" panose="020B0503020204020204" charset="-122"/>
              </a:endParaRPr>
            </a:p>
          </p:txBody>
        </p:sp>
        <p:sp>
          <p:nvSpPr>
            <p:cNvPr id="23" name="ïSļîḋe"/>
            <p:cNvSpPr/>
            <p:nvPr/>
          </p:nvSpPr>
          <p:spPr bwMode="auto">
            <a:xfrm>
              <a:off x="2690" y="2992"/>
              <a:ext cx="512" cy="493"/>
            </a:xfrm>
            <a:custGeom>
              <a:avLst/>
              <a:gdLst>
                <a:gd name="connsiteX0" fmla="*/ 0 w 582235"/>
                <a:gd name="connsiteY0" fmla="*/ 404481 h 606722"/>
                <a:gd name="connsiteX1" fmla="*/ 101261 w 582235"/>
                <a:gd name="connsiteY1" fmla="*/ 404481 h 606722"/>
                <a:gd name="connsiteX2" fmla="*/ 101261 w 582235"/>
                <a:gd name="connsiteY2" fmla="*/ 606722 h 606722"/>
                <a:gd name="connsiteX3" fmla="*/ 0 w 582235"/>
                <a:gd name="connsiteY3" fmla="*/ 606722 h 606722"/>
                <a:gd name="connsiteX4" fmla="*/ 151927 w 582235"/>
                <a:gd name="connsiteY4" fmla="*/ 328623 h 606722"/>
                <a:gd name="connsiteX5" fmla="*/ 253188 w 582235"/>
                <a:gd name="connsiteY5" fmla="*/ 328623 h 606722"/>
                <a:gd name="connsiteX6" fmla="*/ 253188 w 582235"/>
                <a:gd name="connsiteY6" fmla="*/ 606722 h 606722"/>
                <a:gd name="connsiteX7" fmla="*/ 151927 w 582235"/>
                <a:gd name="connsiteY7" fmla="*/ 606722 h 606722"/>
                <a:gd name="connsiteX8" fmla="*/ 303855 w 582235"/>
                <a:gd name="connsiteY8" fmla="*/ 252766 h 606722"/>
                <a:gd name="connsiteX9" fmla="*/ 405046 w 582235"/>
                <a:gd name="connsiteY9" fmla="*/ 252766 h 606722"/>
                <a:gd name="connsiteX10" fmla="*/ 405046 w 582235"/>
                <a:gd name="connsiteY10" fmla="*/ 606722 h 606722"/>
                <a:gd name="connsiteX11" fmla="*/ 303855 w 582235"/>
                <a:gd name="connsiteY11" fmla="*/ 606722 h 606722"/>
                <a:gd name="connsiteX12" fmla="*/ 455711 w 582235"/>
                <a:gd name="connsiteY12" fmla="*/ 202241 h 606722"/>
                <a:gd name="connsiteX13" fmla="*/ 556972 w 582235"/>
                <a:gd name="connsiteY13" fmla="*/ 202241 h 606722"/>
                <a:gd name="connsiteX14" fmla="*/ 556972 w 582235"/>
                <a:gd name="connsiteY14" fmla="*/ 606722 h 606722"/>
                <a:gd name="connsiteX15" fmla="*/ 455711 w 582235"/>
                <a:gd name="connsiteY15" fmla="*/ 606722 h 606722"/>
                <a:gd name="connsiteX16" fmla="*/ 455697 w 582235"/>
                <a:gd name="connsiteY16" fmla="*/ 0 h 606722"/>
                <a:gd name="connsiteX17" fmla="*/ 556785 w 582235"/>
                <a:gd name="connsiteY17" fmla="*/ 0 h 606722"/>
                <a:gd name="connsiteX18" fmla="*/ 556874 w 582235"/>
                <a:gd name="connsiteY18" fmla="*/ 0 h 606722"/>
                <a:gd name="connsiteX19" fmla="*/ 556963 w 582235"/>
                <a:gd name="connsiteY19" fmla="*/ 0 h 606722"/>
                <a:gd name="connsiteX20" fmla="*/ 557675 w 582235"/>
                <a:gd name="connsiteY20" fmla="*/ 0 h 606722"/>
                <a:gd name="connsiteX21" fmla="*/ 559366 w 582235"/>
                <a:gd name="connsiteY21" fmla="*/ 89 h 606722"/>
                <a:gd name="connsiteX22" fmla="*/ 560611 w 582235"/>
                <a:gd name="connsiteY22" fmla="*/ 267 h 606722"/>
                <a:gd name="connsiteX23" fmla="*/ 561857 w 582235"/>
                <a:gd name="connsiteY23" fmla="*/ 444 h 606722"/>
                <a:gd name="connsiteX24" fmla="*/ 563192 w 582235"/>
                <a:gd name="connsiteY24" fmla="*/ 800 h 606722"/>
                <a:gd name="connsiteX25" fmla="*/ 564171 w 582235"/>
                <a:gd name="connsiteY25" fmla="*/ 1067 h 606722"/>
                <a:gd name="connsiteX26" fmla="*/ 565506 w 582235"/>
                <a:gd name="connsiteY26" fmla="*/ 1511 h 606722"/>
                <a:gd name="connsiteX27" fmla="*/ 566574 w 582235"/>
                <a:gd name="connsiteY27" fmla="*/ 1867 h 606722"/>
                <a:gd name="connsiteX28" fmla="*/ 567730 w 582235"/>
                <a:gd name="connsiteY28" fmla="*/ 2400 h 606722"/>
                <a:gd name="connsiteX29" fmla="*/ 568798 w 582235"/>
                <a:gd name="connsiteY29" fmla="*/ 2933 h 606722"/>
                <a:gd name="connsiteX30" fmla="*/ 569777 w 582235"/>
                <a:gd name="connsiteY30" fmla="*/ 3467 h 606722"/>
                <a:gd name="connsiteX31" fmla="*/ 570934 w 582235"/>
                <a:gd name="connsiteY31" fmla="*/ 4178 h 606722"/>
                <a:gd name="connsiteX32" fmla="*/ 571824 w 582235"/>
                <a:gd name="connsiteY32" fmla="*/ 4800 h 606722"/>
                <a:gd name="connsiteX33" fmla="*/ 572891 w 582235"/>
                <a:gd name="connsiteY33" fmla="*/ 5689 h 606722"/>
                <a:gd name="connsiteX34" fmla="*/ 573781 w 582235"/>
                <a:gd name="connsiteY34" fmla="*/ 6489 h 606722"/>
                <a:gd name="connsiteX35" fmla="*/ 574760 w 582235"/>
                <a:gd name="connsiteY35" fmla="*/ 7289 h 606722"/>
                <a:gd name="connsiteX36" fmla="*/ 575917 w 582235"/>
                <a:gd name="connsiteY36" fmla="*/ 8533 h 606722"/>
                <a:gd name="connsiteX37" fmla="*/ 576451 w 582235"/>
                <a:gd name="connsiteY37" fmla="*/ 9066 h 606722"/>
                <a:gd name="connsiteX38" fmla="*/ 576451 w 582235"/>
                <a:gd name="connsiteY38" fmla="*/ 9155 h 606722"/>
                <a:gd name="connsiteX39" fmla="*/ 577964 w 582235"/>
                <a:gd name="connsiteY39" fmla="*/ 11200 h 606722"/>
                <a:gd name="connsiteX40" fmla="*/ 578053 w 582235"/>
                <a:gd name="connsiteY40" fmla="*/ 11289 h 606722"/>
                <a:gd name="connsiteX41" fmla="*/ 579209 w 582235"/>
                <a:gd name="connsiteY41" fmla="*/ 13244 h 606722"/>
                <a:gd name="connsiteX42" fmla="*/ 579743 w 582235"/>
                <a:gd name="connsiteY42" fmla="*/ 14222 h 606722"/>
                <a:gd name="connsiteX43" fmla="*/ 580277 w 582235"/>
                <a:gd name="connsiteY43" fmla="*/ 15555 h 606722"/>
                <a:gd name="connsiteX44" fmla="*/ 580722 w 582235"/>
                <a:gd name="connsiteY44" fmla="*/ 16711 h 606722"/>
                <a:gd name="connsiteX45" fmla="*/ 581167 w 582235"/>
                <a:gd name="connsiteY45" fmla="*/ 17866 h 606722"/>
                <a:gd name="connsiteX46" fmla="*/ 581523 w 582235"/>
                <a:gd name="connsiteY46" fmla="*/ 19199 h 606722"/>
                <a:gd name="connsiteX47" fmla="*/ 581790 w 582235"/>
                <a:gd name="connsiteY47" fmla="*/ 20266 h 606722"/>
                <a:gd name="connsiteX48" fmla="*/ 582146 w 582235"/>
                <a:gd name="connsiteY48" fmla="*/ 22488 h 606722"/>
                <a:gd name="connsiteX49" fmla="*/ 582146 w 582235"/>
                <a:gd name="connsiteY49" fmla="*/ 22666 h 606722"/>
                <a:gd name="connsiteX50" fmla="*/ 582235 w 582235"/>
                <a:gd name="connsiteY50" fmla="*/ 25244 h 606722"/>
                <a:gd name="connsiteX51" fmla="*/ 582235 w 582235"/>
                <a:gd name="connsiteY51" fmla="*/ 126396 h 606722"/>
                <a:gd name="connsiteX52" fmla="*/ 556963 w 582235"/>
                <a:gd name="connsiteY52" fmla="*/ 151728 h 606722"/>
                <a:gd name="connsiteX53" fmla="*/ 531691 w 582235"/>
                <a:gd name="connsiteY53" fmla="*/ 126396 h 606722"/>
                <a:gd name="connsiteX54" fmla="*/ 531691 w 582235"/>
                <a:gd name="connsiteY54" fmla="*/ 79286 h 606722"/>
                <a:gd name="connsiteX55" fmla="*/ 421260 w 582235"/>
                <a:gd name="connsiteY55" fmla="*/ 171106 h 606722"/>
                <a:gd name="connsiteX56" fmla="*/ 385666 w 582235"/>
                <a:gd name="connsiteY56" fmla="*/ 167906 h 606722"/>
                <a:gd name="connsiteX57" fmla="*/ 388869 w 582235"/>
                <a:gd name="connsiteY57" fmla="*/ 132262 h 606722"/>
                <a:gd name="connsiteX58" fmla="*/ 487020 w 582235"/>
                <a:gd name="connsiteY58" fmla="*/ 50576 h 606722"/>
                <a:gd name="connsiteX59" fmla="*/ 455697 w 582235"/>
                <a:gd name="connsiteY59" fmla="*/ 50576 h 606722"/>
                <a:gd name="connsiteX60" fmla="*/ 430425 w 582235"/>
                <a:gd name="connsiteY60" fmla="*/ 25244 h 606722"/>
                <a:gd name="connsiteX61" fmla="*/ 455697 w 582235"/>
                <a:gd name="connsiteY61"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82235" h="606722">
                  <a:moveTo>
                    <a:pt x="0" y="404481"/>
                  </a:moveTo>
                  <a:lnTo>
                    <a:pt x="101261" y="404481"/>
                  </a:lnTo>
                  <a:lnTo>
                    <a:pt x="101261" y="606722"/>
                  </a:lnTo>
                  <a:lnTo>
                    <a:pt x="0" y="606722"/>
                  </a:lnTo>
                  <a:close/>
                  <a:moveTo>
                    <a:pt x="151927" y="328623"/>
                  </a:moveTo>
                  <a:lnTo>
                    <a:pt x="253188" y="328623"/>
                  </a:lnTo>
                  <a:lnTo>
                    <a:pt x="253188" y="606722"/>
                  </a:lnTo>
                  <a:lnTo>
                    <a:pt x="151927" y="606722"/>
                  </a:lnTo>
                  <a:close/>
                  <a:moveTo>
                    <a:pt x="303855" y="252766"/>
                  </a:moveTo>
                  <a:lnTo>
                    <a:pt x="405046" y="252766"/>
                  </a:lnTo>
                  <a:lnTo>
                    <a:pt x="405046" y="606722"/>
                  </a:lnTo>
                  <a:lnTo>
                    <a:pt x="303855" y="606722"/>
                  </a:lnTo>
                  <a:close/>
                  <a:moveTo>
                    <a:pt x="455711" y="202241"/>
                  </a:moveTo>
                  <a:lnTo>
                    <a:pt x="556972" y="202241"/>
                  </a:lnTo>
                  <a:lnTo>
                    <a:pt x="556972" y="606722"/>
                  </a:lnTo>
                  <a:lnTo>
                    <a:pt x="455711" y="606722"/>
                  </a:lnTo>
                  <a:close/>
                  <a:moveTo>
                    <a:pt x="455697" y="0"/>
                  </a:moveTo>
                  <a:lnTo>
                    <a:pt x="556785" y="0"/>
                  </a:lnTo>
                  <a:lnTo>
                    <a:pt x="556874" y="0"/>
                  </a:lnTo>
                  <a:lnTo>
                    <a:pt x="556963" y="0"/>
                  </a:lnTo>
                  <a:cubicBezTo>
                    <a:pt x="557230" y="0"/>
                    <a:pt x="557408" y="0"/>
                    <a:pt x="557675" y="0"/>
                  </a:cubicBezTo>
                  <a:cubicBezTo>
                    <a:pt x="558298" y="89"/>
                    <a:pt x="558832" y="89"/>
                    <a:pt x="559366" y="89"/>
                  </a:cubicBezTo>
                  <a:cubicBezTo>
                    <a:pt x="559811" y="178"/>
                    <a:pt x="560256" y="267"/>
                    <a:pt x="560611" y="267"/>
                  </a:cubicBezTo>
                  <a:cubicBezTo>
                    <a:pt x="561056" y="356"/>
                    <a:pt x="561412" y="444"/>
                    <a:pt x="561857" y="444"/>
                  </a:cubicBezTo>
                  <a:cubicBezTo>
                    <a:pt x="562302" y="533"/>
                    <a:pt x="562747" y="711"/>
                    <a:pt x="563192" y="800"/>
                  </a:cubicBezTo>
                  <a:cubicBezTo>
                    <a:pt x="563548" y="889"/>
                    <a:pt x="563904" y="978"/>
                    <a:pt x="564171" y="1067"/>
                  </a:cubicBezTo>
                  <a:cubicBezTo>
                    <a:pt x="564616" y="1156"/>
                    <a:pt x="565061" y="1333"/>
                    <a:pt x="565506" y="1511"/>
                  </a:cubicBezTo>
                  <a:cubicBezTo>
                    <a:pt x="565862" y="1600"/>
                    <a:pt x="566218" y="1778"/>
                    <a:pt x="566574" y="1867"/>
                  </a:cubicBezTo>
                  <a:cubicBezTo>
                    <a:pt x="566929" y="2044"/>
                    <a:pt x="567285" y="2222"/>
                    <a:pt x="567730" y="2400"/>
                  </a:cubicBezTo>
                  <a:cubicBezTo>
                    <a:pt x="568086" y="2578"/>
                    <a:pt x="568442" y="2755"/>
                    <a:pt x="568798" y="2933"/>
                  </a:cubicBezTo>
                  <a:cubicBezTo>
                    <a:pt x="569154" y="3111"/>
                    <a:pt x="569421" y="3289"/>
                    <a:pt x="569777" y="3467"/>
                  </a:cubicBezTo>
                  <a:cubicBezTo>
                    <a:pt x="570133" y="3733"/>
                    <a:pt x="570578" y="4000"/>
                    <a:pt x="570934" y="4178"/>
                  </a:cubicBezTo>
                  <a:cubicBezTo>
                    <a:pt x="571201" y="4444"/>
                    <a:pt x="571557" y="4622"/>
                    <a:pt x="571824" y="4800"/>
                  </a:cubicBezTo>
                  <a:cubicBezTo>
                    <a:pt x="572180" y="5155"/>
                    <a:pt x="572536" y="5422"/>
                    <a:pt x="572891" y="5689"/>
                  </a:cubicBezTo>
                  <a:cubicBezTo>
                    <a:pt x="573247" y="5955"/>
                    <a:pt x="573514" y="6222"/>
                    <a:pt x="573781" y="6489"/>
                  </a:cubicBezTo>
                  <a:cubicBezTo>
                    <a:pt x="574137" y="6755"/>
                    <a:pt x="574493" y="7022"/>
                    <a:pt x="574760" y="7289"/>
                  </a:cubicBezTo>
                  <a:cubicBezTo>
                    <a:pt x="575205" y="7733"/>
                    <a:pt x="575561" y="8178"/>
                    <a:pt x="575917" y="8533"/>
                  </a:cubicBezTo>
                  <a:cubicBezTo>
                    <a:pt x="576095" y="8711"/>
                    <a:pt x="576273" y="8889"/>
                    <a:pt x="576451" y="9066"/>
                  </a:cubicBezTo>
                  <a:cubicBezTo>
                    <a:pt x="576451" y="9155"/>
                    <a:pt x="576451" y="9155"/>
                    <a:pt x="576451" y="9155"/>
                  </a:cubicBezTo>
                  <a:cubicBezTo>
                    <a:pt x="576985" y="9777"/>
                    <a:pt x="577519" y="10489"/>
                    <a:pt x="577964" y="11200"/>
                  </a:cubicBezTo>
                  <a:cubicBezTo>
                    <a:pt x="577964" y="11200"/>
                    <a:pt x="578053" y="11289"/>
                    <a:pt x="578053" y="11289"/>
                  </a:cubicBezTo>
                  <a:cubicBezTo>
                    <a:pt x="578498" y="12000"/>
                    <a:pt x="578854" y="12622"/>
                    <a:pt x="579209" y="13244"/>
                  </a:cubicBezTo>
                  <a:cubicBezTo>
                    <a:pt x="579387" y="13600"/>
                    <a:pt x="579565" y="13955"/>
                    <a:pt x="579743" y="14222"/>
                  </a:cubicBezTo>
                  <a:cubicBezTo>
                    <a:pt x="579921" y="14666"/>
                    <a:pt x="580099" y="15111"/>
                    <a:pt x="580277" y="15555"/>
                  </a:cubicBezTo>
                  <a:cubicBezTo>
                    <a:pt x="580455" y="15911"/>
                    <a:pt x="580633" y="16266"/>
                    <a:pt x="580722" y="16711"/>
                  </a:cubicBezTo>
                  <a:cubicBezTo>
                    <a:pt x="580900" y="17066"/>
                    <a:pt x="581078" y="17422"/>
                    <a:pt x="581167" y="17866"/>
                  </a:cubicBezTo>
                  <a:cubicBezTo>
                    <a:pt x="581256" y="18311"/>
                    <a:pt x="581434" y="18755"/>
                    <a:pt x="581523" y="19199"/>
                  </a:cubicBezTo>
                  <a:cubicBezTo>
                    <a:pt x="581612" y="19555"/>
                    <a:pt x="581701" y="19910"/>
                    <a:pt x="581790" y="20266"/>
                  </a:cubicBezTo>
                  <a:cubicBezTo>
                    <a:pt x="581879" y="20977"/>
                    <a:pt x="582057" y="21777"/>
                    <a:pt x="582146" y="22488"/>
                  </a:cubicBezTo>
                  <a:cubicBezTo>
                    <a:pt x="582146" y="22577"/>
                    <a:pt x="582146" y="22666"/>
                    <a:pt x="582146" y="22666"/>
                  </a:cubicBezTo>
                  <a:cubicBezTo>
                    <a:pt x="582235" y="23555"/>
                    <a:pt x="582235" y="24355"/>
                    <a:pt x="582235" y="25244"/>
                  </a:cubicBezTo>
                  <a:lnTo>
                    <a:pt x="582235" y="126396"/>
                  </a:lnTo>
                  <a:cubicBezTo>
                    <a:pt x="582235" y="140351"/>
                    <a:pt x="570934" y="151728"/>
                    <a:pt x="556963" y="151728"/>
                  </a:cubicBezTo>
                  <a:cubicBezTo>
                    <a:pt x="542992" y="151728"/>
                    <a:pt x="531691" y="140351"/>
                    <a:pt x="531691" y="126396"/>
                  </a:cubicBezTo>
                  <a:lnTo>
                    <a:pt x="531691" y="79286"/>
                  </a:lnTo>
                  <a:lnTo>
                    <a:pt x="421260" y="171106"/>
                  </a:lnTo>
                  <a:cubicBezTo>
                    <a:pt x="410582" y="180083"/>
                    <a:pt x="394564" y="178572"/>
                    <a:pt x="385666" y="167906"/>
                  </a:cubicBezTo>
                  <a:cubicBezTo>
                    <a:pt x="376678" y="157150"/>
                    <a:pt x="378191" y="141240"/>
                    <a:pt x="388869" y="132262"/>
                  </a:cubicBezTo>
                  <a:lnTo>
                    <a:pt x="487020" y="50576"/>
                  </a:lnTo>
                  <a:lnTo>
                    <a:pt x="455697" y="50576"/>
                  </a:lnTo>
                  <a:cubicBezTo>
                    <a:pt x="441727" y="50576"/>
                    <a:pt x="430425" y="39288"/>
                    <a:pt x="430425" y="25244"/>
                  </a:cubicBezTo>
                  <a:cubicBezTo>
                    <a:pt x="430425" y="11289"/>
                    <a:pt x="441727" y="0"/>
                    <a:pt x="455697" y="0"/>
                  </a:cubicBezTo>
                  <a:close/>
                </a:path>
              </a:pathLst>
            </a:custGeom>
            <a:solidFill>
              <a:srgbClr val="E92B29"/>
            </a:solidFill>
            <a:ln>
              <a:noFill/>
            </a:ln>
            <a:effectLst/>
          </p:spPr>
          <p:txBody>
            <a:bodyPr wrap="square" lIns="91440" tIns="45720" rIns="91440" bIns="45720" anchor="ctr">
              <a:normAutofit fontScale="72500"/>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p>
          </p:txBody>
        </p:sp>
      </p:grpSp>
      <p:pic>
        <p:nvPicPr>
          <p:cNvPr id="22" name="图片 21"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p:tgtEl>
                                          <p:spTgt spid="17"/>
                                        </p:tgtEl>
                                        <p:attrNameLst>
                                          <p:attrName>ppt_y</p:attrName>
                                        </p:attrNameLst>
                                      </p:cBhvr>
                                      <p:tavLst>
                                        <p:tav tm="0">
                                          <p:val>
                                            <p:strVal val="#ppt_y+#ppt_h*1.125000"/>
                                          </p:val>
                                        </p:tav>
                                        <p:tav tm="100000">
                                          <p:val>
                                            <p:strVal val="#ppt_y"/>
                                          </p:val>
                                        </p:tav>
                                      </p:tavLst>
                                    </p:anim>
                                    <p:animEffect transition="in" filter="wipe(up)">
                                      <p:cBhvr>
                                        <p:cTn id="8" dur="500"/>
                                        <p:tgtEl>
                                          <p:spTgt spid="17"/>
                                        </p:tgtEl>
                                      </p:cBhvr>
                                    </p:animEffect>
                                  </p:childTnLst>
                                </p:cTn>
                              </p:par>
                              <p:par>
                                <p:cTn id="9" presetID="12" presetClass="entr" presetSubtype="4"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p:tgtEl>
                                          <p:spTgt spid="15"/>
                                        </p:tgtEl>
                                        <p:attrNameLst>
                                          <p:attrName>ppt_y</p:attrName>
                                        </p:attrNameLst>
                                      </p:cBhvr>
                                      <p:tavLst>
                                        <p:tav tm="0">
                                          <p:val>
                                            <p:strVal val="#ppt_y+#ppt_h*1.125000"/>
                                          </p:val>
                                        </p:tav>
                                        <p:tav tm="100000">
                                          <p:val>
                                            <p:strVal val="#ppt_y"/>
                                          </p:val>
                                        </p:tav>
                                      </p:tavLst>
                                    </p:anim>
                                    <p:animEffect transition="in" filter="wipe(up)">
                                      <p:cBhvr>
                                        <p:cTn id="12" dur="500"/>
                                        <p:tgtEl>
                                          <p:spTgt spid="15"/>
                                        </p:tgtEl>
                                      </p:cBhvr>
                                    </p:animEffect>
                                  </p:childTnLst>
                                </p:cTn>
                              </p:par>
                              <p:par>
                                <p:cTn id="13" presetID="12" presetClass="entr" presetSubtype="4"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p:tgtEl>
                                          <p:spTgt spid="19"/>
                                        </p:tgtEl>
                                        <p:attrNameLst>
                                          <p:attrName>ppt_y</p:attrName>
                                        </p:attrNameLst>
                                      </p:cBhvr>
                                      <p:tavLst>
                                        <p:tav tm="0">
                                          <p:val>
                                            <p:strVal val="#ppt_y+#ppt_h*1.125000"/>
                                          </p:val>
                                        </p:tav>
                                        <p:tav tm="100000">
                                          <p:val>
                                            <p:strVal val="#ppt_y"/>
                                          </p:val>
                                        </p:tav>
                                      </p:tavLst>
                                    </p:anim>
                                    <p:animEffect transition="in" filter="wipe(up)">
                                      <p:cBhvr>
                                        <p:cTn id="16" dur="500"/>
                                        <p:tgtEl>
                                          <p:spTgt spid="19"/>
                                        </p:tgtEl>
                                      </p:cBhvr>
                                    </p:animEffect>
                                  </p:childTnLst>
                                </p:cTn>
                              </p:par>
                              <p:par>
                                <p:cTn id="17" presetID="12" presetClass="entr" presetSubtype="4"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p:tgtEl>
                                          <p:spTgt spid="14"/>
                                        </p:tgtEl>
                                        <p:attrNameLst>
                                          <p:attrName>ppt_y</p:attrName>
                                        </p:attrNameLst>
                                      </p:cBhvr>
                                      <p:tavLst>
                                        <p:tav tm="0">
                                          <p:val>
                                            <p:strVal val="#ppt_y+#ppt_h*1.125000"/>
                                          </p:val>
                                        </p:tav>
                                        <p:tav tm="100000">
                                          <p:val>
                                            <p:strVal val="#ppt_y"/>
                                          </p:val>
                                        </p:tav>
                                      </p:tavLst>
                                    </p:anim>
                                    <p:animEffect transition="in" filter="wipe(up)">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100" name="文本框 99"/>
          <p:cNvSpPr txBox="1"/>
          <p:nvPr/>
        </p:nvSpPr>
        <p:spPr>
          <a:xfrm>
            <a:off x="152400" y="333375"/>
            <a:ext cx="6675120" cy="398780"/>
          </a:xfrm>
          <a:prstGeom prst="rect">
            <a:avLst/>
          </a:prstGeom>
          <a:noFill/>
          <a:ln w="9525">
            <a:noFill/>
          </a:ln>
        </p:spPr>
        <p:txBody>
          <a:bodyPr wrap="square">
            <a:spAutoFit/>
          </a:bodyPr>
          <a:p>
            <a:pPr indent="382270"/>
            <a:r>
              <a:rPr lang="zh-CN" sz="2000" b="1">
                <a:solidFill>
                  <a:srgbClr val="CF1B04"/>
                </a:solidFill>
                <a:latin typeface="微软雅黑" panose="020B0503020204020204" charset="-122"/>
                <a:ea typeface="微软雅黑" panose="020B0503020204020204" charset="-122"/>
              </a:rPr>
              <a:t>优化国土空间布局，推进区域协调发展和新型城镇化</a:t>
            </a:r>
            <a:endParaRPr lang="zh-CN" sz="2000" b="1">
              <a:solidFill>
                <a:srgbClr val="CF1B04"/>
              </a:solidFill>
              <a:latin typeface="微软雅黑" panose="020B0503020204020204" charset="-122"/>
              <a:ea typeface="微软雅黑" panose="020B0503020204020204" charset="-122"/>
            </a:endParaRPr>
          </a:p>
        </p:txBody>
      </p:sp>
      <p:sp>
        <p:nvSpPr>
          <p:cNvPr id="47" name="Freeform 17"/>
          <p:cNvSpPr/>
          <p:nvPr/>
        </p:nvSpPr>
        <p:spPr bwMode="auto">
          <a:xfrm rot="2220170" flipH="1">
            <a:off x="3688715" y="2626360"/>
            <a:ext cx="658495" cy="659765"/>
          </a:xfrm>
          <a:custGeom>
            <a:avLst/>
            <a:gdLst>
              <a:gd name="T0" fmla="*/ 338 w 494"/>
              <a:gd name="T1" fmla="*/ 112 h 494"/>
              <a:gd name="T2" fmla="*/ 494 w 494"/>
              <a:gd name="T3" fmla="*/ 26 h 494"/>
              <a:gd name="T4" fmla="*/ 494 w 494"/>
              <a:gd name="T5" fmla="*/ 26 h 494"/>
              <a:gd name="T6" fmla="*/ 494 w 494"/>
              <a:gd name="T7" fmla="*/ 25 h 494"/>
              <a:gd name="T8" fmla="*/ 494 w 494"/>
              <a:gd name="T9" fmla="*/ 25 h 494"/>
              <a:gd name="T10" fmla="*/ 494 w 494"/>
              <a:gd name="T11" fmla="*/ 25 h 494"/>
              <a:gd name="T12" fmla="*/ 296 w 494"/>
              <a:gd name="T13" fmla="*/ 8 h 494"/>
              <a:gd name="T14" fmla="*/ 313 w 494"/>
              <a:gd name="T15" fmla="*/ 18 h 494"/>
              <a:gd name="T16" fmla="*/ 329 w 494"/>
              <a:gd name="T17" fmla="*/ 28 h 494"/>
              <a:gd name="T18" fmla="*/ 327 w 494"/>
              <a:gd name="T19" fmla="*/ 29 h 494"/>
              <a:gd name="T20" fmla="*/ 321 w 494"/>
              <a:gd name="T21" fmla="*/ 31 h 494"/>
              <a:gd name="T22" fmla="*/ 298 w 494"/>
              <a:gd name="T23" fmla="*/ 40 h 494"/>
              <a:gd name="T24" fmla="*/ 290 w 494"/>
              <a:gd name="T25" fmla="*/ 44 h 494"/>
              <a:gd name="T26" fmla="*/ 278 w 494"/>
              <a:gd name="T27" fmla="*/ 50 h 494"/>
              <a:gd name="T28" fmla="*/ 266 w 494"/>
              <a:gd name="T29" fmla="*/ 56 h 494"/>
              <a:gd name="T30" fmla="*/ 240 w 494"/>
              <a:gd name="T31" fmla="*/ 70 h 494"/>
              <a:gd name="T32" fmla="*/ 228 w 494"/>
              <a:gd name="T33" fmla="*/ 78 h 494"/>
              <a:gd name="T34" fmla="*/ 215 w 494"/>
              <a:gd name="T35" fmla="*/ 86 h 494"/>
              <a:gd name="T36" fmla="*/ 190 w 494"/>
              <a:gd name="T37" fmla="*/ 105 h 494"/>
              <a:gd name="T38" fmla="*/ 177 w 494"/>
              <a:gd name="T39" fmla="*/ 115 h 494"/>
              <a:gd name="T40" fmla="*/ 165 w 494"/>
              <a:gd name="T41" fmla="*/ 125 h 494"/>
              <a:gd name="T42" fmla="*/ 119 w 494"/>
              <a:gd name="T43" fmla="*/ 172 h 494"/>
              <a:gd name="T44" fmla="*/ 49 w 494"/>
              <a:gd name="T45" fmla="*/ 279 h 494"/>
              <a:gd name="T46" fmla="*/ 12 w 494"/>
              <a:gd name="T47" fmla="*/ 385 h 494"/>
              <a:gd name="T48" fmla="*/ 1 w 494"/>
              <a:gd name="T49" fmla="*/ 464 h 494"/>
              <a:gd name="T50" fmla="*/ 0 w 494"/>
              <a:gd name="T51" fmla="*/ 486 h 494"/>
              <a:gd name="T52" fmla="*/ 0 w 494"/>
              <a:gd name="T53" fmla="*/ 494 h 494"/>
              <a:gd name="T54" fmla="*/ 51 w 494"/>
              <a:gd name="T55" fmla="*/ 494 h 494"/>
              <a:gd name="T56" fmla="*/ 51 w 494"/>
              <a:gd name="T57" fmla="*/ 487 h 494"/>
              <a:gd name="T58" fmla="*/ 52 w 494"/>
              <a:gd name="T59" fmla="*/ 467 h 494"/>
              <a:gd name="T60" fmla="*/ 62 w 494"/>
              <a:gd name="T61" fmla="*/ 396 h 494"/>
              <a:gd name="T62" fmla="*/ 95 w 494"/>
              <a:gd name="T63" fmla="*/ 302 h 494"/>
              <a:gd name="T64" fmla="*/ 158 w 494"/>
              <a:gd name="T65" fmla="*/ 205 h 494"/>
              <a:gd name="T66" fmla="*/ 199 w 494"/>
              <a:gd name="T67" fmla="*/ 164 h 494"/>
              <a:gd name="T68" fmla="*/ 210 w 494"/>
              <a:gd name="T69" fmla="*/ 154 h 494"/>
              <a:gd name="T70" fmla="*/ 221 w 494"/>
              <a:gd name="T71" fmla="*/ 145 h 494"/>
              <a:gd name="T72" fmla="*/ 244 w 494"/>
              <a:gd name="T73" fmla="*/ 128 h 494"/>
              <a:gd name="T74" fmla="*/ 255 w 494"/>
              <a:gd name="T75" fmla="*/ 121 h 494"/>
              <a:gd name="T76" fmla="*/ 266 w 494"/>
              <a:gd name="T77" fmla="*/ 114 h 494"/>
              <a:gd name="T78" fmla="*/ 289 w 494"/>
              <a:gd name="T79" fmla="*/ 101 h 494"/>
              <a:gd name="T80" fmla="*/ 300 w 494"/>
              <a:gd name="T81" fmla="*/ 95 h 494"/>
              <a:gd name="T82" fmla="*/ 311 w 494"/>
              <a:gd name="T83" fmla="*/ 90 h 494"/>
              <a:gd name="T84" fmla="*/ 318 w 494"/>
              <a:gd name="T85" fmla="*/ 87 h 494"/>
              <a:gd name="T86" fmla="*/ 338 w 494"/>
              <a:gd name="T87" fmla="*/ 79 h 494"/>
              <a:gd name="T88" fmla="*/ 344 w 494"/>
              <a:gd name="T89" fmla="*/ 77 h 494"/>
              <a:gd name="T90" fmla="*/ 346 w 494"/>
              <a:gd name="T91" fmla="*/ 76 h 494"/>
              <a:gd name="T92" fmla="*/ 342 w 494"/>
              <a:gd name="T93" fmla="*/ 94 h 494"/>
              <a:gd name="T94" fmla="*/ 338 w 494"/>
              <a:gd name="T95" fmla="*/ 112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94" h="494">
                <a:moveTo>
                  <a:pt x="338" y="112"/>
                </a:moveTo>
                <a:cubicBezTo>
                  <a:pt x="380" y="75"/>
                  <a:pt x="433" y="44"/>
                  <a:pt x="494" y="26"/>
                </a:cubicBezTo>
                <a:cubicBezTo>
                  <a:pt x="494" y="26"/>
                  <a:pt x="494" y="26"/>
                  <a:pt x="494" y="26"/>
                </a:cubicBezTo>
                <a:cubicBezTo>
                  <a:pt x="494" y="25"/>
                  <a:pt x="494" y="25"/>
                  <a:pt x="494" y="25"/>
                </a:cubicBezTo>
                <a:cubicBezTo>
                  <a:pt x="494" y="25"/>
                  <a:pt x="494" y="25"/>
                  <a:pt x="494" y="25"/>
                </a:cubicBezTo>
                <a:cubicBezTo>
                  <a:pt x="494" y="25"/>
                  <a:pt x="494" y="25"/>
                  <a:pt x="494" y="25"/>
                </a:cubicBezTo>
                <a:cubicBezTo>
                  <a:pt x="433" y="7"/>
                  <a:pt x="366" y="0"/>
                  <a:pt x="296" y="8"/>
                </a:cubicBezTo>
                <a:cubicBezTo>
                  <a:pt x="296" y="8"/>
                  <a:pt x="305" y="13"/>
                  <a:pt x="313" y="18"/>
                </a:cubicBezTo>
                <a:cubicBezTo>
                  <a:pt x="321" y="23"/>
                  <a:pt x="329" y="28"/>
                  <a:pt x="329" y="28"/>
                </a:cubicBezTo>
                <a:cubicBezTo>
                  <a:pt x="329" y="28"/>
                  <a:pt x="328" y="28"/>
                  <a:pt x="327" y="29"/>
                </a:cubicBezTo>
                <a:cubicBezTo>
                  <a:pt x="325" y="29"/>
                  <a:pt x="323" y="30"/>
                  <a:pt x="321" y="31"/>
                </a:cubicBezTo>
                <a:cubicBezTo>
                  <a:pt x="315" y="34"/>
                  <a:pt x="307" y="36"/>
                  <a:pt x="298" y="40"/>
                </a:cubicBezTo>
                <a:cubicBezTo>
                  <a:pt x="296" y="42"/>
                  <a:pt x="293" y="43"/>
                  <a:pt x="290" y="44"/>
                </a:cubicBezTo>
                <a:cubicBezTo>
                  <a:pt x="286" y="46"/>
                  <a:pt x="282" y="48"/>
                  <a:pt x="278" y="50"/>
                </a:cubicBezTo>
                <a:cubicBezTo>
                  <a:pt x="274" y="52"/>
                  <a:pt x="270" y="54"/>
                  <a:pt x="266" y="56"/>
                </a:cubicBezTo>
                <a:cubicBezTo>
                  <a:pt x="257" y="60"/>
                  <a:pt x="249" y="65"/>
                  <a:pt x="240" y="70"/>
                </a:cubicBezTo>
                <a:cubicBezTo>
                  <a:pt x="236" y="72"/>
                  <a:pt x="232" y="75"/>
                  <a:pt x="228" y="78"/>
                </a:cubicBezTo>
                <a:cubicBezTo>
                  <a:pt x="223" y="81"/>
                  <a:pt x="219" y="83"/>
                  <a:pt x="215" y="86"/>
                </a:cubicBezTo>
                <a:cubicBezTo>
                  <a:pt x="207" y="92"/>
                  <a:pt x="198" y="98"/>
                  <a:pt x="190" y="105"/>
                </a:cubicBezTo>
                <a:cubicBezTo>
                  <a:pt x="186" y="108"/>
                  <a:pt x="181" y="111"/>
                  <a:pt x="177" y="115"/>
                </a:cubicBezTo>
                <a:cubicBezTo>
                  <a:pt x="173" y="118"/>
                  <a:pt x="169" y="122"/>
                  <a:pt x="165" y="125"/>
                </a:cubicBezTo>
                <a:cubicBezTo>
                  <a:pt x="149" y="140"/>
                  <a:pt x="133" y="155"/>
                  <a:pt x="119" y="172"/>
                </a:cubicBezTo>
                <a:cubicBezTo>
                  <a:pt x="91" y="205"/>
                  <a:pt x="67" y="242"/>
                  <a:pt x="49" y="279"/>
                </a:cubicBezTo>
                <a:cubicBezTo>
                  <a:pt x="31" y="316"/>
                  <a:pt x="19" y="353"/>
                  <a:pt x="12" y="385"/>
                </a:cubicBezTo>
                <a:cubicBezTo>
                  <a:pt x="5" y="417"/>
                  <a:pt x="2" y="445"/>
                  <a:pt x="1" y="464"/>
                </a:cubicBezTo>
                <a:cubicBezTo>
                  <a:pt x="0" y="473"/>
                  <a:pt x="0" y="481"/>
                  <a:pt x="0" y="486"/>
                </a:cubicBezTo>
                <a:cubicBezTo>
                  <a:pt x="0" y="491"/>
                  <a:pt x="0" y="494"/>
                  <a:pt x="0" y="494"/>
                </a:cubicBezTo>
                <a:cubicBezTo>
                  <a:pt x="51" y="494"/>
                  <a:pt x="51" y="494"/>
                  <a:pt x="51" y="494"/>
                </a:cubicBezTo>
                <a:cubicBezTo>
                  <a:pt x="51" y="494"/>
                  <a:pt x="51" y="491"/>
                  <a:pt x="51" y="487"/>
                </a:cubicBezTo>
                <a:cubicBezTo>
                  <a:pt x="51" y="482"/>
                  <a:pt x="51" y="475"/>
                  <a:pt x="52" y="467"/>
                </a:cubicBezTo>
                <a:cubicBezTo>
                  <a:pt x="53" y="450"/>
                  <a:pt x="55" y="425"/>
                  <a:pt x="62" y="396"/>
                </a:cubicBezTo>
                <a:cubicBezTo>
                  <a:pt x="68" y="368"/>
                  <a:pt x="79" y="335"/>
                  <a:pt x="95" y="302"/>
                </a:cubicBezTo>
                <a:cubicBezTo>
                  <a:pt x="111" y="269"/>
                  <a:pt x="132" y="235"/>
                  <a:pt x="158" y="205"/>
                </a:cubicBezTo>
                <a:cubicBezTo>
                  <a:pt x="171" y="190"/>
                  <a:pt x="185" y="177"/>
                  <a:pt x="199" y="164"/>
                </a:cubicBezTo>
                <a:cubicBezTo>
                  <a:pt x="203" y="160"/>
                  <a:pt x="206" y="157"/>
                  <a:pt x="210" y="154"/>
                </a:cubicBezTo>
                <a:cubicBezTo>
                  <a:pt x="213" y="151"/>
                  <a:pt x="217" y="148"/>
                  <a:pt x="221" y="145"/>
                </a:cubicBezTo>
                <a:cubicBezTo>
                  <a:pt x="228" y="139"/>
                  <a:pt x="236" y="134"/>
                  <a:pt x="244" y="128"/>
                </a:cubicBezTo>
                <a:cubicBezTo>
                  <a:pt x="247" y="126"/>
                  <a:pt x="251" y="123"/>
                  <a:pt x="255" y="121"/>
                </a:cubicBezTo>
                <a:cubicBezTo>
                  <a:pt x="259" y="119"/>
                  <a:pt x="263" y="116"/>
                  <a:pt x="266" y="114"/>
                </a:cubicBezTo>
                <a:cubicBezTo>
                  <a:pt x="274" y="110"/>
                  <a:pt x="281" y="105"/>
                  <a:pt x="289" y="101"/>
                </a:cubicBezTo>
                <a:cubicBezTo>
                  <a:pt x="293" y="99"/>
                  <a:pt x="297" y="97"/>
                  <a:pt x="300" y="95"/>
                </a:cubicBezTo>
                <a:cubicBezTo>
                  <a:pt x="304" y="94"/>
                  <a:pt x="308" y="92"/>
                  <a:pt x="311" y="90"/>
                </a:cubicBezTo>
                <a:cubicBezTo>
                  <a:pt x="314" y="89"/>
                  <a:pt x="316" y="88"/>
                  <a:pt x="318" y="87"/>
                </a:cubicBezTo>
                <a:cubicBezTo>
                  <a:pt x="327" y="84"/>
                  <a:pt x="334" y="81"/>
                  <a:pt x="338" y="79"/>
                </a:cubicBezTo>
                <a:cubicBezTo>
                  <a:pt x="341" y="78"/>
                  <a:pt x="343" y="77"/>
                  <a:pt x="344" y="77"/>
                </a:cubicBezTo>
                <a:cubicBezTo>
                  <a:pt x="345" y="77"/>
                  <a:pt x="346" y="76"/>
                  <a:pt x="346" y="76"/>
                </a:cubicBezTo>
                <a:cubicBezTo>
                  <a:pt x="346" y="76"/>
                  <a:pt x="344" y="85"/>
                  <a:pt x="342" y="94"/>
                </a:cubicBezTo>
                <a:cubicBezTo>
                  <a:pt x="340" y="103"/>
                  <a:pt x="338" y="112"/>
                  <a:pt x="338" y="112"/>
                </a:cubicBezTo>
                <a:close/>
              </a:path>
            </a:pathLst>
          </a:custGeom>
          <a:solidFill>
            <a:srgbClr val="DB1F1B">
              <a:alpha val="50000"/>
            </a:srgbClr>
          </a:solidFill>
          <a:ln>
            <a:noFill/>
          </a:ln>
        </p:spPr>
        <p:txBody>
          <a:bodyPr vert="horz" wrap="square" lIns="91440" tIns="45720" rIns="91440" bIns="45720" numCol="1" anchor="t" anchorCtr="0" compatLnSpc="1"/>
          <a:p>
            <a:endParaRPr lang="id-ID">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48" name="Freeform 19"/>
          <p:cNvSpPr/>
          <p:nvPr/>
        </p:nvSpPr>
        <p:spPr bwMode="auto">
          <a:xfrm rot="2220170" flipH="1">
            <a:off x="1741805" y="1251585"/>
            <a:ext cx="217170" cy="766445"/>
          </a:xfrm>
          <a:custGeom>
            <a:avLst/>
            <a:gdLst>
              <a:gd name="T0" fmla="*/ 152 w 163"/>
              <a:gd name="T1" fmla="*/ 128 h 574"/>
              <a:gd name="T2" fmla="*/ 0 w 163"/>
              <a:gd name="T3" fmla="*/ 1 h 574"/>
              <a:gd name="T4" fmla="*/ 0 w 163"/>
              <a:gd name="T5" fmla="*/ 0 h 574"/>
              <a:gd name="T6" fmla="*/ 0 w 163"/>
              <a:gd name="T7" fmla="*/ 0 h 574"/>
              <a:gd name="T8" fmla="*/ 0 w 163"/>
              <a:gd name="T9" fmla="*/ 0 h 574"/>
              <a:gd name="T10" fmla="*/ 0 w 163"/>
              <a:gd name="T11" fmla="*/ 1 h 574"/>
              <a:gd name="T12" fmla="*/ 49 w 163"/>
              <a:gd name="T13" fmla="*/ 171 h 574"/>
              <a:gd name="T14" fmla="*/ 59 w 163"/>
              <a:gd name="T15" fmla="*/ 156 h 574"/>
              <a:gd name="T16" fmla="*/ 68 w 163"/>
              <a:gd name="T17" fmla="*/ 141 h 574"/>
              <a:gd name="T18" fmla="*/ 72 w 163"/>
              <a:gd name="T19" fmla="*/ 148 h 574"/>
              <a:gd name="T20" fmla="*/ 80 w 163"/>
              <a:gd name="T21" fmla="*/ 168 h 574"/>
              <a:gd name="T22" fmla="*/ 82 w 163"/>
              <a:gd name="T23" fmla="*/ 171 h 574"/>
              <a:gd name="T24" fmla="*/ 83 w 163"/>
              <a:gd name="T25" fmla="*/ 175 h 574"/>
              <a:gd name="T26" fmla="*/ 89 w 163"/>
              <a:gd name="T27" fmla="*/ 193 h 574"/>
              <a:gd name="T28" fmla="*/ 95 w 163"/>
              <a:gd name="T29" fmla="*/ 212 h 574"/>
              <a:gd name="T30" fmla="*/ 98 w 163"/>
              <a:gd name="T31" fmla="*/ 221 h 574"/>
              <a:gd name="T32" fmla="*/ 100 w 163"/>
              <a:gd name="T33" fmla="*/ 232 h 574"/>
              <a:gd name="T34" fmla="*/ 108 w 163"/>
              <a:gd name="T35" fmla="*/ 274 h 574"/>
              <a:gd name="T36" fmla="*/ 111 w 163"/>
              <a:gd name="T37" fmla="*/ 319 h 574"/>
              <a:gd name="T38" fmla="*/ 86 w 163"/>
              <a:gd name="T39" fmla="*/ 481 h 574"/>
              <a:gd name="T40" fmla="*/ 64 w 163"/>
              <a:gd name="T41" fmla="*/ 530 h 574"/>
              <a:gd name="T42" fmla="*/ 57 w 163"/>
              <a:gd name="T43" fmla="*/ 544 h 574"/>
              <a:gd name="T44" fmla="*/ 55 w 163"/>
              <a:gd name="T45" fmla="*/ 549 h 574"/>
              <a:gd name="T46" fmla="*/ 99 w 163"/>
              <a:gd name="T47" fmla="*/ 574 h 574"/>
              <a:gd name="T48" fmla="*/ 102 w 163"/>
              <a:gd name="T49" fmla="*/ 568 h 574"/>
              <a:gd name="T50" fmla="*/ 110 w 163"/>
              <a:gd name="T51" fmla="*/ 553 h 574"/>
              <a:gd name="T52" fmla="*/ 134 w 163"/>
              <a:gd name="T53" fmla="*/ 498 h 574"/>
              <a:gd name="T54" fmla="*/ 155 w 163"/>
              <a:gd name="T55" fmla="*/ 415 h 574"/>
              <a:gd name="T56" fmla="*/ 161 w 163"/>
              <a:gd name="T57" fmla="*/ 367 h 574"/>
              <a:gd name="T58" fmla="*/ 162 w 163"/>
              <a:gd name="T59" fmla="*/ 317 h 574"/>
              <a:gd name="T60" fmla="*/ 158 w 163"/>
              <a:gd name="T61" fmla="*/ 268 h 574"/>
              <a:gd name="T62" fmla="*/ 150 w 163"/>
              <a:gd name="T63" fmla="*/ 220 h 574"/>
              <a:gd name="T64" fmla="*/ 147 w 163"/>
              <a:gd name="T65" fmla="*/ 209 h 574"/>
              <a:gd name="T66" fmla="*/ 144 w 163"/>
              <a:gd name="T67" fmla="*/ 198 h 574"/>
              <a:gd name="T68" fmla="*/ 138 w 163"/>
              <a:gd name="T69" fmla="*/ 177 h 574"/>
              <a:gd name="T70" fmla="*/ 131 w 163"/>
              <a:gd name="T71" fmla="*/ 157 h 574"/>
              <a:gd name="T72" fmla="*/ 129 w 163"/>
              <a:gd name="T73" fmla="*/ 153 h 574"/>
              <a:gd name="T74" fmla="*/ 128 w 163"/>
              <a:gd name="T75" fmla="*/ 149 h 574"/>
              <a:gd name="T76" fmla="*/ 118 w 163"/>
              <a:gd name="T77" fmla="*/ 127 h 574"/>
              <a:gd name="T78" fmla="*/ 114 w 163"/>
              <a:gd name="T79" fmla="*/ 119 h 574"/>
              <a:gd name="T80" fmla="*/ 133 w 163"/>
              <a:gd name="T81" fmla="*/ 123 h 574"/>
              <a:gd name="T82" fmla="*/ 152 w 163"/>
              <a:gd name="T83" fmla="*/ 128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3" h="574">
                <a:moveTo>
                  <a:pt x="152" y="128"/>
                </a:moveTo>
                <a:cubicBezTo>
                  <a:pt x="109" y="73"/>
                  <a:pt x="56" y="30"/>
                  <a:pt x="0" y="1"/>
                </a:cubicBezTo>
                <a:cubicBezTo>
                  <a:pt x="0" y="0"/>
                  <a:pt x="0" y="0"/>
                  <a:pt x="0" y="0"/>
                </a:cubicBezTo>
                <a:cubicBezTo>
                  <a:pt x="0" y="0"/>
                  <a:pt x="0" y="0"/>
                  <a:pt x="0" y="0"/>
                </a:cubicBezTo>
                <a:cubicBezTo>
                  <a:pt x="0" y="0"/>
                  <a:pt x="0" y="0"/>
                  <a:pt x="0" y="0"/>
                </a:cubicBezTo>
                <a:cubicBezTo>
                  <a:pt x="0" y="1"/>
                  <a:pt x="0" y="1"/>
                  <a:pt x="0" y="1"/>
                </a:cubicBezTo>
                <a:cubicBezTo>
                  <a:pt x="29" y="56"/>
                  <a:pt x="46" y="115"/>
                  <a:pt x="49" y="171"/>
                </a:cubicBezTo>
                <a:cubicBezTo>
                  <a:pt x="49" y="171"/>
                  <a:pt x="54" y="164"/>
                  <a:pt x="59" y="156"/>
                </a:cubicBezTo>
                <a:cubicBezTo>
                  <a:pt x="64" y="149"/>
                  <a:pt x="68" y="141"/>
                  <a:pt x="68" y="141"/>
                </a:cubicBezTo>
                <a:cubicBezTo>
                  <a:pt x="68" y="141"/>
                  <a:pt x="70" y="143"/>
                  <a:pt x="72" y="148"/>
                </a:cubicBezTo>
                <a:cubicBezTo>
                  <a:pt x="74" y="153"/>
                  <a:pt x="77" y="160"/>
                  <a:pt x="80" y="168"/>
                </a:cubicBezTo>
                <a:cubicBezTo>
                  <a:pt x="81" y="169"/>
                  <a:pt x="81" y="170"/>
                  <a:pt x="82" y="171"/>
                </a:cubicBezTo>
                <a:cubicBezTo>
                  <a:pt x="82" y="172"/>
                  <a:pt x="83" y="174"/>
                  <a:pt x="83" y="175"/>
                </a:cubicBezTo>
                <a:cubicBezTo>
                  <a:pt x="85" y="181"/>
                  <a:pt x="87" y="186"/>
                  <a:pt x="89" y="193"/>
                </a:cubicBezTo>
                <a:cubicBezTo>
                  <a:pt x="91" y="199"/>
                  <a:pt x="93" y="205"/>
                  <a:pt x="95" y="212"/>
                </a:cubicBezTo>
                <a:cubicBezTo>
                  <a:pt x="96" y="215"/>
                  <a:pt x="97" y="218"/>
                  <a:pt x="98" y="221"/>
                </a:cubicBezTo>
                <a:cubicBezTo>
                  <a:pt x="99" y="225"/>
                  <a:pt x="99" y="228"/>
                  <a:pt x="100" y="232"/>
                </a:cubicBezTo>
                <a:cubicBezTo>
                  <a:pt x="103" y="245"/>
                  <a:pt x="106" y="260"/>
                  <a:pt x="108" y="274"/>
                </a:cubicBezTo>
                <a:cubicBezTo>
                  <a:pt x="110" y="289"/>
                  <a:pt x="111" y="304"/>
                  <a:pt x="111" y="319"/>
                </a:cubicBezTo>
                <a:cubicBezTo>
                  <a:pt x="114" y="379"/>
                  <a:pt x="101" y="438"/>
                  <a:pt x="86" y="481"/>
                </a:cubicBezTo>
                <a:cubicBezTo>
                  <a:pt x="78" y="502"/>
                  <a:pt x="70" y="519"/>
                  <a:pt x="64" y="530"/>
                </a:cubicBezTo>
                <a:cubicBezTo>
                  <a:pt x="62" y="536"/>
                  <a:pt x="59" y="541"/>
                  <a:pt x="57" y="544"/>
                </a:cubicBezTo>
                <a:cubicBezTo>
                  <a:pt x="56" y="547"/>
                  <a:pt x="55" y="549"/>
                  <a:pt x="55" y="549"/>
                </a:cubicBezTo>
                <a:cubicBezTo>
                  <a:pt x="99" y="574"/>
                  <a:pt x="99" y="574"/>
                  <a:pt x="99" y="574"/>
                </a:cubicBezTo>
                <a:cubicBezTo>
                  <a:pt x="99" y="574"/>
                  <a:pt x="100" y="572"/>
                  <a:pt x="102" y="568"/>
                </a:cubicBezTo>
                <a:cubicBezTo>
                  <a:pt x="104" y="565"/>
                  <a:pt x="107" y="560"/>
                  <a:pt x="110" y="553"/>
                </a:cubicBezTo>
                <a:cubicBezTo>
                  <a:pt x="116" y="540"/>
                  <a:pt x="125" y="521"/>
                  <a:pt x="134" y="498"/>
                </a:cubicBezTo>
                <a:cubicBezTo>
                  <a:pt x="142" y="474"/>
                  <a:pt x="150" y="446"/>
                  <a:pt x="155" y="415"/>
                </a:cubicBezTo>
                <a:cubicBezTo>
                  <a:pt x="158" y="400"/>
                  <a:pt x="160" y="384"/>
                  <a:pt x="161" y="367"/>
                </a:cubicBezTo>
                <a:cubicBezTo>
                  <a:pt x="162" y="351"/>
                  <a:pt x="163" y="334"/>
                  <a:pt x="162" y="317"/>
                </a:cubicBezTo>
                <a:cubicBezTo>
                  <a:pt x="162" y="301"/>
                  <a:pt x="160" y="284"/>
                  <a:pt x="158" y="268"/>
                </a:cubicBezTo>
                <a:cubicBezTo>
                  <a:pt x="156" y="251"/>
                  <a:pt x="153" y="236"/>
                  <a:pt x="150" y="220"/>
                </a:cubicBezTo>
                <a:cubicBezTo>
                  <a:pt x="149" y="216"/>
                  <a:pt x="148" y="213"/>
                  <a:pt x="147" y="209"/>
                </a:cubicBezTo>
                <a:cubicBezTo>
                  <a:pt x="146" y="205"/>
                  <a:pt x="145" y="202"/>
                  <a:pt x="144" y="198"/>
                </a:cubicBezTo>
                <a:cubicBezTo>
                  <a:pt x="142" y="191"/>
                  <a:pt x="140" y="184"/>
                  <a:pt x="138" y="177"/>
                </a:cubicBezTo>
                <a:cubicBezTo>
                  <a:pt x="136" y="170"/>
                  <a:pt x="133" y="163"/>
                  <a:pt x="131" y="157"/>
                </a:cubicBezTo>
                <a:cubicBezTo>
                  <a:pt x="130" y="156"/>
                  <a:pt x="130" y="154"/>
                  <a:pt x="129" y="153"/>
                </a:cubicBezTo>
                <a:cubicBezTo>
                  <a:pt x="129" y="152"/>
                  <a:pt x="128" y="150"/>
                  <a:pt x="128" y="149"/>
                </a:cubicBezTo>
                <a:cubicBezTo>
                  <a:pt x="124" y="140"/>
                  <a:pt x="121" y="132"/>
                  <a:pt x="118" y="127"/>
                </a:cubicBezTo>
                <a:cubicBezTo>
                  <a:pt x="116" y="122"/>
                  <a:pt x="114" y="119"/>
                  <a:pt x="114" y="119"/>
                </a:cubicBezTo>
                <a:cubicBezTo>
                  <a:pt x="114" y="119"/>
                  <a:pt x="124" y="121"/>
                  <a:pt x="133" y="123"/>
                </a:cubicBezTo>
                <a:cubicBezTo>
                  <a:pt x="143" y="125"/>
                  <a:pt x="152" y="128"/>
                  <a:pt x="152" y="128"/>
                </a:cubicBezTo>
                <a:close/>
              </a:path>
            </a:pathLst>
          </a:custGeom>
          <a:solidFill>
            <a:srgbClr val="DB1F1B">
              <a:alpha val="50000"/>
            </a:srgbClr>
          </a:solidFill>
          <a:ln>
            <a:noFill/>
          </a:ln>
        </p:spPr>
        <p:txBody>
          <a:bodyPr vert="horz" wrap="square" lIns="91440" tIns="45720" rIns="91440" bIns="45720" numCol="1" anchor="t" anchorCtr="0" compatLnSpc="1"/>
          <a:p>
            <a:endParaRPr lang="id-ID">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nvGrpSpPr>
          <p:cNvPr id="49" name="组合 48"/>
          <p:cNvGrpSpPr/>
          <p:nvPr/>
        </p:nvGrpSpPr>
        <p:grpSpPr>
          <a:xfrm rot="0">
            <a:off x="1751965" y="1516380"/>
            <a:ext cx="1068705" cy="1067435"/>
            <a:chOff x="2668" y="3200"/>
            <a:chExt cx="2774" cy="2772"/>
          </a:xfrm>
          <a:solidFill>
            <a:srgbClr val="E92B29"/>
          </a:solidFill>
        </p:grpSpPr>
        <p:sp>
          <p:nvSpPr>
            <p:cNvPr id="50" name="Freeform 13"/>
            <p:cNvSpPr>
              <a:spLocks noEditPoints="1"/>
            </p:cNvSpPr>
            <p:nvPr/>
          </p:nvSpPr>
          <p:spPr bwMode="auto">
            <a:xfrm rot="3378439" flipH="1">
              <a:off x="2669" y="3199"/>
              <a:ext cx="2773" cy="2775"/>
            </a:xfrm>
            <a:custGeom>
              <a:avLst/>
              <a:gdLst>
                <a:gd name="T0" fmla="*/ 1055 w 1169"/>
                <a:gd name="T1" fmla="*/ 596 h 1170"/>
                <a:gd name="T2" fmla="*/ 1169 w 1169"/>
                <a:gd name="T3" fmla="*/ 551 h 1170"/>
                <a:gd name="T4" fmla="*/ 1156 w 1169"/>
                <a:gd name="T5" fmla="*/ 455 h 1170"/>
                <a:gd name="T6" fmla="*/ 1153 w 1169"/>
                <a:gd name="T7" fmla="*/ 446 h 1170"/>
                <a:gd name="T8" fmla="*/ 1031 w 1169"/>
                <a:gd name="T9" fmla="*/ 436 h 1170"/>
                <a:gd name="T10" fmla="*/ 998 w 1169"/>
                <a:gd name="T11" fmla="*/ 359 h 1170"/>
                <a:gd name="T12" fmla="*/ 1074 w 1169"/>
                <a:gd name="T13" fmla="*/ 263 h 1170"/>
                <a:gd name="T14" fmla="*/ 1008 w 1169"/>
                <a:gd name="T15" fmla="*/ 180 h 1170"/>
                <a:gd name="T16" fmla="*/ 897 w 1169"/>
                <a:gd name="T17" fmla="*/ 233 h 1170"/>
                <a:gd name="T18" fmla="*/ 829 w 1169"/>
                <a:gd name="T19" fmla="*/ 183 h 1170"/>
                <a:gd name="T20" fmla="*/ 847 w 1169"/>
                <a:gd name="T21" fmla="*/ 62 h 1170"/>
                <a:gd name="T22" fmla="*/ 749 w 1169"/>
                <a:gd name="T23" fmla="*/ 23 h 1170"/>
                <a:gd name="T24" fmla="*/ 679 w 1169"/>
                <a:gd name="T25" fmla="*/ 124 h 1170"/>
                <a:gd name="T26" fmla="*/ 596 w 1169"/>
                <a:gd name="T27" fmla="*/ 114 h 1170"/>
                <a:gd name="T28" fmla="*/ 550 w 1169"/>
                <a:gd name="T29" fmla="*/ 0 h 1170"/>
                <a:gd name="T30" fmla="*/ 454 w 1169"/>
                <a:gd name="T31" fmla="*/ 14 h 1170"/>
                <a:gd name="T32" fmla="*/ 446 w 1169"/>
                <a:gd name="T33" fmla="*/ 16 h 1170"/>
                <a:gd name="T34" fmla="*/ 436 w 1169"/>
                <a:gd name="T35" fmla="*/ 139 h 1170"/>
                <a:gd name="T36" fmla="*/ 359 w 1169"/>
                <a:gd name="T37" fmla="*/ 172 h 1170"/>
                <a:gd name="T38" fmla="*/ 262 w 1169"/>
                <a:gd name="T39" fmla="*/ 96 h 1170"/>
                <a:gd name="T40" fmla="*/ 180 w 1169"/>
                <a:gd name="T41" fmla="*/ 162 h 1170"/>
                <a:gd name="T42" fmla="*/ 232 w 1169"/>
                <a:gd name="T43" fmla="*/ 273 h 1170"/>
                <a:gd name="T44" fmla="*/ 183 w 1169"/>
                <a:gd name="T45" fmla="*/ 340 h 1170"/>
                <a:gd name="T46" fmla="*/ 61 w 1169"/>
                <a:gd name="T47" fmla="*/ 323 h 1170"/>
                <a:gd name="T48" fmla="*/ 22 w 1169"/>
                <a:gd name="T49" fmla="*/ 421 h 1170"/>
                <a:gd name="T50" fmla="*/ 123 w 1169"/>
                <a:gd name="T51" fmla="*/ 491 h 1170"/>
                <a:gd name="T52" fmla="*/ 114 w 1169"/>
                <a:gd name="T53" fmla="*/ 574 h 1170"/>
                <a:gd name="T54" fmla="*/ 0 w 1169"/>
                <a:gd name="T55" fmla="*/ 619 h 1170"/>
                <a:gd name="T56" fmla="*/ 14 w 1169"/>
                <a:gd name="T57" fmla="*/ 716 h 1170"/>
                <a:gd name="T58" fmla="*/ 16 w 1169"/>
                <a:gd name="T59" fmla="*/ 724 h 1170"/>
                <a:gd name="T60" fmla="*/ 138 w 1169"/>
                <a:gd name="T61" fmla="*/ 734 h 1170"/>
                <a:gd name="T62" fmla="*/ 171 w 1169"/>
                <a:gd name="T63" fmla="*/ 811 h 1170"/>
                <a:gd name="T64" fmla="*/ 95 w 1169"/>
                <a:gd name="T65" fmla="*/ 907 h 1170"/>
                <a:gd name="T66" fmla="*/ 161 w 1169"/>
                <a:gd name="T67" fmla="*/ 990 h 1170"/>
                <a:gd name="T68" fmla="*/ 272 w 1169"/>
                <a:gd name="T69" fmla="*/ 937 h 1170"/>
                <a:gd name="T70" fmla="*/ 340 w 1169"/>
                <a:gd name="T71" fmla="*/ 987 h 1170"/>
                <a:gd name="T72" fmla="*/ 322 w 1169"/>
                <a:gd name="T73" fmla="*/ 1109 h 1170"/>
                <a:gd name="T74" fmla="*/ 420 w 1169"/>
                <a:gd name="T75" fmla="*/ 1147 h 1170"/>
                <a:gd name="T76" fmla="*/ 490 w 1169"/>
                <a:gd name="T77" fmla="*/ 1046 h 1170"/>
                <a:gd name="T78" fmla="*/ 574 w 1169"/>
                <a:gd name="T79" fmla="*/ 1056 h 1170"/>
                <a:gd name="T80" fmla="*/ 619 w 1169"/>
                <a:gd name="T81" fmla="*/ 1170 h 1170"/>
                <a:gd name="T82" fmla="*/ 715 w 1169"/>
                <a:gd name="T83" fmla="*/ 1156 h 1170"/>
                <a:gd name="T84" fmla="*/ 723 w 1169"/>
                <a:gd name="T85" fmla="*/ 1154 h 1170"/>
                <a:gd name="T86" fmla="*/ 733 w 1169"/>
                <a:gd name="T87" fmla="*/ 1032 h 1170"/>
                <a:gd name="T88" fmla="*/ 810 w 1169"/>
                <a:gd name="T89" fmla="*/ 998 h 1170"/>
                <a:gd name="T90" fmla="*/ 907 w 1169"/>
                <a:gd name="T91" fmla="*/ 1074 h 1170"/>
                <a:gd name="T92" fmla="*/ 989 w 1169"/>
                <a:gd name="T93" fmla="*/ 1008 h 1170"/>
                <a:gd name="T94" fmla="*/ 937 w 1169"/>
                <a:gd name="T95" fmla="*/ 897 h 1170"/>
                <a:gd name="T96" fmla="*/ 987 w 1169"/>
                <a:gd name="T97" fmla="*/ 830 h 1170"/>
                <a:gd name="T98" fmla="*/ 1108 w 1169"/>
                <a:gd name="T99" fmla="*/ 848 h 1170"/>
                <a:gd name="T100" fmla="*/ 1147 w 1169"/>
                <a:gd name="T101" fmla="*/ 749 h 1170"/>
                <a:gd name="T102" fmla="*/ 1046 w 1169"/>
                <a:gd name="T103" fmla="*/ 679 h 1170"/>
                <a:gd name="T104" fmla="*/ 1055 w 1169"/>
                <a:gd name="T105" fmla="*/ 596 h 1170"/>
                <a:gd name="T106" fmla="*/ 657 w 1169"/>
                <a:gd name="T107" fmla="*/ 901 h 1170"/>
                <a:gd name="T108" fmla="*/ 584 w 1169"/>
                <a:gd name="T109" fmla="*/ 909 h 1170"/>
                <a:gd name="T110" fmla="*/ 384 w 1169"/>
                <a:gd name="T111" fmla="*/ 839 h 1170"/>
                <a:gd name="T112" fmla="*/ 269 w 1169"/>
                <a:gd name="T113" fmla="*/ 657 h 1170"/>
                <a:gd name="T114" fmla="*/ 310 w 1169"/>
                <a:gd name="T115" fmla="*/ 413 h 1170"/>
                <a:gd name="T116" fmla="*/ 512 w 1169"/>
                <a:gd name="T117" fmla="*/ 270 h 1170"/>
                <a:gd name="T118" fmla="*/ 585 w 1169"/>
                <a:gd name="T119" fmla="*/ 261 h 1170"/>
                <a:gd name="T120" fmla="*/ 785 w 1169"/>
                <a:gd name="T121" fmla="*/ 331 h 1170"/>
                <a:gd name="T122" fmla="*/ 900 w 1169"/>
                <a:gd name="T123" fmla="*/ 513 h 1170"/>
                <a:gd name="T124" fmla="*/ 657 w 1169"/>
                <a:gd name="T125" fmla="*/ 901 h 1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69" h="1170">
                  <a:moveTo>
                    <a:pt x="1055" y="596"/>
                  </a:moveTo>
                  <a:cubicBezTo>
                    <a:pt x="1101" y="580"/>
                    <a:pt x="1140" y="564"/>
                    <a:pt x="1169" y="551"/>
                  </a:cubicBezTo>
                  <a:cubicBezTo>
                    <a:pt x="1167" y="519"/>
                    <a:pt x="1163" y="487"/>
                    <a:pt x="1156" y="455"/>
                  </a:cubicBezTo>
                  <a:cubicBezTo>
                    <a:pt x="1155" y="452"/>
                    <a:pt x="1154" y="449"/>
                    <a:pt x="1153" y="446"/>
                  </a:cubicBezTo>
                  <a:cubicBezTo>
                    <a:pt x="1121" y="442"/>
                    <a:pt x="1080" y="438"/>
                    <a:pt x="1031" y="436"/>
                  </a:cubicBezTo>
                  <a:cubicBezTo>
                    <a:pt x="1022" y="409"/>
                    <a:pt x="1011" y="384"/>
                    <a:pt x="998" y="359"/>
                  </a:cubicBezTo>
                  <a:cubicBezTo>
                    <a:pt x="1030" y="322"/>
                    <a:pt x="1055" y="290"/>
                    <a:pt x="1074" y="263"/>
                  </a:cubicBezTo>
                  <a:cubicBezTo>
                    <a:pt x="1054" y="233"/>
                    <a:pt x="1032" y="206"/>
                    <a:pt x="1008" y="180"/>
                  </a:cubicBezTo>
                  <a:cubicBezTo>
                    <a:pt x="977" y="193"/>
                    <a:pt x="940" y="210"/>
                    <a:pt x="897" y="233"/>
                  </a:cubicBezTo>
                  <a:cubicBezTo>
                    <a:pt x="876" y="214"/>
                    <a:pt x="853" y="198"/>
                    <a:pt x="829" y="183"/>
                  </a:cubicBezTo>
                  <a:cubicBezTo>
                    <a:pt x="838" y="135"/>
                    <a:pt x="844" y="94"/>
                    <a:pt x="847" y="62"/>
                  </a:cubicBezTo>
                  <a:cubicBezTo>
                    <a:pt x="816" y="46"/>
                    <a:pt x="783" y="33"/>
                    <a:pt x="749" y="23"/>
                  </a:cubicBezTo>
                  <a:cubicBezTo>
                    <a:pt x="729" y="49"/>
                    <a:pt x="705" y="82"/>
                    <a:pt x="679" y="124"/>
                  </a:cubicBezTo>
                  <a:cubicBezTo>
                    <a:pt x="652" y="118"/>
                    <a:pt x="624" y="115"/>
                    <a:pt x="596" y="114"/>
                  </a:cubicBezTo>
                  <a:cubicBezTo>
                    <a:pt x="579" y="68"/>
                    <a:pt x="564" y="30"/>
                    <a:pt x="550" y="0"/>
                  </a:cubicBezTo>
                  <a:cubicBezTo>
                    <a:pt x="518" y="2"/>
                    <a:pt x="486" y="7"/>
                    <a:pt x="454" y="14"/>
                  </a:cubicBezTo>
                  <a:cubicBezTo>
                    <a:pt x="451" y="15"/>
                    <a:pt x="449" y="15"/>
                    <a:pt x="446" y="16"/>
                  </a:cubicBezTo>
                  <a:cubicBezTo>
                    <a:pt x="441" y="49"/>
                    <a:pt x="438" y="89"/>
                    <a:pt x="436" y="139"/>
                  </a:cubicBezTo>
                  <a:cubicBezTo>
                    <a:pt x="409" y="147"/>
                    <a:pt x="383" y="159"/>
                    <a:pt x="359" y="172"/>
                  </a:cubicBezTo>
                  <a:cubicBezTo>
                    <a:pt x="321" y="140"/>
                    <a:pt x="289" y="115"/>
                    <a:pt x="262" y="96"/>
                  </a:cubicBezTo>
                  <a:cubicBezTo>
                    <a:pt x="233" y="115"/>
                    <a:pt x="205" y="137"/>
                    <a:pt x="180" y="162"/>
                  </a:cubicBezTo>
                  <a:cubicBezTo>
                    <a:pt x="192" y="192"/>
                    <a:pt x="210" y="229"/>
                    <a:pt x="232" y="273"/>
                  </a:cubicBezTo>
                  <a:cubicBezTo>
                    <a:pt x="214" y="294"/>
                    <a:pt x="197" y="316"/>
                    <a:pt x="183" y="340"/>
                  </a:cubicBezTo>
                  <a:cubicBezTo>
                    <a:pt x="134" y="331"/>
                    <a:pt x="94" y="325"/>
                    <a:pt x="61" y="323"/>
                  </a:cubicBezTo>
                  <a:cubicBezTo>
                    <a:pt x="45" y="354"/>
                    <a:pt x="32" y="387"/>
                    <a:pt x="22" y="421"/>
                  </a:cubicBezTo>
                  <a:cubicBezTo>
                    <a:pt x="48" y="441"/>
                    <a:pt x="82" y="464"/>
                    <a:pt x="123" y="491"/>
                  </a:cubicBezTo>
                  <a:cubicBezTo>
                    <a:pt x="118" y="518"/>
                    <a:pt x="115" y="546"/>
                    <a:pt x="114" y="574"/>
                  </a:cubicBezTo>
                  <a:cubicBezTo>
                    <a:pt x="68" y="590"/>
                    <a:pt x="30" y="606"/>
                    <a:pt x="0" y="619"/>
                  </a:cubicBezTo>
                  <a:cubicBezTo>
                    <a:pt x="2" y="651"/>
                    <a:pt x="6" y="683"/>
                    <a:pt x="14" y="716"/>
                  </a:cubicBezTo>
                  <a:cubicBezTo>
                    <a:pt x="14" y="718"/>
                    <a:pt x="15" y="721"/>
                    <a:pt x="16" y="724"/>
                  </a:cubicBezTo>
                  <a:cubicBezTo>
                    <a:pt x="48" y="729"/>
                    <a:pt x="89" y="732"/>
                    <a:pt x="138" y="734"/>
                  </a:cubicBezTo>
                  <a:cubicBezTo>
                    <a:pt x="147" y="761"/>
                    <a:pt x="158" y="787"/>
                    <a:pt x="171" y="811"/>
                  </a:cubicBezTo>
                  <a:cubicBezTo>
                    <a:pt x="140" y="848"/>
                    <a:pt x="114" y="880"/>
                    <a:pt x="95" y="907"/>
                  </a:cubicBezTo>
                  <a:cubicBezTo>
                    <a:pt x="115" y="937"/>
                    <a:pt x="137" y="965"/>
                    <a:pt x="161" y="990"/>
                  </a:cubicBezTo>
                  <a:cubicBezTo>
                    <a:pt x="192" y="977"/>
                    <a:pt x="229" y="960"/>
                    <a:pt x="272" y="937"/>
                  </a:cubicBezTo>
                  <a:cubicBezTo>
                    <a:pt x="293" y="956"/>
                    <a:pt x="316" y="972"/>
                    <a:pt x="340" y="987"/>
                  </a:cubicBezTo>
                  <a:cubicBezTo>
                    <a:pt x="331" y="1035"/>
                    <a:pt x="325" y="1076"/>
                    <a:pt x="322" y="1109"/>
                  </a:cubicBezTo>
                  <a:cubicBezTo>
                    <a:pt x="354" y="1124"/>
                    <a:pt x="386" y="1137"/>
                    <a:pt x="420" y="1147"/>
                  </a:cubicBezTo>
                  <a:cubicBezTo>
                    <a:pt x="441" y="1121"/>
                    <a:pt x="464" y="1088"/>
                    <a:pt x="490" y="1046"/>
                  </a:cubicBezTo>
                  <a:cubicBezTo>
                    <a:pt x="517" y="1052"/>
                    <a:pt x="545" y="1055"/>
                    <a:pt x="574" y="1056"/>
                  </a:cubicBezTo>
                  <a:cubicBezTo>
                    <a:pt x="590" y="1102"/>
                    <a:pt x="605" y="1140"/>
                    <a:pt x="619" y="1170"/>
                  </a:cubicBezTo>
                  <a:cubicBezTo>
                    <a:pt x="651" y="1168"/>
                    <a:pt x="683" y="1163"/>
                    <a:pt x="715" y="1156"/>
                  </a:cubicBezTo>
                  <a:cubicBezTo>
                    <a:pt x="718" y="1155"/>
                    <a:pt x="721" y="1155"/>
                    <a:pt x="723" y="1154"/>
                  </a:cubicBezTo>
                  <a:cubicBezTo>
                    <a:pt x="728" y="1121"/>
                    <a:pt x="731" y="1081"/>
                    <a:pt x="733" y="1032"/>
                  </a:cubicBezTo>
                  <a:cubicBezTo>
                    <a:pt x="760" y="1023"/>
                    <a:pt x="786" y="1011"/>
                    <a:pt x="810" y="998"/>
                  </a:cubicBezTo>
                  <a:cubicBezTo>
                    <a:pt x="848" y="1030"/>
                    <a:pt x="880" y="1055"/>
                    <a:pt x="907" y="1074"/>
                  </a:cubicBezTo>
                  <a:cubicBezTo>
                    <a:pt x="936" y="1055"/>
                    <a:pt x="964" y="1033"/>
                    <a:pt x="989" y="1008"/>
                  </a:cubicBezTo>
                  <a:cubicBezTo>
                    <a:pt x="977" y="978"/>
                    <a:pt x="960" y="941"/>
                    <a:pt x="937" y="897"/>
                  </a:cubicBezTo>
                  <a:cubicBezTo>
                    <a:pt x="955" y="876"/>
                    <a:pt x="972" y="854"/>
                    <a:pt x="987" y="830"/>
                  </a:cubicBezTo>
                  <a:cubicBezTo>
                    <a:pt x="1035" y="839"/>
                    <a:pt x="1075" y="845"/>
                    <a:pt x="1108" y="848"/>
                  </a:cubicBezTo>
                  <a:cubicBezTo>
                    <a:pt x="1124" y="816"/>
                    <a:pt x="1137" y="783"/>
                    <a:pt x="1147" y="749"/>
                  </a:cubicBezTo>
                  <a:cubicBezTo>
                    <a:pt x="1121" y="729"/>
                    <a:pt x="1087" y="706"/>
                    <a:pt x="1046" y="679"/>
                  </a:cubicBezTo>
                  <a:cubicBezTo>
                    <a:pt x="1051" y="652"/>
                    <a:pt x="1055" y="624"/>
                    <a:pt x="1055" y="596"/>
                  </a:cubicBezTo>
                  <a:close/>
                  <a:moveTo>
                    <a:pt x="657" y="901"/>
                  </a:moveTo>
                  <a:cubicBezTo>
                    <a:pt x="633" y="906"/>
                    <a:pt x="609" y="909"/>
                    <a:pt x="584" y="909"/>
                  </a:cubicBezTo>
                  <a:cubicBezTo>
                    <a:pt x="512" y="909"/>
                    <a:pt x="441" y="884"/>
                    <a:pt x="384" y="839"/>
                  </a:cubicBezTo>
                  <a:cubicBezTo>
                    <a:pt x="326" y="794"/>
                    <a:pt x="285" y="729"/>
                    <a:pt x="269" y="657"/>
                  </a:cubicBezTo>
                  <a:cubicBezTo>
                    <a:pt x="250" y="573"/>
                    <a:pt x="264" y="486"/>
                    <a:pt x="310" y="413"/>
                  </a:cubicBezTo>
                  <a:cubicBezTo>
                    <a:pt x="356" y="340"/>
                    <a:pt x="428" y="289"/>
                    <a:pt x="512" y="270"/>
                  </a:cubicBezTo>
                  <a:cubicBezTo>
                    <a:pt x="536" y="264"/>
                    <a:pt x="561" y="261"/>
                    <a:pt x="585" y="261"/>
                  </a:cubicBezTo>
                  <a:cubicBezTo>
                    <a:pt x="657" y="261"/>
                    <a:pt x="728" y="286"/>
                    <a:pt x="785" y="331"/>
                  </a:cubicBezTo>
                  <a:cubicBezTo>
                    <a:pt x="843" y="376"/>
                    <a:pt x="884" y="441"/>
                    <a:pt x="900" y="513"/>
                  </a:cubicBezTo>
                  <a:cubicBezTo>
                    <a:pt x="940" y="687"/>
                    <a:pt x="831" y="861"/>
                    <a:pt x="657" y="901"/>
                  </a:cubicBezTo>
                  <a:close/>
                </a:path>
              </a:pathLst>
            </a:custGeom>
            <a:grpFill/>
            <a:ln>
              <a:noFill/>
            </a:ln>
          </p:spPr>
          <p:txBody>
            <a:bodyPr vert="horz" wrap="square" lIns="91440" tIns="45720" rIns="91440" bIns="45720" numCol="1" anchor="t" anchorCtr="0" compatLnSpc="1"/>
            <a:p>
              <a:endParaRPr lang="id-ID">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nvGrpSpPr>
            <p:cNvPr id="51" name="Group 15"/>
            <p:cNvGrpSpPr/>
            <p:nvPr/>
          </p:nvGrpSpPr>
          <p:grpSpPr>
            <a:xfrm>
              <a:off x="3737" y="4268"/>
              <a:ext cx="621" cy="599"/>
              <a:chOff x="5202238" y="3686176"/>
              <a:chExt cx="725488" cy="700088"/>
            </a:xfrm>
            <a:grpFill/>
          </p:grpSpPr>
          <p:sp>
            <p:nvSpPr>
              <p:cNvPr id="52" name="Freeform 120"/>
              <p:cNvSpPr>
                <a:spLocks noEditPoints="1"/>
              </p:cNvSpPr>
              <p:nvPr/>
            </p:nvSpPr>
            <p:spPr bwMode="auto">
              <a:xfrm>
                <a:off x="5202238" y="3686176"/>
                <a:ext cx="698500" cy="700088"/>
              </a:xfrm>
              <a:custGeom>
                <a:avLst/>
                <a:gdLst>
                  <a:gd name="T0" fmla="*/ 142 w 186"/>
                  <a:gd name="T1" fmla="*/ 155 h 186"/>
                  <a:gd name="T2" fmla="*/ 125 w 186"/>
                  <a:gd name="T3" fmla="*/ 165 h 186"/>
                  <a:gd name="T4" fmla="*/ 131 w 186"/>
                  <a:gd name="T5" fmla="*/ 156 h 186"/>
                  <a:gd name="T6" fmla="*/ 121 w 186"/>
                  <a:gd name="T7" fmla="*/ 157 h 186"/>
                  <a:gd name="T8" fmla="*/ 114 w 186"/>
                  <a:gd name="T9" fmla="*/ 156 h 186"/>
                  <a:gd name="T10" fmla="*/ 93 w 186"/>
                  <a:gd name="T11" fmla="*/ 172 h 186"/>
                  <a:gd name="T12" fmla="*/ 60 w 186"/>
                  <a:gd name="T13" fmla="*/ 131 h 186"/>
                  <a:gd name="T14" fmla="*/ 76 w 186"/>
                  <a:gd name="T15" fmla="*/ 131 h 186"/>
                  <a:gd name="T16" fmla="*/ 72 w 186"/>
                  <a:gd name="T17" fmla="*/ 120 h 186"/>
                  <a:gd name="T18" fmla="*/ 71 w 186"/>
                  <a:gd name="T19" fmla="*/ 117 h 186"/>
                  <a:gd name="T20" fmla="*/ 57 w 186"/>
                  <a:gd name="T21" fmla="*/ 117 h 186"/>
                  <a:gd name="T22" fmla="*/ 56 w 186"/>
                  <a:gd name="T23" fmla="*/ 93 h 186"/>
                  <a:gd name="T24" fmla="*/ 57 w 186"/>
                  <a:gd name="T25" fmla="*/ 72 h 186"/>
                  <a:gd name="T26" fmla="*/ 81 w 186"/>
                  <a:gd name="T27" fmla="*/ 72 h 186"/>
                  <a:gd name="T28" fmla="*/ 98 w 186"/>
                  <a:gd name="T29" fmla="*/ 58 h 186"/>
                  <a:gd name="T30" fmla="*/ 60 w 186"/>
                  <a:gd name="T31" fmla="*/ 58 h 186"/>
                  <a:gd name="T32" fmla="*/ 93 w 186"/>
                  <a:gd name="T33" fmla="*/ 14 h 186"/>
                  <a:gd name="T34" fmla="*/ 125 w 186"/>
                  <a:gd name="T35" fmla="*/ 53 h 186"/>
                  <a:gd name="T36" fmla="*/ 140 w 186"/>
                  <a:gd name="T37" fmla="*/ 56 h 186"/>
                  <a:gd name="T38" fmla="*/ 125 w 186"/>
                  <a:gd name="T39" fmla="*/ 21 h 186"/>
                  <a:gd name="T40" fmla="*/ 164 w 186"/>
                  <a:gd name="T41" fmla="*/ 58 h 186"/>
                  <a:gd name="T42" fmla="*/ 145 w 186"/>
                  <a:gd name="T43" fmla="*/ 58 h 186"/>
                  <a:gd name="T44" fmla="*/ 162 w 186"/>
                  <a:gd name="T45" fmla="*/ 72 h 186"/>
                  <a:gd name="T46" fmla="*/ 169 w 186"/>
                  <a:gd name="T47" fmla="*/ 72 h 186"/>
                  <a:gd name="T48" fmla="*/ 172 w 186"/>
                  <a:gd name="T49" fmla="*/ 93 h 186"/>
                  <a:gd name="T50" fmla="*/ 172 w 186"/>
                  <a:gd name="T51" fmla="*/ 94 h 186"/>
                  <a:gd name="T52" fmla="*/ 170 w 186"/>
                  <a:gd name="T53" fmla="*/ 123 h 186"/>
                  <a:gd name="T54" fmla="*/ 178 w 186"/>
                  <a:gd name="T55" fmla="*/ 131 h 186"/>
                  <a:gd name="T56" fmla="*/ 178 w 186"/>
                  <a:gd name="T57" fmla="*/ 131 h 186"/>
                  <a:gd name="T58" fmla="*/ 179 w 186"/>
                  <a:gd name="T59" fmla="*/ 131 h 186"/>
                  <a:gd name="T60" fmla="*/ 179 w 186"/>
                  <a:gd name="T61" fmla="*/ 128 h 186"/>
                  <a:gd name="T62" fmla="*/ 186 w 186"/>
                  <a:gd name="T63" fmla="*/ 93 h 186"/>
                  <a:gd name="T64" fmla="*/ 93 w 186"/>
                  <a:gd name="T65" fmla="*/ 0 h 186"/>
                  <a:gd name="T66" fmla="*/ 0 w 186"/>
                  <a:gd name="T67" fmla="*/ 93 h 186"/>
                  <a:gd name="T68" fmla="*/ 93 w 186"/>
                  <a:gd name="T69" fmla="*/ 186 h 186"/>
                  <a:gd name="T70" fmla="*/ 151 w 186"/>
                  <a:gd name="T71" fmla="*/ 166 h 186"/>
                  <a:gd name="T72" fmla="*/ 142 w 186"/>
                  <a:gd name="T73" fmla="*/ 155 h 186"/>
                  <a:gd name="T74" fmla="*/ 61 w 186"/>
                  <a:gd name="T75" fmla="*/ 21 h 186"/>
                  <a:gd name="T76" fmla="*/ 45 w 186"/>
                  <a:gd name="T77" fmla="*/ 58 h 186"/>
                  <a:gd name="T78" fmla="*/ 22 w 186"/>
                  <a:gd name="T79" fmla="*/ 58 h 186"/>
                  <a:gd name="T80" fmla="*/ 61 w 186"/>
                  <a:gd name="T81" fmla="*/ 21 h 186"/>
                  <a:gd name="T82" fmla="*/ 14 w 186"/>
                  <a:gd name="T83" fmla="*/ 93 h 186"/>
                  <a:gd name="T84" fmla="*/ 17 w 186"/>
                  <a:gd name="T85" fmla="*/ 72 h 186"/>
                  <a:gd name="T86" fmla="*/ 43 w 186"/>
                  <a:gd name="T87" fmla="*/ 72 h 186"/>
                  <a:gd name="T88" fmla="*/ 42 w 186"/>
                  <a:gd name="T89" fmla="*/ 93 h 186"/>
                  <a:gd name="T90" fmla="*/ 43 w 186"/>
                  <a:gd name="T91" fmla="*/ 117 h 186"/>
                  <a:gd name="T92" fmla="*/ 17 w 186"/>
                  <a:gd name="T93" fmla="*/ 117 h 186"/>
                  <a:gd name="T94" fmla="*/ 14 w 186"/>
                  <a:gd name="T95" fmla="*/ 93 h 186"/>
                  <a:gd name="T96" fmla="*/ 23 w 186"/>
                  <a:gd name="T97" fmla="*/ 131 h 186"/>
                  <a:gd name="T98" fmla="*/ 46 w 186"/>
                  <a:gd name="T99" fmla="*/ 131 h 186"/>
                  <a:gd name="T100" fmla="*/ 61 w 186"/>
                  <a:gd name="T101" fmla="*/ 165 h 186"/>
                  <a:gd name="T102" fmla="*/ 23 w 186"/>
                  <a:gd name="T103" fmla="*/ 131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6" h="186">
                    <a:moveTo>
                      <a:pt x="142" y="155"/>
                    </a:moveTo>
                    <a:cubicBezTo>
                      <a:pt x="137" y="159"/>
                      <a:pt x="131" y="163"/>
                      <a:pt x="125" y="165"/>
                    </a:cubicBezTo>
                    <a:cubicBezTo>
                      <a:pt x="127" y="162"/>
                      <a:pt x="129" y="159"/>
                      <a:pt x="131" y="156"/>
                    </a:cubicBezTo>
                    <a:cubicBezTo>
                      <a:pt x="128" y="157"/>
                      <a:pt x="124" y="157"/>
                      <a:pt x="121" y="157"/>
                    </a:cubicBezTo>
                    <a:cubicBezTo>
                      <a:pt x="119" y="157"/>
                      <a:pt x="117" y="157"/>
                      <a:pt x="114" y="156"/>
                    </a:cubicBezTo>
                    <a:cubicBezTo>
                      <a:pt x="108" y="166"/>
                      <a:pt x="100" y="172"/>
                      <a:pt x="93" y="172"/>
                    </a:cubicBezTo>
                    <a:cubicBezTo>
                      <a:pt x="81" y="172"/>
                      <a:pt x="67" y="156"/>
                      <a:pt x="60" y="131"/>
                    </a:cubicBezTo>
                    <a:cubicBezTo>
                      <a:pt x="76" y="131"/>
                      <a:pt x="76" y="131"/>
                      <a:pt x="76" y="131"/>
                    </a:cubicBezTo>
                    <a:cubicBezTo>
                      <a:pt x="74" y="127"/>
                      <a:pt x="73" y="124"/>
                      <a:pt x="72" y="120"/>
                    </a:cubicBezTo>
                    <a:cubicBezTo>
                      <a:pt x="71" y="119"/>
                      <a:pt x="71" y="118"/>
                      <a:pt x="71" y="117"/>
                    </a:cubicBezTo>
                    <a:cubicBezTo>
                      <a:pt x="57" y="117"/>
                      <a:pt x="57" y="117"/>
                      <a:pt x="57" y="117"/>
                    </a:cubicBezTo>
                    <a:cubicBezTo>
                      <a:pt x="56" y="109"/>
                      <a:pt x="56" y="101"/>
                      <a:pt x="56" y="93"/>
                    </a:cubicBezTo>
                    <a:cubicBezTo>
                      <a:pt x="56" y="86"/>
                      <a:pt x="56" y="79"/>
                      <a:pt x="57" y="72"/>
                    </a:cubicBezTo>
                    <a:cubicBezTo>
                      <a:pt x="81" y="72"/>
                      <a:pt x="81" y="72"/>
                      <a:pt x="81" y="72"/>
                    </a:cubicBezTo>
                    <a:cubicBezTo>
                      <a:pt x="85" y="66"/>
                      <a:pt x="91" y="62"/>
                      <a:pt x="98" y="58"/>
                    </a:cubicBezTo>
                    <a:cubicBezTo>
                      <a:pt x="60" y="58"/>
                      <a:pt x="60" y="58"/>
                      <a:pt x="60" y="58"/>
                    </a:cubicBezTo>
                    <a:cubicBezTo>
                      <a:pt x="66" y="32"/>
                      <a:pt x="80" y="14"/>
                      <a:pt x="93" y="14"/>
                    </a:cubicBezTo>
                    <a:cubicBezTo>
                      <a:pt x="105" y="14"/>
                      <a:pt x="118" y="29"/>
                      <a:pt x="125" y="53"/>
                    </a:cubicBezTo>
                    <a:cubicBezTo>
                      <a:pt x="130" y="53"/>
                      <a:pt x="135" y="54"/>
                      <a:pt x="140" y="56"/>
                    </a:cubicBezTo>
                    <a:cubicBezTo>
                      <a:pt x="137" y="42"/>
                      <a:pt x="132" y="30"/>
                      <a:pt x="125" y="21"/>
                    </a:cubicBezTo>
                    <a:cubicBezTo>
                      <a:pt x="142" y="28"/>
                      <a:pt x="156" y="42"/>
                      <a:pt x="164" y="58"/>
                    </a:cubicBezTo>
                    <a:cubicBezTo>
                      <a:pt x="145" y="58"/>
                      <a:pt x="145" y="58"/>
                      <a:pt x="145" y="58"/>
                    </a:cubicBezTo>
                    <a:cubicBezTo>
                      <a:pt x="151" y="62"/>
                      <a:pt x="157" y="66"/>
                      <a:pt x="162" y="72"/>
                    </a:cubicBezTo>
                    <a:cubicBezTo>
                      <a:pt x="169" y="72"/>
                      <a:pt x="169" y="72"/>
                      <a:pt x="169" y="72"/>
                    </a:cubicBezTo>
                    <a:cubicBezTo>
                      <a:pt x="171" y="79"/>
                      <a:pt x="172" y="86"/>
                      <a:pt x="172" y="93"/>
                    </a:cubicBezTo>
                    <a:cubicBezTo>
                      <a:pt x="172" y="93"/>
                      <a:pt x="172" y="94"/>
                      <a:pt x="172" y="94"/>
                    </a:cubicBezTo>
                    <a:cubicBezTo>
                      <a:pt x="174" y="104"/>
                      <a:pt x="173" y="113"/>
                      <a:pt x="170" y="123"/>
                    </a:cubicBezTo>
                    <a:cubicBezTo>
                      <a:pt x="178" y="131"/>
                      <a:pt x="178" y="131"/>
                      <a:pt x="178" y="131"/>
                    </a:cubicBezTo>
                    <a:cubicBezTo>
                      <a:pt x="178" y="131"/>
                      <a:pt x="178" y="131"/>
                      <a:pt x="178" y="131"/>
                    </a:cubicBezTo>
                    <a:cubicBezTo>
                      <a:pt x="179" y="131"/>
                      <a:pt x="179" y="131"/>
                      <a:pt x="179" y="131"/>
                    </a:cubicBezTo>
                    <a:cubicBezTo>
                      <a:pt x="179" y="128"/>
                      <a:pt x="179" y="128"/>
                      <a:pt x="179" y="128"/>
                    </a:cubicBezTo>
                    <a:cubicBezTo>
                      <a:pt x="184" y="117"/>
                      <a:pt x="186" y="106"/>
                      <a:pt x="186" y="93"/>
                    </a:cubicBezTo>
                    <a:cubicBezTo>
                      <a:pt x="186" y="42"/>
                      <a:pt x="144" y="0"/>
                      <a:pt x="93" y="0"/>
                    </a:cubicBezTo>
                    <a:cubicBezTo>
                      <a:pt x="42" y="0"/>
                      <a:pt x="0" y="42"/>
                      <a:pt x="0" y="93"/>
                    </a:cubicBezTo>
                    <a:cubicBezTo>
                      <a:pt x="0" y="144"/>
                      <a:pt x="42" y="186"/>
                      <a:pt x="93" y="186"/>
                    </a:cubicBezTo>
                    <a:cubicBezTo>
                      <a:pt x="115" y="186"/>
                      <a:pt x="135" y="178"/>
                      <a:pt x="151" y="166"/>
                    </a:cubicBezTo>
                    <a:lnTo>
                      <a:pt x="142" y="155"/>
                    </a:lnTo>
                    <a:close/>
                    <a:moveTo>
                      <a:pt x="61" y="21"/>
                    </a:moveTo>
                    <a:cubicBezTo>
                      <a:pt x="54" y="31"/>
                      <a:pt x="49" y="44"/>
                      <a:pt x="45" y="58"/>
                    </a:cubicBezTo>
                    <a:cubicBezTo>
                      <a:pt x="22" y="58"/>
                      <a:pt x="22" y="58"/>
                      <a:pt x="22" y="58"/>
                    </a:cubicBezTo>
                    <a:cubicBezTo>
                      <a:pt x="30" y="42"/>
                      <a:pt x="44" y="28"/>
                      <a:pt x="61" y="21"/>
                    </a:cubicBezTo>
                    <a:close/>
                    <a:moveTo>
                      <a:pt x="14" y="93"/>
                    </a:moveTo>
                    <a:cubicBezTo>
                      <a:pt x="14" y="86"/>
                      <a:pt x="15" y="79"/>
                      <a:pt x="17" y="72"/>
                    </a:cubicBezTo>
                    <a:cubicBezTo>
                      <a:pt x="43" y="72"/>
                      <a:pt x="43" y="72"/>
                      <a:pt x="43" y="72"/>
                    </a:cubicBezTo>
                    <a:cubicBezTo>
                      <a:pt x="42" y="79"/>
                      <a:pt x="42" y="86"/>
                      <a:pt x="42" y="93"/>
                    </a:cubicBezTo>
                    <a:cubicBezTo>
                      <a:pt x="42" y="101"/>
                      <a:pt x="42" y="109"/>
                      <a:pt x="43" y="117"/>
                    </a:cubicBezTo>
                    <a:cubicBezTo>
                      <a:pt x="17" y="117"/>
                      <a:pt x="17" y="117"/>
                      <a:pt x="17" y="117"/>
                    </a:cubicBezTo>
                    <a:cubicBezTo>
                      <a:pt x="15" y="109"/>
                      <a:pt x="14" y="101"/>
                      <a:pt x="14" y="93"/>
                    </a:cubicBezTo>
                    <a:close/>
                    <a:moveTo>
                      <a:pt x="23" y="131"/>
                    </a:moveTo>
                    <a:cubicBezTo>
                      <a:pt x="46" y="131"/>
                      <a:pt x="46" y="131"/>
                      <a:pt x="46" y="131"/>
                    </a:cubicBezTo>
                    <a:cubicBezTo>
                      <a:pt x="49" y="144"/>
                      <a:pt x="54" y="156"/>
                      <a:pt x="61" y="165"/>
                    </a:cubicBezTo>
                    <a:cubicBezTo>
                      <a:pt x="45" y="158"/>
                      <a:pt x="32" y="146"/>
                      <a:pt x="23"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id-ID">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79" name="Freeform 121"/>
              <p:cNvSpPr>
                <a:spLocks noEditPoints="1"/>
              </p:cNvSpPr>
              <p:nvPr/>
            </p:nvSpPr>
            <p:spPr bwMode="auto">
              <a:xfrm>
                <a:off x="5487988" y="3911601"/>
                <a:ext cx="439738" cy="439738"/>
              </a:xfrm>
              <a:custGeom>
                <a:avLst/>
                <a:gdLst>
                  <a:gd name="T0" fmla="*/ 116 w 117"/>
                  <a:gd name="T1" fmla="*/ 103 h 117"/>
                  <a:gd name="T2" fmla="*/ 81 w 117"/>
                  <a:gd name="T3" fmla="*/ 65 h 117"/>
                  <a:gd name="T4" fmla="*/ 80 w 117"/>
                  <a:gd name="T5" fmla="*/ 65 h 117"/>
                  <a:gd name="T6" fmla="*/ 84 w 117"/>
                  <a:gd name="T7" fmla="*/ 33 h 117"/>
                  <a:gd name="T8" fmla="*/ 33 w 117"/>
                  <a:gd name="T9" fmla="*/ 6 h 117"/>
                  <a:gd name="T10" fmla="*/ 7 w 117"/>
                  <a:gd name="T11" fmla="*/ 57 h 117"/>
                  <a:gd name="T12" fmla="*/ 57 w 117"/>
                  <a:gd name="T13" fmla="*/ 83 h 117"/>
                  <a:gd name="T14" fmla="*/ 67 w 117"/>
                  <a:gd name="T15" fmla="*/ 79 h 117"/>
                  <a:gd name="T16" fmla="*/ 101 w 117"/>
                  <a:gd name="T17" fmla="*/ 116 h 117"/>
                  <a:gd name="T18" fmla="*/ 106 w 117"/>
                  <a:gd name="T19" fmla="*/ 115 h 117"/>
                  <a:gd name="T20" fmla="*/ 114 w 117"/>
                  <a:gd name="T21" fmla="*/ 108 h 117"/>
                  <a:gd name="T22" fmla="*/ 116 w 117"/>
                  <a:gd name="T23" fmla="*/ 103 h 117"/>
                  <a:gd name="T24" fmla="*/ 17 w 117"/>
                  <a:gd name="T25" fmla="*/ 54 h 117"/>
                  <a:gd name="T26" fmla="*/ 36 w 117"/>
                  <a:gd name="T27" fmla="*/ 17 h 117"/>
                  <a:gd name="T28" fmla="*/ 73 w 117"/>
                  <a:gd name="T29" fmla="*/ 36 h 117"/>
                  <a:gd name="T30" fmla="*/ 54 w 117"/>
                  <a:gd name="T31" fmla="*/ 73 h 117"/>
                  <a:gd name="T32" fmla="*/ 17 w 117"/>
                  <a:gd name="T33" fmla="*/ 54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17">
                    <a:moveTo>
                      <a:pt x="116" y="103"/>
                    </a:moveTo>
                    <a:cubicBezTo>
                      <a:pt x="81" y="65"/>
                      <a:pt x="81" y="65"/>
                      <a:pt x="81" y="65"/>
                    </a:cubicBezTo>
                    <a:cubicBezTo>
                      <a:pt x="81" y="65"/>
                      <a:pt x="80" y="65"/>
                      <a:pt x="80" y="65"/>
                    </a:cubicBezTo>
                    <a:cubicBezTo>
                      <a:pt x="86" y="55"/>
                      <a:pt x="87" y="44"/>
                      <a:pt x="84" y="33"/>
                    </a:cubicBezTo>
                    <a:cubicBezTo>
                      <a:pt x="77" y="11"/>
                      <a:pt x="54" y="0"/>
                      <a:pt x="33" y="6"/>
                    </a:cubicBezTo>
                    <a:cubicBezTo>
                      <a:pt x="12" y="13"/>
                      <a:pt x="0" y="36"/>
                      <a:pt x="7" y="57"/>
                    </a:cubicBezTo>
                    <a:cubicBezTo>
                      <a:pt x="13" y="78"/>
                      <a:pt x="36" y="90"/>
                      <a:pt x="57" y="83"/>
                    </a:cubicBezTo>
                    <a:cubicBezTo>
                      <a:pt x="61" y="82"/>
                      <a:pt x="64" y="81"/>
                      <a:pt x="67" y="79"/>
                    </a:cubicBezTo>
                    <a:cubicBezTo>
                      <a:pt x="101" y="116"/>
                      <a:pt x="101" y="116"/>
                      <a:pt x="101" y="116"/>
                    </a:cubicBezTo>
                    <a:cubicBezTo>
                      <a:pt x="102" y="117"/>
                      <a:pt x="104" y="117"/>
                      <a:pt x="106" y="115"/>
                    </a:cubicBezTo>
                    <a:cubicBezTo>
                      <a:pt x="114" y="108"/>
                      <a:pt x="114" y="108"/>
                      <a:pt x="114" y="108"/>
                    </a:cubicBezTo>
                    <a:cubicBezTo>
                      <a:pt x="116" y="106"/>
                      <a:pt x="117" y="104"/>
                      <a:pt x="116" y="103"/>
                    </a:cubicBezTo>
                    <a:close/>
                    <a:moveTo>
                      <a:pt x="17" y="54"/>
                    </a:moveTo>
                    <a:cubicBezTo>
                      <a:pt x="12" y="38"/>
                      <a:pt x="21" y="22"/>
                      <a:pt x="36" y="17"/>
                    </a:cubicBezTo>
                    <a:cubicBezTo>
                      <a:pt x="52" y="12"/>
                      <a:pt x="69" y="20"/>
                      <a:pt x="73" y="36"/>
                    </a:cubicBezTo>
                    <a:cubicBezTo>
                      <a:pt x="78" y="52"/>
                      <a:pt x="70" y="68"/>
                      <a:pt x="54" y="73"/>
                    </a:cubicBezTo>
                    <a:cubicBezTo>
                      <a:pt x="39" y="78"/>
                      <a:pt x="22" y="69"/>
                      <a:pt x="17"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id-ID">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81" name="Freeform 122"/>
              <p:cNvSpPr/>
              <p:nvPr/>
            </p:nvSpPr>
            <p:spPr bwMode="auto">
              <a:xfrm>
                <a:off x="5565775" y="3976688"/>
                <a:ext cx="188913" cy="138113"/>
              </a:xfrm>
              <a:custGeom>
                <a:avLst/>
                <a:gdLst>
                  <a:gd name="T0" fmla="*/ 10 w 50"/>
                  <a:gd name="T1" fmla="*/ 16 h 37"/>
                  <a:gd name="T2" fmla="*/ 48 w 50"/>
                  <a:gd name="T3" fmla="*/ 36 h 37"/>
                  <a:gd name="T4" fmla="*/ 48 w 50"/>
                  <a:gd name="T5" fmla="*/ 37 h 37"/>
                  <a:gd name="T6" fmla="*/ 49 w 50"/>
                  <a:gd name="T7" fmla="*/ 20 h 37"/>
                  <a:gd name="T8" fmla="*/ 17 w 50"/>
                  <a:gd name="T9" fmla="*/ 4 h 37"/>
                  <a:gd name="T10" fmla="*/ 0 w 50"/>
                  <a:gd name="T11" fmla="*/ 21 h 37"/>
                  <a:gd name="T12" fmla="*/ 10 w 50"/>
                  <a:gd name="T13" fmla="*/ 16 h 37"/>
                </a:gdLst>
                <a:ahLst/>
                <a:cxnLst>
                  <a:cxn ang="0">
                    <a:pos x="T0" y="T1"/>
                  </a:cxn>
                  <a:cxn ang="0">
                    <a:pos x="T2" y="T3"/>
                  </a:cxn>
                  <a:cxn ang="0">
                    <a:pos x="T4" y="T5"/>
                  </a:cxn>
                  <a:cxn ang="0">
                    <a:pos x="T6" y="T7"/>
                  </a:cxn>
                  <a:cxn ang="0">
                    <a:pos x="T8" y="T9"/>
                  </a:cxn>
                  <a:cxn ang="0">
                    <a:pos x="T10" y="T11"/>
                  </a:cxn>
                  <a:cxn ang="0">
                    <a:pos x="T12" y="T13"/>
                  </a:cxn>
                </a:cxnLst>
                <a:rect l="0" t="0" r="r" b="b"/>
                <a:pathLst>
                  <a:path w="50" h="37">
                    <a:moveTo>
                      <a:pt x="10" y="16"/>
                    </a:moveTo>
                    <a:cubicBezTo>
                      <a:pt x="26" y="11"/>
                      <a:pt x="43" y="20"/>
                      <a:pt x="48" y="36"/>
                    </a:cubicBezTo>
                    <a:cubicBezTo>
                      <a:pt x="48" y="36"/>
                      <a:pt x="48" y="36"/>
                      <a:pt x="48" y="37"/>
                    </a:cubicBezTo>
                    <a:cubicBezTo>
                      <a:pt x="50" y="32"/>
                      <a:pt x="50" y="26"/>
                      <a:pt x="49" y="20"/>
                    </a:cubicBezTo>
                    <a:cubicBezTo>
                      <a:pt x="45" y="7"/>
                      <a:pt x="30" y="0"/>
                      <a:pt x="17" y="4"/>
                    </a:cubicBezTo>
                    <a:cubicBezTo>
                      <a:pt x="8" y="6"/>
                      <a:pt x="2" y="13"/>
                      <a:pt x="0" y="21"/>
                    </a:cubicBezTo>
                    <a:cubicBezTo>
                      <a:pt x="3" y="19"/>
                      <a:pt x="6" y="17"/>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id-ID">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grpSp>
      <p:grpSp>
        <p:nvGrpSpPr>
          <p:cNvPr id="82" name="组合 81"/>
          <p:cNvGrpSpPr/>
          <p:nvPr/>
        </p:nvGrpSpPr>
        <p:grpSpPr>
          <a:xfrm rot="0">
            <a:off x="1372870" y="2487930"/>
            <a:ext cx="1038860" cy="1038860"/>
            <a:chOff x="1683" y="5723"/>
            <a:chExt cx="2698" cy="2698"/>
          </a:xfrm>
          <a:solidFill>
            <a:srgbClr val="E92B29"/>
          </a:solidFill>
        </p:grpSpPr>
        <p:sp>
          <p:nvSpPr>
            <p:cNvPr id="83" name="Freeform 22"/>
            <p:cNvSpPr>
              <a:spLocks noEditPoints="1"/>
            </p:cNvSpPr>
            <p:nvPr/>
          </p:nvSpPr>
          <p:spPr bwMode="auto">
            <a:xfrm rot="2957867" flipH="1">
              <a:off x="1683" y="5723"/>
              <a:ext cx="2698" cy="2699"/>
            </a:xfrm>
            <a:custGeom>
              <a:avLst/>
              <a:gdLst>
                <a:gd name="T0" fmla="*/ 1055 w 1169"/>
                <a:gd name="T1" fmla="*/ 596 h 1170"/>
                <a:gd name="T2" fmla="*/ 1169 w 1169"/>
                <a:gd name="T3" fmla="*/ 551 h 1170"/>
                <a:gd name="T4" fmla="*/ 1156 w 1169"/>
                <a:gd name="T5" fmla="*/ 455 h 1170"/>
                <a:gd name="T6" fmla="*/ 1153 w 1169"/>
                <a:gd name="T7" fmla="*/ 446 h 1170"/>
                <a:gd name="T8" fmla="*/ 1031 w 1169"/>
                <a:gd name="T9" fmla="*/ 436 h 1170"/>
                <a:gd name="T10" fmla="*/ 998 w 1169"/>
                <a:gd name="T11" fmla="*/ 359 h 1170"/>
                <a:gd name="T12" fmla="*/ 1074 w 1169"/>
                <a:gd name="T13" fmla="*/ 263 h 1170"/>
                <a:gd name="T14" fmla="*/ 1008 w 1169"/>
                <a:gd name="T15" fmla="*/ 180 h 1170"/>
                <a:gd name="T16" fmla="*/ 897 w 1169"/>
                <a:gd name="T17" fmla="*/ 233 h 1170"/>
                <a:gd name="T18" fmla="*/ 829 w 1169"/>
                <a:gd name="T19" fmla="*/ 183 h 1170"/>
                <a:gd name="T20" fmla="*/ 847 w 1169"/>
                <a:gd name="T21" fmla="*/ 62 h 1170"/>
                <a:gd name="T22" fmla="*/ 749 w 1169"/>
                <a:gd name="T23" fmla="*/ 23 h 1170"/>
                <a:gd name="T24" fmla="*/ 679 w 1169"/>
                <a:gd name="T25" fmla="*/ 124 h 1170"/>
                <a:gd name="T26" fmla="*/ 596 w 1169"/>
                <a:gd name="T27" fmla="*/ 114 h 1170"/>
                <a:gd name="T28" fmla="*/ 550 w 1169"/>
                <a:gd name="T29" fmla="*/ 0 h 1170"/>
                <a:gd name="T30" fmla="*/ 454 w 1169"/>
                <a:gd name="T31" fmla="*/ 14 h 1170"/>
                <a:gd name="T32" fmla="*/ 446 w 1169"/>
                <a:gd name="T33" fmla="*/ 16 h 1170"/>
                <a:gd name="T34" fmla="*/ 436 w 1169"/>
                <a:gd name="T35" fmla="*/ 139 h 1170"/>
                <a:gd name="T36" fmla="*/ 359 w 1169"/>
                <a:gd name="T37" fmla="*/ 172 h 1170"/>
                <a:gd name="T38" fmla="*/ 262 w 1169"/>
                <a:gd name="T39" fmla="*/ 96 h 1170"/>
                <a:gd name="T40" fmla="*/ 180 w 1169"/>
                <a:gd name="T41" fmla="*/ 162 h 1170"/>
                <a:gd name="T42" fmla="*/ 232 w 1169"/>
                <a:gd name="T43" fmla="*/ 273 h 1170"/>
                <a:gd name="T44" fmla="*/ 183 w 1169"/>
                <a:gd name="T45" fmla="*/ 340 h 1170"/>
                <a:gd name="T46" fmla="*/ 61 w 1169"/>
                <a:gd name="T47" fmla="*/ 323 h 1170"/>
                <a:gd name="T48" fmla="*/ 22 w 1169"/>
                <a:gd name="T49" fmla="*/ 421 h 1170"/>
                <a:gd name="T50" fmla="*/ 123 w 1169"/>
                <a:gd name="T51" fmla="*/ 491 h 1170"/>
                <a:gd name="T52" fmla="*/ 114 w 1169"/>
                <a:gd name="T53" fmla="*/ 574 h 1170"/>
                <a:gd name="T54" fmla="*/ 0 w 1169"/>
                <a:gd name="T55" fmla="*/ 619 h 1170"/>
                <a:gd name="T56" fmla="*/ 14 w 1169"/>
                <a:gd name="T57" fmla="*/ 716 h 1170"/>
                <a:gd name="T58" fmla="*/ 16 w 1169"/>
                <a:gd name="T59" fmla="*/ 724 h 1170"/>
                <a:gd name="T60" fmla="*/ 138 w 1169"/>
                <a:gd name="T61" fmla="*/ 734 h 1170"/>
                <a:gd name="T62" fmla="*/ 171 w 1169"/>
                <a:gd name="T63" fmla="*/ 811 h 1170"/>
                <a:gd name="T64" fmla="*/ 95 w 1169"/>
                <a:gd name="T65" fmla="*/ 907 h 1170"/>
                <a:gd name="T66" fmla="*/ 161 w 1169"/>
                <a:gd name="T67" fmla="*/ 990 h 1170"/>
                <a:gd name="T68" fmla="*/ 272 w 1169"/>
                <a:gd name="T69" fmla="*/ 937 h 1170"/>
                <a:gd name="T70" fmla="*/ 340 w 1169"/>
                <a:gd name="T71" fmla="*/ 987 h 1170"/>
                <a:gd name="T72" fmla="*/ 322 w 1169"/>
                <a:gd name="T73" fmla="*/ 1109 h 1170"/>
                <a:gd name="T74" fmla="*/ 420 w 1169"/>
                <a:gd name="T75" fmla="*/ 1147 h 1170"/>
                <a:gd name="T76" fmla="*/ 490 w 1169"/>
                <a:gd name="T77" fmla="*/ 1046 h 1170"/>
                <a:gd name="T78" fmla="*/ 574 w 1169"/>
                <a:gd name="T79" fmla="*/ 1056 h 1170"/>
                <a:gd name="T80" fmla="*/ 619 w 1169"/>
                <a:gd name="T81" fmla="*/ 1170 h 1170"/>
                <a:gd name="T82" fmla="*/ 715 w 1169"/>
                <a:gd name="T83" fmla="*/ 1156 h 1170"/>
                <a:gd name="T84" fmla="*/ 723 w 1169"/>
                <a:gd name="T85" fmla="*/ 1154 h 1170"/>
                <a:gd name="T86" fmla="*/ 733 w 1169"/>
                <a:gd name="T87" fmla="*/ 1032 h 1170"/>
                <a:gd name="T88" fmla="*/ 810 w 1169"/>
                <a:gd name="T89" fmla="*/ 998 h 1170"/>
                <a:gd name="T90" fmla="*/ 907 w 1169"/>
                <a:gd name="T91" fmla="*/ 1074 h 1170"/>
                <a:gd name="T92" fmla="*/ 989 w 1169"/>
                <a:gd name="T93" fmla="*/ 1008 h 1170"/>
                <a:gd name="T94" fmla="*/ 937 w 1169"/>
                <a:gd name="T95" fmla="*/ 897 h 1170"/>
                <a:gd name="T96" fmla="*/ 987 w 1169"/>
                <a:gd name="T97" fmla="*/ 830 h 1170"/>
                <a:gd name="T98" fmla="*/ 1108 w 1169"/>
                <a:gd name="T99" fmla="*/ 848 h 1170"/>
                <a:gd name="T100" fmla="*/ 1147 w 1169"/>
                <a:gd name="T101" fmla="*/ 749 h 1170"/>
                <a:gd name="T102" fmla="*/ 1046 w 1169"/>
                <a:gd name="T103" fmla="*/ 679 h 1170"/>
                <a:gd name="T104" fmla="*/ 1055 w 1169"/>
                <a:gd name="T105" fmla="*/ 596 h 1170"/>
                <a:gd name="T106" fmla="*/ 657 w 1169"/>
                <a:gd name="T107" fmla="*/ 901 h 1170"/>
                <a:gd name="T108" fmla="*/ 584 w 1169"/>
                <a:gd name="T109" fmla="*/ 909 h 1170"/>
                <a:gd name="T110" fmla="*/ 384 w 1169"/>
                <a:gd name="T111" fmla="*/ 839 h 1170"/>
                <a:gd name="T112" fmla="*/ 269 w 1169"/>
                <a:gd name="T113" fmla="*/ 657 h 1170"/>
                <a:gd name="T114" fmla="*/ 310 w 1169"/>
                <a:gd name="T115" fmla="*/ 413 h 1170"/>
                <a:gd name="T116" fmla="*/ 512 w 1169"/>
                <a:gd name="T117" fmla="*/ 270 h 1170"/>
                <a:gd name="T118" fmla="*/ 585 w 1169"/>
                <a:gd name="T119" fmla="*/ 261 h 1170"/>
                <a:gd name="T120" fmla="*/ 785 w 1169"/>
                <a:gd name="T121" fmla="*/ 331 h 1170"/>
                <a:gd name="T122" fmla="*/ 900 w 1169"/>
                <a:gd name="T123" fmla="*/ 513 h 1170"/>
                <a:gd name="T124" fmla="*/ 657 w 1169"/>
                <a:gd name="T125" fmla="*/ 901 h 1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69" h="1170">
                  <a:moveTo>
                    <a:pt x="1055" y="596"/>
                  </a:moveTo>
                  <a:cubicBezTo>
                    <a:pt x="1101" y="580"/>
                    <a:pt x="1140" y="564"/>
                    <a:pt x="1169" y="551"/>
                  </a:cubicBezTo>
                  <a:cubicBezTo>
                    <a:pt x="1167" y="519"/>
                    <a:pt x="1163" y="487"/>
                    <a:pt x="1156" y="455"/>
                  </a:cubicBezTo>
                  <a:cubicBezTo>
                    <a:pt x="1155" y="452"/>
                    <a:pt x="1154" y="449"/>
                    <a:pt x="1153" y="446"/>
                  </a:cubicBezTo>
                  <a:cubicBezTo>
                    <a:pt x="1121" y="442"/>
                    <a:pt x="1080" y="438"/>
                    <a:pt x="1031" y="436"/>
                  </a:cubicBezTo>
                  <a:cubicBezTo>
                    <a:pt x="1022" y="409"/>
                    <a:pt x="1011" y="384"/>
                    <a:pt x="998" y="359"/>
                  </a:cubicBezTo>
                  <a:cubicBezTo>
                    <a:pt x="1030" y="322"/>
                    <a:pt x="1055" y="290"/>
                    <a:pt x="1074" y="263"/>
                  </a:cubicBezTo>
                  <a:cubicBezTo>
                    <a:pt x="1054" y="233"/>
                    <a:pt x="1032" y="206"/>
                    <a:pt x="1008" y="180"/>
                  </a:cubicBezTo>
                  <a:cubicBezTo>
                    <a:pt x="977" y="193"/>
                    <a:pt x="940" y="210"/>
                    <a:pt x="897" y="233"/>
                  </a:cubicBezTo>
                  <a:cubicBezTo>
                    <a:pt x="876" y="214"/>
                    <a:pt x="853" y="198"/>
                    <a:pt x="829" y="183"/>
                  </a:cubicBezTo>
                  <a:cubicBezTo>
                    <a:pt x="838" y="135"/>
                    <a:pt x="844" y="94"/>
                    <a:pt x="847" y="62"/>
                  </a:cubicBezTo>
                  <a:cubicBezTo>
                    <a:pt x="816" y="46"/>
                    <a:pt x="783" y="33"/>
                    <a:pt x="749" y="23"/>
                  </a:cubicBezTo>
                  <a:cubicBezTo>
                    <a:pt x="729" y="49"/>
                    <a:pt x="705" y="82"/>
                    <a:pt x="679" y="124"/>
                  </a:cubicBezTo>
                  <a:cubicBezTo>
                    <a:pt x="652" y="118"/>
                    <a:pt x="624" y="115"/>
                    <a:pt x="596" y="114"/>
                  </a:cubicBezTo>
                  <a:cubicBezTo>
                    <a:pt x="579" y="68"/>
                    <a:pt x="564" y="30"/>
                    <a:pt x="550" y="0"/>
                  </a:cubicBezTo>
                  <a:cubicBezTo>
                    <a:pt x="518" y="2"/>
                    <a:pt x="486" y="7"/>
                    <a:pt x="454" y="14"/>
                  </a:cubicBezTo>
                  <a:cubicBezTo>
                    <a:pt x="451" y="15"/>
                    <a:pt x="449" y="15"/>
                    <a:pt x="446" y="16"/>
                  </a:cubicBezTo>
                  <a:cubicBezTo>
                    <a:pt x="441" y="49"/>
                    <a:pt x="438" y="89"/>
                    <a:pt x="436" y="139"/>
                  </a:cubicBezTo>
                  <a:cubicBezTo>
                    <a:pt x="409" y="147"/>
                    <a:pt x="383" y="159"/>
                    <a:pt x="359" y="172"/>
                  </a:cubicBezTo>
                  <a:cubicBezTo>
                    <a:pt x="321" y="140"/>
                    <a:pt x="289" y="115"/>
                    <a:pt x="262" y="96"/>
                  </a:cubicBezTo>
                  <a:cubicBezTo>
                    <a:pt x="233" y="115"/>
                    <a:pt x="205" y="137"/>
                    <a:pt x="180" y="162"/>
                  </a:cubicBezTo>
                  <a:cubicBezTo>
                    <a:pt x="192" y="192"/>
                    <a:pt x="210" y="229"/>
                    <a:pt x="232" y="273"/>
                  </a:cubicBezTo>
                  <a:cubicBezTo>
                    <a:pt x="214" y="294"/>
                    <a:pt x="197" y="316"/>
                    <a:pt x="183" y="340"/>
                  </a:cubicBezTo>
                  <a:cubicBezTo>
                    <a:pt x="134" y="331"/>
                    <a:pt x="94" y="325"/>
                    <a:pt x="61" y="323"/>
                  </a:cubicBezTo>
                  <a:cubicBezTo>
                    <a:pt x="45" y="354"/>
                    <a:pt x="32" y="387"/>
                    <a:pt x="22" y="421"/>
                  </a:cubicBezTo>
                  <a:cubicBezTo>
                    <a:pt x="48" y="441"/>
                    <a:pt x="82" y="464"/>
                    <a:pt x="123" y="491"/>
                  </a:cubicBezTo>
                  <a:cubicBezTo>
                    <a:pt x="118" y="518"/>
                    <a:pt x="115" y="546"/>
                    <a:pt x="114" y="574"/>
                  </a:cubicBezTo>
                  <a:cubicBezTo>
                    <a:pt x="68" y="590"/>
                    <a:pt x="30" y="606"/>
                    <a:pt x="0" y="619"/>
                  </a:cubicBezTo>
                  <a:cubicBezTo>
                    <a:pt x="2" y="651"/>
                    <a:pt x="6" y="683"/>
                    <a:pt x="14" y="716"/>
                  </a:cubicBezTo>
                  <a:cubicBezTo>
                    <a:pt x="14" y="718"/>
                    <a:pt x="15" y="721"/>
                    <a:pt x="16" y="724"/>
                  </a:cubicBezTo>
                  <a:cubicBezTo>
                    <a:pt x="48" y="729"/>
                    <a:pt x="89" y="732"/>
                    <a:pt x="138" y="734"/>
                  </a:cubicBezTo>
                  <a:cubicBezTo>
                    <a:pt x="147" y="761"/>
                    <a:pt x="158" y="787"/>
                    <a:pt x="171" y="811"/>
                  </a:cubicBezTo>
                  <a:cubicBezTo>
                    <a:pt x="140" y="848"/>
                    <a:pt x="114" y="880"/>
                    <a:pt x="95" y="907"/>
                  </a:cubicBezTo>
                  <a:cubicBezTo>
                    <a:pt x="115" y="937"/>
                    <a:pt x="137" y="965"/>
                    <a:pt x="161" y="990"/>
                  </a:cubicBezTo>
                  <a:cubicBezTo>
                    <a:pt x="192" y="977"/>
                    <a:pt x="229" y="960"/>
                    <a:pt x="272" y="937"/>
                  </a:cubicBezTo>
                  <a:cubicBezTo>
                    <a:pt x="293" y="956"/>
                    <a:pt x="316" y="972"/>
                    <a:pt x="340" y="987"/>
                  </a:cubicBezTo>
                  <a:cubicBezTo>
                    <a:pt x="331" y="1035"/>
                    <a:pt x="325" y="1076"/>
                    <a:pt x="322" y="1109"/>
                  </a:cubicBezTo>
                  <a:cubicBezTo>
                    <a:pt x="354" y="1124"/>
                    <a:pt x="386" y="1137"/>
                    <a:pt x="420" y="1147"/>
                  </a:cubicBezTo>
                  <a:cubicBezTo>
                    <a:pt x="441" y="1121"/>
                    <a:pt x="464" y="1088"/>
                    <a:pt x="490" y="1046"/>
                  </a:cubicBezTo>
                  <a:cubicBezTo>
                    <a:pt x="517" y="1052"/>
                    <a:pt x="545" y="1055"/>
                    <a:pt x="574" y="1056"/>
                  </a:cubicBezTo>
                  <a:cubicBezTo>
                    <a:pt x="590" y="1102"/>
                    <a:pt x="605" y="1140"/>
                    <a:pt x="619" y="1170"/>
                  </a:cubicBezTo>
                  <a:cubicBezTo>
                    <a:pt x="651" y="1168"/>
                    <a:pt x="683" y="1163"/>
                    <a:pt x="715" y="1156"/>
                  </a:cubicBezTo>
                  <a:cubicBezTo>
                    <a:pt x="718" y="1155"/>
                    <a:pt x="721" y="1155"/>
                    <a:pt x="723" y="1154"/>
                  </a:cubicBezTo>
                  <a:cubicBezTo>
                    <a:pt x="728" y="1121"/>
                    <a:pt x="731" y="1081"/>
                    <a:pt x="733" y="1032"/>
                  </a:cubicBezTo>
                  <a:cubicBezTo>
                    <a:pt x="760" y="1023"/>
                    <a:pt x="786" y="1011"/>
                    <a:pt x="810" y="998"/>
                  </a:cubicBezTo>
                  <a:cubicBezTo>
                    <a:pt x="848" y="1030"/>
                    <a:pt x="880" y="1055"/>
                    <a:pt x="907" y="1074"/>
                  </a:cubicBezTo>
                  <a:cubicBezTo>
                    <a:pt x="936" y="1055"/>
                    <a:pt x="964" y="1033"/>
                    <a:pt x="989" y="1008"/>
                  </a:cubicBezTo>
                  <a:cubicBezTo>
                    <a:pt x="977" y="978"/>
                    <a:pt x="960" y="941"/>
                    <a:pt x="937" y="897"/>
                  </a:cubicBezTo>
                  <a:cubicBezTo>
                    <a:pt x="955" y="876"/>
                    <a:pt x="972" y="854"/>
                    <a:pt x="987" y="830"/>
                  </a:cubicBezTo>
                  <a:cubicBezTo>
                    <a:pt x="1035" y="839"/>
                    <a:pt x="1075" y="845"/>
                    <a:pt x="1108" y="848"/>
                  </a:cubicBezTo>
                  <a:cubicBezTo>
                    <a:pt x="1124" y="816"/>
                    <a:pt x="1137" y="783"/>
                    <a:pt x="1147" y="749"/>
                  </a:cubicBezTo>
                  <a:cubicBezTo>
                    <a:pt x="1121" y="729"/>
                    <a:pt x="1087" y="706"/>
                    <a:pt x="1046" y="679"/>
                  </a:cubicBezTo>
                  <a:cubicBezTo>
                    <a:pt x="1051" y="652"/>
                    <a:pt x="1055" y="624"/>
                    <a:pt x="1055" y="596"/>
                  </a:cubicBezTo>
                  <a:close/>
                  <a:moveTo>
                    <a:pt x="657" y="901"/>
                  </a:moveTo>
                  <a:cubicBezTo>
                    <a:pt x="633" y="906"/>
                    <a:pt x="609" y="909"/>
                    <a:pt x="584" y="909"/>
                  </a:cubicBezTo>
                  <a:cubicBezTo>
                    <a:pt x="512" y="909"/>
                    <a:pt x="441" y="884"/>
                    <a:pt x="384" y="839"/>
                  </a:cubicBezTo>
                  <a:cubicBezTo>
                    <a:pt x="326" y="794"/>
                    <a:pt x="285" y="729"/>
                    <a:pt x="269" y="657"/>
                  </a:cubicBezTo>
                  <a:cubicBezTo>
                    <a:pt x="250" y="573"/>
                    <a:pt x="264" y="486"/>
                    <a:pt x="310" y="413"/>
                  </a:cubicBezTo>
                  <a:cubicBezTo>
                    <a:pt x="356" y="340"/>
                    <a:pt x="428" y="289"/>
                    <a:pt x="512" y="270"/>
                  </a:cubicBezTo>
                  <a:cubicBezTo>
                    <a:pt x="536" y="264"/>
                    <a:pt x="561" y="261"/>
                    <a:pt x="585" y="261"/>
                  </a:cubicBezTo>
                  <a:cubicBezTo>
                    <a:pt x="657" y="261"/>
                    <a:pt x="728" y="286"/>
                    <a:pt x="785" y="331"/>
                  </a:cubicBezTo>
                  <a:cubicBezTo>
                    <a:pt x="843" y="376"/>
                    <a:pt x="884" y="441"/>
                    <a:pt x="900" y="513"/>
                  </a:cubicBezTo>
                  <a:cubicBezTo>
                    <a:pt x="940" y="687"/>
                    <a:pt x="831" y="861"/>
                    <a:pt x="657" y="901"/>
                  </a:cubicBezTo>
                  <a:close/>
                </a:path>
              </a:pathLst>
            </a:custGeom>
            <a:grpFill/>
            <a:ln>
              <a:noFill/>
            </a:ln>
          </p:spPr>
          <p:txBody>
            <a:bodyPr vert="horz" wrap="square" lIns="91440" tIns="45720" rIns="91440" bIns="45720" numCol="1" anchor="t" anchorCtr="0" compatLnSpc="1"/>
            <a:p>
              <a:endParaRPr lang="id-ID">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nvGrpSpPr>
            <p:cNvPr id="84" name="Group 24"/>
            <p:cNvGrpSpPr/>
            <p:nvPr/>
          </p:nvGrpSpPr>
          <p:grpSpPr>
            <a:xfrm>
              <a:off x="2716" y="6745"/>
              <a:ext cx="629" cy="627"/>
              <a:chOff x="3114675" y="4859338"/>
              <a:chExt cx="720725" cy="719138"/>
            </a:xfrm>
            <a:grpFill/>
          </p:grpSpPr>
          <p:sp>
            <p:nvSpPr>
              <p:cNvPr id="85" name="Freeform 49"/>
              <p:cNvSpPr/>
              <p:nvPr/>
            </p:nvSpPr>
            <p:spPr bwMode="auto">
              <a:xfrm>
                <a:off x="3114675" y="4953001"/>
                <a:ext cx="622300" cy="625475"/>
              </a:xfrm>
              <a:custGeom>
                <a:avLst/>
                <a:gdLst>
                  <a:gd name="T0" fmla="*/ 158 w 166"/>
                  <a:gd name="T1" fmla="*/ 51 h 166"/>
                  <a:gd name="T2" fmla="*/ 144 w 166"/>
                  <a:gd name="T3" fmla="*/ 45 h 166"/>
                  <a:gd name="T4" fmla="*/ 133 w 166"/>
                  <a:gd name="T5" fmla="*/ 55 h 166"/>
                  <a:gd name="T6" fmla="*/ 140 w 166"/>
                  <a:gd name="T7" fmla="*/ 83 h 166"/>
                  <a:gd name="T8" fmla="*/ 83 w 166"/>
                  <a:gd name="T9" fmla="*/ 140 h 166"/>
                  <a:gd name="T10" fmla="*/ 26 w 166"/>
                  <a:gd name="T11" fmla="*/ 83 h 166"/>
                  <a:gd name="T12" fmla="*/ 83 w 166"/>
                  <a:gd name="T13" fmla="*/ 26 h 166"/>
                  <a:gd name="T14" fmla="*/ 112 w 166"/>
                  <a:gd name="T15" fmla="*/ 34 h 166"/>
                  <a:gd name="T16" fmla="*/ 122 w 166"/>
                  <a:gd name="T17" fmla="*/ 24 h 166"/>
                  <a:gd name="T18" fmla="*/ 116 w 166"/>
                  <a:gd name="T19" fmla="*/ 9 h 166"/>
                  <a:gd name="T20" fmla="*/ 115 w 166"/>
                  <a:gd name="T21" fmla="*/ 6 h 166"/>
                  <a:gd name="T22" fmla="*/ 83 w 166"/>
                  <a:gd name="T23" fmla="*/ 0 h 166"/>
                  <a:gd name="T24" fmla="*/ 0 w 166"/>
                  <a:gd name="T25" fmla="*/ 83 h 166"/>
                  <a:gd name="T26" fmla="*/ 83 w 166"/>
                  <a:gd name="T27" fmla="*/ 166 h 166"/>
                  <a:gd name="T28" fmla="*/ 166 w 166"/>
                  <a:gd name="T29" fmla="*/ 83 h 166"/>
                  <a:gd name="T30" fmla="*/ 160 w 166"/>
                  <a:gd name="T31" fmla="*/ 52 h 166"/>
                  <a:gd name="T32" fmla="*/ 158 w 166"/>
                  <a:gd name="T33" fmla="*/ 51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6" h="166">
                    <a:moveTo>
                      <a:pt x="158" y="51"/>
                    </a:moveTo>
                    <a:cubicBezTo>
                      <a:pt x="144" y="45"/>
                      <a:pt x="144" y="45"/>
                      <a:pt x="144" y="45"/>
                    </a:cubicBezTo>
                    <a:cubicBezTo>
                      <a:pt x="133" y="55"/>
                      <a:pt x="133" y="55"/>
                      <a:pt x="133" y="55"/>
                    </a:cubicBezTo>
                    <a:cubicBezTo>
                      <a:pt x="137" y="64"/>
                      <a:pt x="140" y="73"/>
                      <a:pt x="140" y="83"/>
                    </a:cubicBezTo>
                    <a:cubicBezTo>
                      <a:pt x="140" y="114"/>
                      <a:pt x="114" y="140"/>
                      <a:pt x="83" y="140"/>
                    </a:cubicBezTo>
                    <a:cubicBezTo>
                      <a:pt x="51" y="140"/>
                      <a:pt x="26" y="114"/>
                      <a:pt x="26" y="83"/>
                    </a:cubicBezTo>
                    <a:cubicBezTo>
                      <a:pt x="26" y="51"/>
                      <a:pt x="51" y="26"/>
                      <a:pt x="83" y="26"/>
                    </a:cubicBezTo>
                    <a:cubicBezTo>
                      <a:pt x="93" y="26"/>
                      <a:pt x="103" y="29"/>
                      <a:pt x="112" y="34"/>
                    </a:cubicBezTo>
                    <a:cubicBezTo>
                      <a:pt x="122" y="24"/>
                      <a:pt x="122" y="24"/>
                      <a:pt x="122" y="24"/>
                    </a:cubicBezTo>
                    <a:cubicBezTo>
                      <a:pt x="116" y="9"/>
                      <a:pt x="116" y="9"/>
                      <a:pt x="116" y="9"/>
                    </a:cubicBezTo>
                    <a:cubicBezTo>
                      <a:pt x="115" y="6"/>
                      <a:pt x="115" y="6"/>
                      <a:pt x="115" y="6"/>
                    </a:cubicBezTo>
                    <a:cubicBezTo>
                      <a:pt x="105" y="2"/>
                      <a:pt x="94" y="0"/>
                      <a:pt x="83" y="0"/>
                    </a:cubicBezTo>
                    <a:cubicBezTo>
                      <a:pt x="37" y="0"/>
                      <a:pt x="0" y="37"/>
                      <a:pt x="0" y="83"/>
                    </a:cubicBezTo>
                    <a:cubicBezTo>
                      <a:pt x="0" y="129"/>
                      <a:pt x="37" y="166"/>
                      <a:pt x="83" y="166"/>
                    </a:cubicBezTo>
                    <a:cubicBezTo>
                      <a:pt x="129" y="166"/>
                      <a:pt x="166" y="129"/>
                      <a:pt x="166" y="83"/>
                    </a:cubicBezTo>
                    <a:cubicBezTo>
                      <a:pt x="166" y="72"/>
                      <a:pt x="164" y="61"/>
                      <a:pt x="160" y="52"/>
                    </a:cubicBezTo>
                    <a:lnTo>
                      <a:pt x="158" y="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id-ID">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86" name="Freeform 50"/>
              <p:cNvSpPr/>
              <p:nvPr/>
            </p:nvSpPr>
            <p:spPr bwMode="auto">
              <a:xfrm>
                <a:off x="3409950" y="4859338"/>
                <a:ext cx="425450" cy="425450"/>
              </a:xfrm>
              <a:custGeom>
                <a:avLst/>
                <a:gdLst>
                  <a:gd name="T0" fmla="*/ 97 w 113"/>
                  <a:gd name="T1" fmla="*/ 16 h 113"/>
                  <a:gd name="T2" fmla="*/ 88 w 113"/>
                  <a:gd name="T3" fmla="*/ 16 h 113"/>
                  <a:gd name="T4" fmla="*/ 84 w 113"/>
                  <a:gd name="T5" fmla="*/ 20 h 113"/>
                  <a:gd name="T6" fmla="*/ 75 w 113"/>
                  <a:gd name="T7" fmla="*/ 0 h 113"/>
                  <a:gd name="T8" fmla="*/ 45 w 113"/>
                  <a:gd name="T9" fmla="*/ 31 h 113"/>
                  <a:gd name="T10" fmla="*/ 53 w 113"/>
                  <a:gd name="T11" fmla="*/ 51 h 113"/>
                  <a:gd name="T12" fmla="*/ 2 w 113"/>
                  <a:gd name="T13" fmla="*/ 102 h 113"/>
                  <a:gd name="T14" fmla="*/ 2 w 113"/>
                  <a:gd name="T15" fmla="*/ 111 h 113"/>
                  <a:gd name="T16" fmla="*/ 11 w 113"/>
                  <a:gd name="T17" fmla="*/ 111 h 113"/>
                  <a:gd name="T18" fmla="*/ 63 w 113"/>
                  <a:gd name="T19" fmla="*/ 60 h 113"/>
                  <a:gd name="T20" fmla="*/ 82 w 113"/>
                  <a:gd name="T21" fmla="*/ 68 h 113"/>
                  <a:gd name="T22" fmla="*/ 113 w 113"/>
                  <a:gd name="T23" fmla="*/ 38 h 113"/>
                  <a:gd name="T24" fmla="*/ 93 w 113"/>
                  <a:gd name="T25" fmla="*/ 29 h 113"/>
                  <a:gd name="T26" fmla="*/ 97 w 113"/>
                  <a:gd name="T27" fmla="*/ 25 h 113"/>
                  <a:gd name="T28" fmla="*/ 97 w 113"/>
                  <a:gd name="T29" fmla="*/ 16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113">
                    <a:moveTo>
                      <a:pt x="97" y="16"/>
                    </a:moveTo>
                    <a:cubicBezTo>
                      <a:pt x="95" y="13"/>
                      <a:pt x="91" y="13"/>
                      <a:pt x="88" y="16"/>
                    </a:cubicBezTo>
                    <a:cubicBezTo>
                      <a:pt x="84" y="20"/>
                      <a:pt x="84" y="20"/>
                      <a:pt x="84" y="20"/>
                    </a:cubicBezTo>
                    <a:cubicBezTo>
                      <a:pt x="75" y="0"/>
                      <a:pt x="75" y="0"/>
                      <a:pt x="75" y="0"/>
                    </a:cubicBezTo>
                    <a:cubicBezTo>
                      <a:pt x="45" y="31"/>
                      <a:pt x="45" y="31"/>
                      <a:pt x="45" y="31"/>
                    </a:cubicBezTo>
                    <a:cubicBezTo>
                      <a:pt x="53" y="51"/>
                      <a:pt x="53" y="51"/>
                      <a:pt x="53" y="51"/>
                    </a:cubicBezTo>
                    <a:cubicBezTo>
                      <a:pt x="2" y="102"/>
                      <a:pt x="2" y="102"/>
                      <a:pt x="2" y="102"/>
                    </a:cubicBezTo>
                    <a:cubicBezTo>
                      <a:pt x="0" y="104"/>
                      <a:pt x="0" y="108"/>
                      <a:pt x="2" y="111"/>
                    </a:cubicBezTo>
                    <a:cubicBezTo>
                      <a:pt x="5" y="113"/>
                      <a:pt x="9" y="113"/>
                      <a:pt x="11" y="111"/>
                    </a:cubicBezTo>
                    <a:cubicBezTo>
                      <a:pt x="63" y="60"/>
                      <a:pt x="63" y="60"/>
                      <a:pt x="63" y="60"/>
                    </a:cubicBezTo>
                    <a:cubicBezTo>
                      <a:pt x="82" y="68"/>
                      <a:pt x="82" y="68"/>
                      <a:pt x="82" y="68"/>
                    </a:cubicBezTo>
                    <a:cubicBezTo>
                      <a:pt x="113" y="38"/>
                      <a:pt x="113" y="38"/>
                      <a:pt x="113" y="38"/>
                    </a:cubicBezTo>
                    <a:cubicBezTo>
                      <a:pt x="93" y="29"/>
                      <a:pt x="93" y="29"/>
                      <a:pt x="93" y="29"/>
                    </a:cubicBezTo>
                    <a:cubicBezTo>
                      <a:pt x="97" y="25"/>
                      <a:pt x="97" y="25"/>
                      <a:pt x="97" y="25"/>
                    </a:cubicBezTo>
                    <a:cubicBezTo>
                      <a:pt x="100" y="22"/>
                      <a:pt x="100" y="18"/>
                      <a:pt x="97"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id-ID">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87" name="Freeform 51"/>
              <p:cNvSpPr/>
              <p:nvPr/>
            </p:nvSpPr>
            <p:spPr bwMode="auto">
              <a:xfrm>
                <a:off x="3271838" y="5111751"/>
                <a:ext cx="307975" cy="307975"/>
              </a:xfrm>
              <a:custGeom>
                <a:avLst/>
                <a:gdLst>
                  <a:gd name="T0" fmla="*/ 55 w 82"/>
                  <a:gd name="T1" fmla="*/ 50 h 82"/>
                  <a:gd name="T2" fmla="*/ 33 w 82"/>
                  <a:gd name="T3" fmla="*/ 50 h 82"/>
                  <a:gd name="T4" fmla="*/ 33 w 82"/>
                  <a:gd name="T5" fmla="*/ 28 h 82"/>
                  <a:gd name="T6" fmla="*/ 58 w 82"/>
                  <a:gd name="T7" fmla="*/ 4 h 82"/>
                  <a:gd name="T8" fmla="*/ 41 w 82"/>
                  <a:gd name="T9" fmla="*/ 0 h 82"/>
                  <a:gd name="T10" fmla="*/ 0 w 82"/>
                  <a:gd name="T11" fmla="*/ 41 h 82"/>
                  <a:gd name="T12" fmla="*/ 41 w 82"/>
                  <a:gd name="T13" fmla="*/ 82 h 82"/>
                  <a:gd name="T14" fmla="*/ 82 w 82"/>
                  <a:gd name="T15" fmla="*/ 41 h 82"/>
                  <a:gd name="T16" fmla="*/ 79 w 82"/>
                  <a:gd name="T17" fmla="*/ 26 h 82"/>
                  <a:gd name="T18" fmla="*/ 55 w 82"/>
                  <a:gd name="T19" fmla="*/ 5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82">
                    <a:moveTo>
                      <a:pt x="55" y="50"/>
                    </a:moveTo>
                    <a:cubicBezTo>
                      <a:pt x="49" y="56"/>
                      <a:pt x="39" y="56"/>
                      <a:pt x="33" y="50"/>
                    </a:cubicBezTo>
                    <a:cubicBezTo>
                      <a:pt x="27" y="44"/>
                      <a:pt x="27" y="34"/>
                      <a:pt x="33" y="28"/>
                    </a:cubicBezTo>
                    <a:cubicBezTo>
                      <a:pt x="58" y="4"/>
                      <a:pt x="58" y="4"/>
                      <a:pt x="58" y="4"/>
                    </a:cubicBezTo>
                    <a:cubicBezTo>
                      <a:pt x="53" y="1"/>
                      <a:pt x="47" y="0"/>
                      <a:pt x="41" y="0"/>
                    </a:cubicBezTo>
                    <a:cubicBezTo>
                      <a:pt x="18" y="0"/>
                      <a:pt x="0" y="18"/>
                      <a:pt x="0" y="41"/>
                    </a:cubicBezTo>
                    <a:cubicBezTo>
                      <a:pt x="0" y="63"/>
                      <a:pt x="18" y="82"/>
                      <a:pt x="41" y="82"/>
                    </a:cubicBezTo>
                    <a:cubicBezTo>
                      <a:pt x="63" y="82"/>
                      <a:pt x="82" y="63"/>
                      <a:pt x="82" y="41"/>
                    </a:cubicBezTo>
                    <a:cubicBezTo>
                      <a:pt x="82" y="35"/>
                      <a:pt x="81" y="30"/>
                      <a:pt x="79" y="26"/>
                    </a:cubicBezTo>
                    <a:lnTo>
                      <a:pt x="55" y="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id-ID">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grpSp>
      <p:grpSp>
        <p:nvGrpSpPr>
          <p:cNvPr id="102" name="组合 101"/>
          <p:cNvGrpSpPr/>
          <p:nvPr/>
        </p:nvGrpSpPr>
        <p:grpSpPr>
          <a:xfrm rot="0">
            <a:off x="2387600" y="2227580"/>
            <a:ext cx="1558925" cy="1559560"/>
            <a:chOff x="4297" y="5037"/>
            <a:chExt cx="4048" cy="4050"/>
          </a:xfrm>
          <a:solidFill>
            <a:srgbClr val="E92B29"/>
          </a:solidFill>
        </p:grpSpPr>
        <p:grpSp>
          <p:nvGrpSpPr>
            <p:cNvPr id="103" name="Group 9"/>
            <p:cNvGrpSpPr/>
            <p:nvPr/>
          </p:nvGrpSpPr>
          <p:grpSpPr>
            <a:xfrm>
              <a:off x="5754" y="6494"/>
              <a:ext cx="1135" cy="1138"/>
              <a:chOff x="7305675" y="2468563"/>
              <a:chExt cx="720725" cy="722313"/>
            </a:xfrm>
            <a:grpFill/>
          </p:grpSpPr>
          <p:sp>
            <p:nvSpPr>
              <p:cNvPr id="104" name="Freeform 132"/>
              <p:cNvSpPr>
                <a:spLocks noEditPoints="1"/>
              </p:cNvSpPr>
              <p:nvPr/>
            </p:nvSpPr>
            <p:spPr bwMode="auto">
              <a:xfrm>
                <a:off x="7556500" y="2719388"/>
                <a:ext cx="217488" cy="219075"/>
              </a:xfrm>
              <a:custGeom>
                <a:avLst/>
                <a:gdLst>
                  <a:gd name="T0" fmla="*/ 29 w 58"/>
                  <a:gd name="T1" fmla="*/ 0 h 58"/>
                  <a:gd name="T2" fmla="*/ 0 w 58"/>
                  <a:gd name="T3" fmla="*/ 29 h 58"/>
                  <a:gd name="T4" fmla="*/ 29 w 58"/>
                  <a:gd name="T5" fmla="*/ 58 h 58"/>
                  <a:gd name="T6" fmla="*/ 58 w 58"/>
                  <a:gd name="T7" fmla="*/ 29 h 58"/>
                  <a:gd name="T8" fmla="*/ 29 w 58"/>
                  <a:gd name="T9" fmla="*/ 0 h 58"/>
                  <a:gd name="T10" fmla="*/ 29 w 58"/>
                  <a:gd name="T11" fmla="*/ 50 h 58"/>
                  <a:gd name="T12" fmla="*/ 8 w 58"/>
                  <a:gd name="T13" fmla="*/ 29 h 58"/>
                  <a:gd name="T14" fmla="*/ 29 w 58"/>
                  <a:gd name="T15" fmla="*/ 8 h 58"/>
                  <a:gd name="T16" fmla="*/ 50 w 58"/>
                  <a:gd name="T17" fmla="*/ 29 h 58"/>
                  <a:gd name="T18" fmla="*/ 29 w 58"/>
                  <a:gd name="T19"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29" y="0"/>
                    </a:moveTo>
                    <a:cubicBezTo>
                      <a:pt x="13" y="0"/>
                      <a:pt x="0" y="13"/>
                      <a:pt x="0" y="29"/>
                    </a:cubicBezTo>
                    <a:cubicBezTo>
                      <a:pt x="0" y="45"/>
                      <a:pt x="13" y="58"/>
                      <a:pt x="29" y="58"/>
                    </a:cubicBezTo>
                    <a:cubicBezTo>
                      <a:pt x="45" y="58"/>
                      <a:pt x="58" y="45"/>
                      <a:pt x="58" y="29"/>
                    </a:cubicBezTo>
                    <a:cubicBezTo>
                      <a:pt x="58" y="13"/>
                      <a:pt x="45" y="0"/>
                      <a:pt x="29" y="0"/>
                    </a:cubicBezTo>
                    <a:close/>
                    <a:moveTo>
                      <a:pt x="29" y="50"/>
                    </a:moveTo>
                    <a:cubicBezTo>
                      <a:pt x="18" y="50"/>
                      <a:pt x="8" y="40"/>
                      <a:pt x="8" y="29"/>
                    </a:cubicBezTo>
                    <a:cubicBezTo>
                      <a:pt x="8" y="18"/>
                      <a:pt x="18" y="8"/>
                      <a:pt x="29" y="8"/>
                    </a:cubicBezTo>
                    <a:cubicBezTo>
                      <a:pt x="40" y="8"/>
                      <a:pt x="50" y="18"/>
                      <a:pt x="50" y="29"/>
                    </a:cubicBezTo>
                    <a:cubicBezTo>
                      <a:pt x="50" y="40"/>
                      <a:pt x="40" y="50"/>
                      <a:pt x="29"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id-ID">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05" name="Freeform 133"/>
              <p:cNvSpPr>
                <a:spLocks noEditPoints="1"/>
              </p:cNvSpPr>
              <p:nvPr/>
            </p:nvSpPr>
            <p:spPr bwMode="auto">
              <a:xfrm>
                <a:off x="7305675" y="2468563"/>
                <a:ext cx="720725" cy="722313"/>
              </a:xfrm>
              <a:custGeom>
                <a:avLst/>
                <a:gdLst>
                  <a:gd name="T0" fmla="*/ 192 w 192"/>
                  <a:gd name="T1" fmla="*/ 90 h 192"/>
                  <a:gd name="T2" fmla="*/ 167 w 192"/>
                  <a:gd name="T3" fmla="*/ 90 h 192"/>
                  <a:gd name="T4" fmla="*/ 102 w 192"/>
                  <a:gd name="T5" fmla="*/ 25 h 192"/>
                  <a:gd name="T6" fmla="*/ 102 w 192"/>
                  <a:gd name="T7" fmla="*/ 0 h 192"/>
                  <a:gd name="T8" fmla="*/ 90 w 192"/>
                  <a:gd name="T9" fmla="*/ 0 h 192"/>
                  <a:gd name="T10" fmla="*/ 90 w 192"/>
                  <a:gd name="T11" fmla="*/ 25 h 192"/>
                  <a:gd name="T12" fmla="*/ 25 w 192"/>
                  <a:gd name="T13" fmla="*/ 90 h 192"/>
                  <a:gd name="T14" fmla="*/ 0 w 192"/>
                  <a:gd name="T15" fmla="*/ 90 h 192"/>
                  <a:gd name="T16" fmla="*/ 0 w 192"/>
                  <a:gd name="T17" fmla="*/ 102 h 192"/>
                  <a:gd name="T18" fmla="*/ 25 w 192"/>
                  <a:gd name="T19" fmla="*/ 102 h 192"/>
                  <a:gd name="T20" fmla="*/ 90 w 192"/>
                  <a:gd name="T21" fmla="*/ 167 h 192"/>
                  <a:gd name="T22" fmla="*/ 90 w 192"/>
                  <a:gd name="T23" fmla="*/ 192 h 192"/>
                  <a:gd name="T24" fmla="*/ 102 w 192"/>
                  <a:gd name="T25" fmla="*/ 192 h 192"/>
                  <a:gd name="T26" fmla="*/ 102 w 192"/>
                  <a:gd name="T27" fmla="*/ 167 h 192"/>
                  <a:gd name="T28" fmla="*/ 167 w 192"/>
                  <a:gd name="T29" fmla="*/ 102 h 192"/>
                  <a:gd name="T30" fmla="*/ 192 w 192"/>
                  <a:gd name="T31" fmla="*/ 102 h 192"/>
                  <a:gd name="T32" fmla="*/ 192 w 192"/>
                  <a:gd name="T33" fmla="*/ 90 h 192"/>
                  <a:gd name="T34" fmla="*/ 102 w 192"/>
                  <a:gd name="T35" fmla="*/ 151 h 192"/>
                  <a:gd name="T36" fmla="*/ 102 w 192"/>
                  <a:gd name="T37" fmla="*/ 140 h 192"/>
                  <a:gd name="T38" fmla="*/ 97 w 192"/>
                  <a:gd name="T39" fmla="*/ 135 h 192"/>
                  <a:gd name="T40" fmla="*/ 95 w 192"/>
                  <a:gd name="T41" fmla="*/ 135 h 192"/>
                  <a:gd name="T42" fmla="*/ 90 w 192"/>
                  <a:gd name="T43" fmla="*/ 140 h 192"/>
                  <a:gd name="T44" fmla="*/ 90 w 192"/>
                  <a:gd name="T45" fmla="*/ 151 h 192"/>
                  <a:gd name="T46" fmla="*/ 41 w 192"/>
                  <a:gd name="T47" fmla="*/ 102 h 192"/>
                  <a:gd name="T48" fmla="*/ 52 w 192"/>
                  <a:gd name="T49" fmla="*/ 102 h 192"/>
                  <a:gd name="T50" fmla="*/ 57 w 192"/>
                  <a:gd name="T51" fmla="*/ 97 h 192"/>
                  <a:gd name="T52" fmla="*/ 57 w 192"/>
                  <a:gd name="T53" fmla="*/ 95 h 192"/>
                  <a:gd name="T54" fmla="*/ 52 w 192"/>
                  <a:gd name="T55" fmla="*/ 90 h 192"/>
                  <a:gd name="T56" fmla="*/ 41 w 192"/>
                  <a:gd name="T57" fmla="*/ 90 h 192"/>
                  <a:gd name="T58" fmla="*/ 90 w 192"/>
                  <a:gd name="T59" fmla="*/ 41 h 192"/>
                  <a:gd name="T60" fmla="*/ 90 w 192"/>
                  <a:gd name="T61" fmla="*/ 52 h 192"/>
                  <a:gd name="T62" fmla="*/ 95 w 192"/>
                  <a:gd name="T63" fmla="*/ 57 h 192"/>
                  <a:gd name="T64" fmla="*/ 97 w 192"/>
                  <a:gd name="T65" fmla="*/ 57 h 192"/>
                  <a:gd name="T66" fmla="*/ 102 w 192"/>
                  <a:gd name="T67" fmla="*/ 52 h 192"/>
                  <a:gd name="T68" fmla="*/ 102 w 192"/>
                  <a:gd name="T69" fmla="*/ 41 h 192"/>
                  <a:gd name="T70" fmla="*/ 151 w 192"/>
                  <a:gd name="T71" fmla="*/ 90 h 192"/>
                  <a:gd name="T72" fmla="*/ 140 w 192"/>
                  <a:gd name="T73" fmla="*/ 90 h 192"/>
                  <a:gd name="T74" fmla="*/ 135 w 192"/>
                  <a:gd name="T75" fmla="*/ 95 h 192"/>
                  <a:gd name="T76" fmla="*/ 135 w 192"/>
                  <a:gd name="T77" fmla="*/ 97 h 192"/>
                  <a:gd name="T78" fmla="*/ 140 w 192"/>
                  <a:gd name="T79" fmla="*/ 102 h 192"/>
                  <a:gd name="T80" fmla="*/ 151 w 192"/>
                  <a:gd name="T81" fmla="*/ 102 h 192"/>
                  <a:gd name="T82" fmla="*/ 102 w 192"/>
                  <a:gd name="T83" fmla="*/ 151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2" h="192">
                    <a:moveTo>
                      <a:pt x="192" y="90"/>
                    </a:moveTo>
                    <a:cubicBezTo>
                      <a:pt x="167" y="90"/>
                      <a:pt x="167" y="90"/>
                      <a:pt x="167" y="90"/>
                    </a:cubicBezTo>
                    <a:cubicBezTo>
                      <a:pt x="164" y="55"/>
                      <a:pt x="137" y="28"/>
                      <a:pt x="102" y="25"/>
                    </a:cubicBezTo>
                    <a:cubicBezTo>
                      <a:pt x="102" y="0"/>
                      <a:pt x="102" y="0"/>
                      <a:pt x="102" y="0"/>
                    </a:cubicBezTo>
                    <a:cubicBezTo>
                      <a:pt x="90" y="0"/>
                      <a:pt x="90" y="0"/>
                      <a:pt x="90" y="0"/>
                    </a:cubicBezTo>
                    <a:cubicBezTo>
                      <a:pt x="90" y="25"/>
                      <a:pt x="90" y="25"/>
                      <a:pt x="90" y="25"/>
                    </a:cubicBezTo>
                    <a:cubicBezTo>
                      <a:pt x="55" y="28"/>
                      <a:pt x="28" y="55"/>
                      <a:pt x="25" y="90"/>
                    </a:cubicBezTo>
                    <a:cubicBezTo>
                      <a:pt x="0" y="90"/>
                      <a:pt x="0" y="90"/>
                      <a:pt x="0" y="90"/>
                    </a:cubicBezTo>
                    <a:cubicBezTo>
                      <a:pt x="0" y="102"/>
                      <a:pt x="0" y="102"/>
                      <a:pt x="0" y="102"/>
                    </a:cubicBezTo>
                    <a:cubicBezTo>
                      <a:pt x="25" y="102"/>
                      <a:pt x="25" y="102"/>
                      <a:pt x="25" y="102"/>
                    </a:cubicBezTo>
                    <a:cubicBezTo>
                      <a:pt x="28" y="137"/>
                      <a:pt x="55" y="164"/>
                      <a:pt x="90" y="167"/>
                    </a:cubicBezTo>
                    <a:cubicBezTo>
                      <a:pt x="90" y="192"/>
                      <a:pt x="90" y="192"/>
                      <a:pt x="90" y="192"/>
                    </a:cubicBezTo>
                    <a:cubicBezTo>
                      <a:pt x="102" y="192"/>
                      <a:pt x="102" y="192"/>
                      <a:pt x="102" y="192"/>
                    </a:cubicBezTo>
                    <a:cubicBezTo>
                      <a:pt x="102" y="167"/>
                      <a:pt x="102" y="167"/>
                      <a:pt x="102" y="167"/>
                    </a:cubicBezTo>
                    <a:cubicBezTo>
                      <a:pt x="137" y="164"/>
                      <a:pt x="164" y="137"/>
                      <a:pt x="167" y="102"/>
                    </a:cubicBezTo>
                    <a:cubicBezTo>
                      <a:pt x="192" y="102"/>
                      <a:pt x="192" y="102"/>
                      <a:pt x="192" y="102"/>
                    </a:cubicBezTo>
                    <a:lnTo>
                      <a:pt x="192" y="90"/>
                    </a:lnTo>
                    <a:close/>
                    <a:moveTo>
                      <a:pt x="102" y="151"/>
                    </a:moveTo>
                    <a:cubicBezTo>
                      <a:pt x="102" y="140"/>
                      <a:pt x="102" y="140"/>
                      <a:pt x="102" y="140"/>
                    </a:cubicBezTo>
                    <a:cubicBezTo>
                      <a:pt x="102" y="137"/>
                      <a:pt x="100" y="135"/>
                      <a:pt x="97" y="135"/>
                    </a:cubicBezTo>
                    <a:cubicBezTo>
                      <a:pt x="95" y="135"/>
                      <a:pt x="95" y="135"/>
                      <a:pt x="95" y="135"/>
                    </a:cubicBezTo>
                    <a:cubicBezTo>
                      <a:pt x="92" y="135"/>
                      <a:pt x="90" y="137"/>
                      <a:pt x="90" y="140"/>
                    </a:cubicBezTo>
                    <a:cubicBezTo>
                      <a:pt x="90" y="151"/>
                      <a:pt x="90" y="151"/>
                      <a:pt x="90" y="151"/>
                    </a:cubicBezTo>
                    <a:cubicBezTo>
                      <a:pt x="64" y="148"/>
                      <a:pt x="44" y="128"/>
                      <a:pt x="41" y="102"/>
                    </a:cubicBezTo>
                    <a:cubicBezTo>
                      <a:pt x="52" y="102"/>
                      <a:pt x="52" y="102"/>
                      <a:pt x="52" y="102"/>
                    </a:cubicBezTo>
                    <a:cubicBezTo>
                      <a:pt x="55" y="102"/>
                      <a:pt x="57" y="100"/>
                      <a:pt x="57" y="97"/>
                    </a:cubicBezTo>
                    <a:cubicBezTo>
                      <a:pt x="57" y="95"/>
                      <a:pt x="57" y="95"/>
                      <a:pt x="57" y="95"/>
                    </a:cubicBezTo>
                    <a:cubicBezTo>
                      <a:pt x="57" y="92"/>
                      <a:pt x="55" y="90"/>
                      <a:pt x="52" y="90"/>
                    </a:cubicBezTo>
                    <a:cubicBezTo>
                      <a:pt x="41" y="90"/>
                      <a:pt x="41" y="90"/>
                      <a:pt x="41" y="90"/>
                    </a:cubicBezTo>
                    <a:cubicBezTo>
                      <a:pt x="44" y="64"/>
                      <a:pt x="64" y="44"/>
                      <a:pt x="90" y="41"/>
                    </a:cubicBezTo>
                    <a:cubicBezTo>
                      <a:pt x="90" y="52"/>
                      <a:pt x="90" y="52"/>
                      <a:pt x="90" y="52"/>
                    </a:cubicBezTo>
                    <a:cubicBezTo>
                      <a:pt x="90" y="55"/>
                      <a:pt x="92" y="57"/>
                      <a:pt x="95" y="57"/>
                    </a:cubicBezTo>
                    <a:cubicBezTo>
                      <a:pt x="97" y="57"/>
                      <a:pt x="97" y="57"/>
                      <a:pt x="97" y="57"/>
                    </a:cubicBezTo>
                    <a:cubicBezTo>
                      <a:pt x="100" y="57"/>
                      <a:pt x="102" y="55"/>
                      <a:pt x="102" y="52"/>
                    </a:cubicBezTo>
                    <a:cubicBezTo>
                      <a:pt x="102" y="41"/>
                      <a:pt x="102" y="41"/>
                      <a:pt x="102" y="41"/>
                    </a:cubicBezTo>
                    <a:cubicBezTo>
                      <a:pt x="128" y="44"/>
                      <a:pt x="148" y="64"/>
                      <a:pt x="151" y="90"/>
                    </a:cubicBezTo>
                    <a:cubicBezTo>
                      <a:pt x="140" y="90"/>
                      <a:pt x="140" y="90"/>
                      <a:pt x="140" y="90"/>
                    </a:cubicBezTo>
                    <a:cubicBezTo>
                      <a:pt x="137" y="90"/>
                      <a:pt x="135" y="92"/>
                      <a:pt x="135" y="95"/>
                    </a:cubicBezTo>
                    <a:cubicBezTo>
                      <a:pt x="135" y="97"/>
                      <a:pt x="135" y="97"/>
                      <a:pt x="135" y="97"/>
                    </a:cubicBezTo>
                    <a:cubicBezTo>
                      <a:pt x="135" y="100"/>
                      <a:pt x="137" y="102"/>
                      <a:pt x="140" y="102"/>
                    </a:cubicBezTo>
                    <a:cubicBezTo>
                      <a:pt x="151" y="102"/>
                      <a:pt x="151" y="102"/>
                      <a:pt x="151" y="102"/>
                    </a:cubicBezTo>
                    <a:cubicBezTo>
                      <a:pt x="148" y="128"/>
                      <a:pt x="128" y="148"/>
                      <a:pt x="102" y="1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id-ID">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106" name="Freeform 16"/>
            <p:cNvSpPr>
              <a:spLocks noEditPoints="1"/>
            </p:cNvSpPr>
            <p:nvPr/>
          </p:nvSpPr>
          <p:spPr bwMode="auto">
            <a:xfrm rot="2220170" flipH="1">
              <a:off x="4297" y="5037"/>
              <a:ext cx="4048" cy="4051"/>
            </a:xfrm>
            <a:custGeom>
              <a:avLst/>
              <a:gdLst>
                <a:gd name="T0" fmla="*/ 1055 w 1169"/>
                <a:gd name="T1" fmla="*/ 596 h 1170"/>
                <a:gd name="T2" fmla="*/ 1169 w 1169"/>
                <a:gd name="T3" fmla="*/ 551 h 1170"/>
                <a:gd name="T4" fmla="*/ 1156 w 1169"/>
                <a:gd name="T5" fmla="*/ 455 h 1170"/>
                <a:gd name="T6" fmla="*/ 1153 w 1169"/>
                <a:gd name="T7" fmla="*/ 446 h 1170"/>
                <a:gd name="T8" fmla="*/ 1031 w 1169"/>
                <a:gd name="T9" fmla="*/ 436 h 1170"/>
                <a:gd name="T10" fmla="*/ 998 w 1169"/>
                <a:gd name="T11" fmla="*/ 359 h 1170"/>
                <a:gd name="T12" fmla="*/ 1074 w 1169"/>
                <a:gd name="T13" fmla="*/ 263 h 1170"/>
                <a:gd name="T14" fmla="*/ 1008 w 1169"/>
                <a:gd name="T15" fmla="*/ 180 h 1170"/>
                <a:gd name="T16" fmla="*/ 897 w 1169"/>
                <a:gd name="T17" fmla="*/ 233 h 1170"/>
                <a:gd name="T18" fmla="*/ 829 w 1169"/>
                <a:gd name="T19" fmla="*/ 183 h 1170"/>
                <a:gd name="T20" fmla="*/ 847 w 1169"/>
                <a:gd name="T21" fmla="*/ 62 h 1170"/>
                <a:gd name="T22" fmla="*/ 749 w 1169"/>
                <a:gd name="T23" fmla="*/ 23 h 1170"/>
                <a:gd name="T24" fmla="*/ 679 w 1169"/>
                <a:gd name="T25" fmla="*/ 124 h 1170"/>
                <a:gd name="T26" fmla="*/ 596 w 1169"/>
                <a:gd name="T27" fmla="*/ 114 h 1170"/>
                <a:gd name="T28" fmla="*/ 550 w 1169"/>
                <a:gd name="T29" fmla="*/ 0 h 1170"/>
                <a:gd name="T30" fmla="*/ 454 w 1169"/>
                <a:gd name="T31" fmla="*/ 14 h 1170"/>
                <a:gd name="T32" fmla="*/ 446 w 1169"/>
                <a:gd name="T33" fmla="*/ 16 h 1170"/>
                <a:gd name="T34" fmla="*/ 436 w 1169"/>
                <a:gd name="T35" fmla="*/ 139 h 1170"/>
                <a:gd name="T36" fmla="*/ 359 w 1169"/>
                <a:gd name="T37" fmla="*/ 172 h 1170"/>
                <a:gd name="T38" fmla="*/ 262 w 1169"/>
                <a:gd name="T39" fmla="*/ 96 h 1170"/>
                <a:gd name="T40" fmla="*/ 180 w 1169"/>
                <a:gd name="T41" fmla="*/ 162 h 1170"/>
                <a:gd name="T42" fmla="*/ 232 w 1169"/>
                <a:gd name="T43" fmla="*/ 273 h 1170"/>
                <a:gd name="T44" fmla="*/ 183 w 1169"/>
                <a:gd name="T45" fmla="*/ 340 h 1170"/>
                <a:gd name="T46" fmla="*/ 61 w 1169"/>
                <a:gd name="T47" fmla="*/ 323 h 1170"/>
                <a:gd name="T48" fmla="*/ 22 w 1169"/>
                <a:gd name="T49" fmla="*/ 421 h 1170"/>
                <a:gd name="T50" fmla="*/ 123 w 1169"/>
                <a:gd name="T51" fmla="*/ 491 h 1170"/>
                <a:gd name="T52" fmla="*/ 114 w 1169"/>
                <a:gd name="T53" fmla="*/ 574 h 1170"/>
                <a:gd name="T54" fmla="*/ 0 w 1169"/>
                <a:gd name="T55" fmla="*/ 619 h 1170"/>
                <a:gd name="T56" fmla="*/ 14 w 1169"/>
                <a:gd name="T57" fmla="*/ 716 h 1170"/>
                <a:gd name="T58" fmla="*/ 16 w 1169"/>
                <a:gd name="T59" fmla="*/ 724 h 1170"/>
                <a:gd name="T60" fmla="*/ 138 w 1169"/>
                <a:gd name="T61" fmla="*/ 734 h 1170"/>
                <a:gd name="T62" fmla="*/ 171 w 1169"/>
                <a:gd name="T63" fmla="*/ 811 h 1170"/>
                <a:gd name="T64" fmla="*/ 95 w 1169"/>
                <a:gd name="T65" fmla="*/ 907 h 1170"/>
                <a:gd name="T66" fmla="*/ 161 w 1169"/>
                <a:gd name="T67" fmla="*/ 990 h 1170"/>
                <a:gd name="T68" fmla="*/ 272 w 1169"/>
                <a:gd name="T69" fmla="*/ 937 h 1170"/>
                <a:gd name="T70" fmla="*/ 340 w 1169"/>
                <a:gd name="T71" fmla="*/ 987 h 1170"/>
                <a:gd name="T72" fmla="*/ 322 w 1169"/>
                <a:gd name="T73" fmla="*/ 1109 h 1170"/>
                <a:gd name="T74" fmla="*/ 420 w 1169"/>
                <a:gd name="T75" fmla="*/ 1147 h 1170"/>
                <a:gd name="T76" fmla="*/ 490 w 1169"/>
                <a:gd name="T77" fmla="*/ 1046 h 1170"/>
                <a:gd name="T78" fmla="*/ 574 w 1169"/>
                <a:gd name="T79" fmla="*/ 1056 h 1170"/>
                <a:gd name="T80" fmla="*/ 619 w 1169"/>
                <a:gd name="T81" fmla="*/ 1170 h 1170"/>
                <a:gd name="T82" fmla="*/ 715 w 1169"/>
                <a:gd name="T83" fmla="*/ 1156 h 1170"/>
                <a:gd name="T84" fmla="*/ 723 w 1169"/>
                <a:gd name="T85" fmla="*/ 1154 h 1170"/>
                <a:gd name="T86" fmla="*/ 733 w 1169"/>
                <a:gd name="T87" fmla="*/ 1032 h 1170"/>
                <a:gd name="T88" fmla="*/ 810 w 1169"/>
                <a:gd name="T89" fmla="*/ 998 h 1170"/>
                <a:gd name="T90" fmla="*/ 907 w 1169"/>
                <a:gd name="T91" fmla="*/ 1074 h 1170"/>
                <a:gd name="T92" fmla="*/ 989 w 1169"/>
                <a:gd name="T93" fmla="*/ 1008 h 1170"/>
                <a:gd name="T94" fmla="*/ 937 w 1169"/>
                <a:gd name="T95" fmla="*/ 897 h 1170"/>
                <a:gd name="T96" fmla="*/ 987 w 1169"/>
                <a:gd name="T97" fmla="*/ 830 h 1170"/>
                <a:gd name="T98" fmla="*/ 1108 w 1169"/>
                <a:gd name="T99" fmla="*/ 848 h 1170"/>
                <a:gd name="T100" fmla="*/ 1147 w 1169"/>
                <a:gd name="T101" fmla="*/ 749 h 1170"/>
                <a:gd name="T102" fmla="*/ 1046 w 1169"/>
                <a:gd name="T103" fmla="*/ 679 h 1170"/>
                <a:gd name="T104" fmla="*/ 1055 w 1169"/>
                <a:gd name="T105" fmla="*/ 596 h 1170"/>
                <a:gd name="T106" fmla="*/ 657 w 1169"/>
                <a:gd name="T107" fmla="*/ 901 h 1170"/>
                <a:gd name="T108" fmla="*/ 584 w 1169"/>
                <a:gd name="T109" fmla="*/ 909 h 1170"/>
                <a:gd name="T110" fmla="*/ 384 w 1169"/>
                <a:gd name="T111" fmla="*/ 839 h 1170"/>
                <a:gd name="T112" fmla="*/ 269 w 1169"/>
                <a:gd name="T113" fmla="*/ 657 h 1170"/>
                <a:gd name="T114" fmla="*/ 310 w 1169"/>
                <a:gd name="T115" fmla="*/ 413 h 1170"/>
                <a:gd name="T116" fmla="*/ 512 w 1169"/>
                <a:gd name="T117" fmla="*/ 270 h 1170"/>
                <a:gd name="T118" fmla="*/ 585 w 1169"/>
                <a:gd name="T119" fmla="*/ 261 h 1170"/>
                <a:gd name="T120" fmla="*/ 785 w 1169"/>
                <a:gd name="T121" fmla="*/ 331 h 1170"/>
                <a:gd name="T122" fmla="*/ 900 w 1169"/>
                <a:gd name="T123" fmla="*/ 513 h 1170"/>
                <a:gd name="T124" fmla="*/ 657 w 1169"/>
                <a:gd name="T125" fmla="*/ 901 h 1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69" h="1170">
                  <a:moveTo>
                    <a:pt x="1055" y="596"/>
                  </a:moveTo>
                  <a:cubicBezTo>
                    <a:pt x="1101" y="580"/>
                    <a:pt x="1140" y="564"/>
                    <a:pt x="1169" y="551"/>
                  </a:cubicBezTo>
                  <a:cubicBezTo>
                    <a:pt x="1167" y="519"/>
                    <a:pt x="1163" y="487"/>
                    <a:pt x="1156" y="455"/>
                  </a:cubicBezTo>
                  <a:cubicBezTo>
                    <a:pt x="1155" y="452"/>
                    <a:pt x="1154" y="449"/>
                    <a:pt x="1153" y="446"/>
                  </a:cubicBezTo>
                  <a:cubicBezTo>
                    <a:pt x="1121" y="442"/>
                    <a:pt x="1080" y="438"/>
                    <a:pt x="1031" y="436"/>
                  </a:cubicBezTo>
                  <a:cubicBezTo>
                    <a:pt x="1022" y="409"/>
                    <a:pt x="1011" y="384"/>
                    <a:pt x="998" y="359"/>
                  </a:cubicBezTo>
                  <a:cubicBezTo>
                    <a:pt x="1030" y="322"/>
                    <a:pt x="1055" y="290"/>
                    <a:pt x="1074" y="263"/>
                  </a:cubicBezTo>
                  <a:cubicBezTo>
                    <a:pt x="1054" y="233"/>
                    <a:pt x="1032" y="206"/>
                    <a:pt x="1008" y="180"/>
                  </a:cubicBezTo>
                  <a:cubicBezTo>
                    <a:pt x="977" y="193"/>
                    <a:pt x="940" y="210"/>
                    <a:pt x="897" y="233"/>
                  </a:cubicBezTo>
                  <a:cubicBezTo>
                    <a:pt x="876" y="214"/>
                    <a:pt x="853" y="198"/>
                    <a:pt x="829" y="183"/>
                  </a:cubicBezTo>
                  <a:cubicBezTo>
                    <a:pt x="838" y="135"/>
                    <a:pt x="844" y="94"/>
                    <a:pt x="847" y="62"/>
                  </a:cubicBezTo>
                  <a:cubicBezTo>
                    <a:pt x="816" y="46"/>
                    <a:pt x="783" y="33"/>
                    <a:pt x="749" y="23"/>
                  </a:cubicBezTo>
                  <a:cubicBezTo>
                    <a:pt x="729" y="49"/>
                    <a:pt x="705" y="82"/>
                    <a:pt x="679" y="124"/>
                  </a:cubicBezTo>
                  <a:cubicBezTo>
                    <a:pt x="652" y="118"/>
                    <a:pt x="624" y="115"/>
                    <a:pt x="596" y="114"/>
                  </a:cubicBezTo>
                  <a:cubicBezTo>
                    <a:pt x="579" y="68"/>
                    <a:pt x="564" y="30"/>
                    <a:pt x="550" y="0"/>
                  </a:cubicBezTo>
                  <a:cubicBezTo>
                    <a:pt x="518" y="2"/>
                    <a:pt x="486" y="7"/>
                    <a:pt x="454" y="14"/>
                  </a:cubicBezTo>
                  <a:cubicBezTo>
                    <a:pt x="451" y="15"/>
                    <a:pt x="449" y="15"/>
                    <a:pt x="446" y="16"/>
                  </a:cubicBezTo>
                  <a:cubicBezTo>
                    <a:pt x="441" y="49"/>
                    <a:pt x="438" y="89"/>
                    <a:pt x="436" y="139"/>
                  </a:cubicBezTo>
                  <a:cubicBezTo>
                    <a:pt x="409" y="147"/>
                    <a:pt x="383" y="159"/>
                    <a:pt x="359" y="172"/>
                  </a:cubicBezTo>
                  <a:cubicBezTo>
                    <a:pt x="321" y="140"/>
                    <a:pt x="289" y="115"/>
                    <a:pt x="262" y="96"/>
                  </a:cubicBezTo>
                  <a:cubicBezTo>
                    <a:pt x="233" y="115"/>
                    <a:pt x="205" y="137"/>
                    <a:pt x="180" y="162"/>
                  </a:cubicBezTo>
                  <a:cubicBezTo>
                    <a:pt x="192" y="192"/>
                    <a:pt x="210" y="229"/>
                    <a:pt x="232" y="273"/>
                  </a:cubicBezTo>
                  <a:cubicBezTo>
                    <a:pt x="214" y="294"/>
                    <a:pt x="197" y="316"/>
                    <a:pt x="183" y="340"/>
                  </a:cubicBezTo>
                  <a:cubicBezTo>
                    <a:pt x="134" y="331"/>
                    <a:pt x="94" y="325"/>
                    <a:pt x="61" y="323"/>
                  </a:cubicBezTo>
                  <a:cubicBezTo>
                    <a:pt x="45" y="354"/>
                    <a:pt x="32" y="387"/>
                    <a:pt x="22" y="421"/>
                  </a:cubicBezTo>
                  <a:cubicBezTo>
                    <a:pt x="48" y="441"/>
                    <a:pt x="82" y="464"/>
                    <a:pt x="123" y="491"/>
                  </a:cubicBezTo>
                  <a:cubicBezTo>
                    <a:pt x="118" y="518"/>
                    <a:pt x="115" y="546"/>
                    <a:pt x="114" y="574"/>
                  </a:cubicBezTo>
                  <a:cubicBezTo>
                    <a:pt x="68" y="590"/>
                    <a:pt x="30" y="606"/>
                    <a:pt x="0" y="619"/>
                  </a:cubicBezTo>
                  <a:cubicBezTo>
                    <a:pt x="2" y="651"/>
                    <a:pt x="6" y="683"/>
                    <a:pt x="14" y="716"/>
                  </a:cubicBezTo>
                  <a:cubicBezTo>
                    <a:pt x="14" y="718"/>
                    <a:pt x="15" y="721"/>
                    <a:pt x="16" y="724"/>
                  </a:cubicBezTo>
                  <a:cubicBezTo>
                    <a:pt x="48" y="729"/>
                    <a:pt x="89" y="732"/>
                    <a:pt x="138" y="734"/>
                  </a:cubicBezTo>
                  <a:cubicBezTo>
                    <a:pt x="147" y="761"/>
                    <a:pt x="158" y="787"/>
                    <a:pt x="171" y="811"/>
                  </a:cubicBezTo>
                  <a:cubicBezTo>
                    <a:pt x="140" y="848"/>
                    <a:pt x="114" y="880"/>
                    <a:pt x="95" y="907"/>
                  </a:cubicBezTo>
                  <a:cubicBezTo>
                    <a:pt x="115" y="937"/>
                    <a:pt x="137" y="965"/>
                    <a:pt x="161" y="990"/>
                  </a:cubicBezTo>
                  <a:cubicBezTo>
                    <a:pt x="192" y="977"/>
                    <a:pt x="229" y="960"/>
                    <a:pt x="272" y="937"/>
                  </a:cubicBezTo>
                  <a:cubicBezTo>
                    <a:pt x="293" y="956"/>
                    <a:pt x="316" y="972"/>
                    <a:pt x="340" y="987"/>
                  </a:cubicBezTo>
                  <a:cubicBezTo>
                    <a:pt x="331" y="1035"/>
                    <a:pt x="325" y="1076"/>
                    <a:pt x="322" y="1109"/>
                  </a:cubicBezTo>
                  <a:cubicBezTo>
                    <a:pt x="354" y="1124"/>
                    <a:pt x="386" y="1137"/>
                    <a:pt x="420" y="1147"/>
                  </a:cubicBezTo>
                  <a:cubicBezTo>
                    <a:pt x="441" y="1121"/>
                    <a:pt x="464" y="1088"/>
                    <a:pt x="490" y="1046"/>
                  </a:cubicBezTo>
                  <a:cubicBezTo>
                    <a:pt x="517" y="1052"/>
                    <a:pt x="545" y="1055"/>
                    <a:pt x="574" y="1056"/>
                  </a:cubicBezTo>
                  <a:cubicBezTo>
                    <a:pt x="590" y="1102"/>
                    <a:pt x="605" y="1140"/>
                    <a:pt x="619" y="1170"/>
                  </a:cubicBezTo>
                  <a:cubicBezTo>
                    <a:pt x="651" y="1168"/>
                    <a:pt x="683" y="1163"/>
                    <a:pt x="715" y="1156"/>
                  </a:cubicBezTo>
                  <a:cubicBezTo>
                    <a:pt x="718" y="1155"/>
                    <a:pt x="721" y="1155"/>
                    <a:pt x="723" y="1154"/>
                  </a:cubicBezTo>
                  <a:cubicBezTo>
                    <a:pt x="728" y="1121"/>
                    <a:pt x="731" y="1081"/>
                    <a:pt x="733" y="1032"/>
                  </a:cubicBezTo>
                  <a:cubicBezTo>
                    <a:pt x="760" y="1023"/>
                    <a:pt x="786" y="1011"/>
                    <a:pt x="810" y="998"/>
                  </a:cubicBezTo>
                  <a:cubicBezTo>
                    <a:pt x="848" y="1030"/>
                    <a:pt x="880" y="1055"/>
                    <a:pt x="907" y="1074"/>
                  </a:cubicBezTo>
                  <a:cubicBezTo>
                    <a:pt x="936" y="1055"/>
                    <a:pt x="964" y="1033"/>
                    <a:pt x="989" y="1008"/>
                  </a:cubicBezTo>
                  <a:cubicBezTo>
                    <a:pt x="977" y="978"/>
                    <a:pt x="960" y="941"/>
                    <a:pt x="937" y="897"/>
                  </a:cubicBezTo>
                  <a:cubicBezTo>
                    <a:pt x="955" y="876"/>
                    <a:pt x="972" y="854"/>
                    <a:pt x="987" y="830"/>
                  </a:cubicBezTo>
                  <a:cubicBezTo>
                    <a:pt x="1035" y="839"/>
                    <a:pt x="1075" y="845"/>
                    <a:pt x="1108" y="848"/>
                  </a:cubicBezTo>
                  <a:cubicBezTo>
                    <a:pt x="1124" y="816"/>
                    <a:pt x="1137" y="783"/>
                    <a:pt x="1147" y="749"/>
                  </a:cubicBezTo>
                  <a:cubicBezTo>
                    <a:pt x="1121" y="729"/>
                    <a:pt x="1087" y="706"/>
                    <a:pt x="1046" y="679"/>
                  </a:cubicBezTo>
                  <a:cubicBezTo>
                    <a:pt x="1051" y="652"/>
                    <a:pt x="1055" y="624"/>
                    <a:pt x="1055" y="596"/>
                  </a:cubicBezTo>
                  <a:close/>
                  <a:moveTo>
                    <a:pt x="657" y="901"/>
                  </a:moveTo>
                  <a:cubicBezTo>
                    <a:pt x="633" y="906"/>
                    <a:pt x="609" y="909"/>
                    <a:pt x="584" y="909"/>
                  </a:cubicBezTo>
                  <a:cubicBezTo>
                    <a:pt x="512" y="909"/>
                    <a:pt x="441" y="884"/>
                    <a:pt x="384" y="839"/>
                  </a:cubicBezTo>
                  <a:cubicBezTo>
                    <a:pt x="326" y="794"/>
                    <a:pt x="285" y="729"/>
                    <a:pt x="269" y="657"/>
                  </a:cubicBezTo>
                  <a:cubicBezTo>
                    <a:pt x="250" y="573"/>
                    <a:pt x="264" y="486"/>
                    <a:pt x="310" y="413"/>
                  </a:cubicBezTo>
                  <a:cubicBezTo>
                    <a:pt x="356" y="340"/>
                    <a:pt x="428" y="289"/>
                    <a:pt x="512" y="270"/>
                  </a:cubicBezTo>
                  <a:cubicBezTo>
                    <a:pt x="536" y="264"/>
                    <a:pt x="561" y="261"/>
                    <a:pt x="585" y="261"/>
                  </a:cubicBezTo>
                  <a:cubicBezTo>
                    <a:pt x="657" y="261"/>
                    <a:pt x="728" y="286"/>
                    <a:pt x="785" y="331"/>
                  </a:cubicBezTo>
                  <a:cubicBezTo>
                    <a:pt x="843" y="376"/>
                    <a:pt x="884" y="441"/>
                    <a:pt x="900" y="513"/>
                  </a:cubicBezTo>
                  <a:cubicBezTo>
                    <a:pt x="940" y="687"/>
                    <a:pt x="831" y="861"/>
                    <a:pt x="657" y="901"/>
                  </a:cubicBezTo>
                  <a:close/>
                </a:path>
              </a:pathLst>
            </a:custGeom>
            <a:grpFill/>
            <a:ln>
              <a:noFill/>
            </a:ln>
          </p:spPr>
          <p:txBody>
            <a:bodyPr vert="horz" wrap="square" lIns="91440" tIns="45720" rIns="91440" bIns="45720" numCol="1" anchor="t" anchorCtr="0" compatLnSpc="1"/>
            <a:p>
              <a:endParaRPr lang="id-ID">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107" name="TextBox 13"/>
          <p:cNvSpPr txBox="1"/>
          <p:nvPr/>
        </p:nvSpPr>
        <p:spPr>
          <a:xfrm>
            <a:off x="5089525" y="1739265"/>
            <a:ext cx="2910205" cy="294640"/>
          </a:xfrm>
          <a:prstGeom prst="rect">
            <a:avLst/>
          </a:prstGeom>
          <a:noFill/>
        </p:spPr>
        <p:txBody>
          <a:bodyPr wrap="square" lIns="0" tIns="0" rIns="0" bIns="0" rtlCol="0" anchor="t" anchorCtr="0">
            <a:spAutoFit/>
          </a:bodyPr>
          <a:p>
            <a:pPr algn="l" defTabSz="1216660">
              <a:lnSpc>
                <a:spcPct val="120000"/>
              </a:lnSpc>
              <a:spcBef>
                <a:spcPct val="20000"/>
              </a:spcBef>
              <a:defRPr/>
            </a:pPr>
            <a:r>
              <a:rPr lang="zh-CN" altLang="en-US" sz="1600">
                <a:solidFill>
                  <a:schemeClr val="tx1"/>
                </a:solidFill>
                <a:latin typeface="微软雅黑" panose="020B0503020204020204" charset="-122"/>
                <a:ea typeface="微软雅黑" panose="020B0503020204020204" charset="-122"/>
                <a:sym typeface="思源黑体 CN Regular" panose="020B0500000000000000" pitchFamily="34" charset="-122"/>
              </a:rPr>
              <a:t>构建国土空间开发保护新格局</a:t>
            </a:r>
            <a:endParaRPr lang="zh-CN" altLang="en-US" sz="1600">
              <a:solidFill>
                <a:schemeClr val="tx1"/>
              </a:solidFill>
              <a:latin typeface="微软雅黑" panose="020B0503020204020204" charset="-122"/>
              <a:ea typeface="微软雅黑" panose="020B0503020204020204" charset="-122"/>
              <a:sym typeface="思源黑体 CN Regular" panose="020B0500000000000000" pitchFamily="34" charset="-122"/>
            </a:endParaRPr>
          </a:p>
        </p:txBody>
      </p:sp>
      <p:sp>
        <p:nvSpPr>
          <p:cNvPr id="109" name="TextBox 13"/>
          <p:cNvSpPr txBox="1"/>
          <p:nvPr/>
        </p:nvSpPr>
        <p:spPr>
          <a:xfrm>
            <a:off x="5089525" y="3041015"/>
            <a:ext cx="2757805" cy="294640"/>
          </a:xfrm>
          <a:prstGeom prst="rect">
            <a:avLst/>
          </a:prstGeom>
          <a:noFill/>
        </p:spPr>
        <p:txBody>
          <a:bodyPr wrap="square" lIns="0" tIns="0" rIns="0" bIns="0" rtlCol="0" anchor="t" anchorCtr="0">
            <a:spAutoFit/>
          </a:bodyPr>
          <a:p>
            <a:pPr algn="l" defTabSz="1216660">
              <a:lnSpc>
                <a:spcPct val="120000"/>
              </a:lnSpc>
              <a:spcBef>
                <a:spcPct val="20000"/>
              </a:spcBef>
              <a:defRPr/>
            </a:pPr>
            <a:r>
              <a:rPr lang="zh-CN" altLang="en-US" sz="1600">
                <a:solidFill>
                  <a:schemeClr val="tx1"/>
                </a:solidFill>
                <a:latin typeface="微软雅黑" panose="020B0503020204020204" charset="-122"/>
                <a:ea typeface="微软雅黑" panose="020B0503020204020204" charset="-122"/>
                <a:sym typeface="思源黑体 CN Regular" panose="020B0500000000000000" pitchFamily="34" charset="-122"/>
              </a:rPr>
              <a:t>推进以人为核心的新型城镇化</a:t>
            </a:r>
            <a:endParaRPr lang="zh-CN" altLang="en-US" sz="1600">
              <a:solidFill>
                <a:schemeClr val="tx1"/>
              </a:solidFill>
              <a:latin typeface="微软雅黑" panose="020B0503020204020204" charset="-122"/>
              <a:ea typeface="微软雅黑" panose="020B0503020204020204" charset="-122"/>
              <a:sym typeface="思源黑体 CN Regular" panose="020B0500000000000000" pitchFamily="34" charset="-122"/>
            </a:endParaRPr>
          </a:p>
        </p:txBody>
      </p:sp>
      <p:sp>
        <p:nvSpPr>
          <p:cNvPr id="111" name="TextBox 13"/>
          <p:cNvSpPr txBox="1"/>
          <p:nvPr/>
        </p:nvSpPr>
        <p:spPr>
          <a:xfrm>
            <a:off x="5089525" y="2374265"/>
            <a:ext cx="2397760" cy="294640"/>
          </a:xfrm>
          <a:prstGeom prst="rect">
            <a:avLst/>
          </a:prstGeom>
          <a:noFill/>
        </p:spPr>
        <p:txBody>
          <a:bodyPr wrap="square" lIns="0" tIns="0" rIns="0" bIns="0" rtlCol="0" anchor="t" anchorCtr="0">
            <a:spAutoFit/>
          </a:bodyPr>
          <a:p>
            <a:pPr algn="l" defTabSz="1216660">
              <a:lnSpc>
                <a:spcPct val="120000"/>
              </a:lnSpc>
              <a:spcBef>
                <a:spcPct val="20000"/>
              </a:spcBef>
              <a:defRPr/>
            </a:pPr>
            <a:r>
              <a:rPr lang="zh-CN" altLang="en-US" sz="1600">
                <a:solidFill>
                  <a:schemeClr val="tx1"/>
                </a:solidFill>
                <a:latin typeface="微软雅黑" panose="020B0503020204020204" charset="-122"/>
                <a:ea typeface="微软雅黑" panose="020B0503020204020204" charset="-122"/>
                <a:sym typeface="思源黑体 CN Regular" panose="020B0500000000000000" pitchFamily="34" charset="-122"/>
              </a:rPr>
              <a:t>推动区域协调发展</a:t>
            </a:r>
            <a:endParaRPr lang="zh-CN" altLang="en-US" sz="1600">
              <a:solidFill>
                <a:schemeClr val="tx1"/>
              </a:solidFill>
              <a:latin typeface="微软雅黑" panose="020B0503020204020204" charset="-122"/>
              <a:ea typeface="微软雅黑" panose="020B0503020204020204" charset="-122"/>
              <a:sym typeface="思源黑体 CN Regular" panose="020B0500000000000000" pitchFamily="34" charset="-122"/>
            </a:endParaRPr>
          </a:p>
        </p:txBody>
      </p:sp>
      <p:pic>
        <p:nvPicPr>
          <p:cNvPr id="2" name="图片 1" descr="党政1"/>
          <p:cNvPicPr>
            <a:picLocks noChangeAspect="1"/>
          </p:cNvPicPr>
          <p:nvPr/>
        </p:nvPicPr>
        <p:blipFill>
          <a:blip r:embed="rId1"/>
          <a:stretch>
            <a:fillRect/>
          </a:stretch>
        </p:blipFill>
        <p:spPr>
          <a:xfrm>
            <a:off x="57944" y="-185"/>
            <a:ext cx="603409" cy="603409"/>
          </a:xfrm>
          <a:prstGeom prst="rect">
            <a:avLst/>
          </a:prstGeom>
        </p:spPr>
      </p:pic>
      <p:grpSp>
        <p:nvGrpSpPr>
          <p:cNvPr id="142" name="Group 14"/>
          <p:cNvGrpSpPr/>
          <p:nvPr/>
        </p:nvGrpSpPr>
        <p:grpSpPr>
          <a:xfrm rot="0">
            <a:off x="4479290" y="1612265"/>
            <a:ext cx="549910" cy="548640"/>
            <a:chOff x="14636808" y="5418887"/>
            <a:chExt cx="1050796" cy="1048123"/>
          </a:xfrm>
        </p:grpSpPr>
        <p:sp>
          <p:nvSpPr>
            <p:cNvPr id="143" name="Freeform 12"/>
            <p:cNvSpPr>
              <a:spLocks noChangeArrowheads="1"/>
            </p:cNvSpPr>
            <p:nvPr/>
          </p:nvSpPr>
          <p:spPr bwMode="auto">
            <a:xfrm>
              <a:off x="14636808" y="5418887"/>
              <a:ext cx="1050796" cy="1048123"/>
            </a:xfrm>
            <a:custGeom>
              <a:avLst/>
              <a:gdLst>
                <a:gd name="T0" fmla="*/ 2351 w 2352"/>
                <a:gd name="T1" fmla="*/ 1172 h 2345"/>
                <a:gd name="T2" fmla="*/ 2351 w 2352"/>
                <a:gd name="T3" fmla="*/ 1172 h 2345"/>
                <a:gd name="T4" fmla="*/ 1179 w 2352"/>
                <a:gd name="T5" fmla="*/ 2344 h 2345"/>
                <a:gd name="T6" fmla="*/ 0 w 2352"/>
                <a:gd name="T7" fmla="*/ 1172 h 2345"/>
                <a:gd name="T8" fmla="*/ 1179 w 2352"/>
                <a:gd name="T9" fmla="*/ 0 h 2345"/>
                <a:gd name="T10" fmla="*/ 2351 w 2352"/>
                <a:gd name="T11" fmla="*/ 1172 h 2345"/>
              </a:gdLst>
              <a:ahLst/>
              <a:cxnLst>
                <a:cxn ang="0">
                  <a:pos x="T0" y="T1"/>
                </a:cxn>
                <a:cxn ang="0">
                  <a:pos x="T2" y="T3"/>
                </a:cxn>
                <a:cxn ang="0">
                  <a:pos x="T4" y="T5"/>
                </a:cxn>
                <a:cxn ang="0">
                  <a:pos x="T6" y="T7"/>
                </a:cxn>
                <a:cxn ang="0">
                  <a:pos x="T8" y="T9"/>
                </a:cxn>
                <a:cxn ang="0">
                  <a:pos x="T10" y="T11"/>
                </a:cxn>
              </a:cxnLst>
              <a:rect l="0" t="0" r="r" b="b"/>
              <a:pathLst>
                <a:path w="2352" h="2345">
                  <a:moveTo>
                    <a:pt x="2351" y="1172"/>
                  </a:moveTo>
                  <a:lnTo>
                    <a:pt x="2351" y="1172"/>
                  </a:lnTo>
                  <a:cubicBezTo>
                    <a:pt x="2351" y="1821"/>
                    <a:pt x="1822" y="2344"/>
                    <a:pt x="1179" y="2344"/>
                  </a:cubicBezTo>
                  <a:cubicBezTo>
                    <a:pt x="530" y="2344"/>
                    <a:pt x="0" y="1821"/>
                    <a:pt x="0" y="1172"/>
                  </a:cubicBezTo>
                  <a:cubicBezTo>
                    <a:pt x="0" y="523"/>
                    <a:pt x="530" y="0"/>
                    <a:pt x="1179" y="0"/>
                  </a:cubicBezTo>
                  <a:cubicBezTo>
                    <a:pt x="1822" y="0"/>
                    <a:pt x="2351" y="523"/>
                    <a:pt x="2351" y="1172"/>
                  </a:cubicBezTo>
                </a:path>
              </a:pathLst>
            </a:custGeom>
            <a:solidFill>
              <a:srgbClr val="E92B29"/>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144" name="Freeform 13"/>
            <p:cNvSpPr>
              <a:spLocks noChangeArrowheads="1"/>
            </p:cNvSpPr>
            <p:nvPr/>
          </p:nvSpPr>
          <p:spPr bwMode="auto">
            <a:xfrm>
              <a:off x="14690137" y="5470208"/>
              <a:ext cx="944136" cy="943508"/>
            </a:xfrm>
            <a:custGeom>
              <a:avLst/>
              <a:gdLst>
                <a:gd name="T0" fmla="*/ 1059 w 2113"/>
                <a:gd name="T1" fmla="*/ 2112 h 2113"/>
                <a:gd name="T2" fmla="*/ 1059 w 2113"/>
                <a:gd name="T3" fmla="*/ 2112 h 2113"/>
                <a:gd name="T4" fmla="*/ 0 w 2113"/>
                <a:gd name="T5" fmla="*/ 1059 h 2113"/>
                <a:gd name="T6" fmla="*/ 1059 w 2113"/>
                <a:gd name="T7" fmla="*/ 0 h 2113"/>
                <a:gd name="T8" fmla="*/ 2112 w 2113"/>
                <a:gd name="T9" fmla="*/ 1059 h 2113"/>
                <a:gd name="T10" fmla="*/ 1059 w 2113"/>
                <a:gd name="T11" fmla="*/ 2112 h 2113"/>
                <a:gd name="T12" fmla="*/ 1059 w 2113"/>
                <a:gd name="T13" fmla="*/ 132 h 2113"/>
                <a:gd name="T14" fmla="*/ 1059 w 2113"/>
                <a:gd name="T15" fmla="*/ 132 h 2113"/>
                <a:gd name="T16" fmla="*/ 126 w 2113"/>
                <a:gd name="T17" fmla="*/ 1059 h 2113"/>
                <a:gd name="T18" fmla="*/ 1059 w 2113"/>
                <a:gd name="T19" fmla="*/ 1987 h 2113"/>
                <a:gd name="T20" fmla="*/ 1986 w 2113"/>
                <a:gd name="T21" fmla="*/ 1059 h 2113"/>
                <a:gd name="T22" fmla="*/ 1059 w 2113"/>
                <a:gd name="T23" fmla="*/ 132 h 2113"/>
                <a:gd name="T24" fmla="*/ 1059 w 2113"/>
                <a:gd name="T25" fmla="*/ 132 h 2113"/>
                <a:gd name="T26" fmla="*/ 1059 w 2113"/>
                <a:gd name="T27" fmla="*/ 132 h 2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3" h="2113">
                  <a:moveTo>
                    <a:pt x="1059" y="2112"/>
                  </a:moveTo>
                  <a:lnTo>
                    <a:pt x="1059" y="2112"/>
                  </a:lnTo>
                  <a:cubicBezTo>
                    <a:pt x="476" y="2112"/>
                    <a:pt x="0" y="1642"/>
                    <a:pt x="0" y="1059"/>
                  </a:cubicBezTo>
                  <a:cubicBezTo>
                    <a:pt x="0" y="477"/>
                    <a:pt x="476" y="0"/>
                    <a:pt x="1059" y="0"/>
                  </a:cubicBezTo>
                  <a:cubicBezTo>
                    <a:pt x="1635" y="0"/>
                    <a:pt x="2112" y="477"/>
                    <a:pt x="2112" y="1059"/>
                  </a:cubicBezTo>
                  <a:cubicBezTo>
                    <a:pt x="2112" y="1642"/>
                    <a:pt x="1635" y="2112"/>
                    <a:pt x="1059" y="2112"/>
                  </a:cubicBezTo>
                  <a:close/>
                  <a:moveTo>
                    <a:pt x="1059" y="132"/>
                  </a:moveTo>
                  <a:lnTo>
                    <a:pt x="1059" y="132"/>
                  </a:lnTo>
                  <a:cubicBezTo>
                    <a:pt x="543" y="132"/>
                    <a:pt x="126" y="543"/>
                    <a:pt x="126" y="1059"/>
                  </a:cubicBezTo>
                  <a:cubicBezTo>
                    <a:pt x="126" y="1569"/>
                    <a:pt x="543" y="1987"/>
                    <a:pt x="1059" y="1987"/>
                  </a:cubicBezTo>
                  <a:cubicBezTo>
                    <a:pt x="1569" y="1987"/>
                    <a:pt x="1986" y="1569"/>
                    <a:pt x="1986" y="1059"/>
                  </a:cubicBezTo>
                  <a:cubicBezTo>
                    <a:pt x="1986" y="543"/>
                    <a:pt x="1569" y="132"/>
                    <a:pt x="1059" y="132"/>
                  </a:cubicBezTo>
                  <a:close/>
                  <a:moveTo>
                    <a:pt x="1059" y="132"/>
                  </a:moveTo>
                  <a:lnTo>
                    <a:pt x="1059" y="132"/>
                  </a:ln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grpSp>
      <p:sp>
        <p:nvSpPr>
          <p:cNvPr id="22" name="文本框 21"/>
          <p:cNvSpPr txBox="1"/>
          <p:nvPr/>
        </p:nvSpPr>
        <p:spPr>
          <a:xfrm>
            <a:off x="4554220" y="1698625"/>
            <a:ext cx="497840" cy="337185"/>
          </a:xfrm>
          <a:prstGeom prst="rect">
            <a:avLst/>
          </a:prstGeom>
          <a:noFill/>
        </p:spPr>
        <p:txBody>
          <a:bodyPr wrap="square" rtlCol="0">
            <a:spAutoFit/>
          </a:bodyPr>
          <a:p>
            <a:r>
              <a:rPr lang="en-US" altLang="zh-CN" sz="1600">
                <a:solidFill>
                  <a:schemeClr val="bg1"/>
                </a:solidFill>
                <a:latin typeface="微软雅黑" panose="020B0503020204020204" charset="-122"/>
                <a:ea typeface="微软雅黑" panose="020B0503020204020204" charset="-122"/>
              </a:rPr>
              <a:t>29</a:t>
            </a:r>
            <a:endParaRPr lang="en-US" altLang="zh-CN" sz="1600">
              <a:solidFill>
                <a:schemeClr val="bg1"/>
              </a:solidFill>
              <a:latin typeface="微软雅黑" panose="020B0503020204020204" charset="-122"/>
              <a:ea typeface="微软雅黑" panose="020B0503020204020204" charset="-122"/>
            </a:endParaRPr>
          </a:p>
        </p:txBody>
      </p:sp>
      <p:grpSp>
        <p:nvGrpSpPr>
          <p:cNvPr id="6" name="Group 14"/>
          <p:cNvGrpSpPr/>
          <p:nvPr/>
        </p:nvGrpSpPr>
        <p:grpSpPr>
          <a:xfrm rot="0">
            <a:off x="4479290" y="2271395"/>
            <a:ext cx="549910" cy="548640"/>
            <a:chOff x="14636808" y="5418887"/>
            <a:chExt cx="1050796" cy="1048123"/>
          </a:xfrm>
        </p:grpSpPr>
        <p:sp>
          <p:nvSpPr>
            <p:cNvPr id="7" name="Freeform 12"/>
            <p:cNvSpPr>
              <a:spLocks noChangeArrowheads="1"/>
            </p:cNvSpPr>
            <p:nvPr/>
          </p:nvSpPr>
          <p:spPr bwMode="auto">
            <a:xfrm>
              <a:off x="14636808" y="5418887"/>
              <a:ext cx="1050796" cy="1048123"/>
            </a:xfrm>
            <a:custGeom>
              <a:avLst/>
              <a:gdLst>
                <a:gd name="T0" fmla="*/ 2351 w 2352"/>
                <a:gd name="T1" fmla="*/ 1172 h 2345"/>
                <a:gd name="T2" fmla="*/ 2351 w 2352"/>
                <a:gd name="T3" fmla="*/ 1172 h 2345"/>
                <a:gd name="T4" fmla="*/ 1179 w 2352"/>
                <a:gd name="T5" fmla="*/ 2344 h 2345"/>
                <a:gd name="T6" fmla="*/ 0 w 2352"/>
                <a:gd name="T7" fmla="*/ 1172 h 2345"/>
                <a:gd name="T8" fmla="*/ 1179 w 2352"/>
                <a:gd name="T9" fmla="*/ 0 h 2345"/>
                <a:gd name="T10" fmla="*/ 2351 w 2352"/>
                <a:gd name="T11" fmla="*/ 1172 h 2345"/>
              </a:gdLst>
              <a:ahLst/>
              <a:cxnLst>
                <a:cxn ang="0">
                  <a:pos x="T0" y="T1"/>
                </a:cxn>
                <a:cxn ang="0">
                  <a:pos x="T2" y="T3"/>
                </a:cxn>
                <a:cxn ang="0">
                  <a:pos x="T4" y="T5"/>
                </a:cxn>
                <a:cxn ang="0">
                  <a:pos x="T6" y="T7"/>
                </a:cxn>
                <a:cxn ang="0">
                  <a:pos x="T8" y="T9"/>
                </a:cxn>
                <a:cxn ang="0">
                  <a:pos x="T10" y="T11"/>
                </a:cxn>
              </a:cxnLst>
              <a:rect l="0" t="0" r="r" b="b"/>
              <a:pathLst>
                <a:path w="2352" h="2345">
                  <a:moveTo>
                    <a:pt x="2351" y="1172"/>
                  </a:moveTo>
                  <a:lnTo>
                    <a:pt x="2351" y="1172"/>
                  </a:lnTo>
                  <a:cubicBezTo>
                    <a:pt x="2351" y="1821"/>
                    <a:pt x="1822" y="2344"/>
                    <a:pt x="1179" y="2344"/>
                  </a:cubicBezTo>
                  <a:cubicBezTo>
                    <a:pt x="530" y="2344"/>
                    <a:pt x="0" y="1821"/>
                    <a:pt x="0" y="1172"/>
                  </a:cubicBezTo>
                  <a:cubicBezTo>
                    <a:pt x="0" y="523"/>
                    <a:pt x="530" y="0"/>
                    <a:pt x="1179" y="0"/>
                  </a:cubicBezTo>
                  <a:cubicBezTo>
                    <a:pt x="1822" y="0"/>
                    <a:pt x="2351" y="523"/>
                    <a:pt x="2351" y="1172"/>
                  </a:cubicBezTo>
                </a:path>
              </a:pathLst>
            </a:custGeom>
            <a:solidFill>
              <a:srgbClr val="E92B29"/>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8" name="Freeform 13"/>
            <p:cNvSpPr>
              <a:spLocks noChangeArrowheads="1"/>
            </p:cNvSpPr>
            <p:nvPr/>
          </p:nvSpPr>
          <p:spPr bwMode="auto">
            <a:xfrm>
              <a:off x="14690137" y="5470208"/>
              <a:ext cx="944136" cy="943508"/>
            </a:xfrm>
            <a:custGeom>
              <a:avLst/>
              <a:gdLst>
                <a:gd name="T0" fmla="*/ 1059 w 2113"/>
                <a:gd name="T1" fmla="*/ 2112 h 2113"/>
                <a:gd name="T2" fmla="*/ 1059 w 2113"/>
                <a:gd name="T3" fmla="*/ 2112 h 2113"/>
                <a:gd name="T4" fmla="*/ 0 w 2113"/>
                <a:gd name="T5" fmla="*/ 1059 h 2113"/>
                <a:gd name="T6" fmla="*/ 1059 w 2113"/>
                <a:gd name="T7" fmla="*/ 0 h 2113"/>
                <a:gd name="T8" fmla="*/ 2112 w 2113"/>
                <a:gd name="T9" fmla="*/ 1059 h 2113"/>
                <a:gd name="T10" fmla="*/ 1059 w 2113"/>
                <a:gd name="T11" fmla="*/ 2112 h 2113"/>
                <a:gd name="T12" fmla="*/ 1059 w 2113"/>
                <a:gd name="T13" fmla="*/ 132 h 2113"/>
                <a:gd name="T14" fmla="*/ 1059 w 2113"/>
                <a:gd name="T15" fmla="*/ 132 h 2113"/>
                <a:gd name="T16" fmla="*/ 126 w 2113"/>
                <a:gd name="T17" fmla="*/ 1059 h 2113"/>
                <a:gd name="T18" fmla="*/ 1059 w 2113"/>
                <a:gd name="T19" fmla="*/ 1987 h 2113"/>
                <a:gd name="T20" fmla="*/ 1986 w 2113"/>
                <a:gd name="T21" fmla="*/ 1059 h 2113"/>
                <a:gd name="T22" fmla="*/ 1059 w 2113"/>
                <a:gd name="T23" fmla="*/ 132 h 2113"/>
                <a:gd name="T24" fmla="*/ 1059 w 2113"/>
                <a:gd name="T25" fmla="*/ 132 h 2113"/>
                <a:gd name="T26" fmla="*/ 1059 w 2113"/>
                <a:gd name="T27" fmla="*/ 132 h 2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3" h="2113">
                  <a:moveTo>
                    <a:pt x="1059" y="2112"/>
                  </a:moveTo>
                  <a:lnTo>
                    <a:pt x="1059" y="2112"/>
                  </a:lnTo>
                  <a:cubicBezTo>
                    <a:pt x="476" y="2112"/>
                    <a:pt x="0" y="1642"/>
                    <a:pt x="0" y="1059"/>
                  </a:cubicBezTo>
                  <a:cubicBezTo>
                    <a:pt x="0" y="477"/>
                    <a:pt x="476" y="0"/>
                    <a:pt x="1059" y="0"/>
                  </a:cubicBezTo>
                  <a:cubicBezTo>
                    <a:pt x="1635" y="0"/>
                    <a:pt x="2112" y="477"/>
                    <a:pt x="2112" y="1059"/>
                  </a:cubicBezTo>
                  <a:cubicBezTo>
                    <a:pt x="2112" y="1642"/>
                    <a:pt x="1635" y="2112"/>
                    <a:pt x="1059" y="2112"/>
                  </a:cubicBezTo>
                  <a:close/>
                  <a:moveTo>
                    <a:pt x="1059" y="132"/>
                  </a:moveTo>
                  <a:lnTo>
                    <a:pt x="1059" y="132"/>
                  </a:lnTo>
                  <a:cubicBezTo>
                    <a:pt x="543" y="132"/>
                    <a:pt x="126" y="543"/>
                    <a:pt x="126" y="1059"/>
                  </a:cubicBezTo>
                  <a:cubicBezTo>
                    <a:pt x="126" y="1569"/>
                    <a:pt x="543" y="1987"/>
                    <a:pt x="1059" y="1987"/>
                  </a:cubicBezTo>
                  <a:cubicBezTo>
                    <a:pt x="1569" y="1987"/>
                    <a:pt x="1986" y="1569"/>
                    <a:pt x="1986" y="1059"/>
                  </a:cubicBezTo>
                  <a:cubicBezTo>
                    <a:pt x="1986" y="543"/>
                    <a:pt x="1569" y="132"/>
                    <a:pt x="1059" y="132"/>
                  </a:cubicBezTo>
                  <a:close/>
                  <a:moveTo>
                    <a:pt x="1059" y="132"/>
                  </a:moveTo>
                  <a:lnTo>
                    <a:pt x="1059" y="132"/>
                  </a:ln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grpSp>
      <p:grpSp>
        <p:nvGrpSpPr>
          <p:cNvPr id="9" name="Group 14"/>
          <p:cNvGrpSpPr/>
          <p:nvPr/>
        </p:nvGrpSpPr>
        <p:grpSpPr>
          <a:xfrm rot="0">
            <a:off x="4479290" y="2951480"/>
            <a:ext cx="549910" cy="548640"/>
            <a:chOff x="14636808" y="5418887"/>
            <a:chExt cx="1050796" cy="1048123"/>
          </a:xfrm>
        </p:grpSpPr>
        <p:sp>
          <p:nvSpPr>
            <p:cNvPr id="13" name="Freeform 12"/>
            <p:cNvSpPr>
              <a:spLocks noChangeArrowheads="1"/>
            </p:cNvSpPr>
            <p:nvPr/>
          </p:nvSpPr>
          <p:spPr bwMode="auto">
            <a:xfrm>
              <a:off x="14636808" y="5418887"/>
              <a:ext cx="1050796" cy="1048123"/>
            </a:xfrm>
            <a:custGeom>
              <a:avLst/>
              <a:gdLst>
                <a:gd name="T0" fmla="*/ 2351 w 2352"/>
                <a:gd name="T1" fmla="*/ 1172 h 2345"/>
                <a:gd name="T2" fmla="*/ 2351 w 2352"/>
                <a:gd name="T3" fmla="*/ 1172 h 2345"/>
                <a:gd name="T4" fmla="*/ 1179 w 2352"/>
                <a:gd name="T5" fmla="*/ 2344 h 2345"/>
                <a:gd name="T6" fmla="*/ 0 w 2352"/>
                <a:gd name="T7" fmla="*/ 1172 h 2345"/>
                <a:gd name="T8" fmla="*/ 1179 w 2352"/>
                <a:gd name="T9" fmla="*/ 0 h 2345"/>
                <a:gd name="T10" fmla="*/ 2351 w 2352"/>
                <a:gd name="T11" fmla="*/ 1172 h 2345"/>
              </a:gdLst>
              <a:ahLst/>
              <a:cxnLst>
                <a:cxn ang="0">
                  <a:pos x="T0" y="T1"/>
                </a:cxn>
                <a:cxn ang="0">
                  <a:pos x="T2" y="T3"/>
                </a:cxn>
                <a:cxn ang="0">
                  <a:pos x="T4" y="T5"/>
                </a:cxn>
                <a:cxn ang="0">
                  <a:pos x="T6" y="T7"/>
                </a:cxn>
                <a:cxn ang="0">
                  <a:pos x="T8" y="T9"/>
                </a:cxn>
                <a:cxn ang="0">
                  <a:pos x="T10" y="T11"/>
                </a:cxn>
              </a:cxnLst>
              <a:rect l="0" t="0" r="r" b="b"/>
              <a:pathLst>
                <a:path w="2352" h="2345">
                  <a:moveTo>
                    <a:pt x="2351" y="1172"/>
                  </a:moveTo>
                  <a:lnTo>
                    <a:pt x="2351" y="1172"/>
                  </a:lnTo>
                  <a:cubicBezTo>
                    <a:pt x="2351" y="1821"/>
                    <a:pt x="1822" y="2344"/>
                    <a:pt x="1179" y="2344"/>
                  </a:cubicBezTo>
                  <a:cubicBezTo>
                    <a:pt x="530" y="2344"/>
                    <a:pt x="0" y="1821"/>
                    <a:pt x="0" y="1172"/>
                  </a:cubicBezTo>
                  <a:cubicBezTo>
                    <a:pt x="0" y="523"/>
                    <a:pt x="530" y="0"/>
                    <a:pt x="1179" y="0"/>
                  </a:cubicBezTo>
                  <a:cubicBezTo>
                    <a:pt x="1822" y="0"/>
                    <a:pt x="2351" y="523"/>
                    <a:pt x="2351" y="1172"/>
                  </a:cubicBezTo>
                </a:path>
              </a:pathLst>
            </a:custGeom>
            <a:solidFill>
              <a:srgbClr val="E92B29"/>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sp>
          <p:nvSpPr>
            <p:cNvPr id="14" name="Freeform 13"/>
            <p:cNvSpPr>
              <a:spLocks noChangeArrowheads="1"/>
            </p:cNvSpPr>
            <p:nvPr/>
          </p:nvSpPr>
          <p:spPr bwMode="auto">
            <a:xfrm>
              <a:off x="14690137" y="5470208"/>
              <a:ext cx="944136" cy="943508"/>
            </a:xfrm>
            <a:custGeom>
              <a:avLst/>
              <a:gdLst>
                <a:gd name="T0" fmla="*/ 1059 w 2113"/>
                <a:gd name="T1" fmla="*/ 2112 h 2113"/>
                <a:gd name="T2" fmla="*/ 1059 w 2113"/>
                <a:gd name="T3" fmla="*/ 2112 h 2113"/>
                <a:gd name="T4" fmla="*/ 0 w 2113"/>
                <a:gd name="T5" fmla="*/ 1059 h 2113"/>
                <a:gd name="T6" fmla="*/ 1059 w 2113"/>
                <a:gd name="T7" fmla="*/ 0 h 2113"/>
                <a:gd name="T8" fmla="*/ 2112 w 2113"/>
                <a:gd name="T9" fmla="*/ 1059 h 2113"/>
                <a:gd name="T10" fmla="*/ 1059 w 2113"/>
                <a:gd name="T11" fmla="*/ 2112 h 2113"/>
                <a:gd name="T12" fmla="*/ 1059 w 2113"/>
                <a:gd name="T13" fmla="*/ 132 h 2113"/>
                <a:gd name="T14" fmla="*/ 1059 w 2113"/>
                <a:gd name="T15" fmla="*/ 132 h 2113"/>
                <a:gd name="T16" fmla="*/ 126 w 2113"/>
                <a:gd name="T17" fmla="*/ 1059 h 2113"/>
                <a:gd name="T18" fmla="*/ 1059 w 2113"/>
                <a:gd name="T19" fmla="*/ 1987 h 2113"/>
                <a:gd name="T20" fmla="*/ 1986 w 2113"/>
                <a:gd name="T21" fmla="*/ 1059 h 2113"/>
                <a:gd name="T22" fmla="*/ 1059 w 2113"/>
                <a:gd name="T23" fmla="*/ 132 h 2113"/>
                <a:gd name="T24" fmla="*/ 1059 w 2113"/>
                <a:gd name="T25" fmla="*/ 132 h 2113"/>
                <a:gd name="T26" fmla="*/ 1059 w 2113"/>
                <a:gd name="T27" fmla="*/ 132 h 2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3" h="2113">
                  <a:moveTo>
                    <a:pt x="1059" y="2112"/>
                  </a:moveTo>
                  <a:lnTo>
                    <a:pt x="1059" y="2112"/>
                  </a:lnTo>
                  <a:cubicBezTo>
                    <a:pt x="476" y="2112"/>
                    <a:pt x="0" y="1642"/>
                    <a:pt x="0" y="1059"/>
                  </a:cubicBezTo>
                  <a:cubicBezTo>
                    <a:pt x="0" y="477"/>
                    <a:pt x="476" y="0"/>
                    <a:pt x="1059" y="0"/>
                  </a:cubicBezTo>
                  <a:cubicBezTo>
                    <a:pt x="1635" y="0"/>
                    <a:pt x="2112" y="477"/>
                    <a:pt x="2112" y="1059"/>
                  </a:cubicBezTo>
                  <a:cubicBezTo>
                    <a:pt x="2112" y="1642"/>
                    <a:pt x="1635" y="2112"/>
                    <a:pt x="1059" y="2112"/>
                  </a:cubicBezTo>
                  <a:close/>
                  <a:moveTo>
                    <a:pt x="1059" y="132"/>
                  </a:moveTo>
                  <a:lnTo>
                    <a:pt x="1059" y="132"/>
                  </a:lnTo>
                  <a:cubicBezTo>
                    <a:pt x="543" y="132"/>
                    <a:pt x="126" y="543"/>
                    <a:pt x="126" y="1059"/>
                  </a:cubicBezTo>
                  <a:cubicBezTo>
                    <a:pt x="126" y="1569"/>
                    <a:pt x="543" y="1987"/>
                    <a:pt x="1059" y="1987"/>
                  </a:cubicBezTo>
                  <a:cubicBezTo>
                    <a:pt x="1569" y="1987"/>
                    <a:pt x="1986" y="1569"/>
                    <a:pt x="1986" y="1059"/>
                  </a:cubicBezTo>
                  <a:cubicBezTo>
                    <a:pt x="1986" y="543"/>
                    <a:pt x="1569" y="132"/>
                    <a:pt x="1059" y="132"/>
                  </a:cubicBezTo>
                  <a:close/>
                  <a:moveTo>
                    <a:pt x="1059" y="132"/>
                  </a:moveTo>
                  <a:lnTo>
                    <a:pt x="1059" y="132"/>
                  </a:lnTo>
                  <a:close/>
                </a:path>
              </a:pathLst>
            </a:custGeom>
            <a:solidFill>
              <a:schemeClr val="bg1"/>
            </a:solidFill>
            <a:ln>
              <a:noFill/>
            </a:ln>
            <a:effectLst/>
          </p:spPr>
          <p:txBody>
            <a:bodyPr wrap="none" anchor="ctr"/>
            <a:p>
              <a:pPr>
                <a:lnSpc>
                  <a:spcPts val="1500"/>
                </a:lnSpc>
              </a:pPr>
              <a:endParaRPr lang="en-US" sz="900" dirty="0">
                <a:solidFill>
                  <a:schemeClr val="bg1">
                    <a:lumMod val="50000"/>
                  </a:schemeClr>
                </a:solidFill>
                <a:cs typeface="+mn-ea"/>
                <a:sym typeface="+mn-lt"/>
              </a:endParaRPr>
            </a:p>
          </p:txBody>
        </p:sp>
      </p:grpSp>
      <p:sp>
        <p:nvSpPr>
          <p:cNvPr id="23" name="文本框 22"/>
          <p:cNvSpPr txBox="1"/>
          <p:nvPr/>
        </p:nvSpPr>
        <p:spPr>
          <a:xfrm>
            <a:off x="4545965" y="2380615"/>
            <a:ext cx="497840" cy="337185"/>
          </a:xfrm>
          <a:prstGeom prst="rect">
            <a:avLst/>
          </a:prstGeom>
          <a:noFill/>
        </p:spPr>
        <p:txBody>
          <a:bodyPr wrap="square" rtlCol="0">
            <a:spAutoFit/>
          </a:bodyPr>
          <a:p>
            <a:r>
              <a:rPr lang="en-US" altLang="zh-CN" sz="1600">
                <a:solidFill>
                  <a:schemeClr val="bg1"/>
                </a:solidFill>
                <a:latin typeface="微软雅黑" panose="020B0503020204020204" charset="-122"/>
                <a:ea typeface="微软雅黑" panose="020B0503020204020204" charset="-122"/>
              </a:rPr>
              <a:t>30</a:t>
            </a:r>
            <a:endParaRPr lang="en-US" altLang="zh-CN" sz="1600">
              <a:solidFill>
                <a:schemeClr val="bg1"/>
              </a:solidFill>
              <a:latin typeface="微软雅黑" panose="020B0503020204020204" charset="-122"/>
              <a:ea typeface="微软雅黑" panose="020B0503020204020204" charset="-122"/>
            </a:endParaRPr>
          </a:p>
        </p:txBody>
      </p:sp>
      <p:sp>
        <p:nvSpPr>
          <p:cNvPr id="24" name="文本框 23"/>
          <p:cNvSpPr txBox="1"/>
          <p:nvPr/>
        </p:nvSpPr>
        <p:spPr>
          <a:xfrm>
            <a:off x="4550410" y="3056255"/>
            <a:ext cx="497840" cy="337185"/>
          </a:xfrm>
          <a:prstGeom prst="rect">
            <a:avLst/>
          </a:prstGeom>
          <a:noFill/>
        </p:spPr>
        <p:txBody>
          <a:bodyPr wrap="square" rtlCol="0">
            <a:spAutoFit/>
          </a:bodyPr>
          <a:p>
            <a:r>
              <a:rPr lang="en-US" altLang="zh-CN" sz="1600">
                <a:solidFill>
                  <a:schemeClr val="bg1"/>
                </a:solidFill>
                <a:latin typeface="微软雅黑" panose="020B0503020204020204" charset="-122"/>
                <a:ea typeface="微软雅黑" panose="020B0503020204020204" charset="-122"/>
              </a:rPr>
              <a:t>31</a:t>
            </a:r>
            <a:endParaRPr lang="en-US" altLang="zh-CN" sz="1600">
              <a:solidFill>
                <a:schemeClr val="bg1"/>
              </a:solidFill>
              <a:latin typeface="微软雅黑" panose="020B0503020204020204" charset="-122"/>
              <a:ea typeface="微软雅黑" panose="020B0503020204020204" charset="-122"/>
            </a:endParaRPr>
          </a:p>
        </p:txBody>
      </p:sp>
      <p:pic>
        <p:nvPicPr>
          <p:cNvPr id="18" name="图片 17"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000"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anim calcmode="lin" valueType="num">
                                      <p:cBhvr>
                                        <p:cTn id="8" dur="1000" fill="hold"/>
                                        <p:tgtEl>
                                          <p:spTgt spid="49"/>
                                        </p:tgtEl>
                                        <p:attrNameLst>
                                          <p:attrName>style.rotation</p:attrName>
                                        </p:attrNameLst>
                                      </p:cBhvr>
                                      <p:tavLst>
                                        <p:tav tm="0">
                                          <p:val>
                                            <p:fltVal val="720"/>
                                          </p:val>
                                        </p:tav>
                                        <p:tav tm="100000">
                                          <p:val>
                                            <p:fltVal val="0"/>
                                          </p:val>
                                        </p:tav>
                                      </p:tavLst>
                                    </p:anim>
                                    <p:anim calcmode="lin" valueType="num">
                                      <p:cBhvr>
                                        <p:cTn id="9" dur="1000" fill="hold"/>
                                        <p:tgtEl>
                                          <p:spTgt spid="49"/>
                                        </p:tgtEl>
                                        <p:attrNameLst>
                                          <p:attrName>ppt_h</p:attrName>
                                        </p:attrNameLst>
                                      </p:cBhvr>
                                      <p:tavLst>
                                        <p:tav tm="0">
                                          <p:val>
                                            <p:fltVal val="0"/>
                                          </p:val>
                                        </p:tav>
                                        <p:tav tm="100000">
                                          <p:val>
                                            <p:strVal val="#ppt_h"/>
                                          </p:val>
                                        </p:tav>
                                      </p:tavLst>
                                    </p:anim>
                                    <p:anim calcmode="lin" valueType="num">
                                      <p:cBhvr>
                                        <p:cTn id="10" dur="1000" fill="hold"/>
                                        <p:tgtEl>
                                          <p:spTgt spid="49"/>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000" fill="hold">
                                          <p:stCondLst>
                                            <p:cond delay="0"/>
                                          </p:stCondLst>
                                        </p:cTn>
                                        <p:tgtEl>
                                          <p:spTgt spid="82"/>
                                        </p:tgtEl>
                                        <p:attrNameLst>
                                          <p:attrName>style.visibility</p:attrName>
                                        </p:attrNameLst>
                                      </p:cBhvr>
                                      <p:to>
                                        <p:strVal val="visible"/>
                                      </p:to>
                                    </p:set>
                                    <p:animEffect transition="in" filter="fade">
                                      <p:cBhvr>
                                        <p:cTn id="13" dur="1000"/>
                                        <p:tgtEl>
                                          <p:spTgt spid="82"/>
                                        </p:tgtEl>
                                      </p:cBhvr>
                                    </p:animEffect>
                                    <p:anim calcmode="lin" valueType="num">
                                      <p:cBhvr>
                                        <p:cTn id="14" dur="1000" fill="hold"/>
                                        <p:tgtEl>
                                          <p:spTgt spid="82"/>
                                        </p:tgtEl>
                                        <p:attrNameLst>
                                          <p:attrName>style.rotation</p:attrName>
                                        </p:attrNameLst>
                                      </p:cBhvr>
                                      <p:tavLst>
                                        <p:tav tm="0">
                                          <p:val>
                                            <p:fltVal val="720"/>
                                          </p:val>
                                        </p:tav>
                                        <p:tav tm="100000">
                                          <p:val>
                                            <p:fltVal val="0"/>
                                          </p:val>
                                        </p:tav>
                                      </p:tavLst>
                                    </p:anim>
                                    <p:anim calcmode="lin" valueType="num">
                                      <p:cBhvr>
                                        <p:cTn id="15" dur="1000" fill="hold"/>
                                        <p:tgtEl>
                                          <p:spTgt spid="82"/>
                                        </p:tgtEl>
                                        <p:attrNameLst>
                                          <p:attrName>ppt_h</p:attrName>
                                        </p:attrNameLst>
                                      </p:cBhvr>
                                      <p:tavLst>
                                        <p:tav tm="0">
                                          <p:val>
                                            <p:fltVal val="0"/>
                                          </p:val>
                                        </p:tav>
                                        <p:tav tm="100000">
                                          <p:val>
                                            <p:strVal val="#ppt_h"/>
                                          </p:val>
                                        </p:tav>
                                      </p:tavLst>
                                    </p:anim>
                                    <p:anim calcmode="lin" valueType="num">
                                      <p:cBhvr>
                                        <p:cTn id="16" dur="1000" fill="hold"/>
                                        <p:tgtEl>
                                          <p:spTgt spid="82"/>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000" fill="hold">
                                          <p:stCondLst>
                                            <p:cond delay="0"/>
                                          </p:stCondLst>
                                        </p:cTn>
                                        <p:tgtEl>
                                          <p:spTgt spid="102"/>
                                        </p:tgtEl>
                                        <p:attrNameLst>
                                          <p:attrName>style.visibility</p:attrName>
                                        </p:attrNameLst>
                                      </p:cBhvr>
                                      <p:to>
                                        <p:strVal val="visible"/>
                                      </p:to>
                                    </p:set>
                                    <p:animEffect transition="in" filter="fade">
                                      <p:cBhvr>
                                        <p:cTn id="19" dur="1000"/>
                                        <p:tgtEl>
                                          <p:spTgt spid="102"/>
                                        </p:tgtEl>
                                      </p:cBhvr>
                                    </p:animEffect>
                                    <p:anim calcmode="lin" valueType="num">
                                      <p:cBhvr>
                                        <p:cTn id="20" dur="1000" fill="hold"/>
                                        <p:tgtEl>
                                          <p:spTgt spid="102"/>
                                        </p:tgtEl>
                                        <p:attrNameLst>
                                          <p:attrName>style.rotation</p:attrName>
                                        </p:attrNameLst>
                                      </p:cBhvr>
                                      <p:tavLst>
                                        <p:tav tm="0">
                                          <p:val>
                                            <p:fltVal val="720"/>
                                          </p:val>
                                        </p:tav>
                                        <p:tav tm="100000">
                                          <p:val>
                                            <p:fltVal val="0"/>
                                          </p:val>
                                        </p:tav>
                                      </p:tavLst>
                                    </p:anim>
                                    <p:anim calcmode="lin" valueType="num">
                                      <p:cBhvr>
                                        <p:cTn id="21" dur="1000" fill="hold"/>
                                        <p:tgtEl>
                                          <p:spTgt spid="102"/>
                                        </p:tgtEl>
                                        <p:attrNameLst>
                                          <p:attrName>ppt_h</p:attrName>
                                        </p:attrNameLst>
                                      </p:cBhvr>
                                      <p:tavLst>
                                        <p:tav tm="0">
                                          <p:val>
                                            <p:fltVal val="0"/>
                                          </p:val>
                                        </p:tav>
                                        <p:tav tm="100000">
                                          <p:val>
                                            <p:strVal val="#ppt_h"/>
                                          </p:val>
                                        </p:tav>
                                      </p:tavLst>
                                    </p:anim>
                                    <p:anim calcmode="lin" valueType="num">
                                      <p:cBhvr>
                                        <p:cTn id="22" dur="1000" fill="hold"/>
                                        <p:tgtEl>
                                          <p:spTgt spid="102"/>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7" grpId="1" animBg="1"/>
      <p:bldP spid="48" grpId="1" animBg="1"/>
      <p:bldP spid="107" grpId="0"/>
      <p:bldP spid="22" grpId="0"/>
      <p:bldP spid="107" grpId="1"/>
      <p:bldP spid="22" grpId="1"/>
      <p:bldP spid="111" grpId="0"/>
      <p:bldP spid="23" grpId="0"/>
      <p:bldP spid="111" grpId="1"/>
      <p:bldP spid="23" grpId="1"/>
      <p:bldP spid="109" grpId="0"/>
      <p:bldP spid="24" grpId="0"/>
      <p:bldP spid="109" grpId="1"/>
      <p:bldP spid="24"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100" name="文本框 99"/>
          <p:cNvSpPr txBox="1"/>
          <p:nvPr/>
        </p:nvSpPr>
        <p:spPr>
          <a:xfrm>
            <a:off x="159385" y="333375"/>
            <a:ext cx="6681470" cy="398780"/>
          </a:xfrm>
          <a:prstGeom prst="rect">
            <a:avLst/>
          </a:prstGeom>
          <a:noFill/>
          <a:ln w="9525">
            <a:noFill/>
          </a:ln>
        </p:spPr>
        <p:txBody>
          <a:bodyPr wrap="square">
            <a:spAutoFit/>
          </a:bodyPr>
          <a:p>
            <a:pPr indent="382270"/>
            <a:r>
              <a:rPr lang="zh-CN" sz="2000" b="1">
                <a:solidFill>
                  <a:srgbClr val="CF1B04"/>
                </a:solidFill>
                <a:latin typeface="微软雅黑" panose="020B0503020204020204" charset="-122"/>
                <a:ea typeface="微软雅黑" panose="020B0503020204020204" charset="-122"/>
              </a:rPr>
              <a:t>繁荣发展文化事业和文化产业，提高国家文化软实力</a:t>
            </a:r>
            <a:endParaRPr lang="zh-CN" sz="2000" b="1">
              <a:solidFill>
                <a:srgbClr val="CF1B04"/>
              </a:solidFill>
              <a:latin typeface="微软雅黑" panose="020B0503020204020204" charset="-122"/>
              <a:ea typeface="微软雅黑" panose="020B0503020204020204" charset="-122"/>
            </a:endParaRPr>
          </a:p>
        </p:txBody>
      </p:sp>
      <p:pic>
        <p:nvPicPr>
          <p:cNvPr id="6" name="图片 5" descr="党政1"/>
          <p:cNvPicPr>
            <a:picLocks noChangeAspect="1"/>
          </p:cNvPicPr>
          <p:nvPr/>
        </p:nvPicPr>
        <p:blipFill>
          <a:blip r:embed="rId1"/>
          <a:stretch>
            <a:fillRect/>
          </a:stretch>
        </p:blipFill>
        <p:spPr>
          <a:xfrm>
            <a:off x="57944" y="-185"/>
            <a:ext cx="603409" cy="603409"/>
          </a:xfrm>
          <a:prstGeom prst="rect">
            <a:avLst/>
          </a:prstGeom>
        </p:spPr>
      </p:pic>
      <p:pic>
        <p:nvPicPr>
          <p:cNvPr id="9" name="图片 8"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
        <p:nvSpPr>
          <p:cNvPr id="31" name="矩形 1"/>
          <p:cNvSpPr>
            <a:spLocks noChangeArrowheads="1"/>
          </p:cNvSpPr>
          <p:nvPr/>
        </p:nvSpPr>
        <p:spPr bwMode="auto">
          <a:xfrm>
            <a:off x="1395730" y="2534920"/>
            <a:ext cx="1195705"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r" defTabSz="914400">
              <a:lnSpc>
                <a:spcPct val="150000"/>
              </a:lnSpc>
              <a:spcBef>
                <a:spcPct val="20000"/>
              </a:spcBef>
              <a:buFont typeface="Arial" panose="020B0604020202020204" pitchFamily="34" charset="0"/>
            </a:pPr>
            <a:r>
              <a:rPr sz="1600">
                <a:solidFill>
                  <a:schemeClr val="tx1">
                    <a:lumMod val="75000"/>
                    <a:lumOff val="25000"/>
                  </a:schemeClr>
                </a:solidFill>
                <a:latin typeface="微软雅黑" panose="020B0503020204020204" charset="-122"/>
                <a:ea typeface="微软雅黑" panose="020B0503020204020204" charset="-122"/>
                <a:sym typeface="思源黑体 CN Regular" panose="020B0500000000000000" pitchFamily="34" charset="-122"/>
              </a:rPr>
              <a:t>提高社会文明程度</a:t>
            </a:r>
            <a:endParaRPr sz="1600">
              <a:solidFill>
                <a:schemeClr val="tx1">
                  <a:lumMod val="75000"/>
                  <a:lumOff val="25000"/>
                </a:schemeClr>
              </a:solidFill>
              <a:latin typeface="微软雅黑" panose="020B0503020204020204" charset="-122"/>
              <a:ea typeface="微软雅黑" panose="020B0503020204020204" charset="-122"/>
              <a:sym typeface="思源黑体 CN Regular" panose="020B0500000000000000" pitchFamily="34" charset="-122"/>
            </a:endParaRPr>
          </a:p>
        </p:txBody>
      </p:sp>
      <p:sp>
        <p:nvSpPr>
          <p:cNvPr id="4" name="矩形 1"/>
          <p:cNvSpPr>
            <a:spLocks noChangeArrowheads="1"/>
          </p:cNvSpPr>
          <p:nvPr/>
        </p:nvSpPr>
        <p:spPr bwMode="auto">
          <a:xfrm>
            <a:off x="3721100" y="2534920"/>
            <a:ext cx="1202055"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r" defTabSz="914400">
              <a:lnSpc>
                <a:spcPct val="150000"/>
              </a:lnSpc>
              <a:spcBef>
                <a:spcPct val="20000"/>
              </a:spcBef>
              <a:buFont typeface="Arial" panose="020B0604020202020204" pitchFamily="34" charset="0"/>
            </a:pPr>
            <a:r>
              <a:rPr sz="1600">
                <a:solidFill>
                  <a:schemeClr val="tx1">
                    <a:lumMod val="75000"/>
                    <a:lumOff val="25000"/>
                  </a:schemeClr>
                </a:solidFill>
                <a:latin typeface="微软雅黑" panose="020B0503020204020204" charset="-122"/>
                <a:ea typeface="微软雅黑" panose="020B0503020204020204" charset="-122"/>
                <a:sym typeface="思源黑体 CN Regular" panose="020B0500000000000000" pitchFamily="34" charset="-122"/>
              </a:rPr>
              <a:t>提升公共文化服务水平</a:t>
            </a:r>
            <a:endParaRPr sz="1600">
              <a:solidFill>
                <a:schemeClr val="tx1">
                  <a:lumMod val="75000"/>
                  <a:lumOff val="25000"/>
                </a:schemeClr>
              </a:solidFill>
              <a:latin typeface="微软雅黑" panose="020B0503020204020204" charset="-122"/>
              <a:ea typeface="微软雅黑" panose="020B0503020204020204" charset="-122"/>
              <a:sym typeface="思源黑体 CN Regular" panose="020B0500000000000000" pitchFamily="34" charset="-122"/>
            </a:endParaRPr>
          </a:p>
        </p:txBody>
      </p:sp>
      <p:sp>
        <p:nvSpPr>
          <p:cNvPr id="5" name="矩形 1"/>
          <p:cNvSpPr>
            <a:spLocks noChangeArrowheads="1"/>
          </p:cNvSpPr>
          <p:nvPr/>
        </p:nvSpPr>
        <p:spPr bwMode="auto">
          <a:xfrm>
            <a:off x="5996305" y="2534920"/>
            <a:ext cx="1204595"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r" defTabSz="914400">
              <a:lnSpc>
                <a:spcPct val="150000"/>
              </a:lnSpc>
              <a:spcBef>
                <a:spcPct val="20000"/>
              </a:spcBef>
              <a:buFont typeface="Arial" panose="020B0604020202020204" pitchFamily="34" charset="0"/>
            </a:pPr>
            <a:r>
              <a:rPr sz="1600">
                <a:solidFill>
                  <a:schemeClr val="tx1">
                    <a:lumMod val="75000"/>
                    <a:lumOff val="25000"/>
                  </a:schemeClr>
                </a:solidFill>
                <a:latin typeface="微软雅黑" panose="020B0503020204020204" charset="-122"/>
                <a:ea typeface="微软雅黑" panose="020B0503020204020204" charset="-122"/>
                <a:sym typeface="思源黑体 CN Regular" panose="020B0500000000000000" pitchFamily="34" charset="-122"/>
              </a:rPr>
              <a:t>健全现代文化产业体系</a:t>
            </a:r>
            <a:endParaRPr sz="1600">
              <a:solidFill>
                <a:schemeClr val="tx1">
                  <a:lumMod val="75000"/>
                  <a:lumOff val="25000"/>
                </a:schemeClr>
              </a:solidFill>
              <a:latin typeface="微软雅黑" panose="020B0503020204020204" charset="-122"/>
              <a:ea typeface="微软雅黑" panose="020B0503020204020204" charset="-122"/>
              <a:sym typeface="思源黑体 CN Regular" panose="020B0500000000000000" pitchFamily="34" charset="-122"/>
            </a:endParaRPr>
          </a:p>
        </p:txBody>
      </p:sp>
      <p:cxnSp>
        <p:nvCxnSpPr>
          <p:cNvPr id="151" name="Straight Connector 28"/>
          <p:cNvCxnSpPr/>
          <p:nvPr/>
        </p:nvCxnSpPr>
        <p:spPr>
          <a:xfrm flipV="1">
            <a:off x="3182620" y="1355725"/>
            <a:ext cx="0" cy="2331085"/>
          </a:xfrm>
          <a:prstGeom prst="line">
            <a:avLst/>
          </a:prstGeom>
          <a:ln w="12700" cap="rnd">
            <a:solidFill>
              <a:srgbClr val="C00000"/>
            </a:solidFill>
            <a:prstDash val="sysDot"/>
            <a:round/>
          </a:ln>
        </p:spPr>
        <p:style>
          <a:lnRef idx="1">
            <a:schemeClr val="accent1"/>
          </a:lnRef>
          <a:fillRef idx="0">
            <a:schemeClr val="accent1"/>
          </a:fillRef>
          <a:effectRef idx="0">
            <a:schemeClr val="accent1"/>
          </a:effectRef>
          <a:fontRef idx="minor">
            <a:schemeClr val="tx1"/>
          </a:fontRef>
        </p:style>
      </p:cxnSp>
      <p:cxnSp>
        <p:nvCxnSpPr>
          <p:cNvPr id="152" name="Straight Connector 28"/>
          <p:cNvCxnSpPr/>
          <p:nvPr/>
        </p:nvCxnSpPr>
        <p:spPr>
          <a:xfrm flipV="1">
            <a:off x="5442585" y="1355725"/>
            <a:ext cx="0" cy="2331085"/>
          </a:xfrm>
          <a:prstGeom prst="line">
            <a:avLst/>
          </a:prstGeom>
          <a:ln w="12700" cap="rnd">
            <a:solidFill>
              <a:srgbClr val="C00000"/>
            </a:solidFill>
            <a:prstDash val="sysDot"/>
            <a:round/>
          </a:ln>
        </p:spPr>
        <p:style>
          <a:lnRef idx="1">
            <a:schemeClr val="accent1"/>
          </a:lnRef>
          <a:fillRef idx="0">
            <a:schemeClr val="accent1"/>
          </a:fillRef>
          <a:effectRef idx="0">
            <a:schemeClr val="accent1"/>
          </a:effectRef>
          <a:fontRef idx="minor">
            <a:schemeClr val="tx1"/>
          </a:fontRef>
        </p:style>
      </p:cxnSp>
      <p:cxnSp>
        <p:nvCxnSpPr>
          <p:cNvPr id="153" name="Straight Connector 28"/>
          <p:cNvCxnSpPr/>
          <p:nvPr/>
        </p:nvCxnSpPr>
        <p:spPr>
          <a:xfrm flipV="1">
            <a:off x="1132205" y="1355725"/>
            <a:ext cx="0" cy="2331085"/>
          </a:xfrm>
          <a:prstGeom prst="line">
            <a:avLst/>
          </a:prstGeom>
          <a:ln w="12700" cap="rnd">
            <a:solidFill>
              <a:srgbClr val="C00000"/>
            </a:solidFill>
            <a:prstDash val="sysDot"/>
            <a:round/>
          </a:ln>
        </p:spPr>
        <p:style>
          <a:lnRef idx="1">
            <a:schemeClr val="accent1"/>
          </a:lnRef>
          <a:fillRef idx="0">
            <a:schemeClr val="accent1"/>
          </a:fillRef>
          <a:effectRef idx="0">
            <a:schemeClr val="accent1"/>
          </a:effectRef>
          <a:fontRef idx="minor">
            <a:schemeClr val="tx1"/>
          </a:fontRef>
        </p:style>
      </p:cxnSp>
      <p:cxnSp>
        <p:nvCxnSpPr>
          <p:cNvPr id="154" name="Straight Connector 28"/>
          <p:cNvCxnSpPr/>
          <p:nvPr/>
        </p:nvCxnSpPr>
        <p:spPr>
          <a:xfrm flipV="1">
            <a:off x="7712075" y="1292860"/>
            <a:ext cx="0" cy="2331085"/>
          </a:xfrm>
          <a:prstGeom prst="line">
            <a:avLst/>
          </a:prstGeom>
          <a:ln w="12700" cap="rnd">
            <a:solidFill>
              <a:srgbClr val="C00000"/>
            </a:solidFill>
            <a:prstDash val="sysDot"/>
            <a:round/>
          </a:ln>
        </p:spPr>
        <p:style>
          <a:lnRef idx="1">
            <a:schemeClr val="accent1"/>
          </a:lnRef>
          <a:fillRef idx="0">
            <a:schemeClr val="accent1"/>
          </a:fillRef>
          <a:effectRef idx="0">
            <a:schemeClr val="accent1"/>
          </a:effectRef>
          <a:fontRef idx="minor">
            <a:schemeClr val="tx1"/>
          </a:fontRef>
        </p:style>
      </p:cxnSp>
      <p:grpSp>
        <p:nvGrpSpPr>
          <p:cNvPr id="175" name="组合 174"/>
          <p:cNvGrpSpPr/>
          <p:nvPr/>
        </p:nvGrpSpPr>
        <p:grpSpPr>
          <a:xfrm>
            <a:off x="6107430" y="1503680"/>
            <a:ext cx="958850" cy="959258"/>
            <a:chOff x="8651" y="2263"/>
            <a:chExt cx="2042" cy="2042"/>
          </a:xfrm>
        </p:grpSpPr>
        <p:sp>
          <p:nvSpPr>
            <p:cNvPr id="168" name="椭圆 167"/>
            <p:cNvSpPr/>
            <p:nvPr/>
          </p:nvSpPr>
          <p:spPr>
            <a:xfrm>
              <a:off x="8651" y="2263"/>
              <a:ext cx="2041" cy="2042"/>
            </a:xfrm>
            <a:prstGeom prst="ellipse">
              <a:avLst/>
            </a:prstGeom>
            <a:solidFill>
              <a:srgbClr val="E92B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2" name="任意多边形 171"/>
            <p:cNvSpPr/>
            <p:nvPr/>
          </p:nvSpPr>
          <p:spPr>
            <a:xfrm>
              <a:off x="8700" y="3301"/>
              <a:ext cx="1993" cy="1003"/>
            </a:xfrm>
            <a:custGeom>
              <a:avLst/>
              <a:gdLst>
                <a:gd name="connsiteX0" fmla="*/ 2632810 w 3663003"/>
                <a:gd name="connsiteY0" fmla="*/ 2149 h 1843857"/>
                <a:gd name="connsiteX1" fmla="*/ 3585998 w 3663003"/>
                <a:gd name="connsiteY1" fmla="*/ 111768 h 1843857"/>
                <a:gd name="connsiteX2" fmla="*/ 3663003 w 3663003"/>
                <a:gd name="connsiteY2" fmla="*/ 131115 h 1843857"/>
                <a:gd name="connsiteX3" fmla="*/ 3661782 w 3663003"/>
                <a:gd name="connsiteY3" fmla="*/ 155280 h 1843857"/>
                <a:gd name="connsiteX4" fmla="*/ 1790606 w 3663003"/>
                <a:gd name="connsiteY4" fmla="*/ 1843857 h 1843857"/>
                <a:gd name="connsiteX5" fmla="*/ 57529 w 3663003"/>
                <a:gd name="connsiteY5" fmla="*/ 695096 h 1843857"/>
                <a:gd name="connsiteX6" fmla="*/ 0 w 3663003"/>
                <a:gd name="connsiteY6" fmla="*/ 537917 h 1843857"/>
                <a:gd name="connsiteX7" fmla="*/ 139528 w 3663003"/>
                <a:gd name="connsiteY7" fmla="*/ 535866 h 1843857"/>
                <a:gd name="connsiteX8" fmla="*/ 2632810 w 3663003"/>
                <a:gd name="connsiteY8" fmla="*/ 2149 h 1843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63003" h="1843857">
                  <a:moveTo>
                    <a:pt x="2632810" y="2149"/>
                  </a:moveTo>
                  <a:cubicBezTo>
                    <a:pt x="2891960" y="-8609"/>
                    <a:pt x="3196462" y="19976"/>
                    <a:pt x="3585998" y="111768"/>
                  </a:cubicBezTo>
                  <a:lnTo>
                    <a:pt x="3663003" y="131115"/>
                  </a:lnTo>
                  <a:lnTo>
                    <a:pt x="3661782" y="155280"/>
                  </a:lnTo>
                  <a:cubicBezTo>
                    <a:pt x="3565462" y="1103728"/>
                    <a:pt x="2764467" y="1843857"/>
                    <a:pt x="1790606" y="1843857"/>
                  </a:cubicBezTo>
                  <a:cubicBezTo>
                    <a:pt x="1011518" y="1843857"/>
                    <a:pt x="343063" y="1370175"/>
                    <a:pt x="57529" y="695096"/>
                  </a:cubicBezTo>
                  <a:lnTo>
                    <a:pt x="0" y="537917"/>
                  </a:lnTo>
                  <a:lnTo>
                    <a:pt x="139528" y="535866"/>
                  </a:lnTo>
                  <a:cubicBezTo>
                    <a:pt x="1419430" y="497587"/>
                    <a:pt x="1781315" y="37497"/>
                    <a:pt x="2632810" y="2149"/>
                  </a:cubicBezTo>
                  <a:close/>
                </a:path>
              </a:pathLst>
            </a:custGeom>
            <a:gradFill>
              <a:gsLst>
                <a:gs pos="1000">
                  <a:srgbClr val="DC6F6F"/>
                </a:gs>
                <a:gs pos="65000">
                  <a:schemeClr val="bg1">
                    <a:alpha val="41000"/>
                  </a:schemeClr>
                </a:gs>
              </a:gsLst>
              <a:lin ang="5400000" scaled="0"/>
            </a:gradFill>
            <a:ln>
              <a:noFill/>
            </a:ln>
            <a:effectLst>
              <a:outerShdw blurRad="304800" sx="107000" sy="107000" algn="ctr" rotWithShape="0">
                <a:srgbClr val="C00000">
                  <a:alpha val="1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1" name="文本框 170"/>
            <p:cNvSpPr txBox="1"/>
            <p:nvPr/>
          </p:nvSpPr>
          <p:spPr>
            <a:xfrm>
              <a:off x="8651" y="2728"/>
              <a:ext cx="2010" cy="1111"/>
            </a:xfrm>
            <a:prstGeom prst="rect">
              <a:avLst/>
            </a:prstGeom>
            <a:noFill/>
          </p:spPr>
          <p:txBody>
            <a:bodyPr wrap="square" rtlCol="0">
              <a:spAutoFit/>
            </a:bodyPr>
            <a:p>
              <a:pPr algn="ctr"/>
              <a:r>
                <a:rPr lang="en-US" altLang="zh-CN" sz="2800" b="1" smtClean="0">
                  <a:solidFill>
                    <a:schemeClr val="bg1"/>
                  </a:solidFill>
                  <a:latin typeface="微软雅黑" panose="020B0503020204020204" charset="-122"/>
                  <a:ea typeface="微软雅黑" panose="020B0503020204020204" charset="-122"/>
                </a:rPr>
                <a:t>34</a:t>
              </a:r>
              <a:endParaRPr lang="en-US" altLang="zh-CN" sz="2800" b="1" dirty="0" smtClean="0">
                <a:solidFill>
                  <a:schemeClr val="bg1"/>
                </a:solidFill>
                <a:latin typeface="微软雅黑" panose="020B0503020204020204" charset="-122"/>
                <a:ea typeface="微软雅黑" panose="020B0503020204020204" charset="-122"/>
              </a:endParaRPr>
            </a:p>
          </p:txBody>
        </p:sp>
      </p:grpSp>
      <p:grpSp>
        <p:nvGrpSpPr>
          <p:cNvPr id="176" name="组合 175"/>
          <p:cNvGrpSpPr/>
          <p:nvPr/>
        </p:nvGrpSpPr>
        <p:grpSpPr>
          <a:xfrm>
            <a:off x="3843020" y="1503045"/>
            <a:ext cx="958850" cy="959258"/>
            <a:chOff x="8651" y="2263"/>
            <a:chExt cx="2042" cy="2042"/>
          </a:xfrm>
        </p:grpSpPr>
        <p:sp>
          <p:nvSpPr>
            <p:cNvPr id="177" name="椭圆 176"/>
            <p:cNvSpPr/>
            <p:nvPr/>
          </p:nvSpPr>
          <p:spPr>
            <a:xfrm>
              <a:off x="8651" y="2263"/>
              <a:ext cx="2041" cy="2042"/>
            </a:xfrm>
            <a:prstGeom prst="ellipse">
              <a:avLst/>
            </a:prstGeom>
            <a:solidFill>
              <a:srgbClr val="E92B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8" name="任意多边形 177"/>
            <p:cNvSpPr/>
            <p:nvPr/>
          </p:nvSpPr>
          <p:spPr>
            <a:xfrm>
              <a:off x="8700" y="3301"/>
              <a:ext cx="1993" cy="1003"/>
            </a:xfrm>
            <a:custGeom>
              <a:avLst/>
              <a:gdLst>
                <a:gd name="connsiteX0" fmla="*/ 2632810 w 3663003"/>
                <a:gd name="connsiteY0" fmla="*/ 2149 h 1843857"/>
                <a:gd name="connsiteX1" fmla="*/ 3585998 w 3663003"/>
                <a:gd name="connsiteY1" fmla="*/ 111768 h 1843857"/>
                <a:gd name="connsiteX2" fmla="*/ 3663003 w 3663003"/>
                <a:gd name="connsiteY2" fmla="*/ 131115 h 1843857"/>
                <a:gd name="connsiteX3" fmla="*/ 3661782 w 3663003"/>
                <a:gd name="connsiteY3" fmla="*/ 155280 h 1843857"/>
                <a:gd name="connsiteX4" fmla="*/ 1790606 w 3663003"/>
                <a:gd name="connsiteY4" fmla="*/ 1843857 h 1843857"/>
                <a:gd name="connsiteX5" fmla="*/ 57529 w 3663003"/>
                <a:gd name="connsiteY5" fmla="*/ 695096 h 1843857"/>
                <a:gd name="connsiteX6" fmla="*/ 0 w 3663003"/>
                <a:gd name="connsiteY6" fmla="*/ 537917 h 1843857"/>
                <a:gd name="connsiteX7" fmla="*/ 139528 w 3663003"/>
                <a:gd name="connsiteY7" fmla="*/ 535866 h 1843857"/>
                <a:gd name="connsiteX8" fmla="*/ 2632810 w 3663003"/>
                <a:gd name="connsiteY8" fmla="*/ 2149 h 1843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63003" h="1843857">
                  <a:moveTo>
                    <a:pt x="2632810" y="2149"/>
                  </a:moveTo>
                  <a:cubicBezTo>
                    <a:pt x="2891960" y="-8609"/>
                    <a:pt x="3196462" y="19976"/>
                    <a:pt x="3585998" y="111768"/>
                  </a:cubicBezTo>
                  <a:lnTo>
                    <a:pt x="3663003" y="131115"/>
                  </a:lnTo>
                  <a:lnTo>
                    <a:pt x="3661782" y="155280"/>
                  </a:lnTo>
                  <a:cubicBezTo>
                    <a:pt x="3565462" y="1103728"/>
                    <a:pt x="2764467" y="1843857"/>
                    <a:pt x="1790606" y="1843857"/>
                  </a:cubicBezTo>
                  <a:cubicBezTo>
                    <a:pt x="1011518" y="1843857"/>
                    <a:pt x="343063" y="1370175"/>
                    <a:pt x="57529" y="695096"/>
                  </a:cubicBezTo>
                  <a:lnTo>
                    <a:pt x="0" y="537917"/>
                  </a:lnTo>
                  <a:lnTo>
                    <a:pt x="139528" y="535866"/>
                  </a:lnTo>
                  <a:cubicBezTo>
                    <a:pt x="1419430" y="497587"/>
                    <a:pt x="1781315" y="37497"/>
                    <a:pt x="2632810" y="2149"/>
                  </a:cubicBezTo>
                  <a:close/>
                </a:path>
              </a:pathLst>
            </a:custGeom>
            <a:gradFill>
              <a:gsLst>
                <a:gs pos="1000">
                  <a:srgbClr val="DC6F6F"/>
                </a:gs>
                <a:gs pos="65000">
                  <a:schemeClr val="bg1">
                    <a:alpha val="41000"/>
                  </a:schemeClr>
                </a:gs>
              </a:gsLst>
              <a:lin ang="5400000" scaled="0"/>
            </a:gradFill>
            <a:ln>
              <a:noFill/>
            </a:ln>
            <a:effectLst>
              <a:outerShdw blurRad="304800" sx="107000" sy="107000" algn="ctr" rotWithShape="0">
                <a:srgbClr val="C00000">
                  <a:alpha val="1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9" name="文本框 178"/>
            <p:cNvSpPr txBox="1"/>
            <p:nvPr/>
          </p:nvSpPr>
          <p:spPr>
            <a:xfrm>
              <a:off x="8651" y="2728"/>
              <a:ext cx="2010" cy="1111"/>
            </a:xfrm>
            <a:prstGeom prst="rect">
              <a:avLst/>
            </a:prstGeom>
            <a:noFill/>
          </p:spPr>
          <p:txBody>
            <a:bodyPr wrap="square" rtlCol="0">
              <a:spAutoFit/>
            </a:bodyPr>
            <a:p>
              <a:pPr algn="ctr"/>
              <a:r>
                <a:rPr lang="en-US" altLang="zh-CN" sz="2800" b="1" smtClean="0">
                  <a:solidFill>
                    <a:schemeClr val="bg1"/>
                  </a:solidFill>
                  <a:latin typeface="微软雅黑" panose="020B0503020204020204" charset="-122"/>
                  <a:ea typeface="微软雅黑" panose="020B0503020204020204" charset="-122"/>
                </a:rPr>
                <a:t>33</a:t>
              </a:r>
              <a:endParaRPr lang="en-US" altLang="zh-CN" sz="2800" b="1" dirty="0" smtClean="0">
                <a:solidFill>
                  <a:schemeClr val="bg1"/>
                </a:solidFill>
                <a:latin typeface="微软雅黑" panose="020B0503020204020204" charset="-122"/>
                <a:ea typeface="微软雅黑" panose="020B0503020204020204" charset="-122"/>
              </a:endParaRPr>
            </a:p>
          </p:txBody>
        </p:sp>
      </p:grpSp>
      <p:grpSp>
        <p:nvGrpSpPr>
          <p:cNvPr id="180" name="组合 179"/>
          <p:cNvGrpSpPr/>
          <p:nvPr/>
        </p:nvGrpSpPr>
        <p:grpSpPr>
          <a:xfrm>
            <a:off x="1632585" y="1503045"/>
            <a:ext cx="958850" cy="959258"/>
            <a:chOff x="8651" y="2263"/>
            <a:chExt cx="2042" cy="2042"/>
          </a:xfrm>
        </p:grpSpPr>
        <p:sp>
          <p:nvSpPr>
            <p:cNvPr id="181" name="椭圆 180"/>
            <p:cNvSpPr/>
            <p:nvPr/>
          </p:nvSpPr>
          <p:spPr>
            <a:xfrm>
              <a:off x="8651" y="2263"/>
              <a:ext cx="2041" cy="2042"/>
            </a:xfrm>
            <a:prstGeom prst="ellipse">
              <a:avLst/>
            </a:prstGeom>
            <a:solidFill>
              <a:srgbClr val="E92B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2" name="任意多边形 181"/>
            <p:cNvSpPr/>
            <p:nvPr/>
          </p:nvSpPr>
          <p:spPr>
            <a:xfrm>
              <a:off x="8700" y="3301"/>
              <a:ext cx="1993" cy="1003"/>
            </a:xfrm>
            <a:custGeom>
              <a:avLst/>
              <a:gdLst>
                <a:gd name="connsiteX0" fmla="*/ 2632810 w 3663003"/>
                <a:gd name="connsiteY0" fmla="*/ 2149 h 1843857"/>
                <a:gd name="connsiteX1" fmla="*/ 3585998 w 3663003"/>
                <a:gd name="connsiteY1" fmla="*/ 111768 h 1843857"/>
                <a:gd name="connsiteX2" fmla="*/ 3663003 w 3663003"/>
                <a:gd name="connsiteY2" fmla="*/ 131115 h 1843857"/>
                <a:gd name="connsiteX3" fmla="*/ 3661782 w 3663003"/>
                <a:gd name="connsiteY3" fmla="*/ 155280 h 1843857"/>
                <a:gd name="connsiteX4" fmla="*/ 1790606 w 3663003"/>
                <a:gd name="connsiteY4" fmla="*/ 1843857 h 1843857"/>
                <a:gd name="connsiteX5" fmla="*/ 57529 w 3663003"/>
                <a:gd name="connsiteY5" fmla="*/ 695096 h 1843857"/>
                <a:gd name="connsiteX6" fmla="*/ 0 w 3663003"/>
                <a:gd name="connsiteY6" fmla="*/ 537917 h 1843857"/>
                <a:gd name="connsiteX7" fmla="*/ 139528 w 3663003"/>
                <a:gd name="connsiteY7" fmla="*/ 535866 h 1843857"/>
                <a:gd name="connsiteX8" fmla="*/ 2632810 w 3663003"/>
                <a:gd name="connsiteY8" fmla="*/ 2149 h 1843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63003" h="1843857">
                  <a:moveTo>
                    <a:pt x="2632810" y="2149"/>
                  </a:moveTo>
                  <a:cubicBezTo>
                    <a:pt x="2891960" y="-8609"/>
                    <a:pt x="3196462" y="19976"/>
                    <a:pt x="3585998" y="111768"/>
                  </a:cubicBezTo>
                  <a:lnTo>
                    <a:pt x="3663003" y="131115"/>
                  </a:lnTo>
                  <a:lnTo>
                    <a:pt x="3661782" y="155280"/>
                  </a:lnTo>
                  <a:cubicBezTo>
                    <a:pt x="3565462" y="1103728"/>
                    <a:pt x="2764467" y="1843857"/>
                    <a:pt x="1790606" y="1843857"/>
                  </a:cubicBezTo>
                  <a:cubicBezTo>
                    <a:pt x="1011518" y="1843857"/>
                    <a:pt x="343063" y="1370175"/>
                    <a:pt x="57529" y="695096"/>
                  </a:cubicBezTo>
                  <a:lnTo>
                    <a:pt x="0" y="537917"/>
                  </a:lnTo>
                  <a:lnTo>
                    <a:pt x="139528" y="535866"/>
                  </a:lnTo>
                  <a:cubicBezTo>
                    <a:pt x="1419430" y="497587"/>
                    <a:pt x="1781315" y="37497"/>
                    <a:pt x="2632810" y="2149"/>
                  </a:cubicBezTo>
                  <a:close/>
                </a:path>
              </a:pathLst>
            </a:custGeom>
            <a:gradFill>
              <a:gsLst>
                <a:gs pos="1000">
                  <a:srgbClr val="DC6F6F"/>
                </a:gs>
                <a:gs pos="65000">
                  <a:schemeClr val="bg1">
                    <a:alpha val="41000"/>
                  </a:schemeClr>
                </a:gs>
              </a:gsLst>
              <a:lin ang="5400000" scaled="0"/>
            </a:gradFill>
            <a:ln>
              <a:noFill/>
            </a:ln>
            <a:effectLst>
              <a:outerShdw blurRad="304800" sx="107000" sy="107000" algn="ctr" rotWithShape="0">
                <a:srgbClr val="C00000">
                  <a:alpha val="1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3" name="文本框 182"/>
            <p:cNvSpPr txBox="1"/>
            <p:nvPr/>
          </p:nvSpPr>
          <p:spPr>
            <a:xfrm>
              <a:off x="8651" y="2728"/>
              <a:ext cx="2010" cy="1111"/>
            </a:xfrm>
            <a:prstGeom prst="rect">
              <a:avLst/>
            </a:prstGeom>
            <a:noFill/>
          </p:spPr>
          <p:txBody>
            <a:bodyPr wrap="square" rtlCol="0">
              <a:spAutoFit/>
            </a:bodyPr>
            <a:p>
              <a:pPr algn="ctr"/>
              <a:r>
                <a:rPr lang="en-US" altLang="zh-CN" sz="2800" b="1" smtClean="0">
                  <a:solidFill>
                    <a:schemeClr val="bg1"/>
                  </a:solidFill>
                  <a:latin typeface="微软雅黑" panose="020B0503020204020204" charset="-122"/>
                  <a:ea typeface="微软雅黑" panose="020B0503020204020204" charset="-122"/>
                </a:rPr>
                <a:t>32</a:t>
              </a:r>
              <a:endParaRPr lang="en-US" altLang="zh-CN" sz="2800" b="1" dirty="0" smtClean="0">
                <a:solidFill>
                  <a:schemeClr val="bg1"/>
                </a:solidFill>
                <a:latin typeface="微软雅黑" panose="020B0503020204020204" charset="-122"/>
                <a:ea typeface="微软雅黑" panose="020B0503020204020204" charset="-122"/>
              </a:endParaRPr>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80"/>
                                        </p:tgtEl>
                                        <p:attrNameLst>
                                          <p:attrName>style.visibility</p:attrName>
                                        </p:attrNameLst>
                                      </p:cBhvr>
                                      <p:to>
                                        <p:strVal val="visible"/>
                                      </p:to>
                                    </p:set>
                                    <p:animEffect transition="in" filter="strips(downRight)">
                                      <p:cBhvr>
                                        <p:cTn id="7" dur="500"/>
                                        <p:tgtEl>
                                          <p:spTgt spid="180"/>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strips(downRight)">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Right)">
                                      <p:cBhvr>
                                        <p:cTn id="15" dur="500"/>
                                        <p:tgtEl>
                                          <p:spTgt spid="4"/>
                                        </p:tgtEl>
                                      </p:cBhvr>
                                    </p:animEffect>
                                  </p:childTnLst>
                                </p:cTn>
                              </p:par>
                              <p:par>
                                <p:cTn id="16" presetID="18" presetClass="entr" presetSubtype="6" fill="hold" nodeType="withEffect">
                                  <p:stCondLst>
                                    <p:cond delay="0"/>
                                  </p:stCondLst>
                                  <p:childTnLst>
                                    <p:set>
                                      <p:cBhvr>
                                        <p:cTn id="17" dur="1" fill="hold">
                                          <p:stCondLst>
                                            <p:cond delay="0"/>
                                          </p:stCondLst>
                                        </p:cTn>
                                        <p:tgtEl>
                                          <p:spTgt spid="176"/>
                                        </p:tgtEl>
                                        <p:attrNameLst>
                                          <p:attrName>style.visibility</p:attrName>
                                        </p:attrNameLst>
                                      </p:cBhvr>
                                      <p:to>
                                        <p:strVal val="visible"/>
                                      </p:to>
                                    </p:set>
                                    <p:animEffect transition="in" filter="strips(downRight)">
                                      <p:cBhvr>
                                        <p:cTn id="18" dur="500"/>
                                        <p:tgtEl>
                                          <p:spTgt spid="176"/>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trips(downRight)">
                                      <p:cBhvr>
                                        <p:cTn id="23" dur="500"/>
                                        <p:tgtEl>
                                          <p:spTgt spid="5"/>
                                        </p:tgtEl>
                                      </p:cBhvr>
                                    </p:animEffect>
                                  </p:childTnLst>
                                </p:cTn>
                              </p:par>
                              <p:par>
                                <p:cTn id="24" presetID="18" presetClass="entr" presetSubtype="6" fill="hold" nodeType="withEffect">
                                  <p:stCondLst>
                                    <p:cond delay="0"/>
                                  </p:stCondLst>
                                  <p:childTnLst>
                                    <p:set>
                                      <p:cBhvr>
                                        <p:cTn id="25" dur="1" fill="hold">
                                          <p:stCondLst>
                                            <p:cond delay="0"/>
                                          </p:stCondLst>
                                        </p:cTn>
                                        <p:tgtEl>
                                          <p:spTgt spid="175"/>
                                        </p:tgtEl>
                                        <p:attrNameLst>
                                          <p:attrName>style.visibility</p:attrName>
                                        </p:attrNameLst>
                                      </p:cBhvr>
                                      <p:to>
                                        <p:strVal val="visible"/>
                                      </p:to>
                                    </p:set>
                                    <p:animEffect transition="in" filter="strips(downRight)">
                                      <p:cBhvr>
                                        <p:cTn id="26" dur="5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P spid="4" grpId="0"/>
      <p:bldP spid="4" grpId="1"/>
      <p:bldP spid="5" grpId="0"/>
      <p:bldP spid="5"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17" name="弧形 16"/>
          <p:cNvSpPr/>
          <p:nvPr/>
        </p:nvSpPr>
        <p:spPr>
          <a:xfrm>
            <a:off x="-4667470" y="-208536"/>
            <a:ext cx="6156577" cy="6156579"/>
          </a:xfrm>
          <a:prstGeom prst="arc">
            <a:avLst>
              <a:gd name="adj1" fmla="val 19518434"/>
              <a:gd name="adj2" fmla="val 2057696"/>
            </a:avLst>
          </a:prstGeom>
          <a:ln>
            <a:gradFill>
              <a:gsLst>
                <a:gs pos="0">
                  <a:srgbClr val="E92B29"/>
                </a:gs>
                <a:gs pos="50000">
                  <a:srgbClr val="C00000"/>
                </a:gs>
                <a:gs pos="100000">
                  <a:srgbClr val="C00000">
                    <a:alpha val="0"/>
                  </a:srgbClr>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sz="1320"/>
          </a:p>
        </p:txBody>
      </p:sp>
      <p:grpSp>
        <p:nvGrpSpPr>
          <p:cNvPr id="4" name="组合 3"/>
          <p:cNvGrpSpPr/>
          <p:nvPr/>
        </p:nvGrpSpPr>
        <p:grpSpPr>
          <a:xfrm>
            <a:off x="1563370" y="1234440"/>
            <a:ext cx="6404610" cy="601980"/>
            <a:chOff x="2462" y="1944"/>
            <a:chExt cx="10086" cy="948"/>
          </a:xfrm>
        </p:grpSpPr>
        <p:sp>
          <p:nvSpPr>
            <p:cNvPr id="37" name="六边形 36"/>
            <p:cNvSpPr/>
            <p:nvPr/>
          </p:nvSpPr>
          <p:spPr>
            <a:xfrm>
              <a:off x="4554" y="1951"/>
              <a:ext cx="7994" cy="934"/>
            </a:xfrm>
            <a:prstGeom prst="hexagon">
              <a:avLst/>
            </a:prstGeom>
            <a:solidFill>
              <a:srgbClr val="E92B29">
                <a:alpha val="0"/>
              </a:srgbClr>
            </a:solidFill>
            <a:ln w="9525">
              <a:solidFill>
                <a:srgbClr val="E92B29"/>
              </a:solidFill>
            </a:ln>
            <a:effectLst>
              <a:outerShdw blurRad="228600" dist="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34" name="Teardrop 46"/>
            <p:cNvSpPr/>
            <p:nvPr/>
          </p:nvSpPr>
          <p:spPr>
            <a:xfrm rot="2714409">
              <a:off x="2453" y="1953"/>
              <a:ext cx="948" cy="931"/>
            </a:xfrm>
            <a:prstGeom prst="teardrop">
              <a:avLst/>
            </a:prstGeom>
            <a:solidFill>
              <a:srgbClr val="E92B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id-ID" sz="1350">
                <a:solidFill>
                  <a:schemeClr val="bg2">
                    <a:lumMod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8" name="文本框 7"/>
            <p:cNvSpPr txBox="1"/>
            <p:nvPr/>
          </p:nvSpPr>
          <p:spPr>
            <a:xfrm>
              <a:off x="2591" y="2163"/>
              <a:ext cx="740" cy="580"/>
            </a:xfrm>
            <a:prstGeom prst="rect">
              <a:avLst/>
            </a:prstGeom>
            <a:noFill/>
          </p:spPr>
          <p:txBody>
            <a:bodyPr wrap="none" rtlCol="0">
              <a:spAutoFit/>
            </a:bodyPr>
            <a:p>
              <a:r>
                <a:rPr lang="en-US" altLang="zh-CN" b="1">
                  <a:solidFill>
                    <a:schemeClr val="bg1"/>
                  </a:solidFill>
                  <a:latin typeface="微软雅黑" panose="020B0503020204020204" charset="-122"/>
                  <a:ea typeface="微软雅黑" panose="020B0503020204020204" charset="-122"/>
                </a:rPr>
                <a:t>35</a:t>
              </a:r>
              <a:endParaRPr lang="en-US" altLang="zh-CN" b="1">
                <a:solidFill>
                  <a:schemeClr val="bg1"/>
                </a:solidFill>
                <a:latin typeface="微软雅黑" panose="020B0503020204020204" charset="-122"/>
                <a:ea typeface="微软雅黑" panose="020B0503020204020204" charset="-122"/>
              </a:endParaRPr>
            </a:p>
          </p:txBody>
        </p:sp>
        <p:sp>
          <p:nvSpPr>
            <p:cNvPr id="19" name="文本框 18"/>
            <p:cNvSpPr txBox="1"/>
            <p:nvPr/>
          </p:nvSpPr>
          <p:spPr>
            <a:xfrm>
              <a:off x="6607" y="2163"/>
              <a:ext cx="3888" cy="580"/>
            </a:xfrm>
            <a:prstGeom prst="rect">
              <a:avLst/>
            </a:prstGeom>
            <a:noFill/>
          </p:spPr>
          <p:txBody>
            <a:bodyPr wrap="none" rtlCol="0">
              <a:spAutoFit/>
            </a:bodyPr>
            <a:p>
              <a:pPr algn="l"/>
              <a:r>
                <a:rPr lang="zh-CN" sz="1600">
                  <a:solidFill>
                    <a:schemeClr val="tx1"/>
                  </a:solidFill>
                  <a:latin typeface="微软雅黑" panose="020B0503020204020204" charset="-122"/>
                  <a:ea typeface="微软雅黑" panose="020B0503020204020204" charset="-122"/>
                </a:rPr>
                <a:t>加快推动绿色低碳发展</a:t>
              </a:r>
              <a:endParaRPr lang="zh-CN" altLang="en-US" sz="1600">
                <a:solidFill>
                  <a:schemeClr val="tx1"/>
                </a:solidFill>
                <a:latin typeface="微软雅黑" panose="020B0503020204020204" charset="-122"/>
                <a:ea typeface="微软雅黑" panose="020B0503020204020204" charset="-122"/>
              </a:endParaRPr>
            </a:p>
          </p:txBody>
        </p:sp>
      </p:grpSp>
      <p:grpSp>
        <p:nvGrpSpPr>
          <p:cNvPr id="5" name="组合 4"/>
          <p:cNvGrpSpPr/>
          <p:nvPr/>
        </p:nvGrpSpPr>
        <p:grpSpPr>
          <a:xfrm>
            <a:off x="1894205" y="2077720"/>
            <a:ext cx="6248400" cy="601980"/>
            <a:chOff x="2983" y="3272"/>
            <a:chExt cx="9840" cy="948"/>
          </a:xfrm>
        </p:grpSpPr>
        <p:sp>
          <p:nvSpPr>
            <p:cNvPr id="38" name="六边形 37"/>
            <p:cNvSpPr/>
            <p:nvPr/>
          </p:nvSpPr>
          <p:spPr>
            <a:xfrm>
              <a:off x="4829" y="3280"/>
              <a:ext cx="7994" cy="934"/>
            </a:xfrm>
            <a:prstGeom prst="hexagon">
              <a:avLst/>
            </a:prstGeom>
            <a:solidFill>
              <a:schemeClr val="bg1">
                <a:alpha val="0"/>
              </a:schemeClr>
            </a:solidFill>
            <a:ln w="9525">
              <a:solidFill>
                <a:srgbClr val="E92B29"/>
              </a:solidFill>
            </a:ln>
            <a:effectLst>
              <a:outerShdw blurRad="228600" dist="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Teardrop 1"/>
            <p:cNvSpPr/>
            <p:nvPr/>
          </p:nvSpPr>
          <p:spPr>
            <a:xfrm rot="2714409">
              <a:off x="2974" y="3281"/>
              <a:ext cx="948" cy="931"/>
            </a:xfrm>
            <a:prstGeom prst="teardrop">
              <a:avLst/>
            </a:prstGeom>
            <a:solidFill>
              <a:srgbClr val="E92B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id-ID" sz="1350">
                <a:solidFill>
                  <a:schemeClr val="bg2">
                    <a:lumMod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文本框 8"/>
            <p:cNvSpPr txBox="1"/>
            <p:nvPr/>
          </p:nvSpPr>
          <p:spPr>
            <a:xfrm>
              <a:off x="3122" y="3491"/>
              <a:ext cx="720" cy="580"/>
            </a:xfrm>
            <a:prstGeom prst="rect">
              <a:avLst/>
            </a:prstGeom>
            <a:noFill/>
          </p:spPr>
          <p:txBody>
            <a:bodyPr wrap="none" rtlCol="0">
              <a:spAutoFit/>
            </a:bodyPr>
            <a:p>
              <a:r>
                <a:rPr lang="en-US" altLang="zh-CN" b="1">
                  <a:solidFill>
                    <a:schemeClr val="bg1"/>
                  </a:solidFill>
                  <a:latin typeface="微软雅黑" panose="020B0503020204020204" charset="-122"/>
                  <a:ea typeface="微软雅黑" panose="020B0503020204020204" charset="-122"/>
                </a:rPr>
                <a:t>36</a:t>
              </a:r>
              <a:endParaRPr lang="en-US" altLang="zh-CN"/>
            </a:p>
          </p:txBody>
        </p:sp>
        <p:sp>
          <p:nvSpPr>
            <p:cNvPr id="20" name="文本框 19"/>
            <p:cNvSpPr txBox="1"/>
            <p:nvPr/>
          </p:nvSpPr>
          <p:spPr>
            <a:xfrm>
              <a:off x="6607" y="3456"/>
              <a:ext cx="3088" cy="580"/>
            </a:xfrm>
            <a:prstGeom prst="rect">
              <a:avLst/>
            </a:prstGeom>
            <a:noFill/>
          </p:spPr>
          <p:txBody>
            <a:bodyPr wrap="none" rtlCol="0">
              <a:spAutoFit/>
            </a:bodyPr>
            <a:p>
              <a:pPr algn="l"/>
              <a:r>
                <a:rPr lang="zh-CN" sz="1600">
                  <a:solidFill>
                    <a:schemeClr val="tx1"/>
                  </a:solidFill>
                  <a:latin typeface="微软雅黑" panose="020B0503020204020204" charset="-122"/>
                  <a:ea typeface="微软雅黑" panose="020B0503020204020204" charset="-122"/>
                </a:rPr>
                <a:t>持续改善环境质量</a:t>
              </a:r>
              <a:endParaRPr lang="zh-CN" sz="1600">
                <a:solidFill>
                  <a:schemeClr val="tx1"/>
                </a:solidFill>
                <a:latin typeface="微软雅黑" panose="020B0503020204020204" charset="-122"/>
                <a:ea typeface="微软雅黑" panose="020B0503020204020204" charset="-122"/>
              </a:endParaRPr>
            </a:p>
          </p:txBody>
        </p:sp>
      </p:grpSp>
      <p:grpSp>
        <p:nvGrpSpPr>
          <p:cNvPr id="6" name="组合 5"/>
          <p:cNvGrpSpPr/>
          <p:nvPr/>
        </p:nvGrpSpPr>
        <p:grpSpPr>
          <a:xfrm>
            <a:off x="1894205" y="3032760"/>
            <a:ext cx="6248400" cy="616585"/>
            <a:chOff x="2983" y="4776"/>
            <a:chExt cx="9840" cy="971"/>
          </a:xfrm>
        </p:grpSpPr>
        <p:sp>
          <p:nvSpPr>
            <p:cNvPr id="39" name="六边形 38"/>
            <p:cNvSpPr/>
            <p:nvPr/>
          </p:nvSpPr>
          <p:spPr>
            <a:xfrm>
              <a:off x="4829" y="4813"/>
              <a:ext cx="7994" cy="934"/>
            </a:xfrm>
            <a:prstGeom prst="hexagon">
              <a:avLst/>
            </a:prstGeom>
            <a:solidFill>
              <a:schemeClr val="bg1">
                <a:alpha val="0"/>
              </a:schemeClr>
            </a:solidFill>
            <a:ln w="9525">
              <a:solidFill>
                <a:srgbClr val="E92B29"/>
              </a:solidFill>
            </a:ln>
            <a:effectLst>
              <a:outerShdw blurRad="228600" dist="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Teardrop 56"/>
            <p:cNvSpPr/>
            <p:nvPr/>
          </p:nvSpPr>
          <p:spPr>
            <a:xfrm rot="2714409">
              <a:off x="2974" y="4785"/>
              <a:ext cx="948" cy="931"/>
            </a:xfrm>
            <a:prstGeom prst="teardrop">
              <a:avLst/>
            </a:prstGeom>
            <a:solidFill>
              <a:srgbClr val="E92B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id-ID" sz="1350">
                <a:solidFill>
                  <a:schemeClr val="bg2">
                    <a:lumMod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2" name="文本框 11"/>
            <p:cNvSpPr txBox="1"/>
            <p:nvPr/>
          </p:nvSpPr>
          <p:spPr>
            <a:xfrm>
              <a:off x="3118" y="4990"/>
              <a:ext cx="701" cy="580"/>
            </a:xfrm>
            <a:prstGeom prst="rect">
              <a:avLst/>
            </a:prstGeom>
            <a:noFill/>
          </p:spPr>
          <p:txBody>
            <a:bodyPr wrap="none" rtlCol="0">
              <a:spAutoFit/>
            </a:bodyPr>
            <a:p>
              <a:r>
                <a:rPr lang="en-US" altLang="zh-CN" b="1">
                  <a:solidFill>
                    <a:schemeClr val="bg1"/>
                  </a:solidFill>
                  <a:latin typeface="微软雅黑" panose="020B0503020204020204" charset="-122"/>
                  <a:ea typeface="微软雅黑" panose="020B0503020204020204" charset="-122"/>
                </a:rPr>
                <a:t>37</a:t>
              </a:r>
              <a:endParaRPr lang="en-US" altLang="zh-CN"/>
            </a:p>
          </p:txBody>
        </p:sp>
        <p:sp>
          <p:nvSpPr>
            <p:cNvPr id="21" name="文本框 20"/>
            <p:cNvSpPr txBox="1"/>
            <p:nvPr/>
          </p:nvSpPr>
          <p:spPr>
            <a:xfrm>
              <a:off x="6522" y="4990"/>
              <a:ext cx="4608" cy="580"/>
            </a:xfrm>
            <a:prstGeom prst="rect">
              <a:avLst/>
            </a:prstGeom>
            <a:noFill/>
          </p:spPr>
          <p:txBody>
            <a:bodyPr wrap="none" rtlCol="0">
              <a:spAutoFit/>
            </a:bodyPr>
            <a:p>
              <a:pPr algn="l"/>
              <a:r>
                <a:rPr lang="zh-CN" sz="1600">
                  <a:solidFill>
                    <a:schemeClr val="tx1"/>
                  </a:solidFill>
                  <a:latin typeface="微软雅黑" panose="020B0503020204020204" charset="-122"/>
                  <a:ea typeface="微软雅黑" panose="020B0503020204020204" charset="-122"/>
                </a:rPr>
                <a:t>提升生态系统质量和稳定性</a:t>
              </a:r>
              <a:endParaRPr lang="zh-CN" sz="1600">
                <a:solidFill>
                  <a:schemeClr val="tx1"/>
                </a:solidFill>
                <a:latin typeface="微软雅黑" panose="020B0503020204020204" charset="-122"/>
                <a:ea typeface="微软雅黑" panose="020B0503020204020204" charset="-122"/>
              </a:endParaRPr>
            </a:p>
          </p:txBody>
        </p:sp>
      </p:grpSp>
      <p:grpSp>
        <p:nvGrpSpPr>
          <p:cNvPr id="7" name="组合 6"/>
          <p:cNvGrpSpPr/>
          <p:nvPr/>
        </p:nvGrpSpPr>
        <p:grpSpPr>
          <a:xfrm>
            <a:off x="1563370" y="3976370"/>
            <a:ext cx="6301740" cy="608330"/>
            <a:chOff x="2462" y="6262"/>
            <a:chExt cx="9924" cy="958"/>
          </a:xfrm>
        </p:grpSpPr>
        <p:sp>
          <p:nvSpPr>
            <p:cNvPr id="40" name="六边形 39"/>
            <p:cNvSpPr/>
            <p:nvPr/>
          </p:nvSpPr>
          <p:spPr>
            <a:xfrm>
              <a:off x="4392" y="6286"/>
              <a:ext cx="7994" cy="934"/>
            </a:xfrm>
            <a:prstGeom prst="hexagon">
              <a:avLst/>
            </a:prstGeom>
            <a:solidFill>
              <a:schemeClr val="bg1">
                <a:alpha val="0"/>
              </a:schemeClr>
            </a:solidFill>
            <a:ln w="9525">
              <a:solidFill>
                <a:srgbClr val="E92B29"/>
              </a:solidFill>
            </a:ln>
            <a:effectLst>
              <a:outerShdw blurRad="228600" dist="127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1" name="Teardrop 66"/>
            <p:cNvSpPr/>
            <p:nvPr/>
          </p:nvSpPr>
          <p:spPr>
            <a:xfrm rot="2714409">
              <a:off x="2453" y="6271"/>
              <a:ext cx="948" cy="931"/>
            </a:xfrm>
            <a:prstGeom prst="teardrop">
              <a:avLst/>
            </a:prstGeom>
            <a:solidFill>
              <a:srgbClr val="E92B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id-ID" sz="1350">
                <a:solidFill>
                  <a:schemeClr val="bg2">
                    <a:lumMod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1" name="文本框 10"/>
            <p:cNvSpPr txBox="1"/>
            <p:nvPr/>
          </p:nvSpPr>
          <p:spPr>
            <a:xfrm>
              <a:off x="2600" y="6463"/>
              <a:ext cx="720" cy="580"/>
            </a:xfrm>
            <a:prstGeom prst="rect">
              <a:avLst/>
            </a:prstGeom>
            <a:noFill/>
          </p:spPr>
          <p:txBody>
            <a:bodyPr wrap="none" rtlCol="0">
              <a:spAutoFit/>
            </a:bodyPr>
            <a:p>
              <a:r>
                <a:rPr lang="en-US" altLang="zh-CN" b="1">
                  <a:solidFill>
                    <a:schemeClr val="bg1"/>
                  </a:solidFill>
                  <a:latin typeface="微软雅黑" panose="020B0503020204020204" charset="-122"/>
                  <a:ea typeface="微软雅黑" panose="020B0503020204020204" charset="-122"/>
                </a:rPr>
                <a:t>38</a:t>
              </a:r>
              <a:endParaRPr lang="en-US" altLang="zh-CN"/>
            </a:p>
          </p:txBody>
        </p:sp>
        <p:sp>
          <p:nvSpPr>
            <p:cNvPr id="36" name="文本框 35"/>
            <p:cNvSpPr txBox="1"/>
            <p:nvPr/>
          </p:nvSpPr>
          <p:spPr>
            <a:xfrm>
              <a:off x="6445" y="6523"/>
              <a:ext cx="3888" cy="580"/>
            </a:xfrm>
            <a:prstGeom prst="rect">
              <a:avLst/>
            </a:prstGeom>
            <a:noFill/>
          </p:spPr>
          <p:txBody>
            <a:bodyPr wrap="none" rtlCol="0">
              <a:spAutoFit/>
            </a:bodyPr>
            <a:p>
              <a:pPr algn="l"/>
              <a:r>
                <a:rPr lang="zh-CN" sz="1600">
                  <a:solidFill>
                    <a:schemeClr val="tx1"/>
                  </a:solidFill>
                  <a:latin typeface="微软雅黑" panose="020B0503020204020204" charset="-122"/>
                  <a:ea typeface="微软雅黑" panose="020B0503020204020204" charset="-122"/>
                </a:rPr>
                <a:t>全面提高资源利用效率</a:t>
              </a:r>
              <a:endParaRPr lang="zh-CN" sz="1600">
                <a:solidFill>
                  <a:schemeClr val="tx1"/>
                </a:solidFill>
                <a:latin typeface="微软雅黑" panose="020B0503020204020204" charset="-122"/>
                <a:ea typeface="微软雅黑" panose="020B0503020204020204" charset="-122"/>
              </a:endParaRPr>
            </a:p>
          </p:txBody>
        </p:sp>
      </p:grpSp>
      <p:sp>
        <p:nvSpPr>
          <p:cNvPr id="41" name="文本框 40"/>
          <p:cNvSpPr txBox="1"/>
          <p:nvPr/>
        </p:nvSpPr>
        <p:spPr>
          <a:xfrm>
            <a:off x="273685" y="335280"/>
            <a:ext cx="5158105" cy="398780"/>
          </a:xfrm>
          <a:prstGeom prst="rect">
            <a:avLst/>
          </a:prstGeom>
          <a:noFill/>
          <a:ln w="9525">
            <a:noFill/>
          </a:ln>
        </p:spPr>
        <p:txBody>
          <a:bodyPr wrap="square">
            <a:spAutoFit/>
          </a:bodyPr>
          <a:p>
            <a:pPr marL="0" indent="382270" algn="l"/>
            <a:r>
              <a:rPr lang="zh-CN" sz="2000" b="1">
                <a:solidFill>
                  <a:srgbClr val="D93F2D"/>
                </a:solidFill>
                <a:latin typeface="微软雅黑" panose="020B0503020204020204" charset="-122"/>
                <a:ea typeface="微软雅黑" panose="020B0503020204020204" charset="-122"/>
                <a:sym typeface="+mn-ea"/>
              </a:rPr>
              <a:t>推动绿色发展，促进人与自然和谐共生</a:t>
            </a:r>
            <a:endParaRPr lang="zh-CN" altLang="en-US" sz="2000" b="1">
              <a:solidFill>
                <a:srgbClr val="D93F2D"/>
              </a:solidFill>
              <a:latin typeface="微软雅黑" panose="020B0503020204020204" charset="-122"/>
              <a:ea typeface="微软雅黑" panose="020B0503020204020204" charset="-122"/>
              <a:sym typeface="+mn-ea"/>
            </a:endParaRPr>
          </a:p>
        </p:txBody>
      </p:sp>
      <p:pic>
        <p:nvPicPr>
          <p:cNvPr id="2" name="图片 1" descr="党政1"/>
          <p:cNvPicPr>
            <a:picLocks noChangeAspect="1"/>
          </p:cNvPicPr>
          <p:nvPr/>
        </p:nvPicPr>
        <p:blipFill>
          <a:blip r:embed="rId1"/>
          <a:stretch>
            <a:fillRect/>
          </a:stretch>
        </p:blipFill>
        <p:spPr>
          <a:xfrm>
            <a:off x="57944" y="-185"/>
            <a:ext cx="603409" cy="603409"/>
          </a:xfrm>
          <a:prstGeom prst="rect">
            <a:avLst/>
          </a:prstGeom>
        </p:spPr>
      </p:pic>
      <p:pic>
        <p:nvPicPr>
          <p:cNvPr id="22" name="图片 21"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p:tgtEl>
                                          <p:spTgt spid="17"/>
                                        </p:tgtEl>
                                        <p:attrNameLst>
                                          <p:attrName>ppt_x</p:attrName>
                                        </p:attrNameLst>
                                      </p:cBhvr>
                                      <p:tavLst>
                                        <p:tav tm="0">
                                          <p:val>
                                            <p:strVal val="#ppt_x-#ppt_w*1.125000"/>
                                          </p:val>
                                        </p:tav>
                                        <p:tav tm="100000">
                                          <p:val>
                                            <p:strVal val="#ppt_x"/>
                                          </p:val>
                                        </p:tav>
                                      </p:tavLst>
                                    </p:anim>
                                    <p:animEffect transition="in" filter="wipe(right)">
                                      <p:cBhvr>
                                        <p:cTn id="8" dur="500"/>
                                        <p:tgtEl>
                                          <p:spTgt spid="17"/>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lef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p:tgtEl>
                                          <p:spTgt spid="6"/>
                                        </p:tgtEl>
                                        <p:attrNameLst>
                                          <p:attrName>ppt_x</p:attrName>
                                        </p:attrNameLst>
                                      </p:cBhvr>
                                      <p:tavLst>
                                        <p:tav tm="0">
                                          <p:val>
                                            <p:strVal val="#ppt_x-#ppt_w*1.125000"/>
                                          </p:val>
                                        </p:tav>
                                        <p:tav tm="100000">
                                          <p:val>
                                            <p:strVal val="#ppt_x"/>
                                          </p:val>
                                        </p:tav>
                                      </p:tavLst>
                                    </p:anim>
                                    <p:animEffect transition="in" filter="wipe(right)">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2"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ppt_x</p:attrName>
                                        </p:attrNameLst>
                                      </p:cBhvr>
                                      <p:tavLst>
                                        <p:tav tm="0">
                                          <p:val>
                                            <p:strVal val="#ppt_x+#ppt_w*1.125000"/>
                                          </p:val>
                                        </p:tav>
                                        <p:tav tm="100000">
                                          <p:val>
                                            <p:strVal val="#ppt_x"/>
                                          </p:val>
                                        </p:tav>
                                      </p:tavLst>
                                    </p:anim>
                                    <p:animEffect transition="in" filter="wipe(lef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11" name="任意多边形: 形状 10"/>
          <p:cNvSpPr/>
          <p:nvPr/>
        </p:nvSpPr>
        <p:spPr>
          <a:xfrm>
            <a:off x="-11430" y="995982"/>
            <a:ext cx="1869961" cy="3739922"/>
          </a:xfrm>
          <a:custGeom>
            <a:avLst/>
            <a:gdLst>
              <a:gd name="connsiteX0" fmla="*/ 0 w 2546415"/>
              <a:gd name="connsiteY0" fmla="*/ 0 h 5092830"/>
              <a:gd name="connsiteX1" fmla="*/ 2546415 w 2546415"/>
              <a:gd name="connsiteY1" fmla="*/ 2546415 h 5092830"/>
              <a:gd name="connsiteX2" fmla="*/ 0 w 2546415"/>
              <a:gd name="connsiteY2" fmla="*/ 5092830 h 5092830"/>
              <a:gd name="connsiteX3" fmla="*/ 0 w 2546415"/>
              <a:gd name="connsiteY3" fmla="*/ 3921937 h 5092830"/>
              <a:gd name="connsiteX4" fmla="*/ 140638 w 2546415"/>
              <a:gd name="connsiteY4" fmla="*/ 3914836 h 5092830"/>
              <a:gd name="connsiteX5" fmla="*/ 1375521 w 2546415"/>
              <a:gd name="connsiteY5" fmla="*/ 2546415 h 5092830"/>
              <a:gd name="connsiteX6" fmla="*/ 140638 w 2546415"/>
              <a:gd name="connsiteY6" fmla="*/ 1177995 h 5092830"/>
              <a:gd name="connsiteX7" fmla="*/ 0 w 2546415"/>
              <a:gd name="connsiteY7" fmla="*/ 1170893 h 5092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46415" h="5092830">
                <a:moveTo>
                  <a:pt x="0" y="0"/>
                </a:moveTo>
                <a:cubicBezTo>
                  <a:pt x="1406346" y="0"/>
                  <a:pt x="2546415" y="1140069"/>
                  <a:pt x="2546415" y="2546415"/>
                </a:cubicBezTo>
                <a:cubicBezTo>
                  <a:pt x="2546415" y="3952761"/>
                  <a:pt x="1406346" y="5092830"/>
                  <a:pt x="0" y="5092830"/>
                </a:cubicBezTo>
                <a:lnTo>
                  <a:pt x="0" y="3921937"/>
                </a:lnTo>
                <a:lnTo>
                  <a:pt x="140638" y="3914836"/>
                </a:lnTo>
                <a:cubicBezTo>
                  <a:pt x="834254" y="3844395"/>
                  <a:pt x="1375521" y="3258615"/>
                  <a:pt x="1375521" y="2546415"/>
                </a:cubicBezTo>
                <a:cubicBezTo>
                  <a:pt x="1375521" y="1834215"/>
                  <a:pt x="834254" y="1248435"/>
                  <a:pt x="140638" y="1177995"/>
                </a:cubicBezTo>
                <a:lnTo>
                  <a:pt x="0" y="1170893"/>
                </a:lnTo>
                <a:close/>
              </a:path>
            </a:pathLst>
          </a:custGeom>
          <a:solidFill>
            <a:srgbClr val="C0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sz="1320">
              <a:solidFill>
                <a:schemeClr val="tx1"/>
              </a:solidFill>
            </a:endParaRPr>
          </a:p>
        </p:txBody>
      </p:sp>
      <p:grpSp>
        <p:nvGrpSpPr>
          <p:cNvPr id="3" name="组合 2"/>
          <p:cNvGrpSpPr/>
          <p:nvPr/>
        </p:nvGrpSpPr>
        <p:grpSpPr>
          <a:xfrm>
            <a:off x="2348865" y="1118235"/>
            <a:ext cx="5108575" cy="847090"/>
            <a:chOff x="3699" y="1761"/>
            <a:chExt cx="8045" cy="1334"/>
          </a:xfrm>
        </p:grpSpPr>
        <p:sp>
          <p:nvSpPr>
            <p:cNvPr id="6" name="矩形: 对角圆角 5"/>
            <p:cNvSpPr/>
            <p:nvPr/>
          </p:nvSpPr>
          <p:spPr>
            <a:xfrm>
              <a:off x="4252" y="1860"/>
              <a:ext cx="7492" cy="1158"/>
            </a:xfrm>
            <a:prstGeom prst="round2DiagRect">
              <a:avLst>
                <a:gd name="adj1" fmla="val 50000"/>
                <a:gd name="adj2" fmla="val 50000"/>
              </a:avLst>
            </a:prstGeom>
            <a:noFill/>
            <a:ln>
              <a:solidFill>
                <a:srgbClr val="E92B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20"/>
            </a:p>
          </p:txBody>
        </p:sp>
        <p:sp>
          <p:nvSpPr>
            <p:cNvPr id="7" name="公众号：陈西设计之家。微信搜索即可"/>
            <p:cNvSpPr/>
            <p:nvPr/>
          </p:nvSpPr>
          <p:spPr>
            <a:xfrm>
              <a:off x="3699" y="1761"/>
              <a:ext cx="1334" cy="1334"/>
            </a:xfrm>
            <a:prstGeom prst="ellipse">
              <a:avLst/>
            </a:prstGeom>
            <a:solidFill>
              <a:srgbClr val="FEFEF7"/>
            </a:solidFill>
            <a:ln w="15875">
              <a:solidFill>
                <a:srgbClr val="E62829"/>
              </a:solidFill>
            </a:ln>
            <a:effectLst>
              <a:outerShdw blurRad="279400" dist="1524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20" dirty="0"/>
            </a:p>
          </p:txBody>
        </p:sp>
        <p:sp>
          <p:nvSpPr>
            <p:cNvPr id="8" name="文本框 7"/>
            <p:cNvSpPr txBox="1"/>
            <p:nvPr/>
          </p:nvSpPr>
          <p:spPr>
            <a:xfrm>
              <a:off x="3836" y="2146"/>
              <a:ext cx="1091" cy="555"/>
            </a:xfrm>
            <a:prstGeom prst="rect">
              <a:avLst/>
            </a:prstGeom>
            <a:noFill/>
          </p:spPr>
          <p:txBody>
            <a:bodyPr wrap="square" rtlCol="0">
              <a:spAutoFit/>
            </a:bodyPr>
            <a:p>
              <a:pPr algn="ctr"/>
              <a:r>
                <a:rPr lang="zh-CN" sz="2000" b="1">
                  <a:solidFill>
                    <a:srgbClr val="ED2E28"/>
                  </a:solidFill>
                  <a:latin typeface="微软雅黑" panose="020B0503020204020204" charset="-122"/>
                  <a:ea typeface="微软雅黑" panose="020B0503020204020204" charset="-122"/>
                </a:rPr>
                <a:t>39</a:t>
              </a:r>
              <a:endParaRPr lang="zh-CN" altLang="zh-CN" sz="2000" b="1" dirty="0">
                <a:solidFill>
                  <a:srgbClr val="ED2E28"/>
                </a:solidFill>
                <a:uFillTx/>
                <a:latin typeface="微软雅黑" panose="020B0503020204020204" charset="-122"/>
                <a:ea typeface="微软雅黑" panose="020B0503020204020204" charset="-122"/>
              </a:endParaRPr>
            </a:p>
          </p:txBody>
        </p:sp>
        <p:sp>
          <p:nvSpPr>
            <p:cNvPr id="10" name="文本框 9"/>
            <p:cNvSpPr txBox="1"/>
            <p:nvPr/>
          </p:nvSpPr>
          <p:spPr>
            <a:xfrm>
              <a:off x="5459" y="2204"/>
              <a:ext cx="5487" cy="531"/>
            </a:xfrm>
            <a:prstGeom prst="rect">
              <a:avLst/>
            </a:prstGeom>
            <a:noFill/>
          </p:spPr>
          <p:txBody>
            <a:bodyPr wrap="square" rtlCol="0">
              <a:spAutoFit/>
            </a:bodyPr>
            <a:p>
              <a:r>
                <a:rPr lang="zh-CN" sz="1600">
                  <a:solidFill>
                    <a:schemeClr val="tx1"/>
                  </a:solidFill>
                  <a:latin typeface="微软雅黑" panose="020B0503020204020204" charset="-122"/>
                  <a:ea typeface="微软雅黑" panose="020B0503020204020204" charset="-122"/>
                </a:rPr>
                <a:t>建设更高水平开放型经济新体制</a:t>
              </a:r>
              <a:endParaRPr lang="zh-CN" sz="1600">
                <a:solidFill>
                  <a:schemeClr val="tx1"/>
                </a:solidFill>
                <a:latin typeface="微软雅黑" panose="020B0503020204020204" charset="-122"/>
                <a:ea typeface="微软雅黑" panose="020B0503020204020204" charset="-122"/>
              </a:endParaRPr>
            </a:p>
          </p:txBody>
        </p:sp>
      </p:grpSp>
      <p:sp>
        <p:nvSpPr>
          <p:cNvPr id="26" name="矩形: 对角圆角 25"/>
          <p:cNvSpPr/>
          <p:nvPr/>
        </p:nvSpPr>
        <p:spPr>
          <a:xfrm>
            <a:off x="2700020" y="2374265"/>
            <a:ext cx="4757420" cy="735330"/>
          </a:xfrm>
          <a:prstGeom prst="round2DiagRect">
            <a:avLst>
              <a:gd name="adj1" fmla="val 50000"/>
              <a:gd name="adj2" fmla="val 50000"/>
            </a:avLst>
          </a:prstGeom>
          <a:noFill/>
          <a:ln>
            <a:solidFill>
              <a:srgbClr val="E92B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20"/>
          </a:p>
        </p:txBody>
      </p:sp>
      <p:sp>
        <p:nvSpPr>
          <p:cNvPr id="28" name="椭圆 27"/>
          <p:cNvSpPr/>
          <p:nvPr/>
        </p:nvSpPr>
        <p:spPr>
          <a:xfrm>
            <a:off x="2348865" y="2312035"/>
            <a:ext cx="847090" cy="846455"/>
          </a:xfrm>
          <a:prstGeom prst="ellipse">
            <a:avLst/>
          </a:prstGeom>
          <a:solidFill>
            <a:srgbClr val="FEFEF7"/>
          </a:solidFill>
          <a:ln w="15875">
            <a:solidFill>
              <a:srgbClr val="E62829"/>
            </a:solidFill>
          </a:ln>
          <a:effectLst>
            <a:outerShdw blurRad="279400" dist="1524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20" dirty="0"/>
          </a:p>
        </p:txBody>
      </p:sp>
      <p:sp>
        <p:nvSpPr>
          <p:cNvPr id="29" name="文本框 28"/>
          <p:cNvSpPr txBox="1"/>
          <p:nvPr/>
        </p:nvSpPr>
        <p:spPr>
          <a:xfrm>
            <a:off x="2436495" y="2560955"/>
            <a:ext cx="692785" cy="352425"/>
          </a:xfrm>
          <a:prstGeom prst="rect">
            <a:avLst/>
          </a:prstGeom>
          <a:noFill/>
        </p:spPr>
        <p:txBody>
          <a:bodyPr wrap="square" rtlCol="0">
            <a:spAutoFit/>
          </a:bodyPr>
          <a:p>
            <a:pPr algn="ctr"/>
            <a:r>
              <a:rPr lang="zh-CN" sz="2000" b="1">
                <a:solidFill>
                  <a:srgbClr val="ED2E28"/>
                </a:solidFill>
                <a:latin typeface="微软雅黑" panose="020B0503020204020204" charset="-122"/>
                <a:ea typeface="微软雅黑" panose="020B0503020204020204" charset="-122"/>
              </a:rPr>
              <a:t>40</a:t>
            </a:r>
            <a:endParaRPr lang="zh-CN" altLang="zh-CN" sz="2000" b="1" dirty="0">
              <a:solidFill>
                <a:srgbClr val="ED2E28"/>
              </a:solidFill>
              <a:uFillTx/>
              <a:latin typeface="微软雅黑" panose="020B0503020204020204" charset="-122"/>
              <a:ea typeface="微软雅黑" panose="020B0503020204020204" charset="-122"/>
            </a:endParaRPr>
          </a:p>
        </p:txBody>
      </p:sp>
      <p:sp>
        <p:nvSpPr>
          <p:cNvPr id="30" name="文本框 29"/>
          <p:cNvSpPr txBox="1"/>
          <p:nvPr/>
        </p:nvSpPr>
        <p:spPr>
          <a:xfrm>
            <a:off x="3466465" y="2598420"/>
            <a:ext cx="3777615" cy="368300"/>
          </a:xfrm>
          <a:prstGeom prst="rect">
            <a:avLst/>
          </a:prstGeom>
          <a:noFill/>
        </p:spPr>
        <p:txBody>
          <a:bodyPr wrap="square" rtlCol="0">
            <a:spAutoFit/>
          </a:bodyPr>
          <a:p>
            <a:pPr algn="l"/>
            <a:r>
              <a:rPr lang="zh-CN" sz="1600">
                <a:solidFill>
                  <a:schemeClr val="tx1"/>
                </a:solidFill>
                <a:latin typeface="微软雅黑" panose="020B0503020204020204" charset="-122"/>
                <a:ea typeface="微软雅黑" panose="020B0503020204020204" charset="-122"/>
              </a:rPr>
              <a:t>推动共建“一带一路”高质量发展</a:t>
            </a:r>
            <a:endParaRPr lang="zh-CN" sz="1600">
              <a:solidFill>
                <a:schemeClr val="tx1"/>
              </a:solidFill>
              <a:latin typeface="微软雅黑" panose="020B0503020204020204" charset="-122"/>
              <a:ea typeface="微软雅黑" panose="020B0503020204020204" charset="-122"/>
            </a:endParaRPr>
          </a:p>
        </p:txBody>
      </p:sp>
      <p:sp>
        <p:nvSpPr>
          <p:cNvPr id="32" name="矩形: 对角圆角 31"/>
          <p:cNvSpPr/>
          <p:nvPr/>
        </p:nvSpPr>
        <p:spPr>
          <a:xfrm>
            <a:off x="2700020" y="3585210"/>
            <a:ext cx="4757420" cy="735965"/>
          </a:xfrm>
          <a:prstGeom prst="round2DiagRect">
            <a:avLst>
              <a:gd name="adj1" fmla="val 50000"/>
              <a:gd name="adj2" fmla="val 50000"/>
            </a:avLst>
          </a:prstGeom>
          <a:noFill/>
          <a:ln>
            <a:solidFill>
              <a:srgbClr val="E92B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20"/>
          </a:p>
        </p:txBody>
      </p:sp>
      <p:sp>
        <p:nvSpPr>
          <p:cNvPr id="33" name="公众号：陈西设计之家。微信搜索即可"/>
          <p:cNvSpPr/>
          <p:nvPr/>
        </p:nvSpPr>
        <p:spPr>
          <a:xfrm>
            <a:off x="2348865" y="3529330"/>
            <a:ext cx="847090" cy="847090"/>
          </a:xfrm>
          <a:prstGeom prst="ellipse">
            <a:avLst/>
          </a:prstGeom>
          <a:solidFill>
            <a:srgbClr val="FEFEF7"/>
          </a:solidFill>
          <a:ln w="15875">
            <a:solidFill>
              <a:srgbClr val="E62829"/>
            </a:solidFill>
          </a:ln>
          <a:effectLst>
            <a:outerShdw blurRad="279400" dist="1524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20" dirty="0"/>
          </a:p>
        </p:txBody>
      </p:sp>
      <p:sp>
        <p:nvSpPr>
          <p:cNvPr id="34" name="文本框 33"/>
          <p:cNvSpPr txBox="1"/>
          <p:nvPr/>
        </p:nvSpPr>
        <p:spPr>
          <a:xfrm>
            <a:off x="2447290" y="3783965"/>
            <a:ext cx="692785" cy="352425"/>
          </a:xfrm>
          <a:prstGeom prst="rect">
            <a:avLst/>
          </a:prstGeom>
          <a:noFill/>
        </p:spPr>
        <p:txBody>
          <a:bodyPr wrap="square" rtlCol="0">
            <a:spAutoFit/>
          </a:bodyPr>
          <a:p>
            <a:pPr algn="ctr"/>
            <a:r>
              <a:rPr lang="zh-CN" sz="2000" b="1">
                <a:solidFill>
                  <a:srgbClr val="ED2E28"/>
                </a:solidFill>
                <a:latin typeface="微软雅黑" panose="020B0503020204020204" charset="-122"/>
                <a:ea typeface="微软雅黑" panose="020B0503020204020204" charset="-122"/>
              </a:rPr>
              <a:t>41</a:t>
            </a:r>
            <a:endParaRPr lang="zh-CN" altLang="zh-CN" sz="2000" b="1" dirty="0">
              <a:solidFill>
                <a:srgbClr val="ED2E28"/>
              </a:solidFill>
              <a:uFillTx/>
              <a:latin typeface="微软雅黑" panose="020B0503020204020204" charset="-122"/>
              <a:ea typeface="微软雅黑" panose="020B0503020204020204" charset="-122"/>
            </a:endParaRPr>
          </a:p>
        </p:txBody>
      </p:sp>
      <p:sp>
        <p:nvSpPr>
          <p:cNvPr id="35" name="文本框 34"/>
          <p:cNvSpPr txBox="1"/>
          <p:nvPr/>
        </p:nvSpPr>
        <p:spPr>
          <a:xfrm>
            <a:off x="3466465" y="3805555"/>
            <a:ext cx="3557270" cy="368300"/>
          </a:xfrm>
          <a:prstGeom prst="rect">
            <a:avLst/>
          </a:prstGeom>
          <a:noFill/>
        </p:spPr>
        <p:txBody>
          <a:bodyPr wrap="square" rtlCol="0">
            <a:spAutoFit/>
          </a:bodyPr>
          <a:p>
            <a:r>
              <a:rPr lang="zh-CN" sz="1600">
                <a:solidFill>
                  <a:schemeClr val="tx1"/>
                </a:solidFill>
                <a:latin typeface="微软雅黑" panose="020B0503020204020204" charset="-122"/>
                <a:ea typeface="微软雅黑" panose="020B0503020204020204" charset="-122"/>
              </a:rPr>
              <a:t>积极参与全球经济治理体系改革</a:t>
            </a:r>
            <a:endParaRPr lang="zh-CN" sz="1600">
              <a:solidFill>
                <a:schemeClr val="tx1"/>
              </a:solidFill>
              <a:latin typeface="微软雅黑" panose="020B0503020204020204" charset="-122"/>
              <a:ea typeface="微软雅黑" panose="020B0503020204020204" charset="-122"/>
            </a:endParaRPr>
          </a:p>
        </p:txBody>
      </p:sp>
      <p:sp>
        <p:nvSpPr>
          <p:cNvPr id="41" name="文本框 40"/>
          <p:cNvSpPr txBox="1"/>
          <p:nvPr/>
        </p:nvSpPr>
        <p:spPr>
          <a:xfrm>
            <a:off x="292735" y="325120"/>
            <a:ext cx="6491605" cy="398780"/>
          </a:xfrm>
          <a:prstGeom prst="rect">
            <a:avLst/>
          </a:prstGeom>
          <a:noFill/>
          <a:ln w="9525">
            <a:noFill/>
          </a:ln>
        </p:spPr>
        <p:txBody>
          <a:bodyPr wrap="square">
            <a:spAutoFit/>
          </a:bodyPr>
          <a:p>
            <a:pPr marL="0" indent="382270" algn="l"/>
            <a:r>
              <a:rPr lang="zh-CN" sz="2000" b="1">
                <a:solidFill>
                  <a:srgbClr val="D93F2D"/>
                </a:solidFill>
                <a:latin typeface="微软雅黑" panose="020B0503020204020204" charset="-122"/>
                <a:ea typeface="微软雅黑" panose="020B0503020204020204" charset="-122"/>
                <a:sym typeface="+mn-ea"/>
              </a:rPr>
              <a:t>实行高水平对外开放，开拓合作共赢新局面</a:t>
            </a:r>
            <a:endParaRPr lang="zh-CN" altLang="en-US" sz="2000" b="1">
              <a:solidFill>
                <a:srgbClr val="D93F2D"/>
              </a:solidFill>
              <a:latin typeface="微软雅黑" panose="020B0503020204020204" charset="-122"/>
              <a:ea typeface="微软雅黑" panose="020B0503020204020204" charset="-122"/>
              <a:sym typeface="+mn-ea"/>
            </a:endParaRPr>
          </a:p>
        </p:txBody>
      </p:sp>
      <p:pic>
        <p:nvPicPr>
          <p:cNvPr id="2" name="图片 1" descr="党政1"/>
          <p:cNvPicPr>
            <a:picLocks noChangeAspect="1"/>
          </p:cNvPicPr>
          <p:nvPr/>
        </p:nvPicPr>
        <p:blipFill>
          <a:blip r:embed="rId1"/>
          <a:stretch>
            <a:fillRect/>
          </a:stretch>
        </p:blipFill>
        <p:spPr>
          <a:xfrm>
            <a:off x="57944" y="-185"/>
            <a:ext cx="603409" cy="603409"/>
          </a:xfrm>
          <a:prstGeom prst="rect">
            <a:avLst/>
          </a:prstGeom>
        </p:spPr>
      </p:pic>
      <p:pic>
        <p:nvPicPr>
          <p:cNvPr id="18" name="图片 17"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P spid="29" grpId="0"/>
      <p:bldP spid="30" grpId="0"/>
      <p:bldP spid="26" grpId="1" animBg="1"/>
      <p:bldP spid="28" grpId="1" animBg="1"/>
      <p:bldP spid="29" grpId="1"/>
      <p:bldP spid="30" grpId="1"/>
      <p:bldP spid="32" grpId="0" animBg="1"/>
      <p:bldP spid="33" grpId="0" animBg="1"/>
      <p:bldP spid="34" grpId="0"/>
      <p:bldP spid="35" grpId="0"/>
      <p:bldP spid="32" grpId="1" animBg="1"/>
      <p:bldP spid="33" grpId="1" animBg="1"/>
      <p:bldP spid="34" grpId="1"/>
      <p:bldP spid="35" grpId="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grpSp>
        <p:nvGrpSpPr>
          <p:cNvPr id="10" name="组合 9"/>
          <p:cNvGrpSpPr/>
          <p:nvPr/>
        </p:nvGrpSpPr>
        <p:grpSpPr>
          <a:xfrm>
            <a:off x="685165" y="1408430"/>
            <a:ext cx="3771265" cy="586740"/>
            <a:chOff x="1079" y="2218"/>
            <a:chExt cx="5939" cy="924"/>
          </a:xfrm>
        </p:grpSpPr>
        <p:cxnSp>
          <p:nvCxnSpPr>
            <p:cNvPr id="30" name="直接连接符 29"/>
            <p:cNvCxnSpPr/>
            <p:nvPr/>
          </p:nvCxnSpPr>
          <p:spPr>
            <a:xfrm>
              <a:off x="2346" y="2234"/>
              <a:ext cx="0" cy="909"/>
            </a:xfrm>
            <a:prstGeom prst="line">
              <a:avLst/>
            </a:prstGeom>
            <a:ln w="12700">
              <a:solidFill>
                <a:srgbClr val="DB1F1B"/>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95" y="2319"/>
              <a:ext cx="778" cy="778"/>
            </a:xfrm>
            <a:prstGeom prst="rect">
              <a:avLst/>
            </a:prstGeom>
            <a:noFill/>
            <a:ln w="25400" cap="flat" cmpd="sng" algn="ctr">
              <a:solidFill>
                <a:schemeClr val="accent1"/>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Segoe UI" panose="020B0502040204020203"/>
                <a:ea typeface="思源黑体 CN Light"/>
                <a:cs typeface="+mn-cs"/>
              </a:endParaRPr>
            </a:p>
          </p:txBody>
        </p:sp>
        <p:sp>
          <p:nvSpPr>
            <p:cNvPr id="11" name="矩形 10"/>
            <p:cNvSpPr/>
            <p:nvPr/>
          </p:nvSpPr>
          <p:spPr>
            <a:xfrm>
              <a:off x="1079" y="2218"/>
              <a:ext cx="815" cy="789"/>
            </a:xfrm>
            <a:prstGeom prst="rect">
              <a:avLst/>
            </a:prstGeom>
            <a:solidFill>
              <a:srgbClr val="E92B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文本框 13"/>
            <p:cNvSpPr txBox="1"/>
            <p:nvPr/>
          </p:nvSpPr>
          <p:spPr>
            <a:xfrm>
              <a:off x="1124" y="2337"/>
              <a:ext cx="740" cy="580"/>
            </a:xfrm>
            <a:prstGeom prst="rect">
              <a:avLst/>
            </a:prstGeom>
            <a:noFill/>
          </p:spPr>
          <p:txBody>
            <a:bodyPr wrap="none" rtlCol="0">
              <a:spAutoFit/>
            </a:bodyPr>
            <a:p>
              <a:r>
                <a:rPr lang="en-US" altLang="zh-CN" b="1">
                  <a:solidFill>
                    <a:schemeClr val="bg1"/>
                  </a:solidFill>
                  <a:latin typeface="微软雅黑" panose="020B0503020204020204" charset="-122"/>
                  <a:ea typeface="微软雅黑" panose="020B0503020204020204" charset="-122"/>
                </a:rPr>
                <a:t>42</a:t>
              </a:r>
              <a:endParaRPr lang="en-US" altLang="zh-CN" b="1">
                <a:solidFill>
                  <a:schemeClr val="bg1"/>
                </a:solidFill>
                <a:latin typeface="微软雅黑" panose="020B0503020204020204" charset="-122"/>
                <a:ea typeface="微软雅黑" panose="020B0503020204020204" charset="-122"/>
              </a:endParaRPr>
            </a:p>
          </p:txBody>
        </p:sp>
        <p:sp>
          <p:nvSpPr>
            <p:cNvPr id="86" name="矩形 85"/>
            <p:cNvSpPr/>
            <p:nvPr/>
          </p:nvSpPr>
          <p:spPr>
            <a:xfrm>
              <a:off x="2700" y="2251"/>
              <a:ext cx="4318" cy="864"/>
            </a:xfrm>
            <a:prstGeom prst="rect">
              <a:avLst/>
            </a:prstGeom>
            <a:noFill/>
            <a:ln>
              <a:solidFill>
                <a:srgbClr val="E628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100">
                <a:solidFill>
                  <a:schemeClr val="tx1">
                    <a:lumMod val="50000"/>
                    <a:lumOff val="50000"/>
                  </a:schemeClr>
                </a:solidFill>
                <a:latin typeface="Microsoft JhengHei UI" panose="020B0604030504040204" pitchFamily="34" charset="-120"/>
                <a:ea typeface="微软雅黑" panose="020B0503020204020204" charset="-122"/>
                <a:cs typeface="+mn-ea"/>
                <a:sym typeface="Microsoft JhengHei UI" panose="020B0604030504040204" pitchFamily="34" charset="-120"/>
              </a:endParaRPr>
            </a:p>
          </p:txBody>
        </p:sp>
        <p:sp>
          <p:nvSpPr>
            <p:cNvPr id="90" name="文本框 89"/>
            <p:cNvSpPr txBox="1"/>
            <p:nvPr/>
          </p:nvSpPr>
          <p:spPr>
            <a:xfrm>
              <a:off x="2931" y="2440"/>
              <a:ext cx="2848" cy="531"/>
            </a:xfrm>
            <a:prstGeom prst="rect">
              <a:avLst/>
            </a:prstGeom>
            <a:noFill/>
          </p:spPr>
          <p:txBody>
            <a:bodyPr wrap="none" rtlCol="0">
              <a:spAutoFit/>
            </a:bodyPr>
            <a:p>
              <a:pPr algn="l"/>
              <a:r>
                <a:rPr lang="zh-CN" altLang="en-US" sz="1600">
                  <a:latin typeface="微软雅黑" panose="020B0503020204020204" charset="-122"/>
                  <a:ea typeface="微软雅黑" panose="020B0503020204020204" charset="-122"/>
                </a:rPr>
                <a:t>提高人民收入水平</a:t>
              </a:r>
              <a:endParaRPr lang="zh-CN" altLang="en-US" sz="1600">
                <a:latin typeface="微软雅黑" panose="020B0503020204020204" charset="-122"/>
                <a:ea typeface="微软雅黑" panose="020B0503020204020204" charset="-122"/>
              </a:endParaRPr>
            </a:p>
          </p:txBody>
        </p:sp>
      </p:grpSp>
      <p:grpSp>
        <p:nvGrpSpPr>
          <p:cNvPr id="15" name="组合 14"/>
          <p:cNvGrpSpPr/>
          <p:nvPr/>
        </p:nvGrpSpPr>
        <p:grpSpPr>
          <a:xfrm>
            <a:off x="685165" y="2249805"/>
            <a:ext cx="3771265" cy="576580"/>
            <a:chOff x="1079" y="3543"/>
            <a:chExt cx="5939" cy="908"/>
          </a:xfrm>
        </p:grpSpPr>
        <p:cxnSp>
          <p:nvCxnSpPr>
            <p:cNvPr id="2" name="直接连接符 1"/>
            <p:cNvCxnSpPr/>
            <p:nvPr/>
          </p:nvCxnSpPr>
          <p:spPr>
            <a:xfrm>
              <a:off x="2346" y="3543"/>
              <a:ext cx="0" cy="909"/>
            </a:xfrm>
            <a:prstGeom prst="line">
              <a:avLst/>
            </a:prstGeom>
            <a:ln w="12700">
              <a:solidFill>
                <a:srgbClr val="DB1F1B"/>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295" y="3644"/>
              <a:ext cx="778" cy="778"/>
            </a:xfrm>
            <a:prstGeom prst="rect">
              <a:avLst/>
            </a:prstGeom>
            <a:noFill/>
            <a:ln w="25400" cap="flat" cmpd="sng" algn="ctr">
              <a:solidFill>
                <a:schemeClr val="accent1"/>
              </a:solid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Segoe UI" panose="020B0502040204020203"/>
                <a:ea typeface="思源黑体 CN Light"/>
                <a:cs typeface="+mn-cs"/>
              </a:endParaRPr>
            </a:p>
          </p:txBody>
        </p:sp>
        <p:sp>
          <p:nvSpPr>
            <p:cNvPr id="13" name="矩形 12"/>
            <p:cNvSpPr/>
            <p:nvPr/>
          </p:nvSpPr>
          <p:spPr>
            <a:xfrm>
              <a:off x="1079" y="3543"/>
              <a:ext cx="815" cy="789"/>
            </a:xfrm>
            <a:prstGeom prst="rect">
              <a:avLst/>
            </a:prstGeom>
            <a:solidFill>
              <a:srgbClr val="E628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文本框 20"/>
            <p:cNvSpPr txBox="1"/>
            <p:nvPr/>
          </p:nvSpPr>
          <p:spPr>
            <a:xfrm>
              <a:off x="1127" y="3644"/>
              <a:ext cx="740" cy="580"/>
            </a:xfrm>
            <a:prstGeom prst="rect">
              <a:avLst/>
            </a:prstGeom>
            <a:noFill/>
          </p:spPr>
          <p:txBody>
            <a:bodyPr wrap="none" rtlCol="0">
              <a:spAutoFit/>
            </a:bodyPr>
            <a:p>
              <a:r>
                <a:rPr lang="en-US" altLang="zh-CN" b="1">
                  <a:solidFill>
                    <a:schemeClr val="bg1"/>
                  </a:solidFill>
                  <a:latin typeface="微软雅黑" panose="020B0503020204020204" charset="-122"/>
                  <a:ea typeface="微软雅黑" panose="020B0503020204020204" charset="-122"/>
                </a:rPr>
                <a:t>44</a:t>
              </a:r>
              <a:endParaRPr lang="en-US" altLang="zh-CN" b="1">
                <a:solidFill>
                  <a:schemeClr val="bg1"/>
                </a:solidFill>
                <a:latin typeface="微软雅黑" panose="020B0503020204020204" charset="-122"/>
                <a:ea typeface="微软雅黑" panose="020B0503020204020204" charset="-122"/>
              </a:endParaRPr>
            </a:p>
          </p:txBody>
        </p:sp>
        <p:sp>
          <p:nvSpPr>
            <p:cNvPr id="75" name="矩形 74"/>
            <p:cNvSpPr/>
            <p:nvPr/>
          </p:nvSpPr>
          <p:spPr>
            <a:xfrm>
              <a:off x="2700" y="3560"/>
              <a:ext cx="4318" cy="864"/>
            </a:xfrm>
            <a:prstGeom prst="rect">
              <a:avLst/>
            </a:prstGeom>
            <a:noFill/>
            <a:ln>
              <a:solidFill>
                <a:srgbClr val="E628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100">
                <a:solidFill>
                  <a:schemeClr val="tx1">
                    <a:lumMod val="50000"/>
                    <a:lumOff val="50000"/>
                  </a:schemeClr>
                </a:solidFill>
                <a:latin typeface="Microsoft JhengHei UI" panose="020B0604030504040204" pitchFamily="34" charset="-120"/>
                <a:ea typeface="微软雅黑" panose="020B0503020204020204" charset="-122"/>
                <a:cs typeface="+mn-ea"/>
                <a:sym typeface="Microsoft JhengHei UI" panose="020B0604030504040204" pitchFamily="34" charset="-120"/>
              </a:endParaRPr>
            </a:p>
          </p:txBody>
        </p:sp>
        <p:sp>
          <p:nvSpPr>
            <p:cNvPr id="91" name="文本框 90"/>
            <p:cNvSpPr txBox="1"/>
            <p:nvPr/>
          </p:nvSpPr>
          <p:spPr>
            <a:xfrm>
              <a:off x="2931" y="3763"/>
              <a:ext cx="3528" cy="580"/>
            </a:xfrm>
            <a:prstGeom prst="rect">
              <a:avLst/>
            </a:prstGeom>
            <a:noFill/>
          </p:spPr>
          <p:txBody>
            <a:bodyPr wrap="none" rtlCol="0">
              <a:spAutoFit/>
            </a:bodyPr>
            <a:p>
              <a:pPr algn="l"/>
              <a:r>
                <a:rPr lang="zh-CN" altLang="en-US" sz="1600">
                  <a:latin typeface="微软雅黑" panose="020B0503020204020204" charset="-122"/>
                  <a:ea typeface="微软雅黑" panose="020B0503020204020204" charset="-122"/>
                </a:rPr>
                <a:t>建设高质量教育体系</a:t>
              </a:r>
              <a:endParaRPr lang="zh-CN" altLang="en-US" sz="1600">
                <a:latin typeface="微软雅黑" panose="020B0503020204020204" charset="-122"/>
                <a:ea typeface="微软雅黑" panose="020B0503020204020204" charset="-122"/>
              </a:endParaRPr>
            </a:p>
          </p:txBody>
        </p:sp>
      </p:grpSp>
      <p:grpSp>
        <p:nvGrpSpPr>
          <p:cNvPr id="22" name="组合 21"/>
          <p:cNvGrpSpPr/>
          <p:nvPr/>
        </p:nvGrpSpPr>
        <p:grpSpPr>
          <a:xfrm>
            <a:off x="4999355" y="1405890"/>
            <a:ext cx="3702050" cy="600710"/>
            <a:chOff x="7858" y="2099"/>
            <a:chExt cx="5830" cy="946"/>
          </a:xfrm>
        </p:grpSpPr>
        <p:cxnSp>
          <p:nvCxnSpPr>
            <p:cNvPr id="5" name="直接连接符 4"/>
            <p:cNvCxnSpPr/>
            <p:nvPr/>
          </p:nvCxnSpPr>
          <p:spPr>
            <a:xfrm>
              <a:off x="9126" y="2103"/>
              <a:ext cx="0" cy="909"/>
            </a:xfrm>
            <a:prstGeom prst="line">
              <a:avLst/>
            </a:prstGeom>
            <a:ln w="12700">
              <a:solidFill>
                <a:srgbClr val="DB1F1B"/>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8074" y="2200"/>
              <a:ext cx="778" cy="778"/>
            </a:xfrm>
            <a:prstGeom prst="rect">
              <a:avLst/>
            </a:prstGeom>
            <a:noFill/>
            <a:ln w="25400" cap="flat" cmpd="sng" algn="ctr">
              <a:solidFill>
                <a:schemeClr val="accent1"/>
              </a:solid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Segoe UI" panose="020B0502040204020203"/>
                <a:ea typeface="思源黑体 CN Light"/>
                <a:cs typeface="+mn-cs"/>
              </a:endParaRPr>
            </a:p>
          </p:txBody>
        </p:sp>
        <p:sp>
          <p:nvSpPr>
            <p:cNvPr id="19" name="矩形 18"/>
            <p:cNvSpPr/>
            <p:nvPr/>
          </p:nvSpPr>
          <p:spPr>
            <a:xfrm>
              <a:off x="7858" y="2099"/>
              <a:ext cx="815" cy="789"/>
            </a:xfrm>
            <a:prstGeom prst="rect">
              <a:avLst/>
            </a:prstGeom>
            <a:solidFill>
              <a:srgbClr val="E628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文本框 19"/>
            <p:cNvSpPr txBox="1"/>
            <p:nvPr/>
          </p:nvSpPr>
          <p:spPr>
            <a:xfrm>
              <a:off x="7903" y="2218"/>
              <a:ext cx="740" cy="580"/>
            </a:xfrm>
            <a:prstGeom prst="rect">
              <a:avLst/>
            </a:prstGeom>
            <a:noFill/>
          </p:spPr>
          <p:txBody>
            <a:bodyPr wrap="none" rtlCol="0">
              <a:spAutoFit/>
            </a:bodyPr>
            <a:p>
              <a:r>
                <a:rPr lang="en-US" altLang="zh-CN" b="1">
                  <a:solidFill>
                    <a:schemeClr val="bg1"/>
                  </a:solidFill>
                  <a:latin typeface="微软雅黑" panose="020B0503020204020204" charset="-122"/>
                  <a:ea typeface="微软雅黑" panose="020B0503020204020204" charset="-122"/>
                </a:rPr>
                <a:t>43</a:t>
              </a:r>
              <a:endParaRPr lang="en-US" altLang="zh-CN" b="1">
                <a:solidFill>
                  <a:schemeClr val="bg1"/>
                </a:solidFill>
                <a:latin typeface="微软雅黑" panose="020B0503020204020204" charset="-122"/>
                <a:ea typeface="微软雅黑" panose="020B0503020204020204" charset="-122"/>
              </a:endParaRPr>
            </a:p>
          </p:txBody>
        </p:sp>
        <p:sp>
          <p:nvSpPr>
            <p:cNvPr id="83" name="矩形 82"/>
            <p:cNvSpPr/>
            <p:nvPr/>
          </p:nvSpPr>
          <p:spPr>
            <a:xfrm>
              <a:off x="9370" y="2181"/>
              <a:ext cx="4318" cy="864"/>
            </a:xfrm>
            <a:prstGeom prst="rect">
              <a:avLst/>
            </a:prstGeom>
            <a:noFill/>
            <a:ln>
              <a:solidFill>
                <a:srgbClr val="E628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100">
                <a:solidFill>
                  <a:schemeClr val="tx1">
                    <a:lumMod val="50000"/>
                    <a:lumOff val="50000"/>
                  </a:schemeClr>
                </a:solidFill>
                <a:latin typeface="Microsoft JhengHei UI" panose="020B0604030504040204" pitchFamily="34" charset="-120"/>
                <a:ea typeface="微软雅黑" panose="020B0503020204020204" charset="-122"/>
                <a:cs typeface="+mn-ea"/>
                <a:sym typeface="Microsoft JhengHei UI" panose="020B0604030504040204" pitchFamily="34" charset="-120"/>
              </a:endParaRPr>
            </a:p>
          </p:txBody>
        </p:sp>
        <p:sp>
          <p:nvSpPr>
            <p:cNvPr id="92" name="文本框 91"/>
            <p:cNvSpPr txBox="1"/>
            <p:nvPr/>
          </p:nvSpPr>
          <p:spPr>
            <a:xfrm>
              <a:off x="9494" y="2323"/>
              <a:ext cx="3168" cy="580"/>
            </a:xfrm>
            <a:prstGeom prst="rect">
              <a:avLst/>
            </a:prstGeom>
            <a:noFill/>
          </p:spPr>
          <p:txBody>
            <a:bodyPr wrap="none" rtlCol="0">
              <a:spAutoFit/>
            </a:bodyPr>
            <a:p>
              <a:pPr algn="l"/>
              <a:r>
                <a:rPr lang="zh-CN" altLang="en-US" sz="1600">
                  <a:latin typeface="微软雅黑" panose="020B0503020204020204" charset="-122"/>
                  <a:ea typeface="微软雅黑" panose="020B0503020204020204" charset="-122"/>
                </a:rPr>
                <a:t>强化就业优先政策</a:t>
              </a:r>
              <a:endParaRPr lang="zh-CN" altLang="en-US" sz="1600">
                <a:latin typeface="微软雅黑" panose="020B0503020204020204" charset="-122"/>
                <a:ea typeface="微软雅黑" panose="020B0503020204020204" charset="-122"/>
              </a:endParaRPr>
            </a:p>
          </p:txBody>
        </p:sp>
      </p:grpSp>
      <p:grpSp>
        <p:nvGrpSpPr>
          <p:cNvPr id="23" name="组合 22"/>
          <p:cNvGrpSpPr/>
          <p:nvPr/>
        </p:nvGrpSpPr>
        <p:grpSpPr>
          <a:xfrm>
            <a:off x="4999355" y="2207895"/>
            <a:ext cx="3733165" cy="615950"/>
            <a:chOff x="7858" y="3362"/>
            <a:chExt cx="5879" cy="970"/>
          </a:xfrm>
        </p:grpSpPr>
        <p:cxnSp>
          <p:nvCxnSpPr>
            <p:cNvPr id="6" name="直接连接符 5"/>
            <p:cNvCxnSpPr/>
            <p:nvPr/>
          </p:nvCxnSpPr>
          <p:spPr>
            <a:xfrm>
              <a:off x="9126" y="3412"/>
              <a:ext cx="0" cy="909"/>
            </a:xfrm>
            <a:prstGeom prst="line">
              <a:avLst/>
            </a:prstGeom>
            <a:ln w="12700">
              <a:solidFill>
                <a:srgbClr val="DB1F1B"/>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8074" y="3463"/>
              <a:ext cx="778" cy="778"/>
            </a:xfrm>
            <a:prstGeom prst="rect">
              <a:avLst/>
            </a:prstGeom>
            <a:noFill/>
            <a:ln w="25400" cap="flat" cmpd="sng" algn="ctr">
              <a:solidFill>
                <a:schemeClr val="accent1"/>
              </a:solid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Segoe UI" panose="020B0502040204020203"/>
                <a:ea typeface="思源黑体 CN Light"/>
                <a:cs typeface="+mn-cs"/>
              </a:endParaRPr>
            </a:p>
          </p:txBody>
        </p:sp>
        <p:sp>
          <p:nvSpPr>
            <p:cNvPr id="29" name="矩形 28"/>
            <p:cNvSpPr/>
            <p:nvPr/>
          </p:nvSpPr>
          <p:spPr>
            <a:xfrm>
              <a:off x="7858" y="3362"/>
              <a:ext cx="815" cy="789"/>
            </a:xfrm>
            <a:prstGeom prst="rect">
              <a:avLst/>
            </a:prstGeom>
            <a:solidFill>
              <a:srgbClr val="E628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1" name="文本框 30"/>
            <p:cNvSpPr txBox="1"/>
            <p:nvPr/>
          </p:nvSpPr>
          <p:spPr>
            <a:xfrm>
              <a:off x="7903" y="3481"/>
              <a:ext cx="740" cy="580"/>
            </a:xfrm>
            <a:prstGeom prst="rect">
              <a:avLst/>
            </a:prstGeom>
            <a:noFill/>
          </p:spPr>
          <p:txBody>
            <a:bodyPr wrap="none" rtlCol="0">
              <a:spAutoFit/>
            </a:bodyPr>
            <a:p>
              <a:r>
                <a:rPr lang="en-US" altLang="zh-CN" b="1">
                  <a:solidFill>
                    <a:schemeClr val="bg1"/>
                  </a:solidFill>
                  <a:latin typeface="微软雅黑" panose="020B0503020204020204" charset="-122"/>
                  <a:ea typeface="微软雅黑" panose="020B0503020204020204" charset="-122"/>
                </a:rPr>
                <a:t>45</a:t>
              </a:r>
              <a:endParaRPr lang="en-US" altLang="zh-CN" b="1">
                <a:solidFill>
                  <a:schemeClr val="bg1"/>
                </a:solidFill>
                <a:latin typeface="微软雅黑" panose="020B0503020204020204" charset="-122"/>
                <a:ea typeface="微软雅黑" panose="020B0503020204020204" charset="-122"/>
              </a:endParaRPr>
            </a:p>
          </p:txBody>
        </p:sp>
        <p:sp>
          <p:nvSpPr>
            <p:cNvPr id="84" name="矩形 83"/>
            <p:cNvSpPr/>
            <p:nvPr/>
          </p:nvSpPr>
          <p:spPr>
            <a:xfrm>
              <a:off x="9370" y="3468"/>
              <a:ext cx="4318" cy="864"/>
            </a:xfrm>
            <a:prstGeom prst="rect">
              <a:avLst/>
            </a:prstGeom>
            <a:noFill/>
            <a:ln>
              <a:solidFill>
                <a:srgbClr val="E628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100">
                <a:solidFill>
                  <a:schemeClr val="tx1">
                    <a:lumMod val="50000"/>
                    <a:lumOff val="50000"/>
                  </a:schemeClr>
                </a:solidFill>
                <a:latin typeface="Microsoft JhengHei UI" panose="020B0604030504040204" pitchFamily="34" charset="-120"/>
                <a:ea typeface="微软雅黑" panose="020B0503020204020204" charset="-122"/>
                <a:cs typeface="+mn-ea"/>
                <a:sym typeface="Microsoft JhengHei UI" panose="020B0604030504040204" pitchFamily="34" charset="-120"/>
              </a:endParaRPr>
            </a:p>
          </p:txBody>
        </p:sp>
        <p:sp>
          <p:nvSpPr>
            <p:cNvPr id="93" name="文本框 92"/>
            <p:cNvSpPr txBox="1"/>
            <p:nvPr/>
          </p:nvSpPr>
          <p:spPr>
            <a:xfrm>
              <a:off x="9489" y="3610"/>
              <a:ext cx="4248" cy="580"/>
            </a:xfrm>
            <a:prstGeom prst="rect">
              <a:avLst/>
            </a:prstGeom>
            <a:noFill/>
          </p:spPr>
          <p:txBody>
            <a:bodyPr wrap="none" rtlCol="0">
              <a:spAutoFit/>
            </a:bodyPr>
            <a:p>
              <a:pPr algn="l"/>
              <a:r>
                <a:rPr lang="zh-CN" altLang="en-US" sz="1600">
                  <a:latin typeface="微软雅黑" panose="020B0503020204020204" charset="-122"/>
                  <a:ea typeface="微软雅黑" panose="020B0503020204020204" charset="-122"/>
                </a:rPr>
                <a:t>健全多层次社会保障体系</a:t>
              </a:r>
              <a:endParaRPr lang="zh-CN" altLang="en-US"/>
            </a:p>
          </p:txBody>
        </p:sp>
      </p:grpSp>
      <p:grpSp>
        <p:nvGrpSpPr>
          <p:cNvPr id="16" name="组合 15"/>
          <p:cNvGrpSpPr/>
          <p:nvPr/>
        </p:nvGrpSpPr>
        <p:grpSpPr>
          <a:xfrm>
            <a:off x="685165" y="3042920"/>
            <a:ext cx="3785235" cy="631825"/>
            <a:chOff x="1079" y="4792"/>
            <a:chExt cx="5961" cy="995"/>
          </a:xfrm>
        </p:grpSpPr>
        <p:cxnSp>
          <p:nvCxnSpPr>
            <p:cNvPr id="3" name="直接连接符 2"/>
            <p:cNvCxnSpPr/>
            <p:nvPr/>
          </p:nvCxnSpPr>
          <p:spPr>
            <a:xfrm>
              <a:off x="2346" y="4792"/>
              <a:ext cx="0" cy="909"/>
            </a:xfrm>
            <a:prstGeom prst="line">
              <a:avLst/>
            </a:prstGeom>
            <a:ln w="12700">
              <a:solidFill>
                <a:srgbClr val="DB1F1B"/>
              </a:solidFill>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1295" y="4923"/>
              <a:ext cx="778" cy="778"/>
            </a:xfrm>
            <a:prstGeom prst="rect">
              <a:avLst/>
            </a:prstGeom>
            <a:noFill/>
            <a:ln w="25400" cap="flat" cmpd="sng" algn="ctr">
              <a:solidFill>
                <a:schemeClr val="accent1"/>
              </a:solid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Segoe UI" panose="020B0502040204020203"/>
                <a:ea typeface="思源黑体 CN Light"/>
                <a:cs typeface="+mn-cs"/>
              </a:endParaRPr>
            </a:p>
          </p:txBody>
        </p:sp>
        <p:sp>
          <p:nvSpPr>
            <p:cNvPr id="43" name="矩形 42"/>
            <p:cNvSpPr/>
            <p:nvPr/>
          </p:nvSpPr>
          <p:spPr>
            <a:xfrm>
              <a:off x="1079" y="4822"/>
              <a:ext cx="815" cy="789"/>
            </a:xfrm>
            <a:prstGeom prst="rect">
              <a:avLst/>
            </a:prstGeom>
            <a:solidFill>
              <a:srgbClr val="E628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2" name="文本框 51"/>
            <p:cNvSpPr txBox="1"/>
            <p:nvPr/>
          </p:nvSpPr>
          <p:spPr>
            <a:xfrm>
              <a:off x="1124" y="4927"/>
              <a:ext cx="740" cy="580"/>
            </a:xfrm>
            <a:prstGeom prst="rect">
              <a:avLst/>
            </a:prstGeom>
            <a:noFill/>
          </p:spPr>
          <p:txBody>
            <a:bodyPr wrap="none" rtlCol="0">
              <a:spAutoFit/>
            </a:bodyPr>
            <a:p>
              <a:r>
                <a:rPr lang="en-US" altLang="zh-CN" b="1">
                  <a:solidFill>
                    <a:schemeClr val="bg1"/>
                  </a:solidFill>
                  <a:latin typeface="微软雅黑" panose="020B0503020204020204" charset="-122"/>
                  <a:ea typeface="微软雅黑" panose="020B0503020204020204" charset="-122"/>
                </a:rPr>
                <a:t>46</a:t>
              </a:r>
              <a:endParaRPr lang="en-US" altLang="zh-CN" b="1">
                <a:solidFill>
                  <a:schemeClr val="bg1"/>
                </a:solidFill>
                <a:latin typeface="微软雅黑" panose="020B0503020204020204" charset="-122"/>
                <a:ea typeface="微软雅黑" panose="020B0503020204020204" charset="-122"/>
              </a:endParaRPr>
            </a:p>
          </p:txBody>
        </p:sp>
        <p:sp>
          <p:nvSpPr>
            <p:cNvPr id="81" name="矩形 80"/>
            <p:cNvSpPr/>
            <p:nvPr/>
          </p:nvSpPr>
          <p:spPr>
            <a:xfrm>
              <a:off x="2722" y="4923"/>
              <a:ext cx="4318" cy="864"/>
            </a:xfrm>
            <a:prstGeom prst="rect">
              <a:avLst/>
            </a:prstGeom>
            <a:noFill/>
            <a:ln>
              <a:solidFill>
                <a:srgbClr val="E628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50000"/>
                </a:lnSpc>
              </a:pPr>
              <a:endParaRPr lang="zh-CN" altLang="en-US" sz="1100">
                <a:solidFill>
                  <a:schemeClr val="tx1">
                    <a:lumMod val="50000"/>
                    <a:lumOff val="50000"/>
                  </a:schemeClr>
                </a:solidFill>
                <a:latin typeface="Microsoft JhengHei UI" panose="020B0604030504040204" pitchFamily="34" charset="-120"/>
                <a:ea typeface="微软雅黑" panose="020B0503020204020204" charset="-122"/>
                <a:cs typeface="+mn-ea"/>
                <a:sym typeface="Microsoft JhengHei UI" panose="020B0604030504040204" pitchFamily="34" charset="-120"/>
              </a:endParaRPr>
            </a:p>
          </p:txBody>
        </p:sp>
        <p:sp>
          <p:nvSpPr>
            <p:cNvPr id="94" name="文本框 93"/>
            <p:cNvSpPr txBox="1"/>
            <p:nvPr/>
          </p:nvSpPr>
          <p:spPr>
            <a:xfrm>
              <a:off x="2931" y="5092"/>
              <a:ext cx="3488" cy="531"/>
            </a:xfrm>
            <a:prstGeom prst="rect">
              <a:avLst/>
            </a:prstGeom>
            <a:noFill/>
          </p:spPr>
          <p:txBody>
            <a:bodyPr wrap="none" rtlCol="0">
              <a:spAutoFit/>
            </a:bodyPr>
            <a:p>
              <a:pPr algn="l"/>
              <a:r>
                <a:rPr lang="zh-CN" altLang="en-US" sz="1600">
                  <a:latin typeface="微软雅黑" panose="020B0503020204020204" charset="-122"/>
                  <a:ea typeface="微软雅黑" panose="020B0503020204020204" charset="-122"/>
                </a:rPr>
                <a:t>全面推进健康中国建设</a:t>
              </a:r>
              <a:endParaRPr lang="zh-CN" altLang="en-US" sz="1600">
                <a:latin typeface="微软雅黑" panose="020B0503020204020204" charset="-122"/>
                <a:ea typeface="微软雅黑" panose="020B0503020204020204" charset="-122"/>
              </a:endParaRPr>
            </a:p>
          </p:txBody>
        </p:sp>
      </p:grpSp>
      <p:grpSp>
        <p:nvGrpSpPr>
          <p:cNvPr id="24" name="组合 23"/>
          <p:cNvGrpSpPr/>
          <p:nvPr/>
        </p:nvGrpSpPr>
        <p:grpSpPr>
          <a:xfrm>
            <a:off x="5020945" y="3026410"/>
            <a:ext cx="3680460" cy="582930"/>
            <a:chOff x="7892" y="4651"/>
            <a:chExt cx="5796" cy="918"/>
          </a:xfrm>
        </p:grpSpPr>
        <p:cxnSp>
          <p:nvCxnSpPr>
            <p:cNvPr id="7" name="直接连接符 6"/>
            <p:cNvCxnSpPr/>
            <p:nvPr/>
          </p:nvCxnSpPr>
          <p:spPr>
            <a:xfrm>
              <a:off x="9126" y="4661"/>
              <a:ext cx="0" cy="909"/>
            </a:xfrm>
            <a:prstGeom prst="line">
              <a:avLst/>
            </a:prstGeom>
            <a:ln w="12700">
              <a:solidFill>
                <a:srgbClr val="DB1F1B"/>
              </a:solidFill>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8108" y="4760"/>
              <a:ext cx="778" cy="778"/>
            </a:xfrm>
            <a:prstGeom prst="rect">
              <a:avLst/>
            </a:prstGeom>
            <a:noFill/>
            <a:ln w="25400" cap="flat" cmpd="sng" algn="ctr">
              <a:solidFill>
                <a:schemeClr val="accent1"/>
              </a:solid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Segoe UI" panose="020B0502040204020203"/>
                <a:ea typeface="思源黑体 CN Light"/>
                <a:cs typeface="+mn-cs"/>
              </a:endParaRPr>
            </a:p>
          </p:txBody>
        </p:sp>
        <p:sp>
          <p:nvSpPr>
            <p:cNvPr id="37" name="矩形 36"/>
            <p:cNvSpPr/>
            <p:nvPr/>
          </p:nvSpPr>
          <p:spPr>
            <a:xfrm>
              <a:off x="7892" y="4659"/>
              <a:ext cx="815" cy="789"/>
            </a:xfrm>
            <a:prstGeom prst="rect">
              <a:avLst/>
            </a:prstGeom>
            <a:solidFill>
              <a:srgbClr val="E628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文本框 37"/>
            <p:cNvSpPr txBox="1"/>
            <p:nvPr/>
          </p:nvSpPr>
          <p:spPr>
            <a:xfrm>
              <a:off x="7937" y="4778"/>
              <a:ext cx="740" cy="580"/>
            </a:xfrm>
            <a:prstGeom prst="rect">
              <a:avLst/>
            </a:prstGeom>
            <a:noFill/>
          </p:spPr>
          <p:txBody>
            <a:bodyPr wrap="none" rtlCol="0">
              <a:spAutoFit/>
            </a:bodyPr>
            <a:p>
              <a:r>
                <a:rPr lang="en-US" altLang="zh-CN" b="1">
                  <a:solidFill>
                    <a:schemeClr val="bg1"/>
                  </a:solidFill>
                  <a:latin typeface="微软雅黑" panose="020B0503020204020204" charset="-122"/>
                  <a:ea typeface="微软雅黑" panose="020B0503020204020204" charset="-122"/>
                </a:rPr>
                <a:t>47</a:t>
              </a:r>
              <a:endParaRPr lang="en-US" altLang="zh-CN" b="1">
                <a:solidFill>
                  <a:schemeClr val="bg1"/>
                </a:solidFill>
                <a:latin typeface="微软雅黑" panose="020B0503020204020204" charset="-122"/>
                <a:ea typeface="微软雅黑" panose="020B0503020204020204" charset="-122"/>
              </a:endParaRPr>
            </a:p>
          </p:txBody>
        </p:sp>
        <p:sp>
          <p:nvSpPr>
            <p:cNvPr id="88" name="矩形 87"/>
            <p:cNvSpPr/>
            <p:nvPr/>
          </p:nvSpPr>
          <p:spPr>
            <a:xfrm>
              <a:off x="9370" y="4656"/>
              <a:ext cx="4318" cy="864"/>
            </a:xfrm>
            <a:prstGeom prst="rect">
              <a:avLst/>
            </a:prstGeom>
            <a:noFill/>
            <a:ln>
              <a:solidFill>
                <a:srgbClr val="E628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100">
                <a:solidFill>
                  <a:schemeClr val="tx1">
                    <a:lumMod val="50000"/>
                    <a:lumOff val="50000"/>
                  </a:schemeClr>
                </a:solidFill>
                <a:latin typeface="Microsoft JhengHei UI" panose="020B0604030504040204" pitchFamily="34" charset="-120"/>
                <a:ea typeface="微软雅黑" panose="020B0503020204020204" charset="-122"/>
                <a:cs typeface="+mn-ea"/>
                <a:sym typeface="Microsoft JhengHei UI" panose="020B0604030504040204" pitchFamily="34" charset="-120"/>
              </a:endParaRPr>
            </a:p>
          </p:txBody>
        </p:sp>
        <p:sp>
          <p:nvSpPr>
            <p:cNvPr id="95" name="文本框 94"/>
            <p:cNvSpPr txBox="1"/>
            <p:nvPr/>
          </p:nvSpPr>
          <p:spPr>
            <a:xfrm>
              <a:off x="9489" y="4651"/>
              <a:ext cx="4193" cy="919"/>
            </a:xfrm>
            <a:prstGeom prst="rect">
              <a:avLst/>
            </a:prstGeom>
            <a:noFill/>
          </p:spPr>
          <p:txBody>
            <a:bodyPr wrap="square" rtlCol="0">
              <a:spAutoFit/>
            </a:bodyPr>
            <a:p>
              <a:pPr algn="l"/>
              <a:r>
                <a:rPr lang="zh-CN" altLang="en-US" sz="1600">
                  <a:latin typeface="微软雅黑" panose="020B0503020204020204" charset="-122"/>
                  <a:ea typeface="微软雅黑" panose="020B0503020204020204" charset="-122"/>
                </a:rPr>
                <a:t>实施积极应对人口老龄化国家战略</a:t>
              </a:r>
              <a:endParaRPr lang="zh-CN" altLang="en-US" sz="1600">
                <a:latin typeface="微软雅黑" panose="020B0503020204020204" charset="-122"/>
                <a:ea typeface="微软雅黑" panose="020B0503020204020204" charset="-122"/>
              </a:endParaRPr>
            </a:p>
          </p:txBody>
        </p:sp>
      </p:grpSp>
      <p:grpSp>
        <p:nvGrpSpPr>
          <p:cNvPr id="17" name="组合 16"/>
          <p:cNvGrpSpPr/>
          <p:nvPr/>
        </p:nvGrpSpPr>
        <p:grpSpPr>
          <a:xfrm>
            <a:off x="706755" y="3878580"/>
            <a:ext cx="3763645" cy="586740"/>
            <a:chOff x="1113" y="6108"/>
            <a:chExt cx="5927" cy="924"/>
          </a:xfrm>
        </p:grpSpPr>
        <p:cxnSp>
          <p:nvCxnSpPr>
            <p:cNvPr id="4" name="直接连接符 3"/>
            <p:cNvCxnSpPr/>
            <p:nvPr/>
          </p:nvCxnSpPr>
          <p:spPr>
            <a:xfrm>
              <a:off x="2346" y="6124"/>
              <a:ext cx="0" cy="909"/>
            </a:xfrm>
            <a:prstGeom prst="line">
              <a:avLst/>
            </a:prstGeom>
            <a:ln w="12700">
              <a:solidFill>
                <a:srgbClr val="DB1F1B"/>
              </a:solidFill>
            </a:ln>
          </p:spPr>
          <p:style>
            <a:lnRef idx="1">
              <a:schemeClr val="accent1"/>
            </a:lnRef>
            <a:fillRef idx="0">
              <a:schemeClr val="accent1"/>
            </a:fillRef>
            <a:effectRef idx="0">
              <a:schemeClr val="accent1"/>
            </a:effectRef>
            <a:fontRef idx="minor">
              <a:schemeClr val="tx1"/>
            </a:fontRef>
          </p:style>
        </p:cxnSp>
        <p:sp>
          <p:nvSpPr>
            <p:cNvPr id="59" name="矩形 58"/>
            <p:cNvSpPr/>
            <p:nvPr/>
          </p:nvSpPr>
          <p:spPr>
            <a:xfrm>
              <a:off x="1295" y="6209"/>
              <a:ext cx="778" cy="778"/>
            </a:xfrm>
            <a:prstGeom prst="rect">
              <a:avLst/>
            </a:prstGeom>
            <a:noFill/>
            <a:ln w="25400" cap="flat" cmpd="sng" algn="ctr">
              <a:solidFill>
                <a:schemeClr val="accent1"/>
              </a:solidFill>
              <a:prstDash val="solid"/>
              <a:miter lim="800000"/>
            </a:ln>
            <a:effectLst/>
          </p:spPr>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Segoe UI" panose="020B0502040204020203"/>
                <a:ea typeface="思源黑体 CN Light"/>
                <a:cs typeface="+mn-cs"/>
              </a:endParaRPr>
            </a:p>
          </p:txBody>
        </p:sp>
        <p:sp>
          <p:nvSpPr>
            <p:cNvPr id="61" name="矩形 60"/>
            <p:cNvSpPr/>
            <p:nvPr/>
          </p:nvSpPr>
          <p:spPr>
            <a:xfrm>
              <a:off x="1113" y="6108"/>
              <a:ext cx="815" cy="789"/>
            </a:xfrm>
            <a:prstGeom prst="rect">
              <a:avLst/>
            </a:prstGeom>
            <a:solidFill>
              <a:srgbClr val="E628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 name="文本框 70"/>
            <p:cNvSpPr txBox="1"/>
            <p:nvPr/>
          </p:nvSpPr>
          <p:spPr>
            <a:xfrm>
              <a:off x="1124" y="6227"/>
              <a:ext cx="740" cy="580"/>
            </a:xfrm>
            <a:prstGeom prst="rect">
              <a:avLst/>
            </a:prstGeom>
            <a:noFill/>
          </p:spPr>
          <p:txBody>
            <a:bodyPr wrap="none" rtlCol="0">
              <a:spAutoFit/>
            </a:bodyPr>
            <a:p>
              <a:r>
                <a:rPr lang="en-US" altLang="zh-CN" b="1">
                  <a:solidFill>
                    <a:schemeClr val="bg1"/>
                  </a:solidFill>
                  <a:latin typeface="微软雅黑" panose="020B0503020204020204" charset="-122"/>
                  <a:ea typeface="微软雅黑" panose="020B0503020204020204" charset="-122"/>
                </a:rPr>
                <a:t>48</a:t>
              </a:r>
              <a:endParaRPr lang="en-US" altLang="zh-CN" b="1">
                <a:solidFill>
                  <a:schemeClr val="bg1"/>
                </a:solidFill>
                <a:latin typeface="微软雅黑" panose="020B0503020204020204" charset="-122"/>
                <a:ea typeface="微软雅黑" panose="020B0503020204020204" charset="-122"/>
              </a:endParaRPr>
            </a:p>
          </p:txBody>
        </p:sp>
        <p:sp>
          <p:nvSpPr>
            <p:cNvPr id="82" name="矩形 81"/>
            <p:cNvSpPr/>
            <p:nvPr/>
          </p:nvSpPr>
          <p:spPr>
            <a:xfrm>
              <a:off x="2722" y="6147"/>
              <a:ext cx="4318" cy="864"/>
            </a:xfrm>
            <a:prstGeom prst="rect">
              <a:avLst/>
            </a:prstGeom>
            <a:noFill/>
            <a:ln>
              <a:solidFill>
                <a:srgbClr val="E628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100">
                <a:solidFill>
                  <a:schemeClr val="tx1">
                    <a:lumMod val="50000"/>
                    <a:lumOff val="50000"/>
                  </a:schemeClr>
                </a:solidFill>
                <a:latin typeface="Microsoft JhengHei UI" panose="020B0604030504040204" pitchFamily="34" charset="-120"/>
                <a:ea typeface="微软雅黑" panose="020B0503020204020204" charset="-122"/>
                <a:cs typeface="+mn-ea"/>
                <a:sym typeface="Microsoft JhengHei UI" panose="020B0604030504040204" pitchFamily="34" charset="-120"/>
              </a:endParaRPr>
            </a:p>
          </p:txBody>
        </p:sp>
        <p:sp>
          <p:nvSpPr>
            <p:cNvPr id="96" name="文本框 95"/>
            <p:cNvSpPr txBox="1"/>
            <p:nvPr/>
          </p:nvSpPr>
          <p:spPr>
            <a:xfrm>
              <a:off x="2948" y="6305"/>
              <a:ext cx="3168" cy="531"/>
            </a:xfrm>
            <a:prstGeom prst="rect">
              <a:avLst/>
            </a:prstGeom>
            <a:noFill/>
          </p:spPr>
          <p:txBody>
            <a:bodyPr wrap="none" rtlCol="0">
              <a:spAutoFit/>
            </a:bodyPr>
            <a:p>
              <a:pPr algn="l"/>
              <a:r>
                <a:rPr lang="zh-CN" altLang="en-US" sz="1600">
                  <a:latin typeface="微软雅黑" panose="020B0503020204020204" charset="-122"/>
                  <a:ea typeface="微软雅黑" panose="020B0503020204020204" charset="-122"/>
                </a:rPr>
                <a:t>加强和创新社会治理</a:t>
              </a:r>
              <a:endParaRPr lang="zh-CN" altLang="en-US" sz="1600">
                <a:latin typeface="微软雅黑" panose="020B0503020204020204" charset="-122"/>
                <a:ea typeface="微软雅黑" panose="020B0503020204020204" charset="-122"/>
              </a:endParaRPr>
            </a:p>
          </p:txBody>
        </p:sp>
      </p:grpSp>
      <p:sp>
        <p:nvSpPr>
          <p:cNvPr id="97" name="文本框 96"/>
          <p:cNvSpPr txBox="1"/>
          <p:nvPr/>
        </p:nvSpPr>
        <p:spPr>
          <a:xfrm>
            <a:off x="313690" y="327025"/>
            <a:ext cx="5158105" cy="398780"/>
          </a:xfrm>
          <a:prstGeom prst="rect">
            <a:avLst/>
          </a:prstGeom>
          <a:noFill/>
          <a:ln w="9525">
            <a:noFill/>
          </a:ln>
        </p:spPr>
        <p:txBody>
          <a:bodyPr wrap="square">
            <a:spAutoFit/>
          </a:bodyPr>
          <a:p>
            <a:pPr marL="0" indent="382270" algn="l"/>
            <a:r>
              <a:rPr lang="zh-CN" sz="2000" b="1">
                <a:solidFill>
                  <a:srgbClr val="D93F2D"/>
                </a:solidFill>
                <a:latin typeface="微软雅黑" panose="020B0503020204020204" charset="-122"/>
                <a:ea typeface="微软雅黑" panose="020B0503020204020204" charset="-122"/>
                <a:sym typeface="+mn-ea"/>
              </a:rPr>
              <a:t>改善人民生活品质，提高社会建设水平</a:t>
            </a:r>
            <a:endParaRPr lang="zh-CN" altLang="en-US" sz="2000" b="1">
              <a:solidFill>
                <a:srgbClr val="D93F2D"/>
              </a:solidFill>
              <a:latin typeface="微软雅黑" panose="020B0503020204020204" charset="-122"/>
              <a:ea typeface="微软雅黑" panose="020B0503020204020204" charset="-122"/>
              <a:sym typeface="+mn-ea"/>
            </a:endParaRPr>
          </a:p>
        </p:txBody>
      </p:sp>
      <p:pic>
        <p:nvPicPr>
          <p:cNvPr id="8" name="图片 7" descr="党政1"/>
          <p:cNvPicPr>
            <a:picLocks noChangeAspect="1"/>
          </p:cNvPicPr>
          <p:nvPr/>
        </p:nvPicPr>
        <p:blipFill>
          <a:blip r:embed="rId1"/>
          <a:stretch>
            <a:fillRect/>
          </a:stretch>
        </p:blipFill>
        <p:spPr>
          <a:xfrm>
            <a:off x="57944" y="-185"/>
            <a:ext cx="603409" cy="603409"/>
          </a:xfrm>
          <a:prstGeom prst="rect">
            <a:avLst/>
          </a:prstGeom>
        </p:spPr>
      </p:pic>
      <p:pic>
        <p:nvPicPr>
          <p:cNvPr id="27" name="图片 26"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500"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2"/>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500" fill="hold">
                                          <p:stCondLst>
                                            <p:cond delay="0"/>
                                          </p:stCondLst>
                                        </p:cTn>
                                        <p:tgtEl>
                                          <p:spTgt spid="22"/>
                                        </p:tgtEl>
                                        <p:attrNameLst>
                                          <p:attrName>style.visibility</p:attrName>
                                        </p:attrNameLst>
                                      </p:cBhvr>
                                      <p:to>
                                        <p:strVal val="visible"/>
                                      </p:to>
                                    </p:set>
                                    <p:anim calcmode="lin" valueType="num">
                                      <p:cBhvr>
                                        <p:cTn id="14" dur="500" fill="hold"/>
                                        <p:tgtEl>
                                          <p:spTgt spid="22"/>
                                        </p:tgtEl>
                                        <p:attrNameLst>
                                          <p:attrName>ppt_x</p:attrName>
                                        </p:attrNameLst>
                                      </p:cBhvr>
                                      <p:tavLst>
                                        <p:tav tm="0">
                                          <p:val>
                                            <p:strVal val="#ppt_x-.2"/>
                                          </p:val>
                                        </p:tav>
                                        <p:tav tm="100000">
                                          <p:val>
                                            <p:strVal val="#ppt_x"/>
                                          </p:val>
                                        </p:tav>
                                      </p:tavLst>
                                    </p:anim>
                                    <p:anim calcmode="lin" valueType="num">
                                      <p:cBhvr>
                                        <p:cTn id="15" dur="5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16" dur="500"/>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500"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ppt_x</p:attrName>
                                        </p:attrNameLst>
                                      </p:cBhvr>
                                      <p:tavLst>
                                        <p:tav tm="0">
                                          <p:val>
                                            <p:strVal val="#ppt_x-.2"/>
                                          </p:val>
                                        </p:tav>
                                        <p:tav tm="100000">
                                          <p:val>
                                            <p:strVal val="#ppt_x"/>
                                          </p:val>
                                        </p:tav>
                                      </p:tavLst>
                                    </p:anim>
                                    <p:anim calcmode="lin" valueType="num">
                                      <p:cBhvr>
                                        <p:cTn id="22" dur="5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500"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ppt_x</p:attrName>
                                        </p:attrNameLst>
                                      </p:cBhvr>
                                      <p:tavLst>
                                        <p:tav tm="0">
                                          <p:val>
                                            <p:strVal val="#ppt_x-.2"/>
                                          </p:val>
                                        </p:tav>
                                        <p:tav tm="100000">
                                          <p:val>
                                            <p:strVal val="#ppt_x"/>
                                          </p:val>
                                        </p:tav>
                                      </p:tavLst>
                                    </p:anim>
                                    <p:anim calcmode="lin" valueType="num">
                                      <p:cBhvr>
                                        <p:cTn id="29" dur="5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500"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ppt_x</p:attrName>
                                        </p:attrNameLst>
                                      </p:cBhvr>
                                      <p:tavLst>
                                        <p:tav tm="0">
                                          <p:val>
                                            <p:strVal val="#ppt_x-.2"/>
                                          </p:val>
                                        </p:tav>
                                        <p:tav tm="100000">
                                          <p:val>
                                            <p:strVal val="#ppt_x"/>
                                          </p:val>
                                        </p:tav>
                                      </p:tavLst>
                                    </p:anim>
                                    <p:anim calcmode="lin" valueType="num">
                                      <p:cBhvr>
                                        <p:cTn id="36" dur="5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500"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ppt_x</p:attrName>
                                        </p:attrNameLst>
                                      </p:cBhvr>
                                      <p:tavLst>
                                        <p:tav tm="0">
                                          <p:val>
                                            <p:strVal val="#ppt_x-.2"/>
                                          </p:val>
                                        </p:tav>
                                        <p:tav tm="100000">
                                          <p:val>
                                            <p:strVal val="#ppt_x"/>
                                          </p:val>
                                        </p:tav>
                                      </p:tavLst>
                                    </p:anim>
                                    <p:anim calcmode="lin" valueType="num">
                                      <p:cBhvr>
                                        <p:cTn id="43" dur="5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44" dur="50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500"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ppt_x</p:attrName>
                                        </p:attrNameLst>
                                      </p:cBhvr>
                                      <p:tavLst>
                                        <p:tav tm="0">
                                          <p:val>
                                            <p:strVal val="#ppt_x-.2"/>
                                          </p:val>
                                        </p:tav>
                                        <p:tav tm="100000">
                                          <p:val>
                                            <p:strVal val="#ppt_x"/>
                                          </p:val>
                                        </p:tav>
                                      </p:tavLst>
                                    </p:anim>
                                    <p:anim calcmode="lin" valueType="num">
                                      <p:cBhvr>
                                        <p:cTn id="50" dur="5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5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97" name="文本框 96"/>
          <p:cNvSpPr txBox="1"/>
          <p:nvPr/>
        </p:nvSpPr>
        <p:spPr>
          <a:xfrm>
            <a:off x="287655" y="327660"/>
            <a:ext cx="5887720" cy="398780"/>
          </a:xfrm>
          <a:prstGeom prst="rect">
            <a:avLst/>
          </a:prstGeom>
          <a:noFill/>
          <a:ln w="9525">
            <a:noFill/>
          </a:ln>
        </p:spPr>
        <p:txBody>
          <a:bodyPr wrap="square">
            <a:spAutoFit/>
          </a:bodyPr>
          <a:p>
            <a:pPr marL="0" indent="382270" algn="l"/>
            <a:r>
              <a:rPr lang="zh-CN" sz="2000" b="1">
                <a:solidFill>
                  <a:srgbClr val="D93F2D"/>
                </a:solidFill>
                <a:latin typeface="微软雅黑" panose="020B0503020204020204" charset="-122"/>
                <a:ea typeface="微软雅黑" panose="020B0503020204020204" charset="-122"/>
                <a:sym typeface="+mn-ea"/>
              </a:rPr>
              <a:t>统筹发展和安全，建设更高水平的平安中国</a:t>
            </a:r>
            <a:endParaRPr lang="zh-CN" sz="2000" b="1">
              <a:solidFill>
                <a:srgbClr val="D93F2D"/>
              </a:solidFill>
              <a:latin typeface="微软雅黑" panose="020B0503020204020204" charset="-122"/>
              <a:ea typeface="微软雅黑" panose="020B0503020204020204" charset="-122"/>
              <a:sym typeface="+mn-ea"/>
            </a:endParaRPr>
          </a:p>
        </p:txBody>
      </p:sp>
      <p:grpSp>
        <p:nvGrpSpPr>
          <p:cNvPr id="18" name="组合 17"/>
          <p:cNvGrpSpPr/>
          <p:nvPr/>
        </p:nvGrpSpPr>
        <p:grpSpPr>
          <a:xfrm>
            <a:off x="3263900" y="1583690"/>
            <a:ext cx="3053080" cy="2195830"/>
            <a:chOff x="5140" y="2494"/>
            <a:chExt cx="4808" cy="3458"/>
          </a:xfrm>
        </p:grpSpPr>
        <p:grpSp>
          <p:nvGrpSpPr>
            <p:cNvPr id="20" name="íṧ1îďê"/>
            <p:cNvGrpSpPr>
              <a:grpSpLocks noChangeAspect="1"/>
            </p:cNvGrpSpPr>
            <p:nvPr/>
          </p:nvGrpSpPr>
          <p:grpSpPr bwMode="auto">
            <a:xfrm rot="5400000">
              <a:off x="5815" y="1819"/>
              <a:ext cx="3459" cy="4809"/>
              <a:chOff x="2689" y="825"/>
              <a:chExt cx="2311" cy="3300"/>
            </a:xfrm>
          </p:grpSpPr>
          <p:sp>
            <p:nvSpPr>
              <p:cNvPr id="25" name="iṩlíḍé"/>
              <p:cNvSpPr/>
              <p:nvPr/>
            </p:nvSpPr>
            <p:spPr bwMode="auto">
              <a:xfrm>
                <a:off x="4311" y="1179"/>
                <a:ext cx="462" cy="2068"/>
              </a:xfrm>
              <a:custGeom>
                <a:avLst/>
                <a:gdLst>
                  <a:gd name="T0" fmla="*/ 0 w 462"/>
                  <a:gd name="T1" fmla="*/ 0 h 2068"/>
                  <a:gd name="T2" fmla="*/ 0 w 462"/>
                  <a:gd name="T3" fmla="*/ 2068 h 2068"/>
                  <a:gd name="T4" fmla="*/ 462 w 462"/>
                  <a:gd name="T5" fmla="*/ 1702 h 2068"/>
                  <a:gd name="T6" fmla="*/ 462 w 462"/>
                  <a:gd name="T7" fmla="*/ 0 h 2068"/>
                  <a:gd name="T8" fmla="*/ 0 w 462"/>
                  <a:gd name="T9" fmla="*/ 0 h 2068"/>
                </a:gdLst>
                <a:ahLst/>
                <a:cxnLst>
                  <a:cxn ang="0">
                    <a:pos x="T0" y="T1"/>
                  </a:cxn>
                  <a:cxn ang="0">
                    <a:pos x="T2" y="T3"/>
                  </a:cxn>
                  <a:cxn ang="0">
                    <a:pos x="T4" y="T5"/>
                  </a:cxn>
                  <a:cxn ang="0">
                    <a:pos x="T6" y="T7"/>
                  </a:cxn>
                  <a:cxn ang="0">
                    <a:pos x="T8" y="T9"/>
                  </a:cxn>
                </a:cxnLst>
                <a:rect l="0" t="0" r="r" b="b"/>
                <a:pathLst>
                  <a:path w="462" h="2068">
                    <a:moveTo>
                      <a:pt x="0" y="0"/>
                    </a:moveTo>
                    <a:lnTo>
                      <a:pt x="0" y="2068"/>
                    </a:lnTo>
                    <a:lnTo>
                      <a:pt x="462" y="1702"/>
                    </a:lnTo>
                    <a:lnTo>
                      <a:pt x="462" y="0"/>
                    </a:lnTo>
                    <a:lnTo>
                      <a:pt x="0"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26" name="ïśḻiḍe"/>
              <p:cNvSpPr/>
              <p:nvPr/>
            </p:nvSpPr>
            <p:spPr bwMode="auto">
              <a:xfrm>
                <a:off x="4311" y="1179"/>
                <a:ext cx="462" cy="2068"/>
              </a:xfrm>
              <a:custGeom>
                <a:avLst/>
                <a:gdLst>
                  <a:gd name="T0" fmla="*/ 0 w 462"/>
                  <a:gd name="T1" fmla="*/ 0 h 2068"/>
                  <a:gd name="T2" fmla="*/ 0 w 462"/>
                  <a:gd name="T3" fmla="*/ 2068 h 2068"/>
                  <a:gd name="T4" fmla="*/ 462 w 462"/>
                  <a:gd name="T5" fmla="*/ 1702 h 2068"/>
                  <a:gd name="T6" fmla="*/ 462 w 462"/>
                  <a:gd name="T7" fmla="*/ 0 h 2068"/>
                  <a:gd name="T8" fmla="*/ 0 w 462"/>
                  <a:gd name="T9" fmla="*/ 0 h 2068"/>
                </a:gdLst>
                <a:ahLst/>
                <a:cxnLst>
                  <a:cxn ang="0">
                    <a:pos x="T0" y="T1"/>
                  </a:cxn>
                  <a:cxn ang="0">
                    <a:pos x="T2" y="T3"/>
                  </a:cxn>
                  <a:cxn ang="0">
                    <a:pos x="T4" y="T5"/>
                  </a:cxn>
                  <a:cxn ang="0">
                    <a:pos x="T6" y="T7"/>
                  </a:cxn>
                  <a:cxn ang="0">
                    <a:pos x="T8" y="T9"/>
                  </a:cxn>
                </a:cxnLst>
                <a:rect l="0" t="0" r="r" b="b"/>
                <a:pathLst>
                  <a:path w="462" h="2068">
                    <a:moveTo>
                      <a:pt x="0" y="0"/>
                    </a:moveTo>
                    <a:lnTo>
                      <a:pt x="0" y="2068"/>
                    </a:lnTo>
                    <a:lnTo>
                      <a:pt x="462" y="1702"/>
                    </a:lnTo>
                    <a:lnTo>
                      <a:pt x="46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27" name="íṧḷidê"/>
              <p:cNvSpPr/>
              <p:nvPr/>
            </p:nvSpPr>
            <p:spPr bwMode="auto">
              <a:xfrm>
                <a:off x="4084" y="825"/>
                <a:ext cx="916" cy="395"/>
              </a:xfrm>
              <a:custGeom>
                <a:avLst/>
                <a:gdLst>
                  <a:gd name="T0" fmla="*/ 458 w 916"/>
                  <a:gd name="T1" fmla="*/ 0 h 395"/>
                  <a:gd name="T2" fmla="*/ 916 w 916"/>
                  <a:gd name="T3" fmla="*/ 395 h 395"/>
                  <a:gd name="T4" fmla="*/ 458 w 916"/>
                  <a:gd name="T5" fmla="*/ 395 h 395"/>
                  <a:gd name="T6" fmla="*/ 0 w 916"/>
                  <a:gd name="T7" fmla="*/ 395 h 395"/>
                  <a:gd name="T8" fmla="*/ 458 w 916"/>
                  <a:gd name="T9" fmla="*/ 0 h 395"/>
                </a:gdLst>
                <a:ahLst/>
                <a:cxnLst>
                  <a:cxn ang="0">
                    <a:pos x="T0" y="T1"/>
                  </a:cxn>
                  <a:cxn ang="0">
                    <a:pos x="T2" y="T3"/>
                  </a:cxn>
                  <a:cxn ang="0">
                    <a:pos x="T4" y="T5"/>
                  </a:cxn>
                  <a:cxn ang="0">
                    <a:pos x="T6" y="T7"/>
                  </a:cxn>
                  <a:cxn ang="0">
                    <a:pos x="T8" y="T9"/>
                  </a:cxn>
                </a:cxnLst>
                <a:rect l="0" t="0" r="r" b="b"/>
                <a:pathLst>
                  <a:path w="916" h="395">
                    <a:moveTo>
                      <a:pt x="458" y="0"/>
                    </a:moveTo>
                    <a:lnTo>
                      <a:pt x="916" y="395"/>
                    </a:lnTo>
                    <a:lnTo>
                      <a:pt x="458" y="395"/>
                    </a:lnTo>
                    <a:lnTo>
                      <a:pt x="0" y="395"/>
                    </a:lnTo>
                    <a:lnTo>
                      <a:pt x="458"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28" name="ïśḷídê"/>
              <p:cNvSpPr/>
              <p:nvPr/>
            </p:nvSpPr>
            <p:spPr bwMode="auto">
              <a:xfrm>
                <a:off x="4084" y="825"/>
                <a:ext cx="916" cy="395"/>
              </a:xfrm>
              <a:custGeom>
                <a:avLst/>
                <a:gdLst>
                  <a:gd name="T0" fmla="*/ 458 w 916"/>
                  <a:gd name="T1" fmla="*/ 0 h 395"/>
                  <a:gd name="T2" fmla="*/ 916 w 916"/>
                  <a:gd name="T3" fmla="*/ 395 h 395"/>
                  <a:gd name="T4" fmla="*/ 458 w 916"/>
                  <a:gd name="T5" fmla="*/ 395 h 395"/>
                  <a:gd name="T6" fmla="*/ 0 w 916"/>
                  <a:gd name="T7" fmla="*/ 395 h 395"/>
                  <a:gd name="T8" fmla="*/ 458 w 916"/>
                  <a:gd name="T9" fmla="*/ 0 h 395"/>
                </a:gdLst>
                <a:ahLst/>
                <a:cxnLst>
                  <a:cxn ang="0">
                    <a:pos x="T0" y="T1"/>
                  </a:cxn>
                  <a:cxn ang="0">
                    <a:pos x="T2" y="T3"/>
                  </a:cxn>
                  <a:cxn ang="0">
                    <a:pos x="T4" y="T5"/>
                  </a:cxn>
                  <a:cxn ang="0">
                    <a:pos x="T6" y="T7"/>
                  </a:cxn>
                  <a:cxn ang="0">
                    <a:pos x="T8" y="T9"/>
                  </a:cxn>
                </a:cxnLst>
                <a:rect l="0" t="0" r="r" b="b"/>
                <a:pathLst>
                  <a:path w="916" h="395">
                    <a:moveTo>
                      <a:pt x="458" y="0"/>
                    </a:moveTo>
                    <a:lnTo>
                      <a:pt x="916" y="395"/>
                    </a:lnTo>
                    <a:lnTo>
                      <a:pt x="458" y="395"/>
                    </a:lnTo>
                    <a:lnTo>
                      <a:pt x="0" y="395"/>
                    </a:lnTo>
                    <a:lnTo>
                      <a:pt x="45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29" name="ïṣ1îďe"/>
              <p:cNvSpPr/>
              <p:nvPr/>
            </p:nvSpPr>
            <p:spPr bwMode="auto">
              <a:xfrm>
                <a:off x="4084" y="825"/>
                <a:ext cx="458" cy="395"/>
              </a:xfrm>
              <a:custGeom>
                <a:avLst/>
                <a:gdLst>
                  <a:gd name="T0" fmla="*/ 458 w 458"/>
                  <a:gd name="T1" fmla="*/ 0 h 395"/>
                  <a:gd name="T2" fmla="*/ 0 w 458"/>
                  <a:gd name="T3" fmla="*/ 395 h 395"/>
                  <a:gd name="T4" fmla="*/ 227 w 458"/>
                  <a:gd name="T5" fmla="*/ 395 h 395"/>
                  <a:gd name="T6" fmla="*/ 0 w 458"/>
                  <a:gd name="T7" fmla="*/ 395 h 395"/>
                  <a:gd name="T8" fmla="*/ 210 w 458"/>
                  <a:gd name="T9" fmla="*/ 214 h 395"/>
                  <a:gd name="T10" fmla="*/ 458 w 458"/>
                  <a:gd name="T11" fmla="*/ 0 h 395"/>
                </a:gdLst>
                <a:ahLst/>
                <a:cxnLst>
                  <a:cxn ang="0">
                    <a:pos x="T0" y="T1"/>
                  </a:cxn>
                  <a:cxn ang="0">
                    <a:pos x="T2" y="T3"/>
                  </a:cxn>
                  <a:cxn ang="0">
                    <a:pos x="T4" y="T5"/>
                  </a:cxn>
                  <a:cxn ang="0">
                    <a:pos x="T6" y="T7"/>
                  </a:cxn>
                  <a:cxn ang="0">
                    <a:pos x="T8" y="T9"/>
                  </a:cxn>
                  <a:cxn ang="0">
                    <a:pos x="T10" y="T11"/>
                  </a:cxn>
                </a:cxnLst>
                <a:rect l="0" t="0" r="r" b="b"/>
                <a:pathLst>
                  <a:path w="458" h="395">
                    <a:moveTo>
                      <a:pt x="458" y="0"/>
                    </a:moveTo>
                    <a:lnTo>
                      <a:pt x="0" y="395"/>
                    </a:lnTo>
                    <a:lnTo>
                      <a:pt x="227" y="395"/>
                    </a:lnTo>
                    <a:lnTo>
                      <a:pt x="0" y="395"/>
                    </a:lnTo>
                    <a:lnTo>
                      <a:pt x="210" y="214"/>
                    </a:lnTo>
                    <a:lnTo>
                      <a:pt x="458"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30" name="ïşlidè"/>
              <p:cNvSpPr/>
              <p:nvPr/>
            </p:nvSpPr>
            <p:spPr bwMode="auto">
              <a:xfrm>
                <a:off x="4084" y="825"/>
                <a:ext cx="458" cy="395"/>
              </a:xfrm>
              <a:custGeom>
                <a:avLst/>
                <a:gdLst>
                  <a:gd name="T0" fmla="*/ 458 w 458"/>
                  <a:gd name="T1" fmla="*/ 0 h 395"/>
                  <a:gd name="T2" fmla="*/ 0 w 458"/>
                  <a:gd name="T3" fmla="*/ 395 h 395"/>
                  <a:gd name="T4" fmla="*/ 227 w 458"/>
                  <a:gd name="T5" fmla="*/ 395 h 395"/>
                  <a:gd name="T6" fmla="*/ 0 w 458"/>
                  <a:gd name="T7" fmla="*/ 395 h 395"/>
                  <a:gd name="T8" fmla="*/ 210 w 458"/>
                  <a:gd name="T9" fmla="*/ 214 h 395"/>
                  <a:gd name="T10" fmla="*/ 458 w 458"/>
                  <a:gd name="T11" fmla="*/ 0 h 395"/>
                </a:gdLst>
                <a:ahLst/>
                <a:cxnLst>
                  <a:cxn ang="0">
                    <a:pos x="T0" y="T1"/>
                  </a:cxn>
                  <a:cxn ang="0">
                    <a:pos x="T2" y="T3"/>
                  </a:cxn>
                  <a:cxn ang="0">
                    <a:pos x="T4" y="T5"/>
                  </a:cxn>
                  <a:cxn ang="0">
                    <a:pos x="T6" y="T7"/>
                  </a:cxn>
                  <a:cxn ang="0">
                    <a:pos x="T8" y="T9"/>
                  </a:cxn>
                  <a:cxn ang="0">
                    <a:pos x="T10" y="T11"/>
                  </a:cxn>
                </a:cxnLst>
                <a:rect l="0" t="0" r="r" b="b"/>
                <a:pathLst>
                  <a:path w="458" h="395">
                    <a:moveTo>
                      <a:pt x="458" y="0"/>
                    </a:moveTo>
                    <a:lnTo>
                      <a:pt x="0" y="395"/>
                    </a:lnTo>
                    <a:lnTo>
                      <a:pt x="227" y="395"/>
                    </a:lnTo>
                    <a:lnTo>
                      <a:pt x="0" y="395"/>
                    </a:lnTo>
                    <a:lnTo>
                      <a:pt x="210" y="214"/>
                    </a:lnTo>
                    <a:lnTo>
                      <a:pt x="45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31" name="îsḻíďe"/>
              <p:cNvSpPr/>
              <p:nvPr/>
            </p:nvSpPr>
            <p:spPr bwMode="auto">
              <a:xfrm>
                <a:off x="4542" y="825"/>
                <a:ext cx="458" cy="395"/>
              </a:xfrm>
              <a:custGeom>
                <a:avLst/>
                <a:gdLst>
                  <a:gd name="T0" fmla="*/ 0 w 458"/>
                  <a:gd name="T1" fmla="*/ 0 h 395"/>
                  <a:gd name="T2" fmla="*/ 0 w 458"/>
                  <a:gd name="T3" fmla="*/ 0 h 395"/>
                  <a:gd name="T4" fmla="*/ 458 w 458"/>
                  <a:gd name="T5" fmla="*/ 395 h 395"/>
                  <a:gd name="T6" fmla="*/ 458 w 458"/>
                  <a:gd name="T7" fmla="*/ 395 h 395"/>
                  <a:gd name="T8" fmla="*/ 0 w 458"/>
                  <a:gd name="T9" fmla="*/ 0 h 395"/>
                </a:gdLst>
                <a:ahLst/>
                <a:cxnLst>
                  <a:cxn ang="0">
                    <a:pos x="T0" y="T1"/>
                  </a:cxn>
                  <a:cxn ang="0">
                    <a:pos x="T2" y="T3"/>
                  </a:cxn>
                  <a:cxn ang="0">
                    <a:pos x="T4" y="T5"/>
                  </a:cxn>
                  <a:cxn ang="0">
                    <a:pos x="T6" y="T7"/>
                  </a:cxn>
                  <a:cxn ang="0">
                    <a:pos x="T8" y="T9"/>
                  </a:cxn>
                </a:cxnLst>
                <a:rect l="0" t="0" r="r" b="b"/>
                <a:pathLst>
                  <a:path w="458" h="395">
                    <a:moveTo>
                      <a:pt x="0" y="0"/>
                    </a:moveTo>
                    <a:lnTo>
                      <a:pt x="0" y="0"/>
                    </a:lnTo>
                    <a:lnTo>
                      <a:pt x="458" y="395"/>
                    </a:lnTo>
                    <a:lnTo>
                      <a:pt x="458" y="395"/>
                    </a:lnTo>
                    <a:lnTo>
                      <a:pt x="0" y="0"/>
                    </a:lnTo>
                    <a:close/>
                  </a:path>
                </a:pathLst>
              </a:custGeom>
              <a:solidFill>
                <a:srgbClr val="AEADCC"/>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32" name="îšḷîdè"/>
              <p:cNvSpPr/>
              <p:nvPr/>
            </p:nvSpPr>
            <p:spPr bwMode="auto">
              <a:xfrm>
                <a:off x="4542" y="825"/>
                <a:ext cx="458" cy="395"/>
              </a:xfrm>
              <a:custGeom>
                <a:avLst/>
                <a:gdLst>
                  <a:gd name="T0" fmla="*/ 0 w 458"/>
                  <a:gd name="T1" fmla="*/ 0 h 395"/>
                  <a:gd name="T2" fmla="*/ 0 w 458"/>
                  <a:gd name="T3" fmla="*/ 0 h 395"/>
                  <a:gd name="T4" fmla="*/ 458 w 458"/>
                  <a:gd name="T5" fmla="*/ 395 h 395"/>
                  <a:gd name="T6" fmla="*/ 458 w 458"/>
                  <a:gd name="T7" fmla="*/ 395 h 395"/>
                  <a:gd name="T8" fmla="*/ 0 w 458"/>
                  <a:gd name="T9" fmla="*/ 0 h 395"/>
                </a:gdLst>
                <a:ahLst/>
                <a:cxnLst>
                  <a:cxn ang="0">
                    <a:pos x="T0" y="T1"/>
                  </a:cxn>
                  <a:cxn ang="0">
                    <a:pos x="T2" y="T3"/>
                  </a:cxn>
                  <a:cxn ang="0">
                    <a:pos x="T4" y="T5"/>
                  </a:cxn>
                  <a:cxn ang="0">
                    <a:pos x="T6" y="T7"/>
                  </a:cxn>
                  <a:cxn ang="0">
                    <a:pos x="T8" y="T9"/>
                  </a:cxn>
                </a:cxnLst>
                <a:rect l="0" t="0" r="r" b="b"/>
                <a:pathLst>
                  <a:path w="458" h="395">
                    <a:moveTo>
                      <a:pt x="0" y="0"/>
                    </a:moveTo>
                    <a:lnTo>
                      <a:pt x="0" y="0"/>
                    </a:lnTo>
                    <a:lnTo>
                      <a:pt x="458" y="395"/>
                    </a:lnTo>
                    <a:lnTo>
                      <a:pt x="458" y="39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33" name="iṩḷídé"/>
              <p:cNvSpPr/>
              <p:nvPr/>
            </p:nvSpPr>
            <p:spPr bwMode="auto">
              <a:xfrm>
                <a:off x="4311" y="1220"/>
                <a:ext cx="462" cy="2027"/>
              </a:xfrm>
              <a:custGeom>
                <a:avLst/>
                <a:gdLst>
                  <a:gd name="T0" fmla="*/ 462 w 462"/>
                  <a:gd name="T1" fmla="*/ 0 h 2027"/>
                  <a:gd name="T2" fmla="*/ 231 w 462"/>
                  <a:gd name="T3" fmla="*/ 0 h 2027"/>
                  <a:gd name="T4" fmla="*/ 0 w 462"/>
                  <a:gd name="T5" fmla="*/ 0 h 2027"/>
                  <a:gd name="T6" fmla="*/ 0 w 462"/>
                  <a:gd name="T7" fmla="*/ 2027 h 2027"/>
                  <a:gd name="T8" fmla="*/ 462 w 462"/>
                  <a:gd name="T9" fmla="*/ 1661 h 2027"/>
                  <a:gd name="T10" fmla="*/ 462 w 462"/>
                  <a:gd name="T11" fmla="*/ 0 h 2027"/>
                </a:gdLst>
                <a:ahLst/>
                <a:cxnLst>
                  <a:cxn ang="0">
                    <a:pos x="T0" y="T1"/>
                  </a:cxn>
                  <a:cxn ang="0">
                    <a:pos x="T2" y="T3"/>
                  </a:cxn>
                  <a:cxn ang="0">
                    <a:pos x="T4" y="T5"/>
                  </a:cxn>
                  <a:cxn ang="0">
                    <a:pos x="T6" y="T7"/>
                  </a:cxn>
                  <a:cxn ang="0">
                    <a:pos x="T8" y="T9"/>
                  </a:cxn>
                  <a:cxn ang="0">
                    <a:pos x="T10" y="T11"/>
                  </a:cxn>
                </a:cxnLst>
                <a:rect l="0" t="0" r="r" b="b"/>
                <a:pathLst>
                  <a:path w="462" h="2027">
                    <a:moveTo>
                      <a:pt x="462" y="0"/>
                    </a:moveTo>
                    <a:lnTo>
                      <a:pt x="231" y="0"/>
                    </a:lnTo>
                    <a:lnTo>
                      <a:pt x="0" y="0"/>
                    </a:lnTo>
                    <a:lnTo>
                      <a:pt x="0" y="2027"/>
                    </a:lnTo>
                    <a:lnTo>
                      <a:pt x="462" y="1661"/>
                    </a:lnTo>
                    <a:lnTo>
                      <a:pt x="462" y="0"/>
                    </a:lnTo>
                    <a:close/>
                  </a:path>
                </a:pathLst>
              </a:custGeom>
              <a:solidFill>
                <a:srgbClr val="D93F2D"/>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34" name="išľîḓê"/>
              <p:cNvSpPr/>
              <p:nvPr/>
            </p:nvSpPr>
            <p:spPr bwMode="auto">
              <a:xfrm>
                <a:off x="4311" y="1220"/>
                <a:ext cx="462" cy="2027"/>
              </a:xfrm>
              <a:custGeom>
                <a:avLst/>
                <a:gdLst>
                  <a:gd name="T0" fmla="*/ 462 w 462"/>
                  <a:gd name="T1" fmla="*/ 0 h 2027"/>
                  <a:gd name="T2" fmla="*/ 231 w 462"/>
                  <a:gd name="T3" fmla="*/ 0 h 2027"/>
                  <a:gd name="T4" fmla="*/ 0 w 462"/>
                  <a:gd name="T5" fmla="*/ 0 h 2027"/>
                  <a:gd name="T6" fmla="*/ 0 w 462"/>
                  <a:gd name="T7" fmla="*/ 2027 h 2027"/>
                  <a:gd name="T8" fmla="*/ 462 w 462"/>
                  <a:gd name="T9" fmla="*/ 1661 h 2027"/>
                  <a:gd name="T10" fmla="*/ 462 w 462"/>
                  <a:gd name="T11" fmla="*/ 0 h 2027"/>
                </a:gdLst>
                <a:ahLst/>
                <a:cxnLst>
                  <a:cxn ang="0">
                    <a:pos x="T0" y="T1"/>
                  </a:cxn>
                  <a:cxn ang="0">
                    <a:pos x="T2" y="T3"/>
                  </a:cxn>
                  <a:cxn ang="0">
                    <a:pos x="T4" y="T5"/>
                  </a:cxn>
                  <a:cxn ang="0">
                    <a:pos x="T6" y="T7"/>
                  </a:cxn>
                  <a:cxn ang="0">
                    <a:pos x="T8" y="T9"/>
                  </a:cxn>
                  <a:cxn ang="0">
                    <a:pos x="T10" y="T11"/>
                  </a:cxn>
                </a:cxnLst>
                <a:rect l="0" t="0" r="r" b="b"/>
                <a:pathLst>
                  <a:path w="462" h="2027">
                    <a:moveTo>
                      <a:pt x="462" y="0"/>
                    </a:moveTo>
                    <a:lnTo>
                      <a:pt x="231" y="0"/>
                    </a:lnTo>
                    <a:lnTo>
                      <a:pt x="0" y="0"/>
                    </a:lnTo>
                    <a:lnTo>
                      <a:pt x="0" y="2027"/>
                    </a:lnTo>
                    <a:lnTo>
                      <a:pt x="462" y="1661"/>
                    </a:lnTo>
                    <a:lnTo>
                      <a:pt x="4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35" name="í$ľîḋè"/>
              <p:cNvSpPr/>
              <p:nvPr/>
            </p:nvSpPr>
            <p:spPr bwMode="auto">
              <a:xfrm>
                <a:off x="4084" y="825"/>
                <a:ext cx="916" cy="395"/>
              </a:xfrm>
              <a:custGeom>
                <a:avLst/>
                <a:gdLst>
                  <a:gd name="T0" fmla="*/ 458 w 916"/>
                  <a:gd name="T1" fmla="*/ 0 h 395"/>
                  <a:gd name="T2" fmla="*/ 458 w 916"/>
                  <a:gd name="T3" fmla="*/ 0 h 395"/>
                  <a:gd name="T4" fmla="*/ 210 w 916"/>
                  <a:gd name="T5" fmla="*/ 214 h 395"/>
                  <a:gd name="T6" fmla="*/ 0 w 916"/>
                  <a:gd name="T7" fmla="*/ 395 h 395"/>
                  <a:gd name="T8" fmla="*/ 227 w 916"/>
                  <a:gd name="T9" fmla="*/ 395 h 395"/>
                  <a:gd name="T10" fmla="*/ 458 w 916"/>
                  <a:gd name="T11" fmla="*/ 395 h 395"/>
                  <a:gd name="T12" fmla="*/ 689 w 916"/>
                  <a:gd name="T13" fmla="*/ 395 h 395"/>
                  <a:gd name="T14" fmla="*/ 916 w 916"/>
                  <a:gd name="T15" fmla="*/ 395 h 395"/>
                  <a:gd name="T16" fmla="*/ 458 w 916"/>
                  <a:gd name="T17" fmla="*/ 0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6" h="395">
                    <a:moveTo>
                      <a:pt x="458" y="0"/>
                    </a:moveTo>
                    <a:lnTo>
                      <a:pt x="458" y="0"/>
                    </a:lnTo>
                    <a:lnTo>
                      <a:pt x="210" y="214"/>
                    </a:lnTo>
                    <a:lnTo>
                      <a:pt x="0" y="395"/>
                    </a:lnTo>
                    <a:lnTo>
                      <a:pt x="227" y="395"/>
                    </a:lnTo>
                    <a:lnTo>
                      <a:pt x="458" y="395"/>
                    </a:lnTo>
                    <a:lnTo>
                      <a:pt x="689" y="395"/>
                    </a:lnTo>
                    <a:lnTo>
                      <a:pt x="916" y="395"/>
                    </a:lnTo>
                    <a:lnTo>
                      <a:pt x="458" y="0"/>
                    </a:lnTo>
                    <a:close/>
                  </a:path>
                </a:pathLst>
              </a:custGeom>
              <a:solidFill>
                <a:srgbClr val="D93F2D"/>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36" name="iśḷíḍê"/>
              <p:cNvSpPr/>
              <p:nvPr/>
            </p:nvSpPr>
            <p:spPr bwMode="auto">
              <a:xfrm>
                <a:off x="4084" y="825"/>
                <a:ext cx="916" cy="395"/>
              </a:xfrm>
              <a:custGeom>
                <a:avLst/>
                <a:gdLst>
                  <a:gd name="T0" fmla="*/ 458 w 916"/>
                  <a:gd name="T1" fmla="*/ 0 h 395"/>
                  <a:gd name="T2" fmla="*/ 458 w 916"/>
                  <a:gd name="T3" fmla="*/ 0 h 395"/>
                  <a:gd name="T4" fmla="*/ 210 w 916"/>
                  <a:gd name="T5" fmla="*/ 214 h 395"/>
                  <a:gd name="T6" fmla="*/ 0 w 916"/>
                  <a:gd name="T7" fmla="*/ 395 h 395"/>
                  <a:gd name="T8" fmla="*/ 227 w 916"/>
                  <a:gd name="T9" fmla="*/ 395 h 395"/>
                  <a:gd name="T10" fmla="*/ 458 w 916"/>
                  <a:gd name="T11" fmla="*/ 395 h 395"/>
                  <a:gd name="T12" fmla="*/ 689 w 916"/>
                  <a:gd name="T13" fmla="*/ 395 h 395"/>
                  <a:gd name="T14" fmla="*/ 916 w 916"/>
                  <a:gd name="T15" fmla="*/ 395 h 395"/>
                  <a:gd name="T16" fmla="*/ 458 w 916"/>
                  <a:gd name="T17" fmla="*/ 0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6" h="395">
                    <a:moveTo>
                      <a:pt x="458" y="0"/>
                    </a:moveTo>
                    <a:lnTo>
                      <a:pt x="458" y="0"/>
                    </a:lnTo>
                    <a:lnTo>
                      <a:pt x="210" y="214"/>
                    </a:lnTo>
                    <a:lnTo>
                      <a:pt x="0" y="395"/>
                    </a:lnTo>
                    <a:lnTo>
                      <a:pt x="227" y="395"/>
                    </a:lnTo>
                    <a:lnTo>
                      <a:pt x="458" y="395"/>
                    </a:lnTo>
                    <a:lnTo>
                      <a:pt x="689" y="395"/>
                    </a:lnTo>
                    <a:lnTo>
                      <a:pt x="916" y="395"/>
                    </a:lnTo>
                    <a:lnTo>
                      <a:pt x="45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37" name="iŝľïḑe"/>
              <p:cNvSpPr/>
              <p:nvPr/>
            </p:nvSpPr>
            <p:spPr bwMode="auto">
              <a:xfrm>
                <a:off x="3844" y="1950"/>
                <a:ext cx="467" cy="1532"/>
              </a:xfrm>
              <a:custGeom>
                <a:avLst/>
                <a:gdLst>
                  <a:gd name="T0" fmla="*/ 0 w 467"/>
                  <a:gd name="T1" fmla="*/ 1532 h 1532"/>
                  <a:gd name="T2" fmla="*/ 0 w 467"/>
                  <a:gd name="T3" fmla="*/ 0 h 1532"/>
                  <a:gd name="T4" fmla="*/ 467 w 467"/>
                  <a:gd name="T5" fmla="*/ 366 h 1532"/>
                  <a:gd name="T6" fmla="*/ 467 w 467"/>
                  <a:gd name="T7" fmla="*/ 1532 h 1532"/>
                  <a:gd name="T8" fmla="*/ 0 w 467"/>
                  <a:gd name="T9" fmla="*/ 1532 h 1532"/>
                </a:gdLst>
                <a:ahLst/>
                <a:cxnLst>
                  <a:cxn ang="0">
                    <a:pos x="T0" y="T1"/>
                  </a:cxn>
                  <a:cxn ang="0">
                    <a:pos x="T2" y="T3"/>
                  </a:cxn>
                  <a:cxn ang="0">
                    <a:pos x="T4" y="T5"/>
                  </a:cxn>
                  <a:cxn ang="0">
                    <a:pos x="T6" y="T7"/>
                  </a:cxn>
                  <a:cxn ang="0">
                    <a:pos x="T8" y="T9"/>
                  </a:cxn>
                </a:cxnLst>
                <a:rect l="0" t="0" r="r" b="b"/>
                <a:pathLst>
                  <a:path w="467" h="1532">
                    <a:moveTo>
                      <a:pt x="0" y="1532"/>
                    </a:moveTo>
                    <a:lnTo>
                      <a:pt x="0" y="0"/>
                    </a:lnTo>
                    <a:lnTo>
                      <a:pt x="467" y="366"/>
                    </a:lnTo>
                    <a:lnTo>
                      <a:pt x="467" y="1532"/>
                    </a:lnTo>
                    <a:lnTo>
                      <a:pt x="0" y="1532"/>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38" name="iśļîḑè"/>
              <p:cNvSpPr/>
              <p:nvPr/>
            </p:nvSpPr>
            <p:spPr bwMode="auto">
              <a:xfrm>
                <a:off x="3844" y="1950"/>
                <a:ext cx="467" cy="1532"/>
              </a:xfrm>
              <a:custGeom>
                <a:avLst/>
                <a:gdLst>
                  <a:gd name="T0" fmla="*/ 0 w 467"/>
                  <a:gd name="T1" fmla="*/ 1532 h 1532"/>
                  <a:gd name="T2" fmla="*/ 0 w 467"/>
                  <a:gd name="T3" fmla="*/ 0 h 1532"/>
                  <a:gd name="T4" fmla="*/ 467 w 467"/>
                  <a:gd name="T5" fmla="*/ 366 h 1532"/>
                  <a:gd name="T6" fmla="*/ 467 w 467"/>
                  <a:gd name="T7" fmla="*/ 1532 h 1532"/>
                  <a:gd name="T8" fmla="*/ 0 w 467"/>
                  <a:gd name="T9" fmla="*/ 1532 h 1532"/>
                </a:gdLst>
                <a:ahLst/>
                <a:cxnLst>
                  <a:cxn ang="0">
                    <a:pos x="T0" y="T1"/>
                  </a:cxn>
                  <a:cxn ang="0">
                    <a:pos x="T2" y="T3"/>
                  </a:cxn>
                  <a:cxn ang="0">
                    <a:pos x="T4" y="T5"/>
                  </a:cxn>
                  <a:cxn ang="0">
                    <a:pos x="T6" y="T7"/>
                  </a:cxn>
                  <a:cxn ang="0">
                    <a:pos x="T8" y="T9"/>
                  </a:cxn>
                </a:cxnLst>
                <a:rect l="0" t="0" r="r" b="b"/>
                <a:pathLst>
                  <a:path w="467" h="1532">
                    <a:moveTo>
                      <a:pt x="0" y="1532"/>
                    </a:moveTo>
                    <a:lnTo>
                      <a:pt x="0" y="0"/>
                    </a:lnTo>
                    <a:lnTo>
                      <a:pt x="467" y="366"/>
                    </a:lnTo>
                    <a:lnTo>
                      <a:pt x="467" y="1532"/>
                    </a:lnTo>
                    <a:lnTo>
                      <a:pt x="0" y="153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39" name="îṡḻîďe"/>
              <p:cNvSpPr/>
              <p:nvPr/>
            </p:nvSpPr>
            <p:spPr bwMode="auto">
              <a:xfrm>
                <a:off x="3617" y="3441"/>
                <a:ext cx="917" cy="396"/>
              </a:xfrm>
              <a:custGeom>
                <a:avLst/>
                <a:gdLst>
                  <a:gd name="T0" fmla="*/ 458 w 917"/>
                  <a:gd name="T1" fmla="*/ 396 h 396"/>
                  <a:gd name="T2" fmla="*/ 917 w 917"/>
                  <a:gd name="T3" fmla="*/ 0 h 396"/>
                  <a:gd name="T4" fmla="*/ 458 w 917"/>
                  <a:gd name="T5" fmla="*/ 0 h 396"/>
                  <a:gd name="T6" fmla="*/ 0 w 917"/>
                  <a:gd name="T7" fmla="*/ 0 h 396"/>
                  <a:gd name="T8" fmla="*/ 458 w 917"/>
                  <a:gd name="T9" fmla="*/ 396 h 396"/>
                </a:gdLst>
                <a:ahLst/>
                <a:cxnLst>
                  <a:cxn ang="0">
                    <a:pos x="T0" y="T1"/>
                  </a:cxn>
                  <a:cxn ang="0">
                    <a:pos x="T2" y="T3"/>
                  </a:cxn>
                  <a:cxn ang="0">
                    <a:pos x="T4" y="T5"/>
                  </a:cxn>
                  <a:cxn ang="0">
                    <a:pos x="T6" y="T7"/>
                  </a:cxn>
                  <a:cxn ang="0">
                    <a:pos x="T8" y="T9"/>
                  </a:cxn>
                </a:cxnLst>
                <a:rect l="0" t="0" r="r" b="b"/>
                <a:pathLst>
                  <a:path w="917" h="396">
                    <a:moveTo>
                      <a:pt x="458" y="396"/>
                    </a:moveTo>
                    <a:lnTo>
                      <a:pt x="917" y="0"/>
                    </a:lnTo>
                    <a:lnTo>
                      <a:pt x="458" y="0"/>
                    </a:lnTo>
                    <a:lnTo>
                      <a:pt x="0" y="0"/>
                    </a:lnTo>
                    <a:lnTo>
                      <a:pt x="458" y="396"/>
                    </a:lnTo>
                    <a:close/>
                  </a:path>
                </a:pathLst>
              </a:custGeom>
              <a:solidFill>
                <a:srgbClr val="EE2B29"/>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40" name="ïSľiḓé"/>
              <p:cNvSpPr/>
              <p:nvPr/>
            </p:nvSpPr>
            <p:spPr bwMode="auto">
              <a:xfrm>
                <a:off x="3617" y="3441"/>
                <a:ext cx="917" cy="396"/>
              </a:xfrm>
              <a:custGeom>
                <a:avLst/>
                <a:gdLst>
                  <a:gd name="T0" fmla="*/ 458 w 917"/>
                  <a:gd name="T1" fmla="*/ 396 h 396"/>
                  <a:gd name="T2" fmla="*/ 917 w 917"/>
                  <a:gd name="T3" fmla="*/ 0 h 396"/>
                  <a:gd name="T4" fmla="*/ 458 w 917"/>
                  <a:gd name="T5" fmla="*/ 0 h 396"/>
                  <a:gd name="T6" fmla="*/ 0 w 917"/>
                  <a:gd name="T7" fmla="*/ 0 h 396"/>
                  <a:gd name="T8" fmla="*/ 458 w 917"/>
                  <a:gd name="T9" fmla="*/ 396 h 396"/>
                </a:gdLst>
                <a:ahLst/>
                <a:cxnLst>
                  <a:cxn ang="0">
                    <a:pos x="T0" y="T1"/>
                  </a:cxn>
                  <a:cxn ang="0">
                    <a:pos x="T2" y="T3"/>
                  </a:cxn>
                  <a:cxn ang="0">
                    <a:pos x="T4" y="T5"/>
                  </a:cxn>
                  <a:cxn ang="0">
                    <a:pos x="T6" y="T7"/>
                  </a:cxn>
                  <a:cxn ang="0">
                    <a:pos x="T8" y="T9"/>
                  </a:cxn>
                </a:cxnLst>
                <a:rect l="0" t="0" r="r" b="b"/>
                <a:pathLst>
                  <a:path w="917" h="396">
                    <a:moveTo>
                      <a:pt x="458" y="396"/>
                    </a:moveTo>
                    <a:lnTo>
                      <a:pt x="917" y="0"/>
                    </a:lnTo>
                    <a:lnTo>
                      <a:pt x="458" y="0"/>
                    </a:lnTo>
                    <a:lnTo>
                      <a:pt x="0" y="0"/>
                    </a:lnTo>
                    <a:lnTo>
                      <a:pt x="458" y="39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41" name="îsļiḑê"/>
              <p:cNvSpPr/>
              <p:nvPr/>
            </p:nvSpPr>
            <p:spPr bwMode="auto">
              <a:xfrm>
                <a:off x="3617" y="3441"/>
                <a:ext cx="917" cy="396"/>
              </a:xfrm>
              <a:custGeom>
                <a:avLst/>
                <a:gdLst>
                  <a:gd name="T0" fmla="*/ 917 w 917"/>
                  <a:gd name="T1" fmla="*/ 0 h 396"/>
                  <a:gd name="T2" fmla="*/ 917 w 917"/>
                  <a:gd name="T3" fmla="*/ 0 h 396"/>
                  <a:gd name="T4" fmla="*/ 458 w 917"/>
                  <a:gd name="T5" fmla="*/ 396 h 396"/>
                  <a:gd name="T6" fmla="*/ 0 w 917"/>
                  <a:gd name="T7" fmla="*/ 0 h 396"/>
                  <a:gd name="T8" fmla="*/ 0 w 917"/>
                  <a:gd name="T9" fmla="*/ 0 h 396"/>
                  <a:gd name="T10" fmla="*/ 458 w 917"/>
                  <a:gd name="T11" fmla="*/ 396 h 396"/>
                  <a:gd name="T12" fmla="*/ 917 w 917"/>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7" h="396">
                    <a:moveTo>
                      <a:pt x="917" y="0"/>
                    </a:moveTo>
                    <a:lnTo>
                      <a:pt x="917" y="0"/>
                    </a:lnTo>
                    <a:lnTo>
                      <a:pt x="458" y="396"/>
                    </a:lnTo>
                    <a:lnTo>
                      <a:pt x="0" y="0"/>
                    </a:lnTo>
                    <a:lnTo>
                      <a:pt x="0" y="0"/>
                    </a:lnTo>
                    <a:lnTo>
                      <a:pt x="458" y="396"/>
                    </a:lnTo>
                    <a:lnTo>
                      <a:pt x="917"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42" name="îŝḻïḍè"/>
              <p:cNvSpPr/>
              <p:nvPr/>
            </p:nvSpPr>
            <p:spPr bwMode="auto">
              <a:xfrm>
                <a:off x="3617" y="3441"/>
                <a:ext cx="917" cy="396"/>
              </a:xfrm>
              <a:custGeom>
                <a:avLst/>
                <a:gdLst>
                  <a:gd name="T0" fmla="*/ 917 w 917"/>
                  <a:gd name="T1" fmla="*/ 0 h 396"/>
                  <a:gd name="T2" fmla="*/ 917 w 917"/>
                  <a:gd name="T3" fmla="*/ 0 h 396"/>
                  <a:gd name="T4" fmla="*/ 458 w 917"/>
                  <a:gd name="T5" fmla="*/ 396 h 396"/>
                  <a:gd name="T6" fmla="*/ 0 w 917"/>
                  <a:gd name="T7" fmla="*/ 0 h 396"/>
                  <a:gd name="T8" fmla="*/ 0 w 917"/>
                  <a:gd name="T9" fmla="*/ 0 h 396"/>
                  <a:gd name="T10" fmla="*/ 458 w 917"/>
                  <a:gd name="T11" fmla="*/ 396 h 396"/>
                  <a:gd name="T12" fmla="*/ 917 w 917"/>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7" h="396">
                    <a:moveTo>
                      <a:pt x="917" y="0"/>
                    </a:moveTo>
                    <a:lnTo>
                      <a:pt x="917" y="0"/>
                    </a:lnTo>
                    <a:lnTo>
                      <a:pt x="458" y="396"/>
                    </a:lnTo>
                    <a:lnTo>
                      <a:pt x="0" y="0"/>
                    </a:lnTo>
                    <a:lnTo>
                      <a:pt x="0" y="0"/>
                    </a:lnTo>
                    <a:lnTo>
                      <a:pt x="458" y="396"/>
                    </a:lnTo>
                    <a:lnTo>
                      <a:pt x="9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43" name="íṩlíḍè"/>
              <p:cNvSpPr/>
              <p:nvPr/>
            </p:nvSpPr>
            <p:spPr bwMode="auto">
              <a:xfrm>
                <a:off x="3617" y="1950"/>
                <a:ext cx="917" cy="1491"/>
              </a:xfrm>
              <a:custGeom>
                <a:avLst/>
                <a:gdLst>
                  <a:gd name="T0" fmla="*/ 227 w 917"/>
                  <a:gd name="T1" fmla="*/ 1491 h 1491"/>
                  <a:gd name="T2" fmla="*/ 0 w 917"/>
                  <a:gd name="T3" fmla="*/ 1491 h 1491"/>
                  <a:gd name="T4" fmla="*/ 227 w 917"/>
                  <a:gd name="T5" fmla="*/ 1491 h 1491"/>
                  <a:gd name="T6" fmla="*/ 227 w 917"/>
                  <a:gd name="T7" fmla="*/ 1491 h 1491"/>
                  <a:gd name="T8" fmla="*/ 227 w 917"/>
                  <a:gd name="T9" fmla="*/ 0 h 1491"/>
                  <a:gd name="T10" fmla="*/ 227 w 917"/>
                  <a:gd name="T11" fmla="*/ 0 h 1491"/>
                  <a:gd name="T12" fmla="*/ 694 w 917"/>
                  <a:gd name="T13" fmla="*/ 366 h 1491"/>
                  <a:gd name="T14" fmla="*/ 694 w 917"/>
                  <a:gd name="T15" fmla="*/ 1491 h 1491"/>
                  <a:gd name="T16" fmla="*/ 917 w 917"/>
                  <a:gd name="T17" fmla="*/ 1491 h 1491"/>
                  <a:gd name="T18" fmla="*/ 917 w 917"/>
                  <a:gd name="T19" fmla="*/ 1491 h 1491"/>
                  <a:gd name="T20" fmla="*/ 694 w 917"/>
                  <a:gd name="T21" fmla="*/ 1491 h 1491"/>
                  <a:gd name="T22" fmla="*/ 694 w 917"/>
                  <a:gd name="T23" fmla="*/ 366 h 1491"/>
                  <a:gd name="T24" fmla="*/ 227 w 917"/>
                  <a:gd name="T25"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7" h="1491">
                    <a:moveTo>
                      <a:pt x="227" y="1491"/>
                    </a:moveTo>
                    <a:lnTo>
                      <a:pt x="0" y="1491"/>
                    </a:lnTo>
                    <a:lnTo>
                      <a:pt x="227" y="1491"/>
                    </a:lnTo>
                    <a:lnTo>
                      <a:pt x="227" y="1491"/>
                    </a:lnTo>
                    <a:close/>
                    <a:moveTo>
                      <a:pt x="227" y="0"/>
                    </a:moveTo>
                    <a:lnTo>
                      <a:pt x="227" y="0"/>
                    </a:lnTo>
                    <a:lnTo>
                      <a:pt x="694" y="366"/>
                    </a:lnTo>
                    <a:lnTo>
                      <a:pt x="694" y="1491"/>
                    </a:lnTo>
                    <a:lnTo>
                      <a:pt x="917" y="1491"/>
                    </a:lnTo>
                    <a:lnTo>
                      <a:pt x="917" y="1491"/>
                    </a:lnTo>
                    <a:lnTo>
                      <a:pt x="694" y="1491"/>
                    </a:lnTo>
                    <a:lnTo>
                      <a:pt x="694" y="366"/>
                    </a:lnTo>
                    <a:lnTo>
                      <a:pt x="227"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44" name="iṧḷidê"/>
              <p:cNvSpPr/>
              <p:nvPr/>
            </p:nvSpPr>
            <p:spPr bwMode="auto">
              <a:xfrm>
                <a:off x="3617" y="1950"/>
                <a:ext cx="917" cy="1491"/>
              </a:xfrm>
              <a:custGeom>
                <a:avLst/>
                <a:gdLst>
                  <a:gd name="T0" fmla="*/ 227 w 917"/>
                  <a:gd name="T1" fmla="*/ 1491 h 1491"/>
                  <a:gd name="T2" fmla="*/ 0 w 917"/>
                  <a:gd name="T3" fmla="*/ 1491 h 1491"/>
                  <a:gd name="T4" fmla="*/ 227 w 917"/>
                  <a:gd name="T5" fmla="*/ 1491 h 1491"/>
                  <a:gd name="T6" fmla="*/ 227 w 917"/>
                  <a:gd name="T7" fmla="*/ 1491 h 1491"/>
                  <a:gd name="T8" fmla="*/ 227 w 917"/>
                  <a:gd name="T9" fmla="*/ 0 h 1491"/>
                  <a:gd name="T10" fmla="*/ 227 w 917"/>
                  <a:gd name="T11" fmla="*/ 0 h 1491"/>
                  <a:gd name="T12" fmla="*/ 694 w 917"/>
                  <a:gd name="T13" fmla="*/ 366 h 1491"/>
                  <a:gd name="T14" fmla="*/ 694 w 917"/>
                  <a:gd name="T15" fmla="*/ 1491 h 1491"/>
                  <a:gd name="T16" fmla="*/ 917 w 917"/>
                  <a:gd name="T17" fmla="*/ 1491 h 1491"/>
                  <a:gd name="T18" fmla="*/ 917 w 917"/>
                  <a:gd name="T19" fmla="*/ 1491 h 1491"/>
                  <a:gd name="T20" fmla="*/ 694 w 917"/>
                  <a:gd name="T21" fmla="*/ 1491 h 1491"/>
                  <a:gd name="T22" fmla="*/ 694 w 917"/>
                  <a:gd name="T23" fmla="*/ 366 h 1491"/>
                  <a:gd name="T24" fmla="*/ 227 w 917"/>
                  <a:gd name="T25" fmla="*/ 0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7" h="1491">
                    <a:moveTo>
                      <a:pt x="227" y="1491"/>
                    </a:moveTo>
                    <a:lnTo>
                      <a:pt x="0" y="1491"/>
                    </a:lnTo>
                    <a:lnTo>
                      <a:pt x="227" y="1491"/>
                    </a:lnTo>
                    <a:lnTo>
                      <a:pt x="227" y="1491"/>
                    </a:lnTo>
                    <a:moveTo>
                      <a:pt x="227" y="0"/>
                    </a:moveTo>
                    <a:lnTo>
                      <a:pt x="227" y="0"/>
                    </a:lnTo>
                    <a:lnTo>
                      <a:pt x="694" y="366"/>
                    </a:lnTo>
                    <a:lnTo>
                      <a:pt x="694" y="1491"/>
                    </a:lnTo>
                    <a:lnTo>
                      <a:pt x="917" y="1491"/>
                    </a:lnTo>
                    <a:lnTo>
                      <a:pt x="917" y="1491"/>
                    </a:lnTo>
                    <a:lnTo>
                      <a:pt x="694" y="1491"/>
                    </a:lnTo>
                    <a:lnTo>
                      <a:pt x="694" y="366"/>
                    </a:lnTo>
                    <a:lnTo>
                      <a:pt x="22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45" name="îṡlîḋè"/>
              <p:cNvSpPr/>
              <p:nvPr/>
            </p:nvSpPr>
            <p:spPr bwMode="auto">
              <a:xfrm>
                <a:off x="3844" y="1950"/>
                <a:ext cx="467" cy="1491"/>
              </a:xfrm>
              <a:custGeom>
                <a:avLst/>
                <a:gdLst>
                  <a:gd name="T0" fmla="*/ 0 w 467"/>
                  <a:gd name="T1" fmla="*/ 0 h 1491"/>
                  <a:gd name="T2" fmla="*/ 0 w 467"/>
                  <a:gd name="T3" fmla="*/ 1491 h 1491"/>
                  <a:gd name="T4" fmla="*/ 0 w 467"/>
                  <a:gd name="T5" fmla="*/ 1491 h 1491"/>
                  <a:gd name="T6" fmla="*/ 231 w 467"/>
                  <a:gd name="T7" fmla="*/ 1491 h 1491"/>
                  <a:gd name="T8" fmla="*/ 467 w 467"/>
                  <a:gd name="T9" fmla="*/ 1491 h 1491"/>
                  <a:gd name="T10" fmla="*/ 467 w 467"/>
                  <a:gd name="T11" fmla="*/ 366 h 1491"/>
                  <a:gd name="T12" fmla="*/ 0 w 467"/>
                  <a:gd name="T13" fmla="*/ 0 h 1491"/>
                </a:gdLst>
                <a:ahLst/>
                <a:cxnLst>
                  <a:cxn ang="0">
                    <a:pos x="T0" y="T1"/>
                  </a:cxn>
                  <a:cxn ang="0">
                    <a:pos x="T2" y="T3"/>
                  </a:cxn>
                  <a:cxn ang="0">
                    <a:pos x="T4" y="T5"/>
                  </a:cxn>
                  <a:cxn ang="0">
                    <a:pos x="T6" y="T7"/>
                  </a:cxn>
                  <a:cxn ang="0">
                    <a:pos x="T8" y="T9"/>
                  </a:cxn>
                  <a:cxn ang="0">
                    <a:pos x="T10" y="T11"/>
                  </a:cxn>
                  <a:cxn ang="0">
                    <a:pos x="T12" y="T13"/>
                  </a:cxn>
                </a:cxnLst>
                <a:rect l="0" t="0" r="r" b="b"/>
                <a:pathLst>
                  <a:path w="467" h="1491">
                    <a:moveTo>
                      <a:pt x="0" y="0"/>
                    </a:moveTo>
                    <a:lnTo>
                      <a:pt x="0" y="1491"/>
                    </a:lnTo>
                    <a:lnTo>
                      <a:pt x="0" y="1491"/>
                    </a:lnTo>
                    <a:lnTo>
                      <a:pt x="231" y="1491"/>
                    </a:lnTo>
                    <a:lnTo>
                      <a:pt x="467" y="1491"/>
                    </a:lnTo>
                    <a:lnTo>
                      <a:pt x="467" y="366"/>
                    </a:lnTo>
                    <a:lnTo>
                      <a:pt x="0" y="0"/>
                    </a:lnTo>
                    <a:close/>
                  </a:path>
                </a:pathLst>
              </a:custGeom>
              <a:solidFill>
                <a:srgbClr val="EE2B29"/>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46" name="íşḻîdé"/>
              <p:cNvSpPr/>
              <p:nvPr/>
            </p:nvSpPr>
            <p:spPr bwMode="auto">
              <a:xfrm>
                <a:off x="3844" y="1950"/>
                <a:ext cx="467" cy="1491"/>
              </a:xfrm>
              <a:custGeom>
                <a:avLst/>
                <a:gdLst>
                  <a:gd name="T0" fmla="*/ 0 w 467"/>
                  <a:gd name="T1" fmla="*/ 0 h 1491"/>
                  <a:gd name="T2" fmla="*/ 0 w 467"/>
                  <a:gd name="T3" fmla="*/ 1491 h 1491"/>
                  <a:gd name="T4" fmla="*/ 0 w 467"/>
                  <a:gd name="T5" fmla="*/ 1491 h 1491"/>
                  <a:gd name="T6" fmla="*/ 231 w 467"/>
                  <a:gd name="T7" fmla="*/ 1491 h 1491"/>
                  <a:gd name="T8" fmla="*/ 467 w 467"/>
                  <a:gd name="T9" fmla="*/ 1491 h 1491"/>
                  <a:gd name="T10" fmla="*/ 467 w 467"/>
                  <a:gd name="T11" fmla="*/ 366 h 1491"/>
                  <a:gd name="T12" fmla="*/ 0 w 467"/>
                  <a:gd name="T13" fmla="*/ 0 h 1491"/>
                </a:gdLst>
                <a:ahLst/>
                <a:cxnLst>
                  <a:cxn ang="0">
                    <a:pos x="T0" y="T1"/>
                  </a:cxn>
                  <a:cxn ang="0">
                    <a:pos x="T2" y="T3"/>
                  </a:cxn>
                  <a:cxn ang="0">
                    <a:pos x="T4" y="T5"/>
                  </a:cxn>
                  <a:cxn ang="0">
                    <a:pos x="T6" y="T7"/>
                  </a:cxn>
                  <a:cxn ang="0">
                    <a:pos x="T8" y="T9"/>
                  </a:cxn>
                  <a:cxn ang="0">
                    <a:pos x="T10" y="T11"/>
                  </a:cxn>
                  <a:cxn ang="0">
                    <a:pos x="T12" y="T13"/>
                  </a:cxn>
                </a:cxnLst>
                <a:rect l="0" t="0" r="r" b="b"/>
                <a:pathLst>
                  <a:path w="467" h="1491">
                    <a:moveTo>
                      <a:pt x="0" y="0"/>
                    </a:moveTo>
                    <a:lnTo>
                      <a:pt x="0" y="1491"/>
                    </a:lnTo>
                    <a:lnTo>
                      <a:pt x="0" y="1491"/>
                    </a:lnTo>
                    <a:lnTo>
                      <a:pt x="231" y="1491"/>
                    </a:lnTo>
                    <a:lnTo>
                      <a:pt x="467" y="1491"/>
                    </a:lnTo>
                    <a:lnTo>
                      <a:pt x="467" y="36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47" name="îšḷîďê"/>
              <p:cNvSpPr/>
              <p:nvPr/>
            </p:nvSpPr>
            <p:spPr bwMode="auto">
              <a:xfrm>
                <a:off x="3617" y="3441"/>
                <a:ext cx="917" cy="396"/>
              </a:xfrm>
              <a:custGeom>
                <a:avLst/>
                <a:gdLst>
                  <a:gd name="T0" fmla="*/ 917 w 917"/>
                  <a:gd name="T1" fmla="*/ 0 h 396"/>
                  <a:gd name="T2" fmla="*/ 694 w 917"/>
                  <a:gd name="T3" fmla="*/ 0 h 396"/>
                  <a:gd name="T4" fmla="*/ 458 w 917"/>
                  <a:gd name="T5" fmla="*/ 0 h 396"/>
                  <a:gd name="T6" fmla="*/ 227 w 917"/>
                  <a:gd name="T7" fmla="*/ 0 h 396"/>
                  <a:gd name="T8" fmla="*/ 0 w 917"/>
                  <a:gd name="T9" fmla="*/ 0 h 396"/>
                  <a:gd name="T10" fmla="*/ 458 w 917"/>
                  <a:gd name="T11" fmla="*/ 396 h 396"/>
                  <a:gd name="T12" fmla="*/ 917 w 917"/>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7" h="396">
                    <a:moveTo>
                      <a:pt x="917" y="0"/>
                    </a:moveTo>
                    <a:lnTo>
                      <a:pt x="694" y="0"/>
                    </a:lnTo>
                    <a:lnTo>
                      <a:pt x="458" y="0"/>
                    </a:lnTo>
                    <a:lnTo>
                      <a:pt x="227" y="0"/>
                    </a:lnTo>
                    <a:lnTo>
                      <a:pt x="0" y="0"/>
                    </a:lnTo>
                    <a:lnTo>
                      <a:pt x="458" y="396"/>
                    </a:lnTo>
                    <a:lnTo>
                      <a:pt x="9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48" name="íṧḻíḍé"/>
              <p:cNvSpPr/>
              <p:nvPr/>
            </p:nvSpPr>
            <p:spPr bwMode="auto">
              <a:xfrm>
                <a:off x="3378" y="1426"/>
                <a:ext cx="466" cy="1591"/>
              </a:xfrm>
              <a:custGeom>
                <a:avLst/>
                <a:gdLst>
                  <a:gd name="T0" fmla="*/ 466 w 466"/>
                  <a:gd name="T1" fmla="*/ 0 h 1591"/>
                  <a:gd name="T2" fmla="*/ 466 w 466"/>
                  <a:gd name="T3" fmla="*/ 1591 h 1591"/>
                  <a:gd name="T4" fmla="*/ 0 w 466"/>
                  <a:gd name="T5" fmla="*/ 1224 h 1591"/>
                  <a:gd name="T6" fmla="*/ 0 w 466"/>
                  <a:gd name="T7" fmla="*/ 0 h 1591"/>
                  <a:gd name="T8" fmla="*/ 466 w 466"/>
                  <a:gd name="T9" fmla="*/ 0 h 1591"/>
                </a:gdLst>
                <a:ahLst/>
                <a:cxnLst>
                  <a:cxn ang="0">
                    <a:pos x="T0" y="T1"/>
                  </a:cxn>
                  <a:cxn ang="0">
                    <a:pos x="T2" y="T3"/>
                  </a:cxn>
                  <a:cxn ang="0">
                    <a:pos x="T4" y="T5"/>
                  </a:cxn>
                  <a:cxn ang="0">
                    <a:pos x="T6" y="T7"/>
                  </a:cxn>
                  <a:cxn ang="0">
                    <a:pos x="T8" y="T9"/>
                  </a:cxn>
                </a:cxnLst>
                <a:rect l="0" t="0" r="r" b="b"/>
                <a:pathLst>
                  <a:path w="466" h="1591">
                    <a:moveTo>
                      <a:pt x="466" y="0"/>
                    </a:moveTo>
                    <a:lnTo>
                      <a:pt x="466" y="1591"/>
                    </a:lnTo>
                    <a:lnTo>
                      <a:pt x="0" y="1224"/>
                    </a:lnTo>
                    <a:lnTo>
                      <a:pt x="0" y="0"/>
                    </a:lnTo>
                    <a:lnTo>
                      <a:pt x="466"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49" name="ïṣļiďê"/>
              <p:cNvSpPr/>
              <p:nvPr/>
            </p:nvSpPr>
            <p:spPr bwMode="auto">
              <a:xfrm>
                <a:off x="3378" y="1426"/>
                <a:ext cx="466" cy="1591"/>
              </a:xfrm>
              <a:custGeom>
                <a:avLst/>
                <a:gdLst>
                  <a:gd name="T0" fmla="*/ 466 w 466"/>
                  <a:gd name="T1" fmla="*/ 0 h 1591"/>
                  <a:gd name="T2" fmla="*/ 466 w 466"/>
                  <a:gd name="T3" fmla="*/ 1591 h 1591"/>
                  <a:gd name="T4" fmla="*/ 0 w 466"/>
                  <a:gd name="T5" fmla="*/ 1224 h 1591"/>
                  <a:gd name="T6" fmla="*/ 0 w 466"/>
                  <a:gd name="T7" fmla="*/ 0 h 1591"/>
                  <a:gd name="T8" fmla="*/ 466 w 466"/>
                  <a:gd name="T9" fmla="*/ 0 h 1591"/>
                </a:gdLst>
                <a:ahLst/>
                <a:cxnLst>
                  <a:cxn ang="0">
                    <a:pos x="T0" y="T1"/>
                  </a:cxn>
                  <a:cxn ang="0">
                    <a:pos x="T2" y="T3"/>
                  </a:cxn>
                  <a:cxn ang="0">
                    <a:pos x="T4" y="T5"/>
                  </a:cxn>
                  <a:cxn ang="0">
                    <a:pos x="T6" y="T7"/>
                  </a:cxn>
                  <a:cxn ang="0">
                    <a:pos x="T8" y="T9"/>
                  </a:cxn>
                </a:cxnLst>
                <a:rect l="0" t="0" r="r" b="b"/>
                <a:pathLst>
                  <a:path w="466" h="1591">
                    <a:moveTo>
                      <a:pt x="466" y="0"/>
                    </a:moveTo>
                    <a:lnTo>
                      <a:pt x="466" y="1591"/>
                    </a:lnTo>
                    <a:lnTo>
                      <a:pt x="0" y="1224"/>
                    </a:lnTo>
                    <a:lnTo>
                      <a:pt x="0" y="0"/>
                    </a:lnTo>
                    <a:lnTo>
                      <a:pt x="4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50" name="iṥḻîḑe"/>
              <p:cNvSpPr/>
              <p:nvPr/>
            </p:nvSpPr>
            <p:spPr bwMode="auto">
              <a:xfrm>
                <a:off x="3151" y="1072"/>
                <a:ext cx="920" cy="396"/>
              </a:xfrm>
              <a:custGeom>
                <a:avLst/>
                <a:gdLst>
                  <a:gd name="T0" fmla="*/ 462 w 920"/>
                  <a:gd name="T1" fmla="*/ 0 h 396"/>
                  <a:gd name="T2" fmla="*/ 0 w 920"/>
                  <a:gd name="T3" fmla="*/ 396 h 396"/>
                  <a:gd name="T4" fmla="*/ 462 w 920"/>
                  <a:gd name="T5" fmla="*/ 396 h 396"/>
                  <a:gd name="T6" fmla="*/ 920 w 920"/>
                  <a:gd name="T7" fmla="*/ 396 h 396"/>
                  <a:gd name="T8" fmla="*/ 462 w 920"/>
                  <a:gd name="T9" fmla="*/ 0 h 396"/>
                </a:gdLst>
                <a:ahLst/>
                <a:cxnLst>
                  <a:cxn ang="0">
                    <a:pos x="T0" y="T1"/>
                  </a:cxn>
                  <a:cxn ang="0">
                    <a:pos x="T2" y="T3"/>
                  </a:cxn>
                  <a:cxn ang="0">
                    <a:pos x="T4" y="T5"/>
                  </a:cxn>
                  <a:cxn ang="0">
                    <a:pos x="T6" y="T7"/>
                  </a:cxn>
                  <a:cxn ang="0">
                    <a:pos x="T8" y="T9"/>
                  </a:cxn>
                </a:cxnLst>
                <a:rect l="0" t="0" r="r" b="b"/>
                <a:pathLst>
                  <a:path w="920" h="396">
                    <a:moveTo>
                      <a:pt x="462" y="0"/>
                    </a:moveTo>
                    <a:lnTo>
                      <a:pt x="0" y="396"/>
                    </a:lnTo>
                    <a:lnTo>
                      <a:pt x="462" y="396"/>
                    </a:lnTo>
                    <a:lnTo>
                      <a:pt x="920" y="396"/>
                    </a:lnTo>
                    <a:lnTo>
                      <a:pt x="462" y="0"/>
                    </a:lnTo>
                    <a:close/>
                  </a:path>
                </a:pathLst>
              </a:custGeom>
              <a:solidFill>
                <a:srgbClr val="D93F2D"/>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51" name="îsľîḋè"/>
              <p:cNvSpPr/>
              <p:nvPr/>
            </p:nvSpPr>
            <p:spPr bwMode="auto">
              <a:xfrm>
                <a:off x="3151" y="1072"/>
                <a:ext cx="920" cy="396"/>
              </a:xfrm>
              <a:custGeom>
                <a:avLst/>
                <a:gdLst>
                  <a:gd name="T0" fmla="*/ 462 w 920"/>
                  <a:gd name="T1" fmla="*/ 0 h 396"/>
                  <a:gd name="T2" fmla="*/ 0 w 920"/>
                  <a:gd name="T3" fmla="*/ 396 h 396"/>
                  <a:gd name="T4" fmla="*/ 462 w 920"/>
                  <a:gd name="T5" fmla="*/ 396 h 396"/>
                  <a:gd name="T6" fmla="*/ 920 w 920"/>
                  <a:gd name="T7" fmla="*/ 396 h 396"/>
                  <a:gd name="T8" fmla="*/ 462 w 920"/>
                  <a:gd name="T9" fmla="*/ 0 h 396"/>
                </a:gdLst>
                <a:ahLst/>
                <a:cxnLst>
                  <a:cxn ang="0">
                    <a:pos x="T0" y="T1"/>
                  </a:cxn>
                  <a:cxn ang="0">
                    <a:pos x="T2" y="T3"/>
                  </a:cxn>
                  <a:cxn ang="0">
                    <a:pos x="T4" y="T5"/>
                  </a:cxn>
                  <a:cxn ang="0">
                    <a:pos x="T6" y="T7"/>
                  </a:cxn>
                  <a:cxn ang="0">
                    <a:pos x="T8" y="T9"/>
                  </a:cxn>
                </a:cxnLst>
                <a:rect l="0" t="0" r="r" b="b"/>
                <a:pathLst>
                  <a:path w="920" h="396">
                    <a:moveTo>
                      <a:pt x="462" y="0"/>
                    </a:moveTo>
                    <a:lnTo>
                      <a:pt x="0" y="396"/>
                    </a:lnTo>
                    <a:lnTo>
                      <a:pt x="462" y="396"/>
                    </a:lnTo>
                    <a:lnTo>
                      <a:pt x="920" y="396"/>
                    </a:lnTo>
                    <a:lnTo>
                      <a:pt x="4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52" name="íṣlîḓé"/>
              <p:cNvSpPr/>
              <p:nvPr/>
            </p:nvSpPr>
            <p:spPr bwMode="auto">
              <a:xfrm>
                <a:off x="3378" y="1468"/>
                <a:ext cx="466" cy="1549"/>
              </a:xfrm>
              <a:custGeom>
                <a:avLst/>
                <a:gdLst>
                  <a:gd name="T0" fmla="*/ 466 w 466"/>
                  <a:gd name="T1" fmla="*/ 0 h 1549"/>
                  <a:gd name="T2" fmla="*/ 235 w 466"/>
                  <a:gd name="T3" fmla="*/ 0 h 1549"/>
                  <a:gd name="T4" fmla="*/ 0 w 466"/>
                  <a:gd name="T5" fmla="*/ 0 h 1549"/>
                  <a:gd name="T6" fmla="*/ 0 w 466"/>
                  <a:gd name="T7" fmla="*/ 539 h 1549"/>
                  <a:gd name="T8" fmla="*/ 0 w 466"/>
                  <a:gd name="T9" fmla="*/ 539 h 1549"/>
                  <a:gd name="T10" fmla="*/ 0 w 466"/>
                  <a:gd name="T11" fmla="*/ 1182 h 1549"/>
                  <a:gd name="T12" fmla="*/ 466 w 466"/>
                  <a:gd name="T13" fmla="*/ 1549 h 1549"/>
                  <a:gd name="T14" fmla="*/ 466 w 466"/>
                  <a:gd name="T15" fmla="*/ 0 h 15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6" h="1549">
                    <a:moveTo>
                      <a:pt x="466" y="0"/>
                    </a:moveTo>
                    <a:lnTo>
                      <a:pt x="235" y="0"/>
                    </a:lnTo>
                    <a:lnTo>
                      <a:pt x="0" y="0"/>
                    </a:lnTo>
                    <a:lnTo>
                      <a:pt x="0" y="539"/>
                    </a:lnTo>
                    <a:lnTo>
                      <a:pt x="0" y="539"/>
                    </a:lnTo>
                    <a:lnTo>
                      <a:pt x="0" y="1182"/>
                    </a:lnTo>
                    <a:lnTo>
                      <a:pt x="466" y="1549"/>
                    </a:lnTo>
                    <a:lnTo>
                      <a:pt x="466" y="0"/>
                    </a:lnTo>
                    <a:close/>
                  </a:path>
                </a:pathLst>
              </a:custGeom>
              <a:solidFill>
                <a:srgbClr val="D93F2D"/>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2" name="îṩḻïḑè"/>
              <p:cNvSpPr/>
              <p:nvPr/>
            </p:nvSpPr>
            <p:spPr bwMode="auto">
              <a:xfrm>
                <a:off x="3378" y="1468"/>
                <a:ext cx="466" cy="1549"/>
              </a:xfrm>
              <a:custGeom>
                <a:avLst/>
                <a:gdLst>
                  <a:gd name="T0" fmla="*/ 466 w 466"/>
                  <a:gd name="T1" fmla="*/ 0 h 1549"/>
                  <a:gd name="T2" fmla="*/ 235 w 466"/>
                  <a:gd name="T3" fmla="*/ 0 h 1549"/>
                  <a:gd name="T4" fmla="*/ 0 w 466"/>
                  <a:gd name="T5" fmla="*/ 0 h 1549"/>
                  <a:gd name="T6" fmla="*/ 0 w 466"/>
                  <a:gd name="T7" fmla="*/ 539 h 1549"/>
                  <a:gd name="T8" fmla="*/ 0 w 466"/>
                  <a:gd name="T9" fmla="*/ 539 h 1549"/>
                  <a:gd name="T10" fmla="*/ 0 w 466"/>
                  <a:gd name="T11" fmla="*/ 1182 h 1549"/>
                  <a:gd name="T12" fmla="*/ 466 w 466"/>
                  <a:gd name="T13" fmla="*/ 1549 h 1549"/>
                  <a:gd name="T14" fmla="*/ 466 w 466"/>
                  <a:gd name="T15" fmla="*/ 0 h 15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6" h="1549">
                    <a:moveTo>
                      <a:pt x="466" y="0"/>
                    </a:moveTo>
                    <a:lnTo>
                      <a:pt x="235" y="0"/>
                    </a:lnTo>
                    <a:lnTo>
                      <a:pt x="0" y="0"/>
                    </a:lnTo>
                    <a:lnTo>
                      <a:pt x="0" y="539"/>
                    </a:lnTo>
                    <a:lnTo>
                      <a:pt x="0" y="539"/>
                    </a:lnTo>
                    <a:lnTo>
                      <a:pt x="0" y="1182"/>
                    </a:lnTo>
                    <a:lnTo>
                      <a:pt x="466" y="1549"/>
                    </a:lnTo>
                    <a:lnTo>
                      <a:pt x="46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54" name="is1îḑé"/>
              <p:cNvSpPr/>
              <p:nvPr/>
            </p:nvSpPr>
            <p:spPr bwMode="auto">
              <a:xfrm>
                <a:off x="3151" y="1072"/>
                <a:ext cx="920" cy="396"/>
              </a:xfrm>
              <a:custGeom>
                <a:avLst/>
                <a:gdLst>
                  <a:gd name="T0" fmla="*/ 462 w 920"/>
                  <a:gd name="T1" fmla="*/ 0 h 396"/>
                  <a:gd name="T2" fmla="*/ 0 w 920"/>
                  <a:gd name="T3" fmla="*/ 396 h 396"/>
                  <a:gd name="T4" fmla="*/ 227 w 920"/>
                  <a:gd name="T5" fmla="*/ 396 h 396"/>
                  <a:gd name="T6" fmla="*/ 462 w 920"/>
                  <a:gd name="T7" fmla="*/ 396 h 396"/>
                  <a:gd name="T8" fmla="*/ 693 w 920"/>
                  <a:gd name="T9" fmla="*/ 396 h 396"/>
                  <a:gd name="T10" fmla="*/ 920 w 920"/>
                  <a:gd name="T11" fmla="*/ 396 h 396"/>
                  <a:gd name="T12" fmla="*/ 462 w 920"/>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20" h="396">
                    <a:moveTo>
                      <a:pt x="462" y="0"/>
                    </a:moveTo>
                    <a:lnTo>
                      <a:pt x="0" y="396"/>
                    </a:lnTo>
                    <a:lnTo>
                      <a:pt x="227" y="396"/>
                    </a:lnTo>
                    <a:lnTo>
                      <a:pt x="462" y="396"/>
                    </a:lnTo>
                    <a:lnTo>
                      <a:pt x="693" y="396"/>
                    </a:lnTo>
                    <a:lnTo>
                      <a:pt x="920" y="396"/>
                    </a:lnTo>
                    <a:lnTo>
                      <a:pt x="4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3" name="ïṡ1ïḑé"/>
              <p:cNvSpPr/>
              <p:nvPr/>
            </p:nvSpPr>
            <p:spPr bwMode="auto">
              <a:xfrm>
                <a:off x="2916" y="2007"/>
                <a:ext cx="462" cy="1768"/>
              </a:xfrm>
              <a:custGeom>
                <a:avLst/>
                <a:gdLst>
                  <a:gd name="T0" fmla="*/ 462 w 462"/>
                  <a:gd name="T1" fmla="*/ 1768 h 1768"/>
                  <a:gd name="T2" fmla="*/ 462 w 462"/>
                  <a:gd name="T3" fmla="*/ 0 h 1768"/>
                  <a:gd name="T4" fmla="*/ 0 w 462"/>
                  <a:gd name="T5" fmla="*/ 367 h 1768"/>
                  <a:gd name="T6" fmla="*/ 0 w 462"/>
                  <a:gd name="T7" fmla="*/ 1768 h 1768"/>
                  <a:gd name="T8" fmla="*/ 462 w 462"/>
                  <a:gd name="T9" fmla="*/ 1768 h 1768"/>
                </a:gdLst>
                <a:ahLst/>
                <a:cxnLst>
                  <a:cxn ang="0">
                    <a:pos x="T0" y="T1"/>
                  </a:cxn>
                  <a:cxn ang="0">
                    <a:pos x="T2" y="T3"/>
                  </a:cxn>
                  <a:cxn ang="0">
                    <a:pos x="T4" y="T5"/>
                  </a:cxn>
                  <a:cxn ang="0">
                    <a:pos x="T6" y="T7"/>
                  </a:cxn>
                  <a:cxn ang="0">
                    <a:pos x="T8" y="T9"/>
                  </a:cxn>
                </a:cxnLst>
                <a:rect l="0" t="0" r="r" b="b"/>
                <a:pathLst>
                  <a:path w="462" h="1768">
                    <a:moveTo>
                      <a:pt x="462" y="1768"/>
                    </a:moveTo>
                    <a:lnTo>
                      <a:pt x="462" y="0"/>
                    </a:lnTo>
                    <a:lnTo>
                      <a:pt x="0" y="367"/>
                    </a:lnTo>
                    <a:lnTo>
                      <a:pt x="0" y="1768"/>
                    </a:lnTo>
                    <a:lnTo>
                      <a:pt x="462" y="1768"/>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4" name="îSlîḋê"/>
              <p:cNvSpPr/>
              <p:nvPr/>
            </p:nvSpPr>
            <p:spPr bwMode="auto">
              <a:xfrm>
                <a:off x="2916" y="2007"/>
                <a:ext cx="462" cy="1768"/>
              </a:xfrm>
              <a:custGeom>
                <a:avLst/>
                <a:gdLst>
                  <a:gd name="T0" fmla="*/ 462 w 462"/>
                  <a:gd name="T1" fmla="*/ 1768 h 1768"/>
                  <a:gd name="T2" fmla="*/ 462 w 462"/>
                  <a:gd name="T3" fmla="*/ 0 h 1768"/>
                  <a:gd name="T4" fmla="*/ 0 w 462"/>
                  <a:gd name="T5" fmla="*/ 367 h 1768"/>
                  <a:gd name="T6" fmla="*/ 0 w 462"/>
                  <a:gd name="T7" fmla="*/ 1768 h 1768"/>
                  <a:gd name="T8" fmla="*/ 462 w 462"/>
                  <a:gd name="T9" fmla="*/ 1768 h 1768"/>
                </a:gdLst>
                <a:ahLst/>
                <a:cxnLst>
                  <a:cxn ang="0">
                    <a:pos x="T0" y="T1"/>
                  </a:cxn>
                  <a:cxn ang="0">
                    <a:pos x="T2" y="T3"/>
                  </a:cxn>
                  <a:cxn ang="0">
                    <a:pos x="T4" y="T5"/>
                  </a:cxn>
                  <a:cxn ang="0">
                    <a:pos x="T6" y="T7"/>
                  </a:cxn>
                  <a:cxn ang="0">
                    <a:pos x="T8" y="T9"/>
                  </a:cxn>
                </a:cxnLst>
                <a:rect l="0" t="0" r="r" b="b"/>
                <a:pathLst>
                  <a:path w="462" h="1768">
                    <a:moveTo>
                      <a:pt x="462" y="1768"/>
                    </a:moveTo>
                    <a:lnTo>
                      <a:pt x="462" y="0"/>
                    </a:lnTo>
                    <a:lnTo>
                      <a:pt x="0" y="367"/>
                    </a:lnTo>
                    <a:lnTo>
                      <a:pt x="0" y="1768"/>
                    </a:lnTo>
                    <a:lnTo>
                      <a:pt x="462" y="17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57" name="íšľídé"/>
              <p:cNvSpPr/>
              <p:nvPr/>
            </p:nvSpPr>
            <p:spPr bwMode="auto">
              <a:xfrm>
                <a:off x="2689" y="3729"/>
                <a:ext cx="916" cy="396"/>
              </a:xfrm>
              <a:custGeom>
                <a:avLst/>
                <a:gdLst>
                  <a:gd name="T0" fmla="*/ 458 w 916"/>
                  <a:gd name="T1" fmla="*/ 396 h 396"/>
                  <a:gd name="T2" fmla="*/ 0 w 916"/>
                  <a:gd name="T3" fmla="*/ 0 h 396"/>
                  <a:gd name="T4" fmla="*/ 458 w 916"/>
                  <a:gd name="T5" fmla="*/ 0 h 396"/>
                  <a:gd name="T6" fmla="*/ 916 w 916"/>
                  <a:gd name="T7" fmla="*/ 0 h 396"/>
                  <a:gd name="T8" fmla="*/ 458 w 916"/>
                  <a:gd name="T9" fmla="*/ 396 h 396"/>
                </a:gdLst>
                <a:ahLst/>
                <a:cxnLst>
                  <a:cxn ang="0">
                    <a:pos x="T0" y="T1"/>
                  </a:cxn>
                  <a:cxn ang="0">
                    <a:pos x="T2" y="T3"/>
                  </a:cxn>
                  <a:cxn ang="0">
                    <a:pos x="T4" y="T5"/>
                  </a:cxn>
                  <a:cxn ang="0">
                    <a:pos x="T6" y="T7"/>
                  </a:cxn>
                  <a:cxn ang="0">
                    <a:pos x="T8" y="T9"/>
                  </a:cxn>
                </a:cxnLst>
                <a:rect l="0" t="0" r="r" b="b"/>
                <a:pathLst>
                  <a:path w="916" h="396">
                    <a:moveTo>
                      <a:pt x="458" y="396"/>
                    </a:moveTo>
                    <a:lnTo>
                      <a:pt x="0" y="0"/>
                    </a:lnTo>
                    <a:lnTo>
                      <a:pt x="458" y="0"/>
                    </a:lnTo>
                    <a:lnTo>
                      <a:pt x="916" y="0"/>
                    </a:lnTo>
                    <a:lnTo>
                      <a:pt x="458" y="396"/>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5" name="iśḻiḍè"/>
              <p:cNvSpPr/>
              <p:nvPr/>
            </p:nvSpPr>
            <p:spPr bwMode="auto">
              <a:xfrm>
                <a:off x="2689" y="3729"/>
                <a:ext cx="916" cy="396"/>
              </a:xfrm>
              <a:custGeom>
                <a:avLst/>
                <a:gdLst>
                  <a:gd name="T0" fmla="*/ 458 w 916"/>
                  <a:gd name="T1" fmla="*/ 396 h 396"/>
                  <a:gd name="T2" fmla="*/ 0 w 916"/>
                  <a:gd name="T3" fmla="*/ 0 h 396"/>
                  <a:gd name="T4" fmla="*/ 458 w 916"/>
                  <a:gd name="T5" fmla="*/ 0 h 396"/>
                  <a:gd name="T6" fmla="*/ 916 w 916"/>
                  <a:gd name="T7" fmla="*/ 0 h 396"/>
                  <a:gd name="T8" fmla="*/ 458 w 916"/>
                  <a:gd name="T9" fmla="*/ 396 h 396"/>
                </a:gdLst>
                <a:ahLst/>
                <a:cxnLst>
                  <a:cxn ang="0">
                    <a:pos x="T0" y="T1"/>
                  </a:cxn>
                  <a:cxn ang="0">
                    <a:pos x="T2" y="T3"/>
                  </a:cxn>
                  <a:cxn ang="0">
                    <a:pos x="T4" y="T5"/>
                  </a:cxn>
                  <a:cxn ang="0">
                    <a:pos x="T6" y="T7"/>
                  </a:cxn>
                  <a:cxn ang="0">
                    <a:pos x="T8" y="T9"/>
                  </a:cxn>
                </a:cxnLst>
                <a:rect l="0" t="0" r="r" b="b"/>
                <a:pathLst>
                  <a:path w="916" h="396">
                    <a:moveTo>
                      <a:pt x="458" y="396"/>
                    </a:moveTo>
                    <a:lnTo>
                      <a:pt x="0" y="0"/>
                    </a:lnTo>
                    <a:lnTo>
                      <a:pt x="458" y="0"/>
                    </a:lnTo>
                    <a:lnTo>
                      <a:pt x="916" y="0"/>
                    </a:lnTo>
                    <a:lnTo>
                      <a:pt x="458" y="39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59" name="i$ḻîḑè"/>
              <p:cNvSpPr/>
              <p:nvPr/>
            </p:nvSpPr>
            <p:spPr bwMode="auto">
              <a:xfrm>
                <a:off x="3147" y="3729"/>
                <a:ext cx="458" cy="396"/>
              </a:xfrm>
              <a:custGeom>
                <a:avLst/>
                <a:gdLst>
                  <a:gd name="T0" fmla="*/ 458 w 458"/>
                  <a:gd name="T1" fmla="*/ 0 h 396"/>
                  <a:gd name="T2" fmla="*/ 0 w 458"/>
                  <a:gd name="T3" fmla="*/ 396 h 396"/>
                  <a:gd name="T4" fmla="*/ 396 w 458"/>
                  <a:gd name="T5" fmla="*/ 58 h 396"/>
                  <a:gd name="T6" fmla="*/ 458 w 458"/>
                  <a:gd name="T7" fmla="*/ 0 h 396"/>
                </a:gdLst>
                <a:ahLst/>
                <a:cxnLst>
                  <a:cxn ang="0">
                    <a:pos x="T0" y="T1"/>
                  </a:cxn>
                  <a:cxn ang="0">
                    <a:pos x="T2" y="T3"/>
                  </a:cxn>
                  <a:cxn ang="0">
                    <a:pos x="T4" y="T5"/>
                  </a:cxn>
                  <a:cxn ang="0">
                    <a:pos x="T6" y="T7"/>
                  </a:cxn>
                </a:cxnLst>
                <a:rect l="0" t="0" r="r" b="b"/>
                <a:pathLst>
                  <a:path w="458" h="396">
                    <a:moveTo>
                      <a:pt x="458" y="0"/>
                    </a:moveTo>
                    <a:lnTo>
                      <a:pt x="0" y="396"/>
                    </a:lnTo>
                    <a:lnTo>
                      <a:pt x="396" y="58"/>
                    </a:lnTo>
                    <a:lnTo>
                      <a:pt x="458" y="0"/>
                    </a:lnTo>
                    <a:close/>
                  </a:path>
                </a:pathLst>
              </a:custGeom>
              <a:solidFill>
                <a:srgbClr val="A6A5C2"/>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6" name="iṧļïḓê"/>
              <p:cNvSpPr/>
              <p:nvPr/>
            </p:nvSpPr>
            <p:spPr bwMode="auto">
              <a:xfrm>
                <a:off x="3147" y="3729"/>
                <a:ext cx="458" cy="396"/>
              </a:xfrm>
              <a:custGeom>
                <a:avLst/>
                <a:gdLst>
                  <a:gd name="T0" fmla="*/ 458 w 458"/>
                  <a:gd name="T1" fmla="*/ 0 h 396"/>
                  <a:gd name="T2" fmla="*/ 0 w 458"/>
                  <a:gd name="T3" fmla="*/ 396 h 396"/>
                  <a:gd name="T4" fmla="*/ 396 w 458"/>
                  <a:gd name="T5" fmla="*/ 58 h 396"/>
                  <a:gd name="T6" fmla="*/ 458 w 458"/>
                  <a:gd name="T7" fmla="*/ 0 h 396"/>
                </a:gdLst>
                <a:ahLst/>
                <a:cxnLst>
                  <a:cxn ang="0">
                    <a:pos x="T0" y="T1"/>
                  </a:cxn>
                  <a:cxn ang="0">
                    <a:pos x="T2" y="T3"/>
                  </a:cxn>
                  <a:cxn ang="0">
                    <a:pos x="T4" y="T5"/>
                  </a:cxn>
                  <a:cxn ang="0">
                    <a:pos x="T6" y="T7"/>
                  </a:cxn>
                </a:cxnLst>
                <a:rect l="0" t="0" r="r" b="b"/>
                <a:pathLst>
                  <a:path w="458" h="396">
                    <a:moveTo>
                      <a:pt x="458" y="0"/>
                    </a:moveTo>
                    <a:lnTo>
                      <a:pt x="0" y="396"/>
                    </a:lnTo>
                    <a:lnTo>
                      <a:pt x="396" y="58"/>
                    </a:lnTo>
                    <a:lnTo>
                      <a:pt x="45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61" name="íṩ1îdé"/>
              <p:cNvSpPr/>
              <p:nvPr/>
            </p:nvSpPr>
            <p:spPr bwMode="auto">
              <a:xfrm>
                <a:off x="2916" y="2007"/>
                <a:ext cx="462" cy="1722"/>
              </a:xfrm>
              <a:custGeom>
                <a:avLst/>
                <a:gdLst>
                  <a:gd name="T0" fmla="*/ 462 w 462"/>
                  <a:gd name="T1" fmla="*/ 0 h 1722"/>
                  <a:gd name="T2" fmla="*/ 0 w 462"/>
                  <a:gd name="T3" fmla="*/ 367 h 1722"/>
                  <a:gd name="T4" fmla="*/ 0 w 462"/>
                  <a:gd name="T5" fmla="*/ 1722 h 1722"/>
                  <a:gd name="T6" fmla="*/ 231 w 462"/>
                  <a:gd name="T7" fmla="*/ 1722 h 1722"/>
                  <a:gd name="T8" fmla="*/ 462 w 462"/>
                  <a:gd name="T9" fmla="*/ 1722 h 1722"/>
                  <a:gd name="T10" fmla="*/ 462 w 462"/>
                  <a:gd name="T11" fmla="*/ 0 h 1722"/>
                </a:gdLst>
                <a:ahLst/>
                <a:cxnLst>
                  <a:cxn ang="0">
                    <a:pos x="T0" y="T1"/>
                  </a:cxn>
                  <a:cxn ang="0">
                    <a:pos x="T2" y="T3"/>
                  </a:cxn>
                  <a:cxn ang="0">
                    <a:pos x="T4" y="T5"/>
                  </a:cxn>
                  <a:cxn ang="0">
                    <a:pos x="T6" y="T7"/>
                  </a:cxn>
                  <a:cxn ang="0">
                    <a:pos x="T8" y="T9"/>
                  </a:cxn>
                  <a:cxn ang="0">
                    <a:pos x="T10" y="T11"/>
                  </a:cxn>
                </a:cxnLst>
                <a:rect l="0" t="0" r="r" b="b"/>
                <a:pathLst>
                  <a:path w="462" h="1722">
                    <a:moveTo>
                      <a:pt x="462" y="0"/>
                    </a:moveTo>
                    <a:lnTo>
                      <a:pt x="0" y="367"/>
                    </a:lnTo>
                    <a:lnTo>
                      <a:pt x="0" y="1722"/>
                    </a:lnTo>
                    <a:lnTo>
                      <a:pt x="231" y="1722"/>
                    </a:lnTo>
                    <a:lnTo>
                      <a:pt x="462" y="1722"/>
                    </a:lnTo>
                    <a:lnTo>
                      <a:pt x="462" y="0"/>
                    </a:lnTo>
                    <a:close/>
                  </a:path>
                </a:pathLst>
              </a:custGeom>
              <a:solidFill>
                <a:srgbClr val="EE2B29"/>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7" name="íşliḑé"/>
              <p:cNvSpPr/>
              <p:nvPr/>
            </p:nvSpPr>
            <p:spPr bwMode="auto">
              <a:xfrm>
                <a:off x="2916" y="2007"/>
                <a:ext cx="462" cy="1722"/>
              </a:xfrm>
              <a:custGeom>
                <a:avLst/>
                <a:gdLst>
                  <a:gd name="T0" fmla="*/ 462 w 462"/>
                  <a:gd name="T1" fmla="*/ 0 h 1722"/>
                  <a:gd name="T2" fmla="*/ 0 w 462"/>
                  <a:gd name="T3" fmla="*/ 367 h 1722"/>
                  <a:gd name="T4" fmla="*/ 0 w 462"/>
                  <a:gd name="T5" fmla="*/ 1722 h 1722"/>
                  <a:gd name="T6" fmla="*/ 231 w 462"/>
                  <a:gd name="T7" fmla="*/ 1722 h 1722"/>
                  <a:gd name="T8" fmla="*/ 462 w 462"/>
                  <a:gd name="T9" fmla="*/ 1722 h 1722"/>
                  <a:gd name="T10" fmla="*/ 462 w 462"/>
                  <a:gd name="T11" fmla="*/ 0 h 1722"/>
                </a:gdLst>
                <a:ahLst/>
                <a:cxnLst>
                  <a:cxn ang="0">
                    <a:pos x="T0" y="T1"/>
                  </a:cxn>
                  <a:cxn ang="0">
                    <a:pos x="T2" y="T3"/>
                  </a:cxn>
                  <a:cxn ang="0">
                    <a:pos x="T4" y="T5"/>
                  </a:cxn>
                  <a:cxn ang="0">
                    <a:pos x="T6" y="T7"/>
                  </a:cxn>
                  <a:cxn ang="0">
                    <a:pos x="T8" y="T9"/>
                  </a:cxn>
                  <a:cxn ang="0">
                    <a:pos x="T10" y="T11"/>
                  </a:cxn>
                </a:cxnLst>
                <a:rect l="0" t="0" r="r" b="b"/>
                <a:pathLst>
                  <a:path w="462" h="1722">
                    <a:moveTo>
                      <a:pt x="462" y="0"/>
                    </a:moveTo>
                    <a:lnTo>
                      <a:pt x="0" y="367"/>
                    </a:lnTo>
                    <a:lnTo>
                      <a:pt x="0" y="1722"/>
                    </a:lnTo>
                    <a:lnTo>
                      <a:pt x="231" y="1722"/>
                    </a:lnTo>
                    <a:lnTo>
                      <a:pt x="462" y="1722"/>
                    </a:lnTo>
                    <a:lnTo>
                      <a:pt x="46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8" name="ïṥ1íḑè"/>
              <p:cNvSpPr/>
              <p:nvPr/>
            </p:nvSpPr>
            <p:spPr bwMode="auto">
              <a:xfrm>
                <a:off x="2689" y="3729"/>
                <a:ext cx="916" cy="396"/>
              </a:xfrm>
              <a:custGeom>
                <a:avLst/>
                <a:gdLst>
                  <a:gd name="T0" fmla="*/ 916 w 916"/>
                  <a:gd name="T1" fmla="*/ 0 h 396"/>
                  <a:gd name="T2" fmla="*/ 689 w 916"/>
                  <a:gd name="T3" fmla="*/ 0 h 396"/>
                  <a:gd name="T4" fmla="*/ 458 w 916"/>
                  <a:gd name="T5" fmla="*/ 0 h 396"/>
                  <a:gd name="T6" fmla="*/ 227 w 916"/>
                  <a:gd name="T7" fmla="*/ 0 h 396"/>
                  <a:gd name="T8" fmla="*/ 0 w 916"/>
                  <a:gd name="T9" fmla="*/ 0 h 396"/>
                  <a:gd name="T10" fmla="*/ 458 w 916"/>
                  <a:gd name="T11" fmla="*/ 396 h 396"/>
                  <a:gd name="T12" fmla="*/ 916 w 916"/>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6" h="396">
                    <a:moveTo>
                      <a:pt x="916" y="0"/>
                    </a:moveTo>
                    <a:lnTo>
                      <a:pt x="689" y="0"/>
                    </a:lnTo>
                    <a:lnTo>
                      <a:pt x="458" y="0"/>
                    </a:lnTo>
                    <a:lnTo>
                      <a:pt x="227" y="0"/>
                    </a:lnTo>
                    <a:lnTo>
                      <a:pt x="0" y="0"/>
                    </a:lnTo>
                    <a:lnTo>
                      <a:pt x="458" y="396"/>
                    </a:lnTo>
                    <a:lnTo>
                      <a:pt x="916" y="0"/>
                    </a:lnTo>
                    <a:close/>
                  </a:path>
                </a:pathLst>
              </a:custGeom>
              <a:solidFill>
                <a:srgbClr val="EE2B29"/>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9" name="îṣḻîďè"/>
              <p:cNvSpPr/>
              <p:nvPr/>
            </p:nvSpPr>
            <p:spPr bwMode="auto">
              <a:xfrm>
                <a:off x="2689" y="3729"/>
                <a:ext cx="916" cy="396"/>
              </a:xfrm>
              <a:custGeom>
                <a:avLst/>
                <a:gdLst>
                  <a:gd name="T0" fmla="*/ 916 w 916"/>
                  <a:gd name="T1" fmla="*/ 0 h 396"/>
                  <a:gd name="T2" fmla="*/ 689 w 916"/>
                  <a:gd name="T3" fmla="*/ 0 h 396"/>
                  <a:gd name="T4" fmla="*/ 458 w 916"/>
                  <a:gd name="T5" fmla="*/ 0 h 396"/>
                  <a:gd name="T6" fmla="*/ 227 w 916"/>
                  <a:gd name="T7" fmla="*/ 0 h 396"/>
                  <a:gd name="T8" fmla="*/ 0 w 916"/>
                  <a:gd name="T9" fmla="*/ 0 h 396"/>
                  <a:gd name="T10" fmla="*/ 458 w 916"/>
                  <a:gd name="T11" fmla="*/ 396 h 396"/>
                  <a:gd name="T12" fmla="*/ 916 w 916"/>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6" h="396">
                    <a:moveTo>
                      <a:pt x="916" y="0"/>
                    </a:moveTo>
                    <a:lnTo>
                      <a:pt x="689" y="0"/>
                    </a:lnTo>
                    <a:lnTo>
                      <a:pt x="458" y="0"/>
                    </a:lnTo>
                    <a:lnTo>
                      <a:pt x="227" y="0"/>
                    </a:lnTo>
                    <a:lnTo>
                      <a:pt x="0" y="0"/>
                    </a:lnTo>
                    <a:lnTo>
                      <a:pt x="458" y="396"/>
                    </a:lnTo>
                    <a:lnTo>
                      <a:pt x="91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15" name="íṩ1îdé"/>
              <p:cNvSpPr/>
              <p:nvPr/>
            </p:nvSpPr>
            <p:spPr bwMode="auto">
              <a:xfrm>
                <a:off x="2916" y="2007"/>
                <a:ext cx="462" cy="1722"/>
              </a:xfrm>
              <a:custGeom>
                <a:avLst/>
                <a:gdLst>
                  <a:gd name="T0" fmla="*/ 462 w 462"/>
                  <a:gd name="T1" fmla="*/ 0 h 1722"/>
                  <a:gd name="T2" fmla="*/ 0 w 462"/>
                  <a:gd name="T3" fmla="*/ 367 h 1722"/>
                  <a:gd name="T4" fmla="*/ 0 w 462"/>
                  <a:gd name="T5" fmla="*/ 1722 h 1722"/>
                  <a:gd name="T6" fmla="*/ 231 w 462"/>
                  <a:gd name="T7" fmla="*/ 1722 h 1722"/>
                  <a:gd name="T8" fmla="*/ 462 w 462"/>
                  <a:gd name="T9" fmla="*/ 1722 h 1722"/>
                  <a:gd name="T10" fmla="*/ 462 w 462"/>
                  <a:gd name="T11" fmla="*/ 0 h 1722"/>
                </a:gdLst>
                <a:ahLst/>
                <a:cxnLst>
                  <a:cxn ang="0">
                    <a:pos x="T0" y="T1"/>
                  </a:cxn>
                  <a:cxn ang="0">
                    <a:pos x="T2" y="T3"/>
                  </a:cxn>
                  <a:cxn ang="0">
                    <a:pos x="T4" y="T5"/>
                  </a:cxn>
                  <a:cxn ang="0">
                    <a:pos x="T6" y="T7"/>
                  </a:cxn>
                  <a:cxn ang="0">
                    <a:pos x="T8" y="T9"/>
                  </a:cxn>
                  <a:cxn ang="0">
                    <a:pos x="T10" y="T11"/>
                  </a:cxn>
                </a:cxnLst>
                <a:rect l="0" t="0" r="r" b="b"/>
                <a:pathLst>
                  <a:path w="462" h="1722">
                    <a:moveTo>
                      <a:pt x="462" y="0"/>
                    </a:moveTo>
                    <a:lnTo>
                      <a:pt x="0" y="367"/>
                    </a:lnTo>
                    <a:lnTo>
                      <a:pt x="0" y="1722"/>
                    </a:lnTo>
                    <a:lnTo>
                      <a:pt x="231" y="1722"/>
                    </a:lnTo>
                    <a:lnTo>
                      <a:pt x="462" y="1722"/>
                    </a:lnTo>
                    <a:lnTo>
                      <a:pt x="462" y="0"/>
                    </a:lnTo>
                    <a:close/>
                  </a:path>
                </a:pathLst>
              </a:custGeom>
              <a:solidFill>
                <a:srgbClr val="EE2B29"/>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sp>
            <p:nvSpPr>
              <p:cNvPr id="17" name="ïṥ1íḑè"/>
              <p:cNvSpPr/>
              <p:nvPr/>
            </p:nvSpPr>
            <p:spPr bwMode="auto">
              <a:xfrm>
                <a:off x="2689" y="3729"/>
                <a:ext cx="916" cy="396"/>
              </a:xfrm>
              <a:custGeom>
                <a:avLst/>
                <a:gdLst>
                  <a:gd name="T0" fmla="*/ 916 w 916"/>
                  <a:gd name="T1" fmla="*/ 0 h 396"/>
                  <a:gd name="T2" fmla="*/ 689 w 916"/>
                  <a:gd name="T3" fmla="*/ 0 h 396"/>
                  <a:gd name="T4" fmla="*/ 458 w 916"/>
                  <a:gd name="T5" fmla="*/ 0 h 396"/>
                  <a:gd name="T6" fmla="*/ 227 w 916"/>
                  <a:gd name="T7" fmla="*/ 0 h 396"/>
                  <a:gd name="T8" fmla="*/ 0 w 916"/>
                  <a:gd name="T9" fmla="*/ 0 h 396"/>
                  <a:gd name="T10" fmla="*/ 458 w 916"/>
                  <a:gd name="T11" fmla="*/ 396 h 396"/>
                  <a:gd name="T12" fmla="*/ 916 w 916"/>
                  <a:gd name="T13" fmla="*/ 0 h 396"/>
                </a:gdLst>
                <a:ahLst/>
                <a:cxnLst>
                  <a:cxn ang="0">
                    <a:pos x="T0" y="T1"/>
                  </a:cxn>
                  <a:cxn ang="0">
                    <a:pos x="T2" y="T3"/>
                  </a:cxn>
                  <a:cxn ang="0">
                    <a:pos x="T4" y="T5"/>
                  </a:cxn>
                  <a:cxn ang="0">
                    <a:pos x="T6" y="T7"/>
                  </a:cxn>
                  <a:cxn ang="0">
                    <a:pos x="T8" y="T9"/>
                  </a:cxn>
                  <a:cxn ang="0">
                    <a:pos x="T10" y="T11"/>
                  </a:cxn>
                  <a:cxn ang="0">
                    <a:pos x="T12" y="T13"/>
                  </a:cxn>
                </a:cxnLst>
                <a:rect l="0" t="0" r="r" b="b"/>
                <a:pathLst>
                  <a:path w="916" h="396">
                    <a:moveTo>
                      <a:pt x="916" y="0"/>
                    </a:moveTo>
                    <a:lnTo>
                      <a:pt x="689" y="0"/>
                    </a:lnTo>
                    <a:lnTo>
                      <a:pt x="458" y="0"/>
                    </a:lnTo>
                    <a:lnTo>
                      <a:pt x="227" y="0"/>
                    </a:lnTo>
                    <a:lnTo>
                      <a:pt x="0" y="0"/>
                    </a:lnTo>
                    <a:lnTo>
                      <a:pt x="458" y="396"/>
                    </a:lnTo>
                    <a:lnTo>
                      <a:pt x="916" y="0"/>
                    </a:lnTo>
                    <a:close/>
                  </a:path>
                </a:pathLst>
              </a:custGeom>
              <a:solidFill>
                <a:srgbClr val="EE2B29"/>
              </a:solidFill>
              <a:ln>
                <a:noFill/>
              </a:ln>
              <a:extLst>
                <a:ext uri="{91240B29-F687-4F45-9708-019B960494DF}">
                  <a14:hiddenLine xmlns:a14="http://schemas.microsoft.com/office/drawing/2010/main" w="9525">
                    <a:solidFill>
                      <a:srgbClr val="000000"/>
                    </a:solidFill>
                    <a:round/>
                  </a14:hiddenLine>
                </a:ext>
              </a:extLst>
            </p:spPr>
            <p:txBody>
              <a:bodyPr wrap="square" lIns="67149" tIns="33574" rIns="67149" bIns="33574"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sz="1320"/>
              </a:p>
            </p:txBody>
          </p:sp>
        </p:grpSp>
        <p:sp>
          <p:nvSpPr>
            <p:cNvPr id="21" name="îSľïḑè"/>
            <p:cNvSpPr txBox="1"/>
            <p:nvPr/>
          </p:nvSpPr>
          <p:spPr>
            <a:xfrm>
              <a:off x="6130" y="2958"/>
              <a:ext cx="1117" cy="343"/>
            </a:xfrm>
            <a:prstGeom prst="rect">
              <a:avLst/>
            </a:prstGeom>
            <a:noFill/>
            <a:effectLst/>
          </p:spPr>
          <p:txBody>
            <a:bodyPr wrap="square" lIns="67149" tIns="33574" rIns="67149" bIns="33574">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r>
                <a:rPr lang="en-US" altLang="zh-CN" sz="1500" b="1" dirty="0">
                  <a:solidFill>
                    <a:schemeClr val="bg1"/>
                  </a:solidFill>
                  <a:latin typeface="微软雅黑" panose="020B0503020204020204" charset="-122"/>
                  <a:ea typeface="微软雅黑" panose="020B0503020204020204" charset="-122"/>
                </a:rPr>
                <a:t>49</a:t>
              </a:r>
              <a:endParaRPr lang="en-US" altLang="zh-CN" sz="1500" b="1" dirty="0">
                <a:solidFill>
                  <a:schemeClr val="bg1"/>
                </a:solidFill>
                <a:latin typeface="微软雅黑" panose="020B0503020204020204" charset="-122"/>
                <a:ea typeface="微软雅黑" panose="020B0503020204020204" charset="-122"/>
              </a:endParaRPr>
            </a:p>
          </p:txBody>
        </p:sp>
        <p:sp>
          <p:nvSpPr>
            <p:cNvPr id="22" name="íṥ1ídé"/>
            <p:cNvSpPr txBox="1"/>
            <p:nvPr/>
          </p:nvSpPr>
          <p:spPr>
            <a:xfrm>
              <a:off x="7541" y="3689"/>
              <a:ext cx="1117" cy="343"/>
            </a:xfrm>
            <a:prstGeom prst="rect">
              <a:avLst/>
            </a:prstGeom>
            <a:noFill/>
            <a:effectLst/>
          </p:spPr>
          <p:txBody>
            <a:bodyPr wrap="square" lIns="67149" tIns="33574" rIns="67149" bIns="33574">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r>
                <a:rPr lang="en-US" altLang="zh-CN" sz="1500" b="1" dirty="0">
                  <a:solidFill>
                    <a:schemeClr val="bg1"/>
                  </a:solidFill>
                  <a:latin typeface="微软雅黑" panose="020B0503020204020204" charset="-122"/>
                  <a:ea typeface="微软雅黑" panose="020B0503020204020204" charset="-122"/>
                </a:rPr>
                <a:t>50</a:t>
              </a:r>
              <a:endParaRPr lang="en-US" altLang="zh-CN" sz="1500" b="1" dirty="0">
                <a:solidFill>
                  <a:schemeClr val="bg1"/>
                </a:solidFill>
                <a:latin typeface="微软雅黑" panose="020B0503020204020204" charset="-122"/>
                <a:ea typeface="微软雅黑" panose="020B0503020204020204" charset="-122"/>
              </a:endParaRPr>
            </a:p>
          </p:txBody>
        </p:sp>
        <p:sp>
          <p:nvSpPr>
            <p:cNvPr id="23" name="îṥliḓé"/>
            <p:cNvSpPr txBox="1"/>
            <p:nvPr/>
          </p:nvSpPr>
          <p:spPr>
            <a:xfrm>
              <a:off x="6320" y="4367"/>
              <a:ext cx="1117" cy="343"/>
            </a:xfrm>
            <a:prstGeom prst="rect">
              <a:avLst/>
            </a:prstGeom>
            <a:noFill/>
            <a:effectLst/>
          </p:spPr>
          <p:txBody>
            <a:bodyPr wrap="square" lIns="67149" tIns="33574" rIns="67149" bIns="33574">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r>
                <a:rPr lang="en-US" altLang="zh-CN" sz="1500" b="1" dirty="0">
                  <a:solidFill>
                    <a:schemeClr val="bg1"/>
                  </a:solidFill>
                  <a:latin typeface="微软雅黑" panose="020B0503020204020204" charset="-122"/>
                  <a:ea typeface="微软雅黑" panose="020B0503020204020204" charset="-122"/>
                </a:rPr>
                <a:t>51</a:t>
              </a:r>
              <a:endParaRPr lang="en-US" altLang="zh-CN" sz="1500" b="1" dirty="0">
                <a:solidFill>
                  <a:schemeClr val="bg1"/>
                </a:solidFill>
                <a:latin typeface="微软雅黑" panose="020B0503020204020204" charset="-122"/>
                <a:ea typeface="微软雅黑" panose="020B0503020204020204" charset="-122"/>
              </a:endParaRPr>
            </a:p>
          </p:txBody>
        </p:sp>
        <p:sp>
          <p:nvSpPr>
            <p:cNvPr id="24" name="işļíḑê"/>
            <p:cNvSpPr txBox="1"/>
            <p:nvPr/>
          </p:nvSpPr>
          <p:spPr>
            <a:xfrm>
              <a:off x="7368" y="5096"/>
              <a:ext cx="1117" cy="343"/>
            </a:xfrm>
            <a:prstGeom prst="rect">
              <a:avLst/>
            </a:prstGeom>
            <a:noFill/>
            <a:effectLst/>
          </p:spPr>
          <p:txBody>
            <a:bodyPr wrap="square" lIns="67149" tIns="33574" rIns="67149" bIns="33574">
              <a:no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r>
                <a:rPr lang="en-US" altLang="zh-CN" sz="1500" b="1" dirty="0">
                  <a:solidFill>
                    <a:schemeClr val="bg1"/>
                  </a:solidFill>
                  <a:latin typeface="微软雅黑" panose="020B0503020204020204" charset="-122"/>
                  <a:ea typeface="微软雅黑" panose="020B0503020204020204" charset="-122"/>
                </a:rPr>
                <a:t>52</a:t>
              </a:r>
              <a:endParaRPr lang="en-US" altLang="zh-CN" sz="1500" b="1" dirty="0">
                <a:solidFill>
                  <a:schemeClr val="bg1"/>
                </a:solidFill>
                <a:latin typeface="微软雅黑" panose="020B0503020204020204" charset="-122"/>
                <a:ea typeface="微软雅黑" panose="020B0503020204020204" charset="-122"/>
              </a:endParaRPr>
            </a:p>
          </p:txBody>
        </p:sp>
      </p:grpSp>
      <p:sp>
        <p:nvSpPr>
          <p:cNvPr id="10" name="文本框 9"/>
          <p:cNvSpPr txBox="1"/>
          <p:nvPr/>
        </p:nvSpPr>
        <p:spPr>
          <a:xfrm>
            <a:off x="349250" y="1850390"/>
            <a:ext cx="2824480" cy="337185"/>
          </a:xfrm>
          <a:prstGeom prst="rect">
            <a:avLst/>
          </a:prstGeom>
          <a:noFill/>
        </p:spPr>
        <p:txBody>
          <a:bodyPr wrap="none" rtlCol="0">
            <a:spAutoFit/>
          </a:bodyPr>
          <a:p>
            <a:pPr algn="l"/>
            <a:r>
              <a:rPr lang="zh-CN" altLang="en-US" sz="1600">
                <a:latin typeface="微软雅黑" panose="020B0503020204020204" charset="-122"/>
                <a:ea typeface="微软雅黑" panose="020B0503020204020204" charset="-122"/>
              </a:rPr>
              <a:t>加强国家安全体系和能力建设</a:t>
            </a:r>
            <a:endParaRPr lang="zh-CN" altLang="en-US" sz="1600">
              <a:latin typeface="微软雅黑" panose="020B0503020204020204" charset="-122"/>
              <a:ea typeface="微软雅黑" panose="020B0503020204020204" charset="-122"/>
            </a:endParaRPr>
          </a:p>
        </p:txBody>
      </p:sp>
      <p:sp>
        <p:nvSpPr>
          <p:cNvPr id="11" name="文本框 10"/>
          <p:cNvSpPr txBox="1"/>
          <p:nvPr/>
        </p:nvSpPr>
        <p:spPr>
          <a:xfrm>
            <a:off x="6285230" y="2282825"/>
            <a:ext cx="1808480" cy="337185"/>
          </a:xfrm>
          <a:prstGeom prst="rect">
            <a:avLst/>
          </a:prstGeom>
          <a:noFill/>
        </p:spPr>
        <p:txBody>
          <a:bodyPr wrap="none" rtlCol="0">
            <a:spAutoFit/>
          </a:bodyPr>
          <a:p>
            <a:pPr algn="l"/>
            <a:r>
              <a:rPr lang="zh-CN" altLang="en-US" sz="1600">
                <a:latin typeface="微软雅黑" panose="020B0503020204020204" charset="-122"/>
                <a:ea typeface="微软雅黑" panose="020B0503020204020204" charset="-122"/>
              </a:rPr>
              <a:t>确保国家经济安全</a:t>
            </a:r>
            <a:endParaRPr lang="zh-CN" altLang="en-US" sz="1600">
              <a:latin typeface="微软雅黑" panose="020B0503020204020204" charset="-122"/>
              <a:ea typeface="微软雅黑" panose="020B0503020204020204" charset="-122"/>
            </a:endParaRPr>
          </a:p>
        </p:txBody>
      </p:sp>
      <p:sp>
        <p:nvSpPr>
          <p:cNvPr id="12" name="文本框 11"/>
          <p:cNvSpPr txBox="1"/>
          <p:nvPr/>
        </p:nvSpPr>
        <p:spPr>
          <a:xfrm>
            <a:off x="1455420" y="2773045"/>
            <a:ext cx="1808480" cy="337185"/>
          </a:xfrm>
          <a:prstGeom prst="rect">
            <a:avLst/>
          </a:prstGeom>
          <a:noFill/>
        </p:spPr>
        <p:txBody>
          <a:bodyPr wrap="none" rtlCol="0">
            <a:spAutoFit/>
          </a:bodyPr>
          <a:p>
            <a:pPr algn="l"/>
            <a:r>
              <a:rPr lang="zh-CN" altLang="en-US" sz="1600">
                <a:latin typeface="微软雅黑" panose="020B0503020204020204" charset="-122"/>
                <a:ea typeface="微软雅黑" panose="020B0503020204020204" charset="-122"/>
              </a:rPr>
              <a:t>保障人民生命安全</a:t>
            </a:r>
            <a:endParaRPr lang="zh-CN" altLang="en-US" sz="1600">
              <a:latin typeface="微软雅黑" panose="020B0503020204020204" charset="-122"/>
              <a:ea typeface="微软雅黑" panose="020B0503020204020204" charset="-122"/>
            </a:endParaRPr>
          </a:p>
        </p:txBody>
      </p:sp>
      <p:sp>
        <p:nvSpPr>
          <p:cNvPr id="13" name="文本框 12"/>
          <p:cNvSpPr txBox="1"/>
          <p:nvPr/>
        </p:nvSpPr>
        <p:spPr>
          <a:xfrm>
            <a:off x="6476365" y="3176905"/>
            <a:ext cx="2011680" cy="337185"/>
          </a:xfrm>
          <a:prstGeom prst="rect">
            <a:avLst/>
          </a:prstGeom>
          <a:noFill/>
        </p:spPr>
        <p:txBody>
          <a:bodyPr wrap="none" rtlCol="0">
            <a:spAutoFit/>
          </a:bodyPr>
          <a:p>
            <a:pPr algn="l"/>
            <a:r>
              <a:rPr lang="zh-CN" altLang="en-US" sz="1600">
                <a:latin typeface="微软雅黑" panose="020B0503020204020204" charset="-122"/>
                <a:ea typeface="微软雅黑" panose="020B0503020204020204" charset="-122"/>
              </a:rPr>
              <a:t>维护社会稳定和安全</a:t>
            </a:r>
            <a:endParaRPr lang="zh-CN" altLang="en-US" sz="1600">
              <a:latin typeface="微软雅黑" panose="020B0503020204020204" charset="-122"/>
              <a:ea typeface="微软雅黑" panose="020B0503020204020204" charset="-122"/>
            </a:endParaRPr>
          </a:p>
        </p:txBody>
      </p:sp>
      <p:pic>
        <p:nvPicPr>
          <p:cNvPr id="14" name="图片 13" descr="党政1"/>
          <p:cNvPicPr>
            <a:picLocks noChangeAspect="1"/>
          </p:cNvPicPr>
          <p:nvPr/>
        </p:nvPicPr>
        <p:blipFill>
          <a:blip r:embed="rId1"/>
          <a:stretch>
            <a:fillRect/>
          </a:stretch>
        </p:blipFill>
        <p:spPr>
          <a:xfrm>
            <a:off x="57944" y="-185"/>
            <a:ext cx="603409" cy="603409"/>
          </a:xfrm>
          <a:prstGeom prst="rect">
            <a:avLst/>
          </a:prstGeom>
        </p:spPr>
      </p:pic>
      <p:pic>
        <p:nvPicPr>
          <p:cNvPr id="71" name="图片 70"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1+#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0-#ppt_w/2"/>
                                          </p:val>
                                        </p:tav>
                                        <p:tav tm="100000">
                                          <p:val>
                                            <p:strVal val="#ppt_x"/>
                                          </p:val>
                                        </p:tav>
                                      </p:tavLst>
                                    </p:anim>
                                    <p:anim calcmode="lin" valueType="num">
                                      <p:cBhvr additive="base">
                                        <p:cTn id="2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1+#ppt_w/2"/>
                                          </p:val>
                                        </p:tav>
                                        <p:tav tm="100000">
                                          <p:val>
                                            <p:strVal val="#ppt_x"/>
                                          </p:val>
                                        </p:tav>
                                      </p:tavLst>
                                    </p:anim>
                                    <p:anim calcmode="lin" valueType="num">
                                      <p:cBhvr additive="base">
                                        <p:cTn id="30"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0"/>
      <p:bldP spid="11" grpId="1"/>
      <p:bldP spid="12" grpId="0"/>
      <p:bldP spid="12" grpId="1"/>
      <p:bldP spid="13" grpId="0"/>
      <p:bldP spid="13" grpId="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97" name="文本框 96"/>
          <p:cNvSpPr txBox="1"/>
          <p:nvPr/>
        </p:nvSpPr>
        <p:spPr>
          <a:xfrm>
            <a:off x="307340" y="327025"/>
            <a:ext cx="6139180" cy="398780"/>
          </a:xfrm>
          <a:prstGeom prst="rect">
            <a:avLst/>
          </a:prstGeom>
          <a:noFill/>
          <a:ln w="9525">
            <a:noFill/>
          </a:ln>
        </p:spPr>
        <p:txBody>
          <a:bodyPr wrap="square">
            <a:spAutoFit/>
          </a:bodyPr>
          <a:p>
            <a:pPr marL="0" indent="382270" algn="l"/>
            <a:r>
              <a:rPr lang="zh-CN" sz="2000" b="1">
                <a:solidFill>
                  <a:srgbClr val="D93F2D"/>
                </a:solidFill>
                <a:latin typeface="微软雅黑" panose="020B0503020204020204" charset="-122"/>
                <a:ea typeface="微软雅黑" panose="020B0503020204020204" charset="-122"/>
                <a:sym typeface="+mn-ea"/>
              </a:rPr>
              <a:t>加快国防和军队现代化，实现富国和强军相统一</a:t>
            </a:r>
            <a:endParaRPr lang="zh-CN" sz="2000" b="1">
              <a:solidFill>
                <a:srgbClr val="D93F2D"/>
              </a:solidFill>
              <a:latin typeface="微软雅黑" panose="020B0503020204020204" charset="-122"/>
              <a:ea typeface="微软雅黑" panose="020B0503020204020204" charset="-122"/>
              <a:sym typeface="+mn-ea"/>
            </a:endParaRPr>
          </a:p>
        </p:txBody>
      </p:sp>
      <p:grpSp>
        <p:nvGrpSpPr>
          <p:cNvPr id="7" name="组合 6"/>
          <p:cNvGrpSpPr/>
          <p:nvPr/>
        </p:nvGrpSpPr>
        <p:grpSpPr>
          <a:xfrm>
            <a:off x="1000760" y="1710055"/>
            <a:ext cx="6032500" cy="774700"/>
            <a:chOff x="1576" y="2693"/>
            <a:chExt cx="9500" cy="1220"/>
          </a:xfrm>
        </p:grpSpPr>
        <p:sp>
          <p:nvSpPr>
            <p:cNvPr id="2" name="矩形: 对角圆角 6"/>
            <p:cNvSpPr/>
            <p:nvPr/>
          </p:nvSpPr>
          <p:spPr>
            <a:xfrm>
              <a:off x="2128" y="2792"/>
              <a:ext cx="8949" cy="1061"/>
            </a:xfrm>
            <a:prstGeom prst="round2DiagRect">
              <a:avLst>
                <a:gd name="adj1" fmla="val 0"/>
                <a:gd name="adj2" fmla="val 50000"/>
              </a:avLst>
            </a:prstGeom>
            <a:noFill/>
            <a:ln>
              <a:solidFill>
                <a:srgbClr val="E900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20"/>
            </a:p>
          </p:txBody>
        </p:sp>
        <p:sp>
          <p:nvSpPr>
            <p:cNvPr id="3" name="椭圆 2"/>
            <p:cNvSpPr/>
            <p:nvPr/>
          </p:nvSpPr>
          <p:spPr>
            <a:xfrm>
              <a:off x="1576" y="2693"/>
              <a:ext cx="1219" cy="1220"/>
            </a:xfrm>
            <a:prstGeom prst="ellipse">
              <a:avLst/>
            </a:prstGeom>
            <a:solidFill>
              <a:srgbClr val="FEFEF7"/>
            </a:solidFill>
            <a:ln w="15875">
              <a:solidFill>
                <a:srgbClr val="E62828"/>
              </a:solidFill>
            </a:ln>
            <a:effectLst>
              <a:outerShdw blurRad="279400" dist="1524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20" dirty="0"/>
            </a:p>
          </p:txBody>
        </p:sp>
        <p:sp>
          <p:nvSpPr>
            <p:cNvPr id="4" name="文本框 3"/>
            <p:cNvSpPr txBox="1"/>
            <p:nvPr/>
          </p:nvSpPr>
          <p:spPr>
            <a:xfrm>
              <a:off x="1686" y="3009"/>
              <a:ext cx="999" cy="628"/>
            </a:xfrm>
            <a:prstGeom prst="rect">
              <a:avLst/>
            </a:prstGeom>
            <a:noFill/>
          </p:spPr>
          <p:txBody>
            <a:bodyPr wrap="square" rtlCol="0">
              <a:spAutoFit/>
            </a:bodyPr>
            <a:p>
              <a:pPr algn="ctr"/>
              <a:r>
                <a:rPr lang="en-US" altLang="zh-CN" sz="2000" b="1" dirty="0">
                  <a:solidFill>
                    <a:srgbClr val="ED2E28"/>
                  </a:solidFill>
                  <a:uFillTx/>
                  <a:latin typeface="微软雅黑" panose="020B0503020204020204" charset="-122"/>
                  <a:ea typeface="微软雅黑" panose="020B0503020204020204" charset="-122"/>
                </a:rPr>
                <a:t>53</a:t>
              </a:r>
              <a:endParaRPr lang="en-US" altLang="zh-CN" sz="2000" b="1" dirty="0">
                <a:solidFill>
                  <a:srgbClr val="ED2E28"/>
                </a:solidFill>
                <a:uFillTx/>
                <a:latin typeface="微软雅黑" panose="020B0503020204020204" charset="-122"/>
                <a:ea typeface="微软雅黑" panose="020B0503020204020204" charset="-122"/>
              </a:endParaRPr>
            </a:p>
          </p:txBody>
        </p:sp>
        <p:sp>
          <p:nvSpPr>
            <p:cNvPr id="12" name="文本框 11"/>
            <p:cNvSpPr txBox="1"/>
            <p:nvPr/>
          </p:nvSpPr>
          <p:spPr>
            <a:xfrm>
              <a:off x="3085" y="3047"/>
              <a:ext cx="7204" cy="580"/>
            </a:xfrm>
            <a:prstGeom prst="rect">
              <a:avLst/>
            </a:prstGeom>
            <a:noFill/>
          </p:spPr>
          <p:txBody>
            <a:bodyPr wrap="square" rtlCol="0">
              <a:spAutoFit/>
            </a:bodyPr>
            <a:p>
              <a:r>
                <a:rPr lang="zh-CN" altLang="en-US" dirty="0">
                  <a:solidFill>
                    <a:schemeClr val="tx1"/>
                  </a:solidFill>
                  <a:uFillTx/>
                  <a:latin typeface="微软雅黑" panose="020B0503020204020204" charset="-122"/>
                  <a:ea typeface="微软雅黑" panose="020B0503020204020204" charset="-122"/>
                </a:rPr>
                <a:t>提高国防和军队现代化质量效益</a:t>
              </a:r>
              <a:endParaRPr lang="zh-CN" altLang="en-US" dirty="0">
                <a:solidFill>
                  <a:schemeClr val="tx1"/>
                </a:solidFill>
                <a:uFillTx/>
                <a:latin typeface="微软雅黑" panose="020B0503020204020204" charset="-122"/>
                <a:ea typeface="微软雅黑" panose="020B0503020204020204" charset="-122"/>
              </a:endParaRPr>
            </a:p>
          </p:txBody>
        </p:sp>
      </p:grpSp>
      <p:grpSp>
        <p:nvGrpSpPr>
          <p:cNvPr id="10" name="组合 9"/>
          <p:cNvGrpSpPr/>
          <p:nvPr/>
        </p:nvGrpSpPr>
        <p:grpSpPr>
          <a:xfrm>
            <a:off x="1993265" y="2786380"/>
            <a:ext cx="6015990" cy="774700"/>
            <a:chOff x="3139" y="4388"/>
            <a:chExt cx="9474" cy="1220"/>
          </a:xfrm>
        </p:grpSpPr>
        <p:sp>
          <p:nvSpPr>
            <p:cNvPr id="6" name="矩形: 对角圆角 21"/>
            <p:cNvSpPr/>
            <p:nvPr/>
          </p:nvSpPr>
          <p:spPr>
            <a:xfrm>
              <a:off x="3139" y="4526"/>
              <a:ext cx="8949" cy="1061"/>
            </a:xfrm>
            <a:prstGeom prst="round2DiagRect">
              <a:avLst>
                <a:gd name="adj1" fmla="val 0"/>
                <a:gd name="adj2" fmla="val 50000"/>
              </a:avLst>
            </a:prstGeom>
            <a:noFill/>
            <a:ln>
              <a:solidFill>
                <a:srgbClr val="E628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20"/>
            </a:p>
          </p:txBody>
        </p:sp>
        <p:sp>
          <p:nvSpPr>
            <p:cNvPr id="8" name="椭圆 7"/>
            <p:cNvSpPr/>
            <p:nvPr/>
          </p:nvSpPr>
          <p:spPr>
            <a:xfrm>
              <a:off x="11393" y="4388"/>
              <a:ext cx="1220" cy="1220"/>
            </a:xfrm>
            <a:prstGeom prst="ellipse">
              <a:avLst/>
            </a:prstGeom>
            <a:solidFill>
              <a:srgbClr val="FCFCF7"/>
            </a:solidFill>
            <a:ln w="15875">
              <a:solidFill>
                <a:srgbClr val="E62828"/>
              </a:solidFill>
            </a:ln>
            <a:effectLst>
              <a:outerShdw blurRad="279400" dist="152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20" dirty="0"/>
            </a:p>
          </p:txBody>
        </p:sp>
        <p:sp>
          <p:nvSpPr>
            <p:cNvPr id="9" name="文本框 8"/>
            <p:cNvSpPr txBox="1"/>
            <p:nvPr/>
          </p:nvSpPr>
          <p:spPr>
            <a:xfrm>
              <a:off x="11530" y="4738"/>
              <a:ext cx="999" cy="628"/>
            </a:xfrm>
            <a:prstGeom prst="rect">
              <a:avLst/>
            </a:prstGeom>
            <a:noFill/>
          </p:spPr>
          <p:txBody>
            <a:bodyPr wrap="square" rtlCol="0">
              <a:spAutoFit/>
            </a:bodyPr>
            <a:p>
              <a:pPr algn="ctr"/>
              <a:r>
                <a:rPr lang="en-US" altLang="zh-CN" sz="2000" b="1" dirty="0">
                  <a:solidFill>
                    <a:srgbClr val="ED2E28"/>
                  </a:solidFill>
                  <a:uFillTx/>
                  <a:latin typeface="微软雅黑" panose="020B0503020204020204" charset="-122"/>
                  <a:ea typeface="微软雅黑" panose="020B0503020204020204" charset="-122"/>
                </a:rPr>
                <a:t>54</a:t>
              </a:r>
              <a:endParaRPr lang="en-US" altLang="zh-CN" sz="2000" b="1" spc="300" dirty="0">
                <a:solidFill>
                  <a:srgbClr val="ED2E28"/>
                </a:solidFill>
                <a:uFillTx/>
                <a:latin typeface="微软雅黑" panose="020B0503020204020204" charset="-122"/>
                <a:ea typeface="微软雅黑" panose="020B0503020204020204" charset="-122"/>
              </a:endParaRPr>
            </a:p>
          </p:txBody>
        </p:sp>
        <p:sp>
          <p:nvSpPr>
            <p:cNvPr id="14" name="文本框 13"/>
            <p:cNvSpPr txBox="1"/>
            <p:nvPr/>
          </p:nvSpPr>
          <p:spPr>
            <a:xfrm>
              <a:off x="4132" y="4820"/>
              <a:ext cx="6890" cy="580"/>
            </a:xfrm>
            <a:prstGeom prst="rect">
              <a:avLst/>
            </a:prstGeom>
            <a:noFill/>
          </p:spPr>
          <p:txBody>
            <a:bodyPr wrap="square" rtlCol="0">
              <a:spAutoFit/>
            </a:bodyPr>
            <a:p>
              <a:pPr algn="r"/>
              <a:r>
                <a:rPr lang="zh-CN" altLang="en-US" dirty="0">
                  <a:solidFill>
                    <a:schemeClr val="tx1"/>
                  </a:solidFill>
                  <a:uFillTx/>
                  <a:latin typeface="微软雅黑" panose="020B0503020204020204" charset="-122"/>
                  <a:ea typeface="微软雅黑" panose="020B0503020204020204" charset="-122"/>
                </a:rPr>
                <a:t>促进国防实力和经济实力同步提升</a:t>
              </a:r>
              <a:endParaRPr lang="zh-CN" altLang="en-US" dirty="0">
                <a:solidFill>
                  <a:schemeClr val="tx1"/>
                </a:solidFill>
                <a:uFillTx/>
                <a:latin typeface="微软雅黑" panose="020B0503020204020204" charset="-122"/>
                <a:ea typeface="微软雅黑" panose="020B0503020204020204" charset="-122"/>
              </a:endParaRPr>
            </a:p>
          </p:txBody>
        </p:sp>
      </p:grpSp>
      <p:pic>
        <p:nvPicPr>
          <p:cNvPr id="5" name="图片 4" descr="党政1"/>
          <p:cNvPicPr>
            <a:picLocks noChangeAspect="1"/>
          </p:cNvPicPr>
          <p:nvPr/>
        </p:nvPicPr>
        <p:blipFill>
          <a:blip r:embed="rId1"/>
          <a:stretch>
            <a:fillRect/>
          </a:stretch>
        </p:blipFill>
        <p:spPr>
          <a:xfrm>
            <a:off x="57944" y="-185"/>
            <a:ext cx="603409" cy="603409"/>
          </a:xfrm>
          <a:prstGeom prst="rect">
            <a:avLst/>
          </a:prstGeom>
        </p:spPr>
      </p:pic>
      <p:pic>
        <p:nvPicPr>
          <p:cNvPr id="18" name="图片 17"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500" fill="hold">
                                          <p:stCondLst>
                                            <p:cond delay="0"/>
                                          </p:stCondLst>
                                        </p:cTn>
                                        <p:tgtEl>
                                          <p:spTgt spid="7"/>
                                        </p:tgtEl>
                                        <p:attrNameLst>
                                          <p:attrName>style.visibility</p:attrName>
                                        </p:attrNameLst>
                                      </p:cBhvr>
                                      <p:to>
                                        <p:strVal val="visible"/>
                                      </p:to>
                                    </p:set>
                                    <p:animEffect transition="in" filter="diamond(ou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500" fill="hold">
                                          <p:stCondLst>
                                            <p:cond delay="0"/>
                                          </p:stCondLst>
                                        </p:cTn>
                                        <p:tgtEl>
                                          <p:spTgt spid="10"/>
                                        </p:tgtEl>
                                        <p:attrNameLst>
                                          <p:attrName>style.visibility</p:attrName>
                                        </p:attrNameLst>
                                      </p:cBhvr>
                                      <p:to>
                                        <p:strVal val="visible"/>
                                      </p:to>
                                    </p:set>
                                    <p:animEffect transition="in" filter="diamond(ou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100" name="文本框 99"/>
          <p:cNvSpPr txBox="1"/>
          <p:nvPr/>
        </p:nvSpPr>
        <p:spPr>
          <a:xfrm>
            <a:off x="1137285" y="1668780"/>
            <a:ext cx="6870065" cy="1337945"/>
          </a:xfrm>
          <a:prstGeom prst="rect">
            <a:avLst/>
          </a:prstGeom>
          <a:noFill/>
          <a:ln w="9525">
            <a:noFill/>
          </a:ln>
        </p:spPr>
        <p:txBody>
          <a:bodyPr wrap="square">
            <a:spAutoFit/>
          </a:bodyPr>
          <a:p>
            <a:pPr indent="285750" algn="just" fontAlgn="auto">
              <a:lnSpc>
                <a:spcPct val="150000"/>
              </a:lnSpc>
            </a:pPr>
            <a:r>
              <a:rPr lang="en-US" altLang="zh-CN" b="0">
                <a:solidFill>
                  <a:srgbClr val="E9000A"/>
                </a:solidFill>
                <a:latin typeface="微软雅黑" panose="020B0503020204020204" charset="-122"/>
                <a:ea typeface="微软雅黑" panose="020B0503020204020204" charset="-122"/>
                <a:cs typeface="微软雅黑" panose="020B0503020204020204" charset="-122"/>
              </a:rPr>
              <a:t>   </a:t>
            </a:r>
            <a:r>
              <a:rPr lang="zh-CN" b="0">
                <a:solidFill>
                  <a:srgbClr val="E9000A"/>
                </a:solidFill>
                <a:latin typeface="微软雅黑" panose="020B0503020204020204" charset="-122"/>
                <a:ea typeface="微软雅黑" panose="020B0503020204020204" charset="-122"/>
                <a:cs typeface="微软雅黑" panose="020B0503020204020204" charset="-122"/>
              </a:rPr>
              <a:t>《中共中央关于制定国民经济和社会发展第十四个五年规划和二〇三五年远景目标的建议》11月3日发布。建议稿由15个部分构成，分为三大板块，共60条。</a:t>
            </a:r>
            <a:endParaRPr lang="zh-CN" altLang="en-US" b="0">
              <a:solidFill>
                <a:srgbClr val="E9000A"/>
              </a:solidFill>
              <a:latin typeface="微软雅黑" panose="020B0503020204020204" charset="-122"/>
              <a:ea typeface="微软雅黑" panose="020B0503020204020204" charset="-122"/>
              <a:cs typeface="微软雅黑" panose="020B0503020204020204" charset="-122"/>
            </a:endParaRPr>
          </a:p>
        </p:txBody>
      </p:sp>
      <p:pic>
        <p:nvPicPr>
          <p:cNvPr id="5" name="图片 4" descr="党政1"/>
          <p:cNvPicPr>
            <a:picLocks noChangeAspect="1"/>
          </p:cNvPicPr>
          <p:nvPr/>
        </p:nvPicPr>
        <p:blipFill>
          <a:blip r:embed="rId1"/>
          <a:stretch>
            <a:fillRect/>
          </a:stretch>
        </p:blipFill>
        <p:spPr>
          <a:xfrm>
            <a:off x="57944" y="-185"/>
            <a:ext cx="603409" cy="603409"/>
          </a:xfrm>
          <a:prstGeom prst="rect">
            <a:avLst/>
          </a:prstGeom>
        </p:spPr>
      </p:pic>
      <p:pic>
        <p:nvPicPr>
          <p:cNvPr id="18" name="图片 17"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dissolve">
                                      <p:cBhvr>
                                        <p:cTn id="7"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23" name="矩形 22"/>
          <p:cNvSpPr/>
          <p:nvPr/>
        </p:nvSpPr>
        <p:spPr>
          <a:xfrm>
            <a:off x="3428365" y="1201420"/>
            <a:ext cx="1948180" cy="768350"/>
          </a:xfrm>
          <a:prstGeom prst="rect">
            <a:avLst/>
          </a:prstGeom>
        </p:spPr>
        <p:txBody>
          <a:bodyPr wrap="square" anchor="ctr">
            <a:spAutoFit/>
          </a:bodyPr>
          <a:lstStyle/>
          <a:p>
            <a:pPr algn="r"/>
            <a:r>
              <a:rPr kumimoji="1" lang="zh-CN" altLang="en-US" sz="4400" b="1" spc="788" dirty="0">
                <a:solidFill>
                  <a:srgbClr val="E9000A"/>
                </a:solidFill>
                <a:effectLst/>
                <a:latin typeface="微软雅黑" panose="020B0503020204020204" charset="-122"/>
                <a:ea typeface="微软雅黑" panose="020B0503020204020204" charset="-122"/>
                <a:cs typeface="+mn-ea"/>
                <a:sym typeface="+mn-lt"/>
              </a:rPr>
              <a:t>结尾</a:t>
            </a:r>
            <a:endParaRPr kumimoji="1" lang="zh-CN" altLang="en-US" sz="4400" b="1" spc="788" dirty="0">
              <a:solidFill>
                <a:srgbClr val="E9000A"/>
              </a:solidFill>
              <a:effectLst/>
              <a:latin typeface="微软雅黑" panose="020B0503020204020204" charset="-122"/>
              <a:ea typeface="微软雅黑" panose="020B0503020204020204" charset="-122"/>
              <a:cs typeface="+mn-ea"/>
              <a:sym typeface="+mn-lt"/>
            </a:endParaRPr>
          </a:p>
        </p:txBody>
      </p:sp>
      <p:sp>
        <p:nvSpPr>
          <p:cNvPr id="22" name="Text Placeholder 4"/>
          <p:cNvSpPr txBox="1"/>
          <p:nvPr/>
        </p:nvSpPr>
        <p:spPr>
          <a:xfrm>
            <a:off x="1526540" y="1970405"/>
            <a:ext cx="6090920" cy="5816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1201420" fontAlgn="auto">
              <a:lnSpc>
                <a:spcPct val="150000"/>
              </a:lnSpc>
              <a:spcBef>
                <a:spcPts val="1300"/>
              </a:spcBef>
              <a:buNone/>
              <a:defRPr/>
            </a:pPr>
            <a:r>
              <a:rPr lang="en-US" altLang="id-ID" sz="1500" dirty="0">
                <a:solidFill>
                  <a:schemeClr val="tx1"/>
                </a:solidFill>
                <a:uFillTx/>
                <a:latin typeface="微软雅黑" panose="020B0503020204020204" charset="-122"/>
                <a:ea typeface="微软雅黑" panose="020B0503020204020204" charset="-122"/>
                <a:cs typeface="微软雅黑" panose="020B0503020204020204" charset="-122"/>
                <a:sym typeface="+mn-lt"/>
              </a:rPr>
              <a:t>       </a:t>
            </a:r>
            <a:r>
              <a:rPr lang="id-ID" sz="1500" dirty="0">
                <a:solidFill>
                  <a:schemeClr val="tx1"/>
                </a:solidFill>
                <a:uFillTx/>
                <a:latin typeface="微软雅黑" panose="020B0503020204020204" charset="-122"/>
                <a:ea typeface="微软雅黑" panose="020B0503020204020204" charset="-122"/>
                <a:cs typeface="微软雅黑" panose="020B0503020204020204" charset="-122"/>
                <a:sym typeface="+mn-lt"/>
              </a:rPr>
              <a:t>包括第十五部分和结束语，主要阐述加强党中央集中统一领导、推进社会主义政治建设、健全规划制定和落实机制等内容。</a:t>
            </a:r>
            <a:endParaRPr lang="id-ID" sz="1500" dirty="0">
              <a:solidFill>
                <a:schemeClr val="tx1"/>
              </a:solidFill>
              <a:uFillTx/>
              <a:latin typeface="微软雅黑" panose="020B0503020204020204" charset="-122"/>
              <a:ea typeface="微软雅黑" panose="020B0503020204020204" charset="-122"/>
              <a:cs typeface="微软雅黑" panose="020B0503020204020204" charset="-122"/>
              <a:sym typeface="+mn-lt"/>
            </a:endParaRPr>
          </a:p>
        </p:txBody>
      </p:sp>
      <p:cxnSp>
        <p:nvCxnSpPr>
          <p:cNvPr id="20" name="直接连接符 19"/>
          <p:cNvCxnSpPr/>
          <p:nvPr/>
        </p:nvCxnSpPr>
        <p:spPr>
          <a:xfrm>
            <a:off x="3193415" y="1614937"/>
            <a:ext cx="712470" cy="0"/>
          </a:xfrm>
          <a:prstGeom prst="line">
            <a:avLst/>
          </a:prstGeom>
          <a:ln>
            <a:solidFill>
              <a:srgbClr val="E9000A"/>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23" idx="3"/>
          </p:cNvCxnSpPr>
          <p:nvPr/>
        </p:nvCxnSpPr>
        <p:spPr>
          <a:xfrm>
            <a:off x="5376545" y="1576070"/>
            <a:ext cx="737870" cy="635"/>
          </a:xfrm>
          <a:prstGeom prst="line">
            <a:avLst/>
          </a:prstGeom>
          <a:ln>
            <a:solidFill>
              <a:srgbClr val="E9000A"/>
            </a:solidFill>
          </a:ln>
        </p:spPr>
        <p:style>
          <a:lnRef idx="1">
            <a:schemeClr val="accent1"/>
          </a:lnRef>
          <a:fillRef idx="0">
            <a:schemeClr val="accent1"/>
          </a:fillRef>
          <a:effectRef idx="0">
            <a:schemeClr val="accent1"/>
          </a:effectRef>
          <a:fontRef idx="minor">
            <a:schemeClr val="tx1"/>
          </a:fontRef>
        </p:style>
      </p:cxnSp>
      <p:pic>
        <p:nvPicPr>
          <p:cNvPr id="3" name="图片 2" descr="党政1"/>
          <p:cNvPicPr>
            <a:picLocks noChangeAspect="1"/>
          </p:cNvPicPr>
          <p:nvPr/>
        </p:nvPicPr>
        <p:blipFill>
          <a:blip r:embed="rId1"/>
          <a:stretch>
            <a:fillRect/>
          </a:stretch>
        </p:blipFill>
        <p:spPr>
          <a:xfrm>
            <a:off x="57944" y="-185"/>
            <a:ext cx="603409" cy="603409"/>
          </a:xfrm>
          <a:prstGeom prst="rect">
            <a:avLst/>
          </a:prstGeom>
        </p:spPr>
      </p:pic>
      <p:pic>
        <p:nvPicPr>
          <p:cNvPr id="18" name="图片 17"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p:tgtEl>
                                          <p:spTgt spid="23"/>
                                        </p:tgtEl>
                                        <p:attrNameLst>
                                          <p:attrName>ppt_y</p:attrName>
                                        </p:attrNameLst>
                                      </p:cBhvr>
                                      <p:tavLst>
                                        <p:tav tm="0">
                                          <p:val>
                                            <p:strVal val="#ppt_y+#ppt_h*1.125000"/>
                                          </p:val>
                                        </p:tav>
                                        <p:tav tm="100000">
                                          <p:val>
                                            <p:strVal val="#ppt_y"/>
                                          </p:val>
                                        </p:tav>
                                      </p:tavLst>
                                    </p:anim>
                                    <p:animEffect transition="in" filter="wipe(up)">
                                      <p:cBhvr>
                                        <p:cTn id="8" dur="500"/>
                                        <p:tgtEl>
                                          <p:spTgt spid="23"/>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p:tgtEl>
                                          <p:spTgt spid="22"/>
                                        </p:tgtEl>
                                        <p:attrNameLst>
                                          <p:attrName>ppt_y</p:attrName>
                                        </p:attrNameLst>
                                      </p:cBhvr>
                                      <p:tavLst>
                                        <p:tav tm="0">
                                          <p:val>
                                            <p:strVal val="#ppt_y+#ppt_h*1.125000"/>
                                          </p:val>
                                        </p:tav>
                                        <p:tav tm="100000">
                                          <p:val>
                                            <p:strVal val="#ppt_y"/>
                                          </p:val>
                                        </p:tav>
                                      </p:tavLst>
                                    </p:anim>
                                    <p:animEffect transition="in" filter="wipe(up)">
                                      <p:cBhvr>
                                        <p:cTn id="12" dur="500"/>
                                        <p:tgtEl>
                                          <p:spTgt spid="22"/>
                                        </p:tgtEl>
                                      </p:cBhvr>
                                    </p:animEffect>
                                  </p:childTnLst>
                                </p:cTn>
                              </p:par>
                              <p:par>
                                <p:cTn id="13" presetID="12" presetClass="entr" presetSubtype="4"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p:tgtEl>
                                          <p:spTgt spid="20"/>
                                        </p:tgtEl>
                                        <p:attrNameLst>
                                          <p:attrName>ppt_y</p:attrName>
                                        </p:attrNameLst>
                                      </p:cBhvr>
                                      <p:tavLst>
                                        <p:tav tm="0">
                                          <p:val>
                                            <p:strVal val="#ppt_y+#ppt_h*1.125000"/>
                                          </p:val>
                                        </p:tav>
                                        <p:tav tm="100000">
                                          <p:val>
                                            <p:strVal val="#ppt_y"/>
                                          </p:val>
                                        </p:tav>
                                      </p:tavLst>
                                    </p:anim>
                                    <p:animEffect transition="in" filter="wipe(up)">
                                      <p:cBhvr>
                                        <p:cTn id="16" dur="500"/>
                                        <p:tgtEl>
                                          <p:spTgt spid="20"/>
                                        </p:tgtEl>
                                      </p:cBhvr>
                                    </p:animEffect>
                                  </p:childTnLst>
                                </p:cTn>
                              </p:par>
                              <p:par>
                                <p:cTn id="17" presetID="12" presetClass="entr" presetSubtype="4"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p:tgtEl>
                                          <p:spTgt spid="21"/>
                                        </p:tgtEl>
                                        <p:attrNameLst>
                                          <p:attrName>ppt_y</p:attrName>
                                        </p:attrNameLst>
                                      </p:cBhvr>
                                      <p:tavLst>
                                        <p:tav tm="0">
                                          <p:val>
                                            <p:strVal val="#ppt_y+#ppt_h*1.125000"/>
                                          </p:val>
                                        </p:tav>
                                        <p:tav tm="100000">
                                          <p:val>
                                            <p:strVal val="#ppt_y"/>
                                          </p:val>
                                        </p:tav>
                                      </p:tavLst>
                                    </p:anim>
                                    <p:animEffect transition="in" filter="wipe(up)">
                                      <p:cBhvr>
                                        <p:cTn id="2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2" grpId="0"/>
      <p:bldP spid="23" grpId="1"/>
      <p:bldP spid="22" grpId="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100" name="文本框 99"/>
          <p:cNvSpPr txBox="1"/>
          <p:nvPr/>
        </p:nvSpPr>
        <p:spPr>
          <a:xfrm>
            <a:off x="168910" y="329565"/>
            <a:ext cx="8215630" cy="1014730"/>
          </a:xfrm>
          <a:prstGeom prst="rect">
            <a:avLst/>
          </a:prstGeom>
          <a:noFill/>
          <a:ln w="9525">
            <a:noFill/>
          </a:ln>
        </p:spPr>
        <p:txBody>
          <a:bodyPr wrap="square">
            <a:spAutoFit/>
          </a:bodyPr>
          <a:p>
            <a:pPr indent="382270" algn="l" fontAlgn="auto">
              <a:lnSpc>
                <a:spcPct val="100000"/>
              </a:lnSpc>
              <a:buClrTx/>
              <a:buSzTx/>
              <a:buFontTx/>
            </a:pPr>
            <a:r>
              <a:rPr lang="en-US" altLang="zh-CN" sz="2000" b="1">
                <a:solidFill>
                  <a:srgbClr val="E3282D"/>
                </a:solidFill>
                <a:latin typeface="微软雅黑" panose="020B0503020204020204" charset="-122"/>
                <a:ea typeface="微软雅黑" panose="020B0503020204020204" charset="-122"/>
                <a:cs typeface="微软雅黑" panose="020B0503020204020204" charset="-122"/>
              </a:rPr>
              <a:t>  </a:t>
            </a:r>
            <a:r>
              <a:rPr lang="zh-CN" sz="2000" b="1">
                <a:solidFill>
                  <a:srgbClr val="D93F2D"/>
                </a:solidFill>
                <a:latin typeface="微软雅黑" panose="020B0503020204020204" charset="-122"/>
                <a:ea typeface="微软雅黑" panose="020B0503020204020204" charset="-122"/>
              </a:rPr>
              <a:t>全党全国各族人民团结起来，为实现“十四五”规划和二〇三五年远景目标而奋斗</a:t>
            </a:r>
            <a:endParaRPr lang="zh-CN" sz="2000" b="1">
              <a:solidFill>
                <a:srgbClr val="D93F2D"/>
              </a:solidFill>
              <a:latin typeface="微软雅黑" panose="020B0503020204020204" charset="-122"/>
              <a:ea typeface="微软雅黑" panose="020B0503020204020204" charset="-122"/>
            </a:endParaRPr>
          </a:p>
        </p:txBody>
      </p:sp>
      <p:pic>
        <p:nvPicPr>
          <p:cNvPr id="3" name="图片 2" descr="党政1"/>
          <p:cNvPicPr>
            <a:picLocks noChangeAspect="1"/>
          </p:cNvPicPr>
          <p:nvPr/>
        </p:nvPicPr>
        <p:blipFill>
          <a:blip r:embed="rId1"/>
          <a:stretch>
            <a:fillRect/>
          </a:stretch>
        </p:blipFill>
        <p:spPr>
          <a:xfrm>
            <a:off x="57944" y="-185"/>
            <a:ext cx="603409" cy="603409"/>
          </a:xfrm>
          <a:prstGeom prst="rect">
            <a:avLst/>
          </a:prstGeom>
        </p:spPr>
      </p:pic>
      <p:grpSp>
        <p:nvGrpSpPr>
          <p:cNvPr id="39" name="组合 38"/>
          <p:cNvGrpSpPr/>
          <p:nvPr/>
        </p:nvGrpSpPr>
        <p:grpSpPr>
          <a:xfrm>
            <a:off x="721360" y="1887855"/>
            <a:ext cx="3243580" cy="405765"/>
            <a:chOff x="1136" y="2973"/>
            <a:chExt cx="5108" cy="639"/>
          </a:xfrm>
        </p:grpSpPr>
        <p:sp>
          <p:nvSpPr>
            <p:cNvPr id="44" name="矩形 43"/>
            <p:cNvSpPr/>
            <p:nvPr/>
          </p:nvSpPr>
          <p:spPr>
            <a:xfrm>
              <a:off x="1762" y="3082"/>
              <a:ext cx="4483" cy="531"/>
            </a:xfrm>
            <a:prstGeom prst="rect">
              <a:avLst/>
            </a:prstGeom>
          </p:spPr>
          <p:txBody>
            <a:bodyPr wrap="square">
              <a:spAutoFit/>
            </a:bodyPr>
            <a:p>
              <a:r>
                <a:rPr lang="zh-CN" altLang="zh-CN" sz="1600" smtClean="0">
                  <a:solidFill>
                    <a:schemeClr val="tx1"/>
                  </a:solidFill>
                  <a:latin typeface="微软雅黑" panose="020B0503020204020204" charset="-122"/>
                  <a:ea typeface="微软雅黑" panose="020B0503020204020204" charset="-122"/>
                </a:rPr>
                <a:t>加强党中央集中统一领导</a:t>
              </a:r>
              <a:endParaRPr lang="zh-CN" altLang="zh-CN" sz="1600" smtClean="0">
                <a:solidFill>
                  <a:schemeClr val="tx1"/>
                </a:solidFill>
                <a:latin typeface="微软雅黑" panose="020B0503020204020204" charset="-122"/>
                <a:ea typeface="微软雅黑" panose="020B0503020204020204" charset="-122"/>
              </a:endParaRPr>
            </a:p>
          </p:txBody>
        </p:sp>
        <p:sp>
          <p:nvSpPr>
            <p:cNvPr id="2" name="文本框 1"/>
            <p:cNvSpPr txBox="1"/>
            <p:nvPr/>
          </p:nvSpPr>
          <p:spPr>
            <a:xfrm>
              <a:off x="1136" y="2973"/>
              <a:ext cx="682" cy="531"/>
            </a:xfrm>
            <a:prstGeom prst="rect">
              <a:avLst/>
            </a:prstGeom>
            <a:noFill/>
          </p:spPr>
          <p:txBody>
            <a:bodyPr wrap="none" rtlCol="0">
              <a:spAutoFit/>
            </a:bodyPr>
            <a:p>
              <a:r>
                <a:rPr lang="en-US" altLang="zh-CN" sz="16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rPr>
                <a:t>55</a:t>
              </a:r>
              <a:endParaRPr lang="en-US" altLang="zh-CN" sz="16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endParaRPr>
            </a:p>
          </p:txBody>
        </p:sp>
      </p:grpSp>
      <p:grpSp>
        <p:nvGrpSpPr>
          <p:cNvPr id="40" name="组合 39"/>
          <p:cNvGrpSpPr/>
          <p:nvPr/>
        </p:nvGrpSpPr>
        <p:grpSpPr>
          <a:xfrm>
            <a:off x="5164455" y="1925955"/>
            <a:ext cx="2967355" cy="406400"/>
            <a:chOff x="8133" y="3033"/>
            <a:chExt cx="4673" cy="640"/>
          </a:xfrm>
        </p:grpSpPr>
        <p:sp>
          <p:nvSpPr>
            <p:cNvPr id="50" name="矩形 49"/>
            <p:cNvSpPr/>
            <p:nvPr/>
          </p:nvSpPr>
          <p:spPr>
            <a:xfrm>
              <a:off x="8670" y="3143"/>
              <a:ext cx="4137" cy="531"/>
            </a:xfrm>
            <a:prstGeom prst="rect">
              <a:avLst/>
            </a:prstGeom>
          </p:spPr>
          <p:txBody>
            <a:bodyPr wrap="square">
              <a:spAutoFit/>
            </a:bodyPr>
            <a:p>
              <a:r>
                <a:rPr lang="zh-CN" altLang="en-US" sz="1600">
                  <a:solidFill>
                    <a:schemeClr val="tx1"/>
                  </a:solidFill>
                  <a:latin typeface="微软雅黑" panose="020B0503020204020204" charset="-122"/>
                  <a:ea typeface="微软雅黑" panose="020B0503020204020204" charset="-122"/>
                  <a:cs typeface="Times New Roman" panose="02020603050405020304" pitchFamily="18" charset="0"/>
                </a:rPr>
                <a:t>推进社会主义政治建设</a:t>
              </a:r>
              <a:endParaRPr lang="zh-CN" altLang="en-US" sz="1600">
                <a:solidFill>
                  <a:schemeClr val="tx1"/>
                </a:solidFill>
                <a:latin typeface="微软雅黑" panose="020B0503020204020204" charset="-122"/>
                <a:ea typeface="微软雅黑" panose="020B0503020204020204" charset="-122"/>
                <a:cs typeface="Times New Roman" panose="02020603050405020304" pitchFamily="18" charset="0"/>
              </a:endParaRPr>
            </a:p>
          </p:txBody>
        </p:sp>
        <p:sp>
          <p:nvSpPr>
            <p:cNvPr id="4" name="文本框 3"/>
            <p:cNvSpPr txBox="1"/>
            <p:nvPr/>
          </p:nvSpPr>
          <p:spPr>
            <a:xfrm>
              <a:off x="8133" y="3033"/>
              <a:ext cx="682" cy="531"/>
            </a:xfrm>
            <a:prstGeom prst="rect">
              <a:avLst/>
            </a:prstGeom>
            <a:noFill/>
          </p:spPr>
          <p:txBody>
            <a:bodyPr wrap="none" rtlCol="0">
              <a:spAutoFit/>
            </a:bodyPr>
            <a:p>
              <a:r>
                <a:rPr lang="en-US" altLang="zh-CN" sz="16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rPr>
                <a:t>56</a:t>
              </a:r>
              <a:endParaRPr lang="en-US" altLang="zh-CN" sz="16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endParaRPr>
            </a:p>
          </p:txBody>
        </p:sp>
      </p:grpSp>
      <p:grpSp>
        <p:nvGrpSpPr>
          <p:cNvPr id="41" name="组合 40"/>
          <p:cNvGrpSpPr/>
          <p:nvPr/>
        </p:nvGrpSpPr>
        <p:grpSpPr>
          <a:xfrm>
            <a:off x="156845" y="2492375"/>
            <a:ext cx="3552190" cy="405130"/>
            <a:chOff x="247" y="3925"/>
            <a:chExt cx="5594" cy="638"/>
          </a:xfrm>
        </p:grpSpPr>
        <p:sp>
          <p:nvSpPr>
            <p:cNvPr id="32" name="文本框 31"/>
            <p:cNvSpPr txBox="1"/>
            <p:nvPr/>
          </p:nvSpPr>
          <p:spPr>
            <a:xfrm>
              <a:off x="731" y="4033"/>
              <a:ext cx="5110" cy="531"/>
            </a:xfrm>
            <a:prstGeom prst="rect">
              <a:avLst/>
            </a:prstGeom>
            <a:noFill/>
          </p:spPr>
          <p:txBody>
            <a:bodyPr wrap="square" rtlCol="0" anchor="t">
              <a:spAutoFit/>
            </a:bodyPr>
            <a:p>
              <a:r>
                <a:rPr lang="zh-CN" altLang="en-US" sz="1600">
                  <a:latin typeface="微软雅黑" panose="020B0503020204020204" charset="-122"/>
                  <a:ea typeface="微软雅黑" panose="020B0503020204020204" charset="-122"/>
                </a:rPr>
                <a:t>保持香港、澳门长期繁荣稳定</a:t>
              </a:r>
              <a:endParaRPr lang="zh-CN" altLang="en-US" sz="1600">
                <a:latin typeface="微软雅黑" panose="020B0503020204020204" charset="-122"/>
                <a:ea typeface="微软雅黑" panose="020B0503020204020204" charset="-122"/>
              </a:endParaRPr>
            </a:p>
          </p:txBody>
        </p:sp>
        <p:sp>
          <p:nvSpPr>
            <p:cNvPr id="5" name="文本框 4"/>
            <p:cNvSpPr txBox="1"/>
            <p:nvPr/>
          </p:nvSpPr>
          <p:spPr>
            <a:xfrm>
              <a:off x="247" y="3925"/>
              <a:ext cx="682" cy="531"/>
            </a:xfrm>
            <a:prstGeom prst="rect">
              <a:avLst/>
            </a:prstGeom>
            <a:noFill/>
          </p:spPr>
          <p:txBody>
            <a:bodyPr wrap="none" rtlCol="0">
              <a:spAutoFit/>
            </a:bodyPr>
            <a:p>
              <a:pPr algn="l">
                <a:buClrTx/>
                <a:buSzTx/>
                <a:buFontTx/>
              </a:pPr>
              <a:r>
                <a:rPr lang="en-US" altLang="zh-CN" sz="16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rPr>
                <a:t>57</a:t>
              </a:r>
              <a:endParaRPr lang="en-US" altLang="zh-CN" sz="16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endParaRPr>
            </a:p>
          </p:txBody>
        </p:sp>
      </p:grpSp>
      <p:grpSp>
        <p:nvGrpSpPr>
          <p:cNvPr id="42" name="组合 41"/>
          <p:cNvGrpSpPr/>
          <p:nvPr/>
        </p:nvGrpSpPr>
        <p:grpSpPr>
          <a:xfrm>
            <a:off x="5335270" y="2480945"/>
            <a:ext cx="4083685" cy="416560"/>
            <a:chOff x="8402" y="3907"/>
            <a:chExt cx="6431" cy="656"/>
          </a:xfrm>
        </p:grpSpPr>
        <p:sp>
          <p:nvSpPr>
            <p:cNvPr id="33" name="文本框 32"/>
            <p:cNvSpPr txBox="1"/>
            <p:nvPr/>
          </p:nvSpPr>
          <p:spPr>
            <a:xfrm>
              <a:off x="8939" y="4033"/>
              <a:ext cx="5894" cy="531"/>
            </a:xfrm>
            <a:prstGeom prst="rect">
              <a:avLst/>
            </a:prstGeom>
            <a:noFill/>
          </p:spPr>
          <p:txBody>
            <a:bodyPr wrap="square" rtlCol="0" anchor="t">
              <a:spAutoFit/>
            </a:bodyPr>
            <a:p>
              <a:r>
                <a:rPr lang="zh-CN" altLang="en-US" sz="1600">
                  <a:latin typeface="微软雅黑" panose="020B0503020204020204" charset="-122"/>
                  <a:ea typeface="微软雅黑" panose="020B0503020204020204" charset="-122"/>
                </a:rPr>
                <a:t>推进两岸关系和平发展和祖国统一</a:t>
              </a:r>
              <a:endParaRPr lang="zh-CN" altLang="en-US" sz="1600">
                <a:latin typeface="微软雅黑" panose="020B0503020204020204" charset="-122"/>
                <a:ea typeface="微软雅黑" panose="020B0503020204020204" charset="-122"/>
              </a:endParaRPr>
            </a:p>
          </p:txBody>
        </p:sp>
        <p:sp>
          <p:nvSpPr>
            <p:cNvPr id="6" name="文本框 5"/>
            <p:cNvSpPr txBox="1"/>
            <p:nvPr/>
          </p:nvSpPr>
          <p:spPr>
            <a:xfrm>
              <a:off x="8402" y="3907"/>
              <a:ext cx="682" cy="531"/>
            </a:xfrm>
            <a:prstGeom prst="rect">
              <a:avLst/>
            </a:prstGeom>
            <a:noFill/>
          </p:spPr>
          <p:txBody>
            <a:bodyPr wrap="none" rtlCol="0">
              <a:spAutoFit/>
            </a:bodyPr>
            <a:p>
              <a:r>
                <a:rPr lang="en-US" altLang="zh-CN" sz="16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rPr>
                <a:t>58</a:t>
              </a:r>
              <a:endParaRPr lang="en-US" altLang="zh-CN" sz="16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endParaRPr>
            </a:p>
          </p:txBody>
        </p:sp>
      </p:grpSp>
      <p:grpSp>
        <p:nvGrpSpPr>
          <p:cNvPr id="45" name="组合 44"/>
          <p:cNvGrpSpPr/>
          <p:nvPr/>
        </p:nvGrpSpPr>
        <p:grpSpPr>
          <a:xfrm>
            <a:off x="956945" y="3112770"/>
            <a:ext cx="2854960" cy="403860"/>
            <a:chOff x="1507" y="4902"/>
            <a:chExt cx="4496" cy="636"/>
          </a:xfrm>
        </p:grpSpPr>
        <p:sp>
          <p:nvSpPr>
            <p:cNvPr id="34" name="文本框 33"/>
            <p:cNvSpPr txBox="1"/>
            <p:nvPr/>
          </p:nvSpPr>
          <p:spPr>
            <a:xfrm>
              <a:off x="2003" y="5008"/>
              <a:ext cx="4000" cy="531"/>
            </a:xfrm>
            <a:prstGeom prst="rect">
              <a:avLst/>
            </a:prstGeom>
            <a:noFill/>
          </p:spPr>
          <p:txBody>
            <a:bodyPr wrap="square" rtlCol="0" anchor="t">
              <a:spAutoFit/>
            </a:bodyPr>
            <a:p>
              <a:r>
                <a:rPr lang="zh-CN" altLang="en-US" sz="1600">
                  <a:latin typeface="微软雅黑" panose="020B0503020204020204" charset="-122"/>
                  <a:ea typeface="微软雅黑" panose="020B0503020204020204" charset="-122"/>
                </a:rPr>
                <a:t>积极营造良好外部环境</a:t>
              </a:r>
              <a:endParaRPr lang="zh-CN" altLang="en-US" sz="1600">
                <a:latin typeface="微软雅黑" panose="020B0503020204020204" charset="-122"/>
                <a:ea typeface="微软雅黑" panose="020B0503020204020204" charset="-122"/>
              </a:endParaRPr>
            </a:p>
          </p:txBody>
        </p:sp>
        <p:sp>
          <p:nvSpPr>
            <p:cNvPr id="13" name="文本框 12"/>
            <p:cNvSpPr txBox="1"/>
            <p:nvPr/>
          </p:nvSpPr>
          <p:spPr>
            <a:xfrm>
              <a:off x="1507" y="4902"/>
              <a:ext cx="738" cy="531"/>
            </a:xfrm>
            <a:prstGeom prst="rect">
              <a:avLst/>
            </a:prstGeom>
            <a:noFill/>
          </p:spPr>
          <p:txBody>
            <a:bodyPr wrap="square" rtlCol="0">
              <a:spAutoFit/>
            </a:bodyPr>
            <a:p>
              <a:r>
                <a:rPr lang="en-US" altLang="zh-CN" sz="16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rPr>
                <a:t>59</a:t>
              </a:r>
              <a:endParaRPr lang="en-US" altLang="zh-CN" sz="16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endParaRPr>
            </a:p>
          </p:txBody>
        </p:sp>
      </p:grpSp>
      <p:grpSp>
        <p:nvGrpSpPr>
          <p:cNvPr id="46" name="组合 45"/>
          <p:cNvGrpSpPr/>
          <p:nvPr/>
        </p:nvGrpSpPr>
        <p:grpSpPr>
          <a:xfrm>
            <a:off x="5073015" y="3105150"/>
            <a:ext cx="3151505" cy="415925"/>
            <a:chOff x="7989" y="4890"/>
            <a:chExt cx="4963" cy="655"/>
          </a:xfrm>
        </p:grpSpPr>
        <p:sp>
          <p:nvSpPr>
            <p:cNvPr id="43" name="文本框 42"/>
            <p:cNvSpPr txBox="1"/>
            <p:nvPr/>
          </p:nvSpPr>
          <p:spPr>
            <a:xfrm>
              <a:off x="8526" y="5015"/>
              <a:ext cx="4426" cy="531"/>
            </a:xfrm>
            <a:prstGeom prst="rect">
              <a:avLst/>
            </a:prstGeom>
            <a:noFill/>
          </p:spPr>
          <p:txBody>
            <a:bodyPr wrap="square" rtlCol="0" anchor="t">
              <a:spAutoFit/>
            </a:bodyPr>
            <a:p>
              <a:r>
                <a:rPr lang="zh-CN" altLang="en-US" sz="1600">
                  <a:latin typeface="微软雅黑" panose="020B0503020204020204" charset="-122"/>
                  <a:ea typeface="微软雅黑" panose="020B0503020204020204" charset="-122"/>
                </a:rPr>
                <a:t>健全规划制定和落实机制</a:t>
              </a:r>
              <a:endParaRPr lang="zh-CN" altLang="en-US" sz="1600">
                <a:latin typeface="微软雅黑" panose="020B0503020204020204" charset="-122"/>
                <a:ea typeface="微软雅黑" panose="020B0503020204020204" charset="-122"/>
              </a:endParaRPr>
            </a:p>
          </p:txBody>
        </p:sp>
        <p:sp>
          <p:nvSpPr>
            <p:cNvPr id="15" name="文本框 14"/>
            <p:cNvSpPr txBox="1"/>
            <p:nvPr/>
          </p:nvSpPr>
          <p:spPr>
            <a:xfrm>
              <a:off x="7989" y="4890"/>
              <a:ext cx="682" cy="531"/>
            </a:xfrm>
            <a:prstGeom prst="rect">
              <a:avLst/>
            </a:prstGeom>
            <a:noFill/>
          </p:spPr>
          <p:txBody>
            <a:bodyPr wrap="none" rtlCol="0">
              <a:spAutoFit/>
            </a:bodyPr>
            <a:p>
              <a:r>
                <a:rPr lang="en-US" altLang="zh-CN" sz="16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rPr>
                <a:t>60</a:t>
              </a:r>
              <a:endParaRPr lang="en-US" altLang="zh-CN" sz="1600" b="1">
                <a:effectLst>
                  <a:outerShdw blurRad="60007" dist="310007" dir="7680000" sy="30000" kx="1300200" algn="ctr" rotWithShape="0">
                    <a:prstClr val="black">
                      <a:alpha val="32000"/>
                    </a:prstClr>
                  </a:outerShdw>
                </a:effectLst>
                <a:latin typeface="微软雅黑" panose="020B0503020204020204" charset="-122"/>
                <a:ea typeface="微软雅黑" panose="020B0503020204020204" charset="-122"/>
              </a:endParaRPr>
            </a:p>
          </p:txBody>
        </p:sp>
      </p:grpSp>
      <p:pic>
        <p:nvPicPr>
          <p:cNvPr id="86" name="图片 85"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grpSp>
        <p:nvGrpSpPr>
          <p:cNvPr id="37" name="组合 36"/>
          <p:cNvGrpSpPr/>
          <p:nvPr/>
        </p:nvGrpSpPr>
        <p:grpSpPr>
          <a:xfrm>
            <a:off x="3282315" y="1791970"/>
            <a:ext cx="1986280" cy="1570355"/>
            <a:chOff x="3897" y="2414"/>
            <a:chExt cx="5702" cy="4507"/>
          </a:xfrm>
        </p:grpSpPr>
        <p:grpSp>
          <p:nvGrpSpPr>
            <p:cNvPr id="7" name="Group 24"/>
            <p:cNvGrpSpPr/>
            <p:nvPr/>
          </p:nvGrpSpPr>
          <p:grpSpPr>
            <a:xfrm>
              <a:off x="5785" y="3945"/>
              <a:ext cx="1930" cy="2793"/>
              <a:chOff x="4061109" y="2382841"/>
              <a:chExt cx="1010694" cy="1462576"/>
            </a:xfrm>
            <a:solidFill>
              <a:srgbClr val="DB1F1B"/>
            </a:solidFill>
          </p:grpSpPr>
          <p:sp>
            <p:nvSpPr>
              <p:cNvPr id="8" name="Freeform: Shape 10"/>
              <p:cNvSpPr/>
              <p:nvPr/>
            </p:nvSpPr>
            <p:spPr bwMode="auto">
              <a:xfrm>
                <a:off x="4414979" y="3615019"/>
                <a:ext cx="302954" cy="52190"/>
              </a:xfrm>
              <a:custGeom>
                <a:avLst/>
                <a:gdLst>
                  <a:gd name="T0" fmla="*/ 145 w 145"/>
                  <a:gd name="T1" fmla="*/ 12 h 25"/>
                  <a:gd name="T2" fmla="*/ 129 w 145"/>
                  <a:gd name="T3" fmla="*/ 25 h 25"/>
                  <a:gd name="T4" fmla="*/ 16 w 145"/>
                  <a:gd name="T5" fmla="*/ 25 h 25"/>
                  <a:gd name="T6" fmla="*/ 0 w 145"/>
                  <a:gd name="T7" fmla="*/ 12 h 25"/>
                  <a:gd name="T8" fmla="*/ 16 w 145"/>
                  <a:gd name="T9" fmla="*/ 0 h 25"/>
                  <a:gd name="T10" fmla="*/ 129 w 145"/>
                  <a:gd name="T11" fmla="*/ 0 h 25"/>
                  <a:gd name="T12" fmla="*/ 145 w 145"/>
                  <a:gd name="T13" fmla="*/ 12 h 25"/>
                </a:gdLst>
                <a:ahLst/>
                <a:cxnLst>
                  <a:cxn ang="0">
                    <a:pos x="T0" y="T1"/>
                  </a:cxn>
                  <a:cxn ang="0">
                    <a:pos x="T2" y="T3"/>
                  </a:cxn>
                  <a:cxn ang="0">
                    <a:pos x="T4" y="T5"/>
                  </a:cxn>
                  <a:cxn ang="0">
                    <a:pos x="T6" y="T7"/>
                  </a:cxn>
                  <a:cxn ang="0">
                    <a:pos x="T8" y="T9"/>
                  </a:cxn>
                  <a:cxn ang="0">
                    <a:pos x="T10" y="T11"/>
                  </a:cxn>
                  <a:cxn ang="0">
                    <a:pos x="T12" y="T13"/>
                  </a:cxn>
                </a:cxnLst>
                <a:rect l="0" t="0" r="r" b="b"/>
                <a:pathLst>
                  <a:path w="145" h="25">
                    <a:moveTo>
                      <a:pt x="145" y="12"/>
                    </a:moveTo>
                    <a:cubicBezTo>
                      <a:pt x="145" y="19"/>
                      <a:pt x="138" y="25"/>
                      <a:pt x="129" y="25"/>
                    </a:cubicBezTo>
                    <a:cubicBezTo>
                      <a:pt x="16" y="25"/>
                      <a:pt x="16" y="25"/>
                      <a:pt x="16" y="25"/>
                    </a:cubicBezTo>
                    <a:cubicBezTo>
                      <a:pt x="7" y="25"/>
                      <a:pt x="0" y="19"/>
                      <a:pt x="0" y="12"/>
                    </a:cubicBezTo>
                    <a:cubicBezTo>
                      <a:pt x="0" y="6"/>
                      <a:pt x="7" y="0"/>
                      <a:pt x="16" y="0"/>
                    </a:cubicBezTo>
                    <a:cubicBezTo>
                      <a:pt x="129" y="0"/>
                      <a:pt x="129" y="0"/>
                      <a:pt x="129" y="0"/>
                    </a:cubicBezTo>
                    <a:cubicBezTo>
                      <a:pt x="138" y="0"/>
                      <a:pt x="145" y="6"/>
                      <a:pt x="145" y="12"/>
                    </a:cubicBezTo>
                    <a:close/>
                  </a:path>
                </a:pathLst>
              </a:custGeom>
              <a:grp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 name="Freeform: Shape 11"/>
              <p:cNvSpPr/>
              <p:nvPr/>
            </p:nvSpPr>
            <p:spPr bwMode="auto">
              <a:xfrm>
                <a:off x="4414979" y="3673573"/>
                <a:ext cx="302954" cy="52190"/>
              </a:xfrm>
              <a:custGeom>
                <a:avLst/>
                <a:gdLst>
                  <a:gd name="T0" fmla="*/ 145 w 145"/>
                  <a:gd name="T1" fmla="*/ 13 h 25"/>
                  <a:gd name="T2" fmla="*/ 129 w 145"/>
                  <a:gd name="T3" fmla="*/ 25 h 25"/>
                  <a:gd name="T4" fmla="*/ 16 w 145"/>
                  <a:gd name="T5" fmla="*/ 25 h 25"/>
                  <a:gd name="T6" fmla="*/ 0 w 145"/>
                  <a:gd name="T7" fmla="*/ 13 h 25"/>
                  <a:gd name="T8" fmla="*/ 16 w 145"/>
                  <a:gd name="T9" fmla="*/ 0 h 25"/>
                  <a:gd name="T10" fmla="*/ 129 w 145"/>
                  <a:gd name="T11" fmla="*/ 0 h 25"/>
                  <a:gd name="T12" fmla="*/ 145 w 145"/>
                  <a:gd name="T13" fmla="*/ 13 h 25"/>
                </a:gdLst>
                <a:ahLst/>
                <a:cxnLst>
                  <a:cxn ang="0">
                    <a:pos x="T0" y="T1"/>
                  </a:cxn>
                  <a:cxn ang="0">
                    <a:pos x="T2" y="T3"/>
                  </a:cxn>
                  <a:cxn ang="0">
                    <a:pos x="T4" y="T5"/>
                  </a:cxn>
                  <a:cxn ang="0">
                    <a:pos x="T6" y="T7"/>
                  </a:cxn>
                  <a:cxn ang="0">
                    <a:pos x="T8" y="T9"/>
                  </a:cxn>
                  <a:cxn ang="0">
                    <a:pos x="T10" y="T11"/>
                  </a:cxn>
                  <a:cxn ang="0">
                    <a:pos x="T12" y="T13"/>
                  </a:cxn>
                </a:cxnLst>
                <a:rect l="0" t="0" r="r" b="b"/>
                <a:pathLst>
                  <a:path w="145" h="25">
                    <a:moveTo>
                      <a:pt x="145" y="13"/>
                    </a:moveTo>
                    <a:cubicBezTo>
                      <a:pt x="145" y="20"/>
                      <a:pt x="138" y="25"/>
                      <a:pt x="129" y="25"/>
                    </a:cubicBezTo>
                    <a:cubicBezTo>
                      <a:pt x="16" y="25"/>
                      <a:pt x="16" y="25"/>
                      <a:pt x="16" y="25"/>
                    </a:cubicBezTo>
                    <a:cubicBezTo>
                      <a:pt x="7" y="25"/>
                      <a:pt x="0" y="20"/>
                      <a:pt x="0" y="13"/>
                    </a:cubicBezTo>
                    <a:cubicBezTo>
                      <a:pt x="0" y="6"/>
                      <a:pt x="7" y="0"/>
                      <a:pt x="16" y="0"/>
                    </a:cubicBezTo>
                    <a:cubicBezTo>
                      <a:pt x="129" y="0"/>
                      <a:pt x="129" y="0"/>
                      <a:pt x="129" y="0"/>
                    </a:cubicBezTo>
                    <a:cubicBezTo>
                      <a:pt x="138" y="0"/>
                      <a:pt x="145" y="6"/>
                      <a:pt x="145" y="13"/>
                    </a:cubicBezTo>
                    <a:close/>
                  </a:path>
                </a:pathLst>
              </a:custGeom>
              <a:grp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1" name="Freeform: Shape 12"/>
              <p:cNvSpPr/>
              <p:nvPr/>
            </p:nvSpPr>
            <p:spPr bwMode="auto">
              <a:xfrm>
                <a:off x="4414979" y="3734673"/>
                <a:ext cx="302954" cy="52190"/>
              </a:xfrm>
              <a:custGeom>
                <a:avLst/>
                <a:gdLst>
                  <a:gd name="T0" fmla="*/ 145 w 145"/>
                  <a:gd name="T1" fmla="*/ 12 h 25"/>
                  <a:gd name="T2" fmla="*/ 129 w 145"/>
                  <a:gd name="T3" fmla="*/ 25 h 25"/>
                  <a:gd name="T4" fmla="*/ 16 w 145"/>
                  <a:gd name="T5" fmla="*/ 25 h 25"/>
                  <a:gd name="T6" fmla="*/ 0 w 145"/>
                  <a:gd name="T7" fmla="*/ 12 h 25"/>
                  <a:gd name="T8" fmla="*/ 16 w 145"/>
                  <a:gd name="T9" fmla="*/ 0 h 25"/>
                  <a:gd name="T10" fmla="*/ 129 w 145"/>
                  <a:gd name="T11" fmla="*/ 0 h 25"/>
                  <a:gd name="T12" fmla="*/ 145 w 145"/>
                  <a:gd name="T13" fmla="*/ 12 h 25"/>
                </a:gdLst>
                <a:ahLst/>
                <a:cxnLst>
                  <a:cxn ang="0">
                    <a:pos x="T0" y="T1"/>
                  </a:cxn>
                  <a:cxn ang="0">
                    <a:pos x="T2" y="T3"/>
                  </a:cxn>
                  <a:cxn ang="0">
                    <a:pos x="T4" y="T5"/>
                  </a:cxn>
                  <a:cxn ang="0">
                    <a:pos x="T6" y="T7"/>
                  </a:cxn>
                  <a:cxn ang="0">
                    <a:pos x="T8" y="T9"/>
                  </a:cxn>
                  <a:cxn ang="0">
                    <a:pos x="T10" y="T11"/>
                  </a:cxn>
                  <a:cxn ang="0">
                    <a:pos x="T12" y="T13"/>
                  </a:cxn>
                </a:cxnLst>
                <a:rect l="0" t="0" r="r" b="b"/>
                <a:pathLst>
                  <a:path w="145" h="25">
                    <a:moveTo>
                      <a:pt x="145" y="12"/>
                    </a:moveTo>
                    <a:cubicBezTo>
                      <a:pt x="145" y="19"/>
                      <a:pt x="138" y="25"/>
                      <a:pt x="129" y="25"/>
                    </a:cubicBezTo>
                    <a:cubicBezTo>
                      <a:pt x="16" y="25"/>
                      <a:pt x="16" y="25"/>
                      <a:pt x="16" y="25"/>
                    </a:cubicBezTo>
                    <a:cubicBezTo>
                      <a:pt x="7" y="25"/>
                      <a:pt x="0" y="19"/>
                      <a:pt x="0" y="12"/>
                    </a:cubicBezTo>
                    <a:cubicBezTo>
                      <a:pt x="0" y="5"/>
                      <a:pt x="7" y="0"/>
                      <a:pt x="16" y="0"/>
                    </a:cubicBezTo>
                    <a:cubicBezTo>
                      <a:pt x="129" y="0"/>
                      <a:pt x="129" y="0"/>
                      <a:pt x="129" y="0"/>
                    </a:cubicBezTo>
                    <a:cubicBezTo>
                      <a:pt x="138" y="0"/>
                      <a:pt x="145" y="5"/>
                      <a:pt x="145" y="12"/>
                    </a:cubicBezTo>
                    <a:close/>
                  </a:path>
                </a:pathLst>
              </a:custGeom>
              <a:grp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3" name="Freeform: Shape 13"/>
              <p:cNvSpPr/>
              <p:nvPr/>
            </p:nvSpPr>
            <p:spPr bwMode="auto">
              <a:xfrm>
                <a:off x="4479897" y="3793227"/>
                <a:ext cx="171844" cy="52190"/>
              </a:xfrm>
              <a:custGeom>
                <a:avLst/>
                <a:gdLst>
                  <a:gd name="T0" fmla="*/ 82 w 82"/>
                  <a:gd name="T1" fmla="*/ 0 h 25"/>
                  <a:gd name="T2" fmla="*/ 41 w 82"/>
                  <a:gd name="T3" fmla="*/ 25 h 25"/>
                  <a:gd name="T4" fmla="*/ 0 w 82"/>
                  <a:gd name="T5" fmla="*/ 0 h 25"/>
                  <a:gd name="T6" fmla="*/ 82 w 82"/>
                  <a:gd name="T7" fmla="*/ 0 h 25"/>
                </a:gdLst>
                <a:ahLst/>
                <a:cxnLst>
                  <a:cxn ang="0">
                    <a:pos x="T0" y="T1"/>
                  </a:cxn>
                  <a:cxn ang="0">
                    <a:pos x="T2" y="T3"/>
                  </a:cxn>
                  <a:cxn ang="0">
                    <a:pos x="T4" y="T5"/>
                  </a:cxn>
                  <a:cxn ang="0">
                    <a:pos x="T6" y="T7"/>
                  </a:cxn>
                </a:cxnLst>
                <a:rect l="0" t="0" r="r" b="b"/>
                <a:pathLst>
                  <a:path w="82" h="25">
                    <a:moveTo>
                      <a:pt x="82" y="0"/>
                    </a:moveTo>
                    <a:cubicBezTo>
                      <a:pt x="82" y="14"/>
                      <a:pt x="64" y="25"/>
                      <a:pt x="41" y="25"/>
                    </a:cubicBezTo>
                    <a:cubicBezTo>
                      <a:pt x="18" y="25"/>
                      <a:pt x="0" y="14"/>
                      <a:pt x="0" y="0"/>
                    </a:cubicBezTo>
                    <a:lnTo>
                      <a:pt x="82" y="0"/>
                    </a:lnTo>
                    <a:close/>
                  </a:path>
                </a:pathLst>
              </a:custGeom>
              <a:grp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4" name="Freeform: Shape 14"/>
              <p:cNvSpPr/>
              <p:nvPr/>
            </p:nvSpPr>
            <p:spPr bwMode="auto">
              <a:xfrm>
                <a:off x="4061109" y="2382841"/>
                <a:ext cx="1010694" cy="1215633"/>
              </a:xfrm>
              <a:custGeom>
                <a:avLst/>
                <a:gdLst>
                  <a:gd name="T0" fmla="*/ 241 w 483"/>
                  <a:gd name="T1" fmla="*/ 0 h 580"/>
                  <a:gd name="T2" fmla="*/ 0 w 483"/>
                  <a:gd name="T3" fmla="*/ 241 h 580"/>
                  <a:gd name="T4" fmla="*/ 62 w 483"/>
                  <a:gd name="T5" fmla="*/ 402 h 580"/>
                  <a:gd name="T6" fmla="*/ 62 w 483"/>
                  <a:gd name="T7" fmla="*/ 402 h 580"/>
                  <a:gd name="T8" fmla="*/ 63 w 483"/>
                  <a:gd name="T9" fmla="*/ 403 h 580"/>
                  <a:gd name="T10" fmla="*/ 73 w 483"/>
                  <a:gd name="T11" fmla="*/ 414 h 580"/>
                  <a:gd name="T12" fmla="*/ 129 w 483"/>
                  <a:gd name="T13" fmla="*/ 483 h 580"/>
                  <a:gd name="T14" fmla="*/ 199 w 483"/>
                  <a:gd name="T15" fmla="*/ 580 h 580"/>
                  <a:gd name="T16" fmla="*/ 235 w 483"/>
                  <a:gd name="T17" fmla="*/ 580 h 580"/>
                  <a:gd name="T18" fmla="*/ 247 w 483"/>
                  <a:gd name="T19" fmla="*/ 580 h 580"/>
                  <a:gd name="T20" fmla="*/ 284 w 483"/>
                  <a:gd name="T21" fmla="*/ 580 h 580"/>
                  <a:gd name="T22" fmla="*/ 353 w 483"/>
                  <a:gd name="T23" fmla="*/ 483 h 580"/>
                  <a:gd name="T24" fmla="*/ 407 w 483"/>
                  <a:gd name="T25" fmla="*/ 416 h 580"/>
                  <a:gd name="T26" fmla="*/ 483 w 483"/>
                  <a:gd name="T27" fmla="*/ 241 h 580"/>
                  <a:gd name="T28" fmla="*/ 241 w 483"/>
                  <a:gd name="T29" fmla="*/ 0 h 580"/>
                  <a:gd name="T30" fmla="*/ 331 w 483"/>
                  <a:gd name="T31" fmla="*/ 349 h 580"/>
                  <a:gd name="T32" fmla="*/ 302 w 483"/>
                  <a:gd name="T33" fmla="*/ 388 h 580"/>
                  <a:gd name="T34" fmla="*/ 264 w 483"/>
                  <a:gd name="T35" fmla="*/ 443 h 580"/>
                  <a:gd name="T36" fmla="*/ 245 w 483"/>
                  <a:gd name="T37" fmla="*/ 443 h 580"/>
                  <a:gd name="T38" fmla="*/ 238 w 483"/>
                  <a:gd name="T39" fmla="*/ 443 h 580"/>
                  <a:gd name="T40" fmla="*/ 218 w 483"/>
                  <a:gd name="T41" fmla="*/ 443 h 580"/>
                  <a:gd name="T42" fmla="*/ 181 w 483"/>
                  <a:gd name="T43" fmla="*/ 388 h 580"/>
                  <a:gd name="T44" fmla="*/ 150 w 483"/>
                  <a:gd name="T45" fmla="*/ 348 h 580"/>
                  <a:gd name="T46" fmla="*/ 145 w 483"/>
                  <a:gd name="T47" fmla="*/ 341 h 580"/>
                  <a:gd name="T48" fmla="*/ 144 w 483"/>
                  <a:gd name="T49" fmla="*/ 341 h 580"/>
                  <a:gd name="T50" fmla="*/ 144 w 483"/>
                  <a:gd name="T51" fmla="*/ 341 h 580"/>
                  <a:gd name="T52" fmla="*/ 111 w 483"/>
                  <a:gd name="T53" fmla="*/ 248 h 580"/>
                  <a:gd name="T54" fmla="*/ 241 w 483"/>
                  <a:gd name="T55" fmla="*/ 109 h 580"/>
                  <a:gd name="T56" fmla="*/ 372 w 483"/>
                  <a:gd name="T57" fmla="*/ 248 h 580"/>
                  <a:gd name="T58" fmla="*/ 331 w 483"/>
                  <a:gd name="T59" fmla="*/ 349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3" h="580">
                    <a:moveTo>
                      <a:pt x="241" y="0"/>
                    </a:moveTo>
                    <a:cubicBezTo>
                      <a:pt x="108" y="0"/>
                      <a:pt x="0" y="108"/>
                      <a:pt x="0" y="241"/>
                    </a:cubicBezTo>
                    <a:cubicBezTo>
                      <a:pt x="0" y="303"/>
                      <a:pt x="23" y="359"/>
                      <a:pt x="62" y="402"/>
                    </a:cubicBezTo>
                    <a:cubicBezTo>
                      <a:pt x="62" y="402"/>
                      <a:pt x="62" y="402"/>
                      <a:pt x="62" y="402"/>
                    </a:cubicBezTo>
                    <a:cubicBezTo>
                      <a:pt x="62" y="402"/>
                      <a:pt x="62" y="402"/>
                      <a:pt x="63" y="403"/>
                    </a:cubicBezTo>
                    <a:cubicBezTo>
                      <a:pt x="66" y="407"/>
                      <a:pt x="70" y="410"/>
                      <a:pt x="73" y="414"/>
                    </a:cubicBezTo>
                    <a:cubicBezTo>
                      <a:pt x="88" y="429"/>
                      <a:pt x="112" y="457"/>
                      <a:pt x="129" y="483"/>
                    </a:cubicBezTo>
                    <a:cubicBezTo>
                      <a:pt x="154" y="523"/>
                      <a:pt x="141" y="580"/>
                      <a:pt x="199" y="580"/>
                    </a:cubicBezTo>
                    <a:cubicBezTo>
                      <a:pt x="235" y="580"/>
                      <a:pt x="235" y="580"/>
                      <a:pt x="235" y="580"/>
                    </a:cubicBezTo>
                    <a:cubicBezTo>
                      <a:pt x="247" y="580"/>
                      <a:pt x="247" y="580"/>
                      <a:pt x="247" y="580"/>
                    </a:cubicBezTo>
                    <a:cubicBezTo>
                      <a:pt x="284" y="580"/>
                      <a:pt x="284" y="580"/>
                      <a:pt x="284" y="580"/>
                    </a:cubicBezTo>
                    <a:cubicBezTo>
                      <a:pt x="341" y="580"/>
                      <a:pt x="329" y="523"/>
                      <a:pt x="353" y="483"/>
                    </a:cubicBezTo>
                    <a:cubicBezTo>
                      <a:pt x="369" y="458"/>
                      <a:pt x="393" y="431"/>
                      <a:pt x="407" y="416"/>
                    </a:cubicBezTo>
                    <a:cubicBezTo>
                      <a:pt x="454" y="372"/>
                      <a:pt x="483" y="310"/>
                      <a:pt x="483" y="241"/>
                    </a:cubicBezTo>
                    <a:cubicBezTo>
                      <a:pt x="483" y="108"/>
                      <a:pt x="375" y="0"/>
                      <a:pt x="241" y="0"/>
                    </a:cubicBezTo>
                    <a:close/>
                    <a:moveTo>
                      <a:pt x="331" y="349"/>
                    </a:moveTo>
                    <a:cubicBezTo>
                      <a:pt x="323" y="358"/>
                      <a:pt x="311" y="373"/>
                      <a:pt x="302" y="388"/>
                    </a:cubicBezTo>
                    <a:cubicBezTo>
                      <a:pt x="289" y="411"/>
                      <a:pt x="295" y="443"/>
                      <a:pt x="264" y="443"/>
                    </a:cubicBezTo>
                    <a:cubicBezTo>
                      <a:pt x="245" y="443"/>
                      <a:pt x="245" y="443"/>
                      <a:pt x="245" y="443"/>
                    </a:cubicBezTo>
                    <a:cubicBezTo>
                      <a:pt x="238" y="443"/>
                      <a:pt x="238" y="443"/>
                      <a:pt x="238" y="443"/>
                    </a:cubicBezTo>
                    <a:cubicBezTo>
                      <a:pt x="218" y="443"/>
                      <a:pt x="218" y="443"/>
                      <a:pt x="218" y="443"/>
                    </a:cubicBezTo>
                    <a:cubicBezTo>
                      <a:pt x="187" y="443"/>
                      <a:pt x="194" y="411"/>
                      <a:pt x="181" y="388"/>
                    </a:cubicBezTo>
                    <a:cubicBezTo>
                      <a:pt x="172" y="372"/>
                      <a:pt x="158" y="356"/>
                      <a:pt x="150" y="348"/>
                    </a:cubicBezTo>
                    <a:cubicBezTo>
                      <a:pt x="148" y="345"/>
                      <a:pt x="146" y="343"/>
                      <a:pt x="145" y="341"/>
                    </a:cubicBezTo>
                    <a:cubicBezTo>
                      <a:pt x="144" y="341"/>
                      <a:pt x="144" y="341"/>
                      <a:pt x="144" y="341"/>
                    </a:cubicBezTo>
                    <a:cubicBezTo>
                      <a:pt x="144" y="341"/>
                      <a:pt x="144" y="341"/>
                      <a:pt x="144" y="341"/>
                    </a:cubicBezTo>
                    <a:cubicBezTo>
                      <a:pt x="123" y="316"/>
                      <a:pt x="111" y="284"/>
                      <a:pt x="111" y="248"/>
                    </a:cubicBezTo>
                    <a:cubicBezTo>
                      <a:pt x="111" y="171"/>
                      <a:pt x="169" y="109"/>
                      <a:pt x="241" y="109"/>
                    </a:cubicBezTo>
                    <a:cubicBezTo>
                      <a:pt x="314" y="109"/>
                      <a:pt x="372" y="171"/>
                      <a:pt x="372" y="248"/>
                    </a:cubicBezTo>
                    <a:cubicBezTo>
                      <a:pt x="372" y="288"/>
                      <a:pt x="356" y="323"/>
                      <a:pt x="331" y="349"/>
                    </a:cubicBezTo>
                    <a:close/>
                  </a:path>
                </a:pathLst>
              </a:custGeom>
              <a:solidFill>
                <a:srgbClr val="DB1F1B"/>
              </a:solid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grpSp>
          <p:nvGrpSpPr>
            <p:cNvPr id="25" name="组合 24"/>
            <p:cNvGrpSpPr/>
            <p:nvPr/>
          </p:nvGrpSpPr>
          <p:grpSpPr>
            <a:xfrm>
              <a:off x="7504" y="5673"/>
              <a:ext cx="1246" cy="1248"/>
              <a:chOff x="10331" y="6731"/>
              <a:chExt cx="1246" cy="1248"/>
            </a:xfrm>
          </p:grpSpPr>
          <p:sp>
            <p:nvSpPr>
              <p:cNvPr id="12" name="Freeform: Shape 7"/>
              <p:cNvSpPr/>
              <p:nvPr/>
            </p:nvSpPr>
            <p:spPr bwMode="auto">
              <a:xfrm>
                <a:off x="10331" y="6731"/>
                <a:ext cx="1247" cy="1249"/>
              </a:xfrm>
              <a:custGeom>
                <a:avLst/>
                <a:gdLst>
                  <a:gd name="T0" fmla="*/ 165 w 312"/>
                  <a:gd name="T1" fmla="*/ 0 h 312"/>
                  <a:gd name="T2" fmla="*/ 0 w 312"/>
                  <a:gd name="T3" fmla="*/ 0 h 312"/>
                  <a:gd name="T4" fmla="*/ 0 w 312"/>
                  <a:gd name="T5" fmla="*/ 162 h 312"/>
                  <a:gd name="T6" fmla="*/ 153 w 312"/>
                  <a:gd name="T7" fmla="*/ 312 h 312"/>
                  <a:gd name="T8" fmla="*/ 312 w 312"/>
                  <a:gd name="T9" fmla="*/ 312 h 312"/>
                  <a:gd name="T10" fmla="*/ 312 w 312"/>
                  <a:gd name="T11" fmla="*/ 150 h 312"/>
                  <a:gd name="T12" fmla="*/ 165 w 312"/>
                  <a:gd name="T13" fmla="*/ 0 h 312"/>
                </a:gdLst>
                <a:ahLst/>
                <a:cxnLst>
                  <a:cxn ang="0">
                    <a:pos x="T0" y="T1"/>
                  </a:cxn>
                  <a:cxn ang="0">
                    <a:pos x="T2" y="T3"/>
                  </a:cxn>
                  <a:cxn ang="0">
                    <a:pos x="T4" y="T5"/>
                  </a:cxn>
                  <a:cxn ang="0">
                    <a:pos x="T6" y="T7"/>
                  </a:cxn>
                  <a:cxn ang="0">
                    <a:pos x="T8" y="T9"/>
                  </a:cxn>
                  <a:cxn ang="0">
                    <a:pos x="T10" y="T11"/>
                  </a:cxn>
                  <a:cxn ang="0">
                    <a:pos x="T12" y="T13"/>
                  </a:cxn>
                </a:cxnLst>
                <a:rect l="0" t="0" r="r" b="b"/>
                <a:pathLst>
                  <a:path w="312" h="312">
                    <a:moveTo>
                      <a:pt x="165" y="0"/>
                    </a:moveTo>
                    <a:cubicBezTo>
                      <a:pt x="0" y="0"/>
                      <a:pt x="0" y="0"/>
                      <a:pt x="0" y="0"/>
                    </a:cubicBezTo>
                    <a:cubicBezTo>
                      <a:pt x="0" y="162"/>
                      <a:pt x="0" y="162"/>
                      <a:pt x="0" y="162"/>
                    </a:cubicBezTo>
                    <a:cubicBezTo>
                      <a:pt x="0" y="246"/>
                      <a:pt x="69" y="312"/>
                      <a:pt x="153" y="312"/>
                    </a:cubicBezTo>
                    <a:cubicBezTo>
                      <a:pt x="312" y="312"/>
                      <a:pt x="312" y="312"/>
                      <a:pt x="312" y="312"/>
                    </a:cubicBezTo>
                    <a:cubicBezTo>
                      <a:pt x="312" y="150"/>
                      <a:pt x="312" y="150"/>
                      <a:pt x="312" y="150"/>
                    </a:cubicBezTo>
                    <a:cubicBezTo>
                      <a:pt x="312" y="67"/>
                      <a:pt x="248" y="0"/>
                      <a:pt x="165" y="0"/>
                    </a:cubicBezTo>
                  </a:path>
                </a:pathLst>
              </a:custGeom>
              <a:solidFill>
                <a:srgbClr val="DB1F1B"/>
              </a:solid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57" name="Freeform: Shape 16"/>
              <p:cNvSpPr/>
              <p:nvPr/>
            </p:nvSpPr>
            <p:spPr bwMode="auto">
              <a:xfrm>
                <a:off x="10688" y="7055"/>
                <a:ext cx="594" cy="512"/>
              </a:xfrm>
              <a:custGeom>
                <a:avLst/>
                <a:gdLst>
                  <a:gd name="T0" fmla="*/ 219075 w 64"/>
                  <a:gd name="T1" fmla="*/ 96174 h 55"/>
                  <a:gd name="T2" fmla="*/ 0 w 64"/>
                  <a:gd name="T3" fmla="*/ 96174 h 55"/>
                  <a:gd name="T4" fmla="*/ 0 w 64"/>
                  <a:gd name="T5" fmla="*/ 51522 h 55"/>
                  <a:gd name="T6" fmla="*/ 17115 w 64"/>
                  <a:gd name="T7" fmla="*/ 30913 h 55"/>
                  <a:gd name="T8" fmla="*/ 61615 w 64"/>
                  <a:gd name="T9" fmla="*/ 30913 h 55"/>
                  <a:gd name="T10" fmla="*/ 61615 w 64"/>
                  <a:gd name="T11" fmla="*/ 10304 h 55"/>
                  <a:gd name="T12" fmla="*/ 71884 w 64"/>
                  <a:gd name="T13" fmla="*/ 0 h 55"/>
                  <a:gd name="T14" fmla="*/ 143768 w 64"/>
                  <a:gd name="T15" fmla="*/ 0 h 55"/>
                  <a:gd name="T16" fmla="*/ 154037 w 64"/>
                  <a:gd name="T17" fmla="*/ 10304 h 55"/>
                  <a:gd name="T18" fmla="*/ 154037 w 64"/>
                  <a:gd name="T19" fmla="*/ 30913 h 55"/>
                  <a:gd name="T20" fmla="*/ 198537 w 64"/>
                  <a:gd name="T21" fmla="*/ 30913 h 55"/>
                  <a:gd name="T22" fmla="*/ 219075 w 64"/>
                  <a:gd name="T23" fmla="*/ 51522 h 55"/>
                  <a:gd name="T24" fmla="*/ 219075 w 64"/>
                  <a:gd name="T25" fmla="*/ 96174 h 55"/>
                  <a:gd name="T26" fmla="*/ 219075 w 64"/>
                  <a:gd name="T27" fmla="*/ 168304 h 55"/>
                  <a:gd name="T28" fmla="*/ 198537 w 64"/>
                  <a:gd name="T29" fmla="*/ 188913 h 55"/>
                  <a:gd name="T30" fmla="*/ 17115 w 64"/>
                  <a:gd name="T31" fmla="*/ 188913 h 55"/>
                  <a:gd name="T32" fmla="*/ 0 w 64"/>
                  <a:gd name="T33" fmla="*/ 168304 h 55"/>
                  <a:gd name="T34" fmla="*/ 0 w 64"/>
                  <a:gd name="T35" fmla="*/ 109913 h 55"/>
                  <a:gd name="T36" fmla="*/ 82153 w 64"/>
                  <a:gd name="T37" fmla="*/ 109913 h 55"/>
                  <a:gd name="T38" fmla="*/ 82153 w 64"/>
                  <a:gd name="T39" fmla="*/ 127087 h 55"/>
                  <a:gd name="T40" fmla="*/ 88999 w 64"/>
                  <a:gd name="T41" fmla="*/ 137391 h 55"/>
                  <a:gd name="T42" fmla="*/ 126653 w 64"/>
                  <a:gd name="T43" fmla="*/ 137391 h 55"/>
                  <a:gd name="T44" fmla="*/ 136922 w 64"/>
                  <a:gd name="T45" fmla="*/ 127087 h 55"/>
                  <a:gd name="T46" fmla="*/ 136922 w 64"/>
                  <a:gd name="T47" fmla="*/ 109913 h 55"/>
                  <a:gd name="T48" fmla="*/ 219075 w 64"/>
                  <a:gd name="T49" fmla="*/ 109913 h 55"/>
                  <a:gd name="T50" fmla="*/ 219075 w 64"/>
                  <a:gd name="T51" fmla="*/ 168304 h 55"/>
                  <a:gd name="T52" fmla="*/ 140345 w 64"/>
                  <a:gd name="T53" fmla="*/ 30913 h 55"/>
                  <a:gd name="T54" fmla="*/ 140345 w 64"/>
                  <a:gd name="T55" fmla="*/ 13739 h 55"/>
                  <a:gd name="T56" fmla="*/ 78730 w 64"/>
                  <a:gd name="T57" fmla="*/ 13739 h 55"/>
                  <a:gd name="T58" fmla="*/ 78730 w 64"/>
                  <a:gd name="T59" fmla="*/ 30913 h 55"/>
                  <a:gd name="T60" fmla="*/ 140345 w 64"/>
                  <a:gd name="T61" fmla="*/ 30913 h 55"/>
                  <a:gd name="T62" fmla="*/ 123230 w 64"/>
                  <a:gd name="T63" fmla="*/ 123652 h 55"/>
                  <a:gd name="T64" fmla="*/ 92422 w 64"/>
                  <a:gd name="T65" fmla="*/ 123652 h 55"/>
                  <a:gd name="T66" fmla="*/ 92422 w 64"/>
                  <a:gd name="T67" fmla="*/ 109913 h 55"/>
                  <a:gd name="T68" fmla="*/ 123230 w 64"/>
                  <a:gd name="T69" fmla="*/ 109913 h 55"/>
                  <a:gd name="T70" fmla="*/ 123230 w 64"/>
                  <a:gd name="T71" fmla="*/ 123652 h 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4" h="55">
                    <a:moveTo>
                      <a:pt x="64" y="28"/>
                    </a:moveTo>
                    <a:cubicBezTo>
                      <a:pt x="0" y="28"/>
                      <a:pt x="0" y="28"/>
                      <a:pt x="0" y="28"/>
                    </a:cubicBezTo>
                    <a:cubicBezTo>
                      <a:pt x="0" y="15"/>
                      <a:pt x="0" y="15"/>
                      <a:pt x="0" y="15"/>
                    </a:cubicBezTo>
                    <a:cubicBezTo>
                      <a:pt x="0" y="11"/>
                      <a:pt x="2" y="9"/>
                      <a:pt x="5" y="9"/>
                    </a:cubicBezTo>
                    <a:cubicBezTo>
                      <a:pt x="18" y="9"/>
                      <a:pt x="18" y="9"/>
                      <a:pt x="18" y="9"/>
                    </a:cubicBezTo>
                    <a:cubicBezTo>
                      <a:pt x="18" y="3"/>
                      <a:pt x="18" y="3"/>
                      <a:pt x="18" y="3"/>
                    </a:cubicBezTo>
                    <a:cubicBezTo>
                      <a:pt x="18" y="1"/>
                      <a:pt x="20" y="0"/>
                      <a:pt x="21" y="0"/>
                    </a:cubicBezTo>
                    <a:cubicBezTo>
                      <a:pt x="42" y="0"/>
                      <a:pt x="42" y="0"/>
                      <a:pt x="42" y="0"/>
                    </a:cubicBezTo>
                    <a:cubicBezTo>
                      <a:pt x="44" y="0"/>
                      <a:pt x="45" y="1"/>
                      <a:pt x="45" y="3"/>
                    </a:cubicBezTo>
                    <a:cubicBezTo>
                      <a:pt x="45" y="9"/>
                      <a:pt x="45" y="9"/>
                      <a:pt x="45" y="9"/>
                    </a:cubicBezTo>
                    <a:cubicBezTo>
                      <a:pt x="58" y="9"/>
                      <a:pt x="58" y="9"/>
                      <a:pt x="58" y="9"/>
                    </a:cubicBezTo>
                    <a:cubicBezTo>
                      <a:pt x="61" y="9"/>
                      <a:pt x="64" y="11"/>
                      <a:pt x="64" y="15"/>
                    </a:cubicBezTo>
                    <a:lnTo>
                      <a:pt x="64" y="28"/>
                    </a:lnTo>
                    <a:close/>
                    <a:moveTo>
                      <a:pt x="64" y="49"/>
                    </a:moveTo>
                    <a:cubicBezTo>
                      <a:pt x="64" y="52"/>
                      <a:pt x="61" y="55"/>
                      <a:pt x="58" y="55"/>
                    </a:cubicBezTo>
                    <a:cubicBezTo>
                      <a:pt x="5" y="55"/>
                      <a:pt x="5" y="55"/>
                      <a:pt x="5" y="55"/>
                    </a:cubicBezTo>
                    <a:cubicBezTo>
                      <a:pt x="2" y="55"/>
                      <a:pt x="0" y="52"/>
                      <a:pt x="0" y="49"/>
                    </a:cubicBezTo>
                    <a:cubicBezTo>
                      <a:pt x="0" y="32"/>
                      <a:pt x="0" y="32"/>
                      <a:pt x="0" y="32"/>
                    </a:cubicBezTo>
                    <a:cubicBezTo>
                      <a:pt x="24" y="32"/>
                      <a:pt x="24" y="32"/>
                      <a:pt x="24" y="32"/>
                    </a:cubicBezTo>
                    <a:cubicBezTo>
                      <a:pt x="24" y="37"/>
                      <a:pt x="24" y="37"/>
                      <a:pt x="24" y="37"/>
                    </a:cubicBezTo>
                    <a:cubicBezTo>
                      <a:pt x="24" y="39"/>
                      <a:pt x="25" y="40"/>
                      <a:pt x="26" y="40"/>
                    </a:cubicBezTo>
                    <a:cubicBezTo>
                      <a:pt x="37" y="40"/>
                      <a:pt x="37" y="40"/>
                      <a:pt x="37" y="40"/>
                    </a:cubicBezTo>
                    <a:cubicBezTo>
                      <a:pt x="39" y="40"/>
                      <a:pt x="40" y="39"/>
                      <a:pt x="40" y="37"/>
                    </a:cubicBezTo>
                    <a:cubicBezTo>
                      <a:pt x="40" y="32"/>
                      <a:pt x="40" y="32"/>
                      <a:pt x="40" y="32"/>
                    </a:cubicBezTo>
                    <a:cubicBezTo>
                      <a:pt x="64" y="32"/>
                      <a:pt x="64" y="32"/>
                      <a:pt x="64" y="32"/>
                    </a:cubicBezTo>
                    <a:lnTo>
                      <a:pt x="64" y="49"/>
                    </a:lnTo>
                    <a:close/>
                    <a:moveTo>
                      <a:pt x="41" y="9"/>
                    </a:moveTo>
                    <a:cubicBezTo>
                      <a:pt x="41" y="4"/>
                      <a:pt x="41" y="4"/>
                      <a:pt x="41" y="4"/>
                    </a:cubicBezTo>
                    <a:cubicBezTo>
                      <a:pt x="23" y="4"/>
                      <a:pt x="23" y="4"/>
                      <a:pt x="23" y="4"/>
                    </a:cubicBezTo>
                    <a:cubicBezTo>
                      <a:pt x="23" y="9"/>
                      <a:pt x="23" y="9"/>
                      <a:pt x="23" y="9"/>
                    </a:cubicBezTo>
                    <a:lnTo>
                      <a:pt x="41" y="9"/>
                    </a:lnTo>
                    <a:close/>
                    <a:moveTo>
                      <a:pt x="36" y="36"/>
                    </a:moveTo>
                    <a:cubicBezTo>
                      <a:pt x="27" y="36"/>
                      <a:pt x="27" y="36"/>
                      <a:pt x="27" y="36"/>
                    </a:cubicBezTo>
                    <a:cubicBezTo>
                      <a:pt x="27" y="32"/>
                      <a:pt x="27" y="32"/>
                      <a:pt x="27" y="32"/>
                    </a:cubicBezTo>
                    <a:cubicBezTo>
                      <a:pt x="36" y="32"/>
                      <a:pt x="36" y="32"/>
                      <a:pt x="36" y="32"/>
                    </a:cubicBezTo>
                    <a:lnTo>
                      <a:pt x="36" y="36"/>
                    </a:lnTo>
                    <a:close/>
                  </a:path>
                </a:pathLst>
              </a:custGeom>
              <a:solidFill>
                <a:schemeClr val="bg1"/>
              </a:solid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grpSp>
          <p:nvGrpSpPr>
            <p:cNvPr id="29" name="组合 28"/>
            <p:cNvGrpSpPr/>
            <p:nvPr/>
          </p:nvGrpSpPr>
          <p:grpSpPr>
            <a:xfrm>
              <a:off x="3897" y="4273"/>
              <a:ext cx="1776" cy="1270"/>
              <a:chOff x="6724" y="5331"/>
              <a:chExt cx="1776" cy="1270"/>
            </a:xfrm>
          </p:grpSpPr>
          <p:sp>
            <p:nvSpPr>
              <p:cNvPr id="70" name="Freeform: Shape 5"/>
              <p:cNvSpPr/>
              <p:nvPr/>
            </p:nvSpPr>
            <p:spPr bwMode="auto">
              <a:xfrm>
                <a:off x="6724" y="5331"/>
                <a:ext cx="1777" cy="1271"/>
              </a:xfrm>
              <a:custGeom>
                <a:avLst/>
                <a:gdLst>
                  <a:gd name="T0" fmla="*/ 222 w 444"/>
                  <a:gd name="T1" fmla="*/ 0 h 318"/>
                  <a:gd name="T2" fmla="*/ 116 w 444"/>
                  <a:gd name="T3" fmla="*/ 44 h 318"/>
                  <a:gd name="T4" fmla="*/ 0 w 444"/>
                  <a:gd name="T5" fmla="*/ 159 h 318"/>
                  <a:gd name="T6" fmla="*/ 116 w 444"/>
                  <a:gd name="T7" fmla="*/ 274 h 318"/>
                  <a:gd name="T8" fmla="*/ 222 w 444"/>
                  <a:gd name="T9" fmla="*/ 318 h 318"/>
                  <a:gd name="T10" fmla="*/ 329 w 444"/>
                  <a:gd name="T11" fmla="*/ 274 h 318"/>
                  <a:gd name="T12" fmla="*/ 444 w 444"/>
                  <a:gd name="T13" fmla="*/ 159 h 318"/>
                  <a:gd name="T14" fmla="*/ 329 w 444"/>
                  <a:gd name="T15" fmla="*/ 44 h 318"/>
                  <a:gd name="T16" fmla="*/ 222 w 444"/>
                  <a:gd name="T17"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4" h="318">
                    <a:moveTo>
                      <a:pt x="222" y="0"/>
                    </a:moveTo>
                    <a:cubicBezTo>
                      <a:pt x="184" y="0"/>
                      <a:pt x="145" y="14"/>
                      <a:pt x="116" y="44"/>
                    </a:cubicBezTo>
                    <a:cubicBezTo>
                      <a:pt x="0" y="159"/>
                      <a:pt x="0" y="159"/>
                      <a:pt x="0" y="159"/>
                    </a:cubicBezTo>
                    <a:cubicBezTo>
                      <a:pt x="116" y="274"/>
                      <a:pt x="116" y="274"/>
                      <a:pt x="116" y="274"/>
                    </a:cubicBezTo>
                    <a:cubicBezTo>
                      <a:pt x="145" y="304"/>
                      <a:pt x="184" y="318"/>
                      <a:pt x="222" y="318"/>
                    </a:cubicBezTo>
                    <a:cubicBezTo>
                      <a:pt x="261" y="318"/>
                      <a:pt x="299" y="304"/>
                      <a:pt x="329" y="274"/>
                    </a:cubicBezTo>
                    <a:cubicBezTo>
                      <a:pt x="444" y="159"/>
                      <a:pt x="444" y="159"/>
                      <a:pt x="444" y="159"/>
                    </a:cubicBezTo>
                    <a:cubicBezTo>
                      <a:pt x="329" y="44"/>
                      <a:pt x="329" y="44"/>
                      <a:pt x="329" y="44"/>
                    </a:cubicBezTo>
                    <a:cubicBezTo>
                      <a:pt x="299" y="14"/>
                      <a:pt x="261" y="0"/>
                      <a:pt x="222" y="0"/>
                    </a:cubicBezTo>
                  </a:path>
                </a:pathLst>
              </a:custGeom>
              <a:solidFill>
                <a:srgbClr val="DB1F1B"/>
              </a:solid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01" name="Freeform: Shape 18"/>
              <p:cNvSpPr/>
              <p:nvPr/>
            </p:nvSpPr>
            <p:spPr bwMode="auto">
              <a:xfrm>
                <a:off x="7316" y="5708"/>
                <a:ext cx="633" cy="469"/>
              </a:xfrm>
              <a:custGeom>
                <a:avLst/>
                <a:gdLst>
                  <a:gd name="T0" fmla="*/ 188749 w 68"/>
                  <a:gd name="T1" fmla="*/ 173037 h 50"/>
                  <a:gd name="T2" fmla="*/ 54909 w 68"/>
                  <a:gd name="T3" fmla="*/ 173037 h 50"/>
                  <a:gd name="T4" fmla="*/ 0 w 68"/>
                  <a:gd name="T5" fmla="*/ 117665 h 50"/>
                  <a:gd name="T6" fmla="*/ 30886 w 68"/>
                  <a:gd name="T7" fmla="*/ 69215 h 50"/>
                  <a:gd name="T8" fmla="*/ 30886 w 68"/>
                  <a:gd name="T9" fmla="*/ 62293 h 50"/>
                  <a:gd name="T10" fmla="*/ 92658 w 68"/>
                  <a:gd name="T11" fmla="*/ 0 h 50"/>
                  <a:gd name="T12" fmla="*/ 150999 w 68"/>
                  <a:gd name="T13" fmla="*/ 38068 h 50"/>
                  <a:gd name="T14" fmla="*/ 171590 w 68"/>
                  <a:gd name="T15" fmla="*/ 31147 h 50"/>
                  <a:gd name="T16" fmla="*/ 202476 w 68"/>
                  <a:gd name="T17" fmla="*/ 62293 h 50"/>
                  <a:gd name="T18" fmla="*/ 199044 w 68"/>
                  <a:gd name="T19" fmla="*/ 79597 h 50"/>
                  <a:gd name="T20" fmla="*/ 233362 w 68"/>
                  <a:gd name="T21" fmla="*/ 124587 h 50"/>
                  <a:gd name="T22" fmla="*/ 188749 w 68"/>
                  <a:gd name="T23" fmla="*/ 173037 h 50"/>
                  <a:gd name="T24" fmla="*/ 154431 w 68"/>
                  <a:gd name="T25" fmla="*/ 86519 h 50"/>
                  <a:gd name="T26" fmla="*/ 113249 w 68"/>
                  <a:gd name="T27" fmla="*/ 44990 h 50"/>
                  <a:gd name="T28" fmla="*/ 109817 w 68"/>
                  <a:gd name="T29" fmla="*/ 41529 h 50"/>
                  <a:gd name="T30" fmla="*/ 106386 w 68"/>
                  <a:gd name="T31" fmla="*/ 44990 h 50"/>
                  <a:gd name="T32" fmla="*/ 61772 w 68"/>
                  <a:gd name="T33" fmla="*/ 86519 h 50"/>
                  <a:gd name="T34" fmla="*/ 61772 w 68"/>
                  <a:gd name="T35" fmla="*/ 89979 h 50"/>
                  <a:gd name="T36" fmla="*/ 65204 w 68"/>
                  <a:gd name="T37" fmla="*/ 93440 h 50"/>
                  <a:gd name="T38" fmla="*/ 92658 w 68"/>
                  <a:gd name="T39" fmla="*/ 93440 h 50"/>
                  <a:gd name="T40" fmla="*/ 92658 w 68"/>
                  <a:gd name="T41" fmla="*/ 138430 h 50"/>
                  <a:gd name="T42" fmla="*/ 96090 w 68"/>
                  <a:gd name="T43" fmla="*/ 141890 h 50"/>
                  <a:gd name="T44" fmla="*/ 120113 w 68"/>
                  <a:gd name="T45" fmla="*/ 141890 h 50"/>
                  <a:gd name="T46" fmla="*/ 123545 w 68"/>
                  <a:gd name="T47" fmla="*/ 138430 h 50"/>
                  <a:gd name="T48" fmla="*/ 123545 w 68"/>
                  <a:gd name="T49" fmla="*/ 93440 h 50"/>
                  <a:gd name="T50" fmla="*/ 150999 w 68"/>
                  <a:gd name="T51" fmla="*/ 93440 h 50"/>
                  <a:gd name="T52" fmla="*/ 154431 w 68"/>
                  <a:gd name="T53" fmla="*/ 89979 h 50"/>
                  <a:gd name="T54" fmla="*/ 154431 w 68"/>
                  <a:gd name="T55" fmla="*/ 86519 h 5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8" h="50">
                    <a:moveTo>
                      <a:pt x="55" y="50"/>
                    </a:moveTo>
                    <a:cubicBezTo>
                      <a:pt x="16" y="50"/>
                      <a:pt x="16" y="50"/>
                      <a:pt x="16" y="50"/>
                    </a:cubicBezTo>
                    <a:cubicBezTo>
                      <a:pt x="7" y="50"/>
                      <a:pt x="0" y="43"/>
                      <a:pt x="0" y="34"/>
                    </a:cubicBezTo>
                    <a:cubicBezTo>
                      <a:pt x="0" y="28"/>
                      <a:pt x="3" y="22"/>
                      <a:pt x="9" y="20"/>
                    </a:cubicBezTo>
                    <a:cubicBezTo>
                      <a:pt x="9" y="19"/>
                      <a:pt x="9" y="19"/>
                      <a:pt x="9" y="18"/>
                    </a:cubicBezTo>
                    <a:cubicBezTo>
                      <a:pt x="9" y="8"/>
                      <a:pt x="17" y="0"/>
                      <a:pt x="27" y="0"/>
                    </a:cubicBezTo>
                    <a:cubicBezTo>
                      <a:pt x="35" y="0"/>
                      <a:pt x="41" y="4"/>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moveTo>
                      <a:pt x="45" y="25"/>
                    </a:moveTo>
                    <a:cubicBezTo>
                      <a:pt x="33" y="13"/>
                      <a:pt x="33" y="13"/>
                      <a:pt x="33" y="13"/>
                    </a:cubicBezTo>
                    <a:cubicBezTo>
                      <a:pt x="32" y="13"/>
                      <a:pt x="32" y="12"/>
                      <a:pt x="32" y="12"/>
                    </a:cubicBezTo>
                    <a:cubicBezTo>
                      <a:pt x="31" y="12"/>
                      <a:pt x="31" y="13"/>
                      <a:pt x="31" y="13"/>
                    </a:cubicBezTo>
                    <a:cubicBezTo>
                      <a:pt x="18" y="25"/>
                      <a:pt x="18" y="25"/>
                      <a:pt x="18" y="25"/>
                    </a:cubicBezTo>
                    <a:cubicBezTo>
                      <a:pt x="18" y="26"/>
                      <a:pt x="18" y="26"/>
                      <a:pt x="18" y="26"/>
                    </a:cubicBezTo>
                    <a:cubicBezTo>
                      <a:pt x="18" y="27"/>
                      <a:pt x="19" y="27"/>
                      <a:pt x="19" y="27"/>
                    </a:cubicBezTo>
                    <a:cubicBezTo>
                      <a:pt x="27" y="27"/>
                      <a:pt x="27" y="27"/>
                      <a:pt x="27" y="27"/>
                    </a:cubicBezTo>
                    <a:cubicBezTo>
                      <a:pt x="27" y="40"/>
                      <a:pt x="27" y="40"/>
                      <a:pt x="27" y="40"/>
                    </a:cubicBezTo>
                    <a:cubicBezTo>
                      <a:pt x="27" y="41"/>
                      <a:pt x="28" y="41"/>
                      <a:pt x="28" y="41"/>
                    </a:cubicBezTo>
                    <a:cubicBezTo>
                      <a:pt x="35" y="41"/>
                      <a:pt x="35" y="41"/>
                      <a:pt x="35" y="41"/>
                    </a:cubicBezTo>
                    <a:cubicBezTo>
                      <a:pt x="36" y="41"/>
                      <a:pt x="36" y="41"/>
                      <a:pt x="36" y="40"/>
                    </a:cubicBezTo>
                    <a:cubicBezTo>
                      <a:pt x="36" y="27"/>
                      <a:pt x="36" y="27"/>
                      <a:pt x="36" y="27"/>
                    </a:cubicBezTo>
                    <a:cubicBezTo>
                      <a:pt x="44" y="27"/>
                      <a:pt x="44" y="27"/>
                      <a:pt x="44" y="27"/>
                    </a:cubicBezTo>
                    <a:cubicBezTo>
                      <a:pt x="45" y="27"/>
                      <a:pt x="45" y="27"/>
                      <a:pt x="45" y="26"/>
                    </a:cubicBezTo>
                    <a:cubicBezTo>
                      <a:pt x="45" y="26"/>
                      <a:pt x="45" y="26"/>
                      <a:pt x="45" y="25"/>
                    </a:cubicBezTo>
                    <a:close/>
                  </a:path>
                </a:pathLst>
              </a:custGeom>
              <a:solidFill>
                <a:schemeClr val="bg1"/>
              </a:solid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grpSp>
          <p:nvGrpSpPr>
            <p:cNvPr id="102" name="组合 101"/>
            <p:cNvGrpSpPr/>
            <p:nvPr/>
          </p:nvGrpSpPr>
          <p:grpSpPr>
            <a:xfrm>
              <a:off x="7827" y="4273"/>
              <a:ext cx="1772" cy="1270"/>
              <a:chOff x="10654" y="5331"/>
              <a:chExt cx="1772" cy="1270"/>
            </a:xfrm>
          </p:grpSpPr>
          <p:sp>
            <p:nvSpPr>
              <p:cNvPr id="103" name="Freeform: Shape 4"/>
              <p:cNvSpPr/>
              <p:nvPr/>
            </p:nvSpPr>
            <p:spPr bwMode="auto">
              <a:xfrm>
                <a:off x="10654" y="5331"/>
                <a:ext cx="1772" cy="1271"/>
              </a:xfrm>
              <a:custGeom>
                <a:avLst/>
                <a:gdLst>
                  <a:gd name="T0" fmla="*/ 222 w 443"/>
                  <a:gd name="T1" fmla="*/ 0 h 318"/>
                  <a:gd name="T2" fmla="*/ 115 w 443"/>
                  <a:gd name="T3" fmla="*/ 44 h 318"/>
                  <a:gd name="T4" fmla="*/ 0 w 443"/>
                  <a:gd name="T5" fmla="*/ 159 h 318"/>
                  <a:gd name="T6" fmla="*/ 115 w 443"/>
                  <a:gd name="T7" fmla="*/ 274 h 318"/>
                  <a:gd name="T8" fmla="*/ 222 w 443"/>
                  <a:gd name="T9" fmla="*/ 318 h 318"/>
                  <a:gd name="T10" fmla="*/ 328 w 443"/>
                  <a:gd name="T11" fmla="*/ 274 h 318"/>
                  <a:gd name="T12" fmla="*/ 443 w 443"/>
                  <a:gd name="T13" fmla="*/ 159 h 318"/>
                  <a:gd name="T14" fmla="*/ 328 w 443"/>
                  <a:gd name="T15" fmla="*/ 44 h 318"/>
                  <a:gd name="T16" fmla="*/ 222 w 443"/>
                  <a:gd name="T17"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3" h="318">
                    <a:moveTo>
                      <a:pt x="222" y="0"/>
                    </a:moveTo>
                    <a:cubicBezTo>
                      <a:pt x="183" y="0"/>
                      <a:pt x="144" y="14"/>
                      <a:pt x="115" y="44"/>
                    </a:cubicBezTo>
                    <a:cubicBezTo>
                      <a:pt x="0" y="159"/>
                      <a:pt x="0" y="159"/>
                      <a:pt x="0" y="159"/>
                    </a:cubicBezTo>
                    <a:cubicBezTo>
                      <a:pt x="115" y="274"/>
                      <a:pt x="115" y="274"/>
                      <a:pt x="115" y="274"/>
                    </a:cubicBezTo>
                    <a:cubicBezTo>
                      <a:pt x="144" y="304"/>
                      <a:pt x="183" y="318"/>
                      <a:pt x="222" y="318"/>
                    </a:cubicBezTo>
                    <a:cubicBezTo>
                      <a:pt x="260" y="318"/>
                      <a:pt x="299" y="304"/>
                      <a:pt x="328" y="274"/>
                    </a:cubicBezTo>
                    <a:cubicBezTo>
                      <a:pt x="443" y="159"/>
                      <a:pt x="443" y="159"/>
                      <a:pt x="443" y="159"/>
                    </a:cubicBezTo>
                    <a:cubicBezTo>
                      <a:pt x="328" y="44"/>
                      <a:pt x="328" y="44"/>
                      <a:pt x="328" y="44"/>
                    </a:cubicBezTo>
                    <a:cubicBezTo>
                      <a:pt x="299" y="14"/>
                      <a:pt x="260" y="0"/>
                      <a:pt x="222" y="0"/>
                    </a:cubicBezTo>
                  </a:path>
                </a:pathLst>
              </a:custGeom>
              <a:solidFill>
                <a:srgbClr val="DB1F1B"/>
              </a:solid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05" name="Freeform: Shape 19"/>
              <p:cNvSpPr/>
              <p:nvPr/>
            </p:nvSpPr>
            <p:spPr bwMode="auto">
              <a:xfrm>
                <a:off x="11282" y="5708"/>
                <a:ext cx="512" cy="512"/>
              </a:xfrm>
              <a:custGeom>
                <a:avLst/>
                <a:gdLst>
                  <a:gd name="T0" fmla="*/ 188913 w 55"/>
                  <a:gd name="T1" fmla="*/ 106478 h 55"/>
                  <a:gd name="T2" fmla="*/ 185478 w 55"/>
                  <a:gd name="T3" fmla="*/ 113347 h 55"/>
                  <a:gd name="T4" fmla="*/ 161435 w 55"/>
                  <a:gd name="T5" fmla="*/ 116782 h 55"/>
                  <a:gd name="T6" fmla="*/ 158000 w 55"/>
                  <a:gd name="T7" fmla="*/ 127086 h 55"/>
                  <a:gd name="T8" fmla="*/ 168304 w 55"/>
                  <a:gd name="T9" fmla="*/ 144260 h 55"/>
                  <a:gd name="T10" fmla="*/ 171739 w 55"/>
                  <a:gd name="T11" fmla="*/ 147695 h 55"/>
                  <a:gd name="T12" fmla="*/ 168304 w 55"/>
                  <a:gd name="T13" fmla="*/ 151130 h 55"/>
                  <a:gd name="T14" fmla="*/ 147696 w 55"/>
                  <a:gd name="T15" fmla="*/ 171738 h 55"/>
                  <a:gd name="T16" fmla="*/ 144261 w 55"/>
                  <a:gd name="T17" fmla="*/ 171738 h 55"/>
                  <a:gd name="T18" fmla="*/ 127087 w 55"/>
                  <a:gd name="T19" fmla="*/ 157999 h 55"/>
                  <a:gd name="T20" fmla="*/ 113348 w 55"/>
                  <a:gd name="T21" fmla="*/ 161434 h 55"/>
                  <a:gd name="T22" fmla="*/ 109913 w 55"/>
                  <a:gd name="T23" fmla="*/ 185477 h 55"/>
                  <a:gd name="T24" fmla="*/ 106478 w 55"/>
                  <a:gd name="T25" fmla="*/ 188912 h 55"/>
                  <a:gd name="T26" fmla="*/ 79000 w 55"/>
                  <a:gd name="T27" fmla="*/ 188912 h 55"/>
                  <a:gd name="T28" fmla="*/ 75565 w 55"/>
                  <a:gd name="T29" fmla="*/ 185477 h 55"/>
                  <a:gd name="T30" fmla="*/ 72130 w 55"/>
                  <a:gd name="T31" fmla="*/ 161434 h 55"/>
                  <a:gd name="T32" fmla="*/ 61826 w 55"/>
                  <a:gd name="T33" fmla="*/ 157999 h 55"/>
                  <a:gd name="T34" fmla="*/ 44652 w 55"/>
                  <a:gd name="T35" fmla="*/ 171738 h 55"/>
                  <a:gd name="T36" fmla="*/ 41217 w 55"/>
                  <a:gd name="T37" fmla="*/ 171738 h 55"/>
                  <a:gd name="T38" fmla="*/ 37783 w 55"/>
                  <a:gd name="T39" fmla="*/ 171738 h 55"/>
                  <a:gd name="T40" fmla="*/ 17174 w 55"/>
                  <a:gd name="T41" fmla="*/ 151130 h 55"/>
                  <a:gd name="T42" fmla="*/ 17174 w 55"/>
                  <a:gd name="T43" fmla="*/ 147695 h 55"/>
                  <a:gd name="T44" fmla="*/ 17174 w 55"/>
                  <a:gd name="T45" fmla="*/ 144260 h 55"/>
                  <a:gd name="T46" fmla="*/ 30913 w 55"/>
                  <a:gd name="T47" fmla="*/ 127086 h 55"/>
                  <a:gd name="T48" fmla="*/ 24043 w 55"/>
                  <a:gd name="T49" fmla="*/ 113347 h 55"/>
                  <a:gd name="T50" fmla="*/ 3435 w 55"/>
                  <a:gd name="T51" fmla="*/ 113347 h 55"/>
                  <a:gd name="T52" fmla="*/ 0 w 55"/>
                  <a:gd name="T53" fmla="*/ 106478 h 55"/>
                  <a:gd name="T54" fmla="*/ 0 w 55"/>
                  <a:gd name="T55" fmla="*/ 79000 h 55"/>
                  <a:gd name="T56" fmla="*/ 3435 w 55"/>
                  <a:gd name="T57" fmla="*/ 75565 h 55"/>
                  <a:gd name="T58" fmla="*/ 24043 w 55"/>
                  <a:gd name="T59" fmla="*/ 72130 h 55"/>
                  <a:gd name="T60" fmla="*/ 30913 w 55"/>
                  <a:gd name="T61" fmla="*/ 61826 h 55"/>
                  <a:gd name="T62" fmla="*/ 17174 w 55"/>
                  <a:gd name="T63" fmla="*/ 44652 h 55"/>
                  <a:gd name="T64" fmla="*/ 17174 w 55"/>
                  <a:gd name="T65" fmla="*/ 41217 h 55"/>
                  <a:gd name="T66" fmla="*/ 17174 w 55"/>
                  <a:gd name="T67" fmla="*/ 37782 h 55"/>
                  <a:gd name="T68" fmla="*/ 41217 w 55"/>
                  <a:gd name="T69" fmla="*/ 17174 h 55"/>
                  <a:gd name="T70" fmla="*/ 44652 w 55"/>
                  <a:gd name="T71" fmla="*/ 17174 h 55"/>
                  <a:gd name="T72" fmla="*/ 61826 w 55"/>
                  <a:gd name="T73" fmla="*/ 30913 h 55"/>
                  <a:gd name="T74" fmla="*/ 72130 w 55"/>
                  <a:gd name="T75" fmla="*/ 27478 h 55"/>
                  <a:gd name="T76" fmla="*/ 75565 w 55"/>
                  <a:gd name="T77" fmla="*/ 3435 h 55"/>
                  <a:gd name="T78" fmla="*/ 79000 w 55"/>
                  <a:gd name="T79" fmla="*/ 0 h 55"/>
                  <a:gd name="T80" fmla="*/ 106478 w 55"/>
                  <a:gd name="T81" fmla="*/ 0 h 55"/>
                  <a:gd name="T82" fmla="*/ 109913 w 55"/>
                  <a:gd name="T83" fmla="*/ 3435 h 55"/>
                  <a:gd name="T84" fmla="*/ 113348 w 55"/>
                  <a:gd name="T85" fmla="*/ 27478 h 55"/>
                  <a:gd name="T86" fmla="*/ 127087 w 55"/>
                  <a:gd name="T87" fmla="*/ 30913 h 55"/>
                  <a:gd name="T88" fmla="*/ 144261 w 55"/>
                  <a:gd name="T89" fmla="*/ 17174 h 55"/>
                  <a:gd name="T90" fmla="*/ 147696 w 55"/>
                  <a:gd name="T91" fmla="*/ 17174 h 55"/>
                  <a:gd name="T92" fmla="*/ 147696 w 55"/>
                  <a:gd name="T93" fmla="*/ 17174 h 55"/>
                  <a:gd name="T94" fmla="*/ 168304 w 55"/>
                  <a:gd name="T95" fmla="*/ 37782 h 55"/>
                  <a:gd name="T96" fmla="*/ 171739 w 55"/>
                  <a:gd name="T97" fmla="*/ 41217 h 55"/>
                  <a:gd name="T98" fmla="*/ 168304 w 55"/>
                  <a:gd name="T99" fmla="*/ 44652 h 55"/>
                  <a:gd name="T100" fmla="*/ 158000 w 55"/>
                  <a:gd name="T101" fmla="*/ 61826 h 55"/>
                  <a:gd name="T102" fmla="*/ 161435 w 55"/>
                  <a:gd name="T103" fmla="*/ 72130 h 55"/>
                  <a:gd name="T104" fmla="*/ 185478 w 55"/>
                  <a:gd name="T105" fmla="*/ 75565 h 55"/>
                  <a:gd name="T106" fmla="*/ 188913 w 55"/>
                  <a:gd name="T107" fmla="*/ 79000 h 55"/>
                  <a:gd name="T108" fmla="*/ 188913 w 55"/>
                  <a:gd name="T109" fmla="*/ 106478 h 55"/>
                  <a:gd name="T110" fmla="*/ 92739 w 55"/>
                  <a:gd name="T111" fmla="*/ 61826 h 55"/>
                  <a:gd name="T112" fmla="*/ 61826 w 55"/>
                  <a:gd name="T113" fmla="*/ 92739 h 55"/>
                  <a:gd name="T114" fmla="*/ 92739 w 55"/>
                  <a:gd name="T115" fmla="*/ 123651 h 55"/>
                  <a:gd name="T116" fmla="*/ 123652 w 55"/>
                  <a:gd name="T117" fmla="*/ 92739 h 55"/>
                  <a:gd name="T118" fmla="*/ 92739 w 55"/>
                  <a:gd name="T119" fmla="*/ 61826 h 5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grpSp>
          <p:nvGrpSpPr>
            <p:cNvPr id="106" name="组合 105"/>
            <p:cNvGrpSpPr/>
            <p:nvPr/>
          </p:nvGrpSpPr>
          <p:grpSpPr>
            <a:xfrm>
              <a:off x="4738" y="5673"/>
              <a:ext cx="1264" cy="1248"/>
              <a:chOff x="7565" y="6731"/>
              <a:chExt cx="1264" cy="1248"/>
            </a:xfrm>
          </p:grpSpPr>
          <p:sp>
            <p:nvSpPr>
              <p:cNvPr id="107" name="Freeform: Shape 9"/>
              <p:cNvSpPr/>
              <p:nvPr/>
            </p:nvSpPr>
            <p:spPr bwMode="auto">
              <a:xfrm>
                <a:off x="7565" y="6731"/>
                <a:ext cx="1264" cy="1249"/>
              </a:xfrm>
              <a:custGeom>
                <a:avLst/>
                <a:gdLst>
                  <a:gd name="T0" fmla="*/ 316 w 316"/>
                  <a:gd name="T1" fmla="*/ 0 h 312"/>
                  <a:gd name="T2" fmla="*/ 150 w 316"/>
                  <a:gd name="T3" fmla="*/ 0 h 312"/>
                  <a:gd name="T4" fmla="*/ 0 w 316"/>
                  <a:gd name="T5" fmla="*/ 150 h 312"/>
                  <a:gd name="T6" fmla="*/ 0 w 316"/>
                  <a:gd name="T7" fmla="*/ 312 h 312"/>
                  <a:gd name="T8" fmla="*/ 162 w 316"/>
                  <a:gd name="T9" fmla="*/ 312 h 312"/>
                  <a:gd name="T10" fmla="*/ 316 w 316"/>
                  <a:gd name="T11" fmla="*/ 162 h 312"/>
                  <a:gd name="T12" fmla="*/ 316 w 316"/>
                  <a:gd name="T13" fmla="*/ 0 h 312"/>
                </a:gdLst>
                <a:ahLst/>
                <a:cxnLst>
                  <a:cxn ang="0">
                    <a:pos x="T0" y="T1"/>
                  </a:cxn>
                  <a:cxn ang="0">
                    <a:pos x="T2" y="T3"/>
                  </a:cxn>
                  <a:cxn ang="0">
                    <a:pos x="T4" y="T5"/>
                  </a:cxn>
                  <a:cxn ang="0">
                    <a:pos x="T6" y="T7"/>
                  </a:cxn>
                  <a:cxn ang="0">
                    <a:pos x="T8" y="T9"/>
                  </a:cxn>
                  <a:cxn ang="0">
                    <a:pos x="T10" y="T11"/>
                  </a:cxn>
                  <a:cxn ang="0">
                    <a:pos x="T12" y="T13"/>
                  </a:cxn>
                </a:cxnLst>
                <a:rect l="0" t="0" r="r" b="b"/>
                <a:pathLst>
                  <a:path w="316" h="312">
                    <a:moveTo>
                      <a:pt x="316" y="0"/>
                    </a:moveTo>
                    <a:cubicBezTo>
                      <a:pt x="150" y="0"/>
                      <a:pt x="150" y="0"/>
                      <a:pt x="150" y="0"/>
                    </a:cubicBezTo>
                    <a:cubicBezTo>
                      <a:pt x="67" y="0"/>
                      <a:pt x="0" y="67"/>
                      <a:pt x="0" y="150"/>
                    </a:cubicBezTo>
                    <a:cubicBezTo>
                      <a:pt x="0" y="312"/>
                      <a:pt x="0" y="312"/>
                      <a:pt x="0" y="312"/>
                    </a:cubicBezTo>
                    <a:cubicBezTo>
                      <a:pt x="162" y="312"/>
                      <a:pt x="162" y="312"/>
                      <a:pt x="162" y="312"/>
                    </a:cubicBezTo>
                    <a:cubicBezTo>
                      <a:pt x="245" y="312"/>
                      <a:pt x="316" y="246"/>
                      <a:pt x="316" y="162"/>
                    </a:cubicBezTo>
                    <a:cubicBezTo>
                      <a:pt x="316" y="0"/>
                      <a:pt x="316" y="0"/>
                      <a:pt x="316" y="0"/>
                    </a:cubicBezTo>
                  </a:path>
                </a:pathLst>
              </a:custGeom>
              <a:solidFill>
                <a:srgbClr val="DB1F1B"/>
              </a:solid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08" name="Freeform: Shape 20"/>
              <p:cNvSpPr/>
              <p:nvPr/>
            </p:nvSpPr>
            <p:spPr bwMode="auto">
              <a:xfrm>
                <a:off x="7943" y="7080"/>
                <a:ext cx="547" cy="512"/>
              </a:xfrm>
              <a:custGeom>
                <a:avLst/>
                <a:gdLst>
                  <a:gd name="T0" fmla="*/ 103188 w 127"/>
                  <a:gd name="T1" fmla="*/ 34925 h 119"/>
                  <a:gd name="T2" fmla="*/ 41275 w 127"/>
                  <a:gd name="T3" fmla="*/ 71437 h 119"/>
                  <a:gd name="T4" fmla="*/ 0 w 127"/>
                  <a:gd name="T5" fmla="*/ 41275 h 119"/>
                  <a:gd name="T6" fmla="*/ 61913 w 127"/>
                  <a:gd name="T7" fmla="*/ 0 h 119"/>
                  <a:gd name="T8" fmla="*/ 103188 w 127"/>
                  <a:gd name="T9" fmla="*/ 34925 h 119"/>
                  <a:gd name="T10" fmla="*/ 103188 w 127"/>
                  <a:gd name="T11" fmla="*/ 109537 h 119"/>
                  <a:gd name="T12" fmla="*/ 61913 w 127"/>
                  <a:gd name="T13" fmla="*/ 144462 h 119"/>
                  <a:gd name="T14" fmla="*/ 0 w 127"/>
                  <a:gd name="T15" fmla="*/ 106362 h 119"/>
                  <a:gd name="T16" fmla="*/ 41275 w 127"/>
                  <a:gd name="T17" fmla="*/ 71437 h 119"/>
                  <a:gd name="T18" fmla="*/ 103188 w 127"/>
                  <a:gd name="T19" fmla="*/ 109537 h 119"/>
                  <a:gd name="T20" fmla="*/ 160338 w 127"/>
                  <a:gd name="T21" fmla="*/ 153987 h 119"/>
                  <a:gd name="T22" fmla="*/ 103188 w 127"/>
                  <a:gd name="T23" fmla="*/ 188912 h 119"/>
                  <a:gd name="T24" fmla="*/ 103188 w 127"/>
                  <a:gd name="T25" fmla="*/ 188912 h 119"/>
                  <a:gd name="T26" fmla="*/ 103188 w 127"/>
                  <a:gd name="T27" fmla="*/ 188912 h 119"/>
                  <a:gd name="T28" fmla="*/ 103188 w 127"/>
                  <a:gd name="T29" fmla="*/ 188912 h 119"/>
                  <a:gd name="T30" fmla="*/ 103188 w 127"/>
                  <a:gd name="T31" fmla="*/ 188912 h 119"/>
                  <a:gd name="T32" fmla="*/ 41275 w 127"/>
                  <a:gd name="T33" fmla="*/ 153987 h 119"/>
                  <a:gd name="T34" fmla="*/ 41275 w 127"/>
                  <a:gd name="T35" fmla="*/ 141287 h 119"/>
                  <a:gd name="T36" fmla="*/ 61913 w 127"/>
                  <a:gd name="T37" fmla="*/ 150812 h 119"/>
                  <a:gd name="T38" fmla="*/ 103188 w 127"/>
                  <a:gd name="T39" fmla="*/ 117475 h 119"/>
                  <a:gd name="T40" fmla="*/ 103188 w 127"/>
                  <a:gd name="T41" fmla="*/ 117475 h 119"/>
                  <a:gd name="T42" fmla="*/ 103188 w 127"/>
                  <a:gd name="T43" fmla="*/ 117475 h 119"/>
                  <a:gd name="T44" fmla="*/ 103188 w 127"/>
                  <a:gd name="T45" fmla="*/ 117475 h 119"/>
                  <a:gd name="T46" fmla="*/ 103188 w 127"/>
                  <a:gd name="T47" fmla="*/ 117475 h 119"/>
                  <a:gd name="T48" fmla="*/ 144463 w 127"/>
                  <a:gd name="T49" fmla="*/ 150812 h 119"/>
                  <a:gd name="T50" fmla="*/ 160338 w 127"/>
                  <a:gd name="T51" fmla="*/ 141287 h 119"/>
                  <a:gd name="T52" fmla="*/ 160338 w 127"/>
                  <a:gd name="T53" fmla="*/ 153987 h 119"/>
                  <a:gd name="T54" fmla="*/ 201613 w 127"/>
                  <a:gd name="T55" fmla="*/ 41275 h 119"/>
                  <a:gd name="T56" fmla="*/ 160338 w 127"/>
                  <a:gd name="T57" fmla="*/ 71437 h 119"/>
                  <a:gd name="T58" fmla="*/ 103188 w 127"/>
                  <a:gd name="T59" fmla="*/ 34925 h 119"/>
                  <a:gd name="T60" fmla="*/ 144463 w 127"/>
                  <a:gd name="T61" fmla="*/ 0 h 119"/>
                  <a:gd name="T62" fmla="*/ 201613 w 127"/>
                  <a:gd name="T63" fmla="*/ 41275 h 119"/>
                  <a:gd name="T64" fmla="*/ 201613 w 127"/>
                  <a:gd name="T65" fmla="*/ 106362 h 119"/>
                  <a:gd name="T66" fmla="*/ 144463 w 127"/>
                  <a:gd name="T67" fmla="*/ 144462 h 119"/>
                  <a:gd name="T68" fmla="*/ 103188 w 127"/>
                  <a:gd name="T69" fmla="*/ 109537 h 119"/>
                  <a:gd name="T70" fmla="*/ 160338 w 127"/>
                  <a:gd name="T71" fmla="*/ 71437 h 119"/>
                  <a:gd name="T72" fmla="*/ 201613 w 127"/>
                  <a:gd name="T73" fmla="*/ 106362 h 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 h="119">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26" y="97"/>
                    </a:lnTo>
                    <a:lnTo>
                      <a:pt x="26" y="89"/>
                    </a:lnTo>
                    <a:lnTo>
                      <a:pt x="39" y="95"/>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solidFill>
                <a:schemeClr val="bg1"/>
              </a:solid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grpSp>
          <p:nvGrpSpPr>
            <p:cNvPr id="109" name="组合 108"/>
            <p:cNvGrpSpPr/>
            <p:nvPr/>
          </p:nvGrpSpPr>
          <p:grpSpPr>
            <a:xfrm>
              <a:off x="4738" y="2888"/>
              <a:ext cx="1264" cy="1248"/>
              <a:chOff x="7565" y="3946"/>
              <a:chExt cx="1264" cy="1248"/>
            </a:xfrm>
          </p:grpSpPr>
          <p:sp>
            <p:nvSpPr>
              <p:cNvPr id="110" name="Freeform: Shape 6"/>
              <p:cNvSpPr/>
              <p:nvPr/>
            </p:nvSpPr>
            <p:spPr bwMode="auto">
              <a:xfrm>
                <a:off x="7565" y="3946"/>
                <a:ext cx="1264" cy="1249"/>
              </a:xfrm>
              <a:custGeom>
                <a:avLst/>
                <a:gdLst>
                  <a:gd name="T0" fmla="*/ 162 w 316"/>
                  <a:gd name="T1" fmla="*/ 0 h 312"/>
                  <a:gd name="T2" fmla="*/ 0 w 316"/>
                  <a:gd name="T3" fmla="*/ 0 h 312"/>
                  <a:gd name="T4" fmla="*/ 0 w 316"/>
                  <a:gd name="T5" fmla="*/ 164 h 312"/>
                  <a:gd name="T6" fmla="*/ 150 w 316"/>
                  <a:gd name="T7" fmla="*/ 312 h 312"/>
                  <a:gd name="T8" fmla="*/ 316 w 316"/>
                  <a:gd name="T9" fmla="*/ 312 h 312"/>
                  <a:gd name="T10" fmla="*/ 316 w 316"/>
                  <a:gd name="T11" fmla="*/ 152 h 312"/>
                  <a:gd name="T12" fmla="*/ 162 w 316"/>
                  <a:gd name="T13" fmla="*/ 0 h 312"/>
                </a:gdLst>
                <a:ahLst/>
                <a:cxnLst>
                  <a:cxn ang="0">
                    <a:pos x="T0" y="T1"/>
                  </a:cxn>
                  <a:cxn ang="0">
                    <a:pos x="T2" y="T3"/>
                  </a:cxn>
                  <a:cxn ang="0">
                    <a:pos x="T4" y="T5"/>
                  </a:cxn>
                  <a:cxn ang="0">
                    <a:pos x="T6" y="T7"/>
                  </a:cxn>
                  <a:cxn ang="0">
                    <a:pos x="T8" y="T9"/>
                  </a:cxn>
                  <a:cxn ang="0">
                    <a:pos x="T10" y="T11"/>
                  </a:cxn>
                  <a:cxn ang="0">
                    <a:pos x="T12" y="T13"/>
                  </a:cxn>
                </a:cxnLst>
                <a:rect l="0" t="0" r="r" b="b"/>
                <a:pathLst>
                  <a:path w="316" h="312">
                    <a:moveTo>
                      <a:pt x="162" y="0"/>
                    </a:moveTo>
                    <a:cubicBezTo>
                      <a:pt x="0" y="0"/>
                      <a:pt x="0" y="0"/>
                      <a:pt x="0" y="0"/>
                    </a:cubicBezTo>
                    <a:cubicBezTo>
                      <a:pt x="0" y="164"/>
                      <a:pt x="0" y="164"/>
                      <a:pt x="0" y="164"/>
                    </a:cubicBezTo>
                    <a:cubicBezTo>
                      <a:pt x="0" y="247"/>
                      <a:pt x="67" y="312"/>
                      <a:pt x="150" y="312"/>
                    </a:cubicBezTo>
                    <a:cubicBezTo>
                      <a:pt x="316" y="312"/>
                      <a:pt x="316" y="312"/>
                      <a:pt x="316" y="312"/>
                    </a:cubicBezTo>
                    <a:cubicBezTo>
                      <a:pt x="316" y="152"/>
                      <a:pt x="316" y="152"/>
                      <a:pt x="316" y="152"/>
                    </a:cubicBezTo>
                    <a:cubicBezTo>
                      <a:pt x="316" y="68"/>
                      <a:pt x="245" y="0"/>
                      <a:pt x="162" y="0"/>
                    </a:cubicBezTo>
                  </a:path>
                </a:pathLst>
              </a:custGeom>
              <a:solidFill>
                <a:srgbClr val="DB1F1B"/>
              </a:solid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11" name="Freeform: Shape 21"/>
              <p:cNvSpPr/>
              <p:nvPr/>
            </p:nvSpPr>
            <p:spPr bwMode="auto">
              <a:xfrm>
                <a:off x="7856" y="4243"/>
                <a:ext cx="633" cy="512"/>
              </a:xfrm>
              <a:custGeom>
                <a:avLst/>
                <a:gdLst>
                  <a:gd name="T0" fmla="*/ 233362 w 68"/>
                  <a:gd name="T1" fmla="*/ 168303 h 55"/>
                  <a:gd name="T2" fmla="*/ 216203 w 68"/>
                  <a:gd name="T3" fmla="*/ 188912 h 55"/>
                  <a:gd name="T4" fmla="*/ 17159 w 68"/>
                  <a:gd name="T5" fmla="*/ 188912 h 55"/>
                  <a:gd name="T6" fmla="*/ 0 w 68"/>
                  <a:gd name="T7" fmla="*/ 168303 h 55"/>
                  <a:gd name="T8" fmla="*/ 0 w 68"/>
                  <a:gd name="T9" fmla="*/ 20609 h 55"/>
                  <a:gd name="T10" fmla="*/ 17159 w 68"/>
                  <a:gd name="T11" fmla="*/ 0 h 55"/>
                  <a:gd name="T12" fmla="*/ 216203 w 68"/>
                  <a:gd name="T13" fmla="*/ 0 h 55"/>
                  <a:gd name="T14" fmla="*/ 233362 w 68"/>
                  <a:gd name="T15" fmla="*/ 20609 h 55"/>
                  <a:gd name="T16" fmla="*/ 233362 w 68"/>
                  <a:gd name="T17" fmla="*/ 168303 h 55"/>
                  <a:gd name="T18" fmla="*/ 17159 w 68"/>
                  <a:gd name="T19" fmla="*/ 17174 h 55"/>
                  <a:gd name="T20" fmla="*/ 13727 w 68"/>
                  <a:gd name="T21" fmla="*/ 20609 h 55"/>
                  <a:gd name="T22" fmla="*/ 13727 w 68"/>
                  <a:gd name="T23" fmla="*/ 168303 h 55"/>
                  <a:gd name="T24" fmla="*/ 17159 w 68"/>
                  <a:gd name="T25" fmla="*/ 175173 h 55"/>
                  <a:gd name="T26" fmla="*/ 216203 w 68"/>
                  <a:gd name="T27" fmla="*/ 175173 h 55"/>
                  <a:gd name="T28" fmla="*/ 219635 w 68"/>
                  <a:gd name="T29" fmla="*/ 168303 h 55"/>
                  <a:gd name="T30" fmla="*/ 219635 w 68"/>
                  <a:gd name="T31" fmla="*/ 20609 h 55"/>
                  <a:gd name="T32" fmla="*/ 216203 w 68"/>
                  <a:gd name="T33" fmla="*/ 17174 h 55"/>
                  <a:gd name="T34" fmla="*/ 17159 w 68"/>
                  <a:gd name="T35" fmla="*/ 17174 h 55"/>
                  <a:gd name="T36" fmla="*/ 54909 w 68"/>
                  <a:gd name="T37" fmla="*/ 79000 h 55"/>
                  <a:gd name="T38" fmla="*/ 30886 w 68"/>
                  <a:gd name="T39" fmla="*/ 54956 h 55"/>
                  <a:gd name="T40" fmla="*/ 54909 w 68"/>
                  <a:gd name="T41" fmla="*/ 30913 h 55"/>
                  <a:gd name="T42" fmla="*/ 78931 w 68"/>
                  <a:gd name="T43" fmla="*/ 54956 h 55"/>
                  <a:gd name="T44" fmla="*/ 54909 w 68"/>
                  <a:gd name="T45" fmla="*/ 79000 h 55"/>
                  <a:gd name="T46" fmla="*/ 202476 w 68"/>
                  <a:gd name="T47" fmla="*/ 157999 h 55"/>
                  <a:gd name="T48" fmla="*/ 30886 w 68"/>
                  <a:gd name="T49" fmla="*/ 157999 h 55"/>
                  <a:gd name="T50" fmla="*/ 30886 w 68"/>
                  <a:gd name="T51" fmla="*/ 133956 h 55"/>
                  <a:gd name="T52" fmla="*/ 68636 w 68"/>
                  <a:gd name="T53" fmla="*/ 96173 h 55"/>
                  <a:gd name="T54" fmla="*/ 89227 w 68"/>
                  <a:gd name="T55" fmla="*/ 113347 h 55"/>
                  <a:gd name="T56" fmla="*/ 150999 w 68"/>
                  <a:gd name="T57" fmla="*/ 51521 h 55"/>
                  <a:gd name="T58" fmla="*/ 202476 w 68"/>
                  <a:gd name="T59" fmla="*/ 103043 h 55"/>
                  <a:gd name="T60" fmla="*/ 202476 w 68"/>
                  <a:gd name="T61" fmla="*/ 157999 h 5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8" h="55">
                    <a:moveTo>
                      <a:pt x="68" y="49"/>
                    </a:moveTo>
                    <a:cubicBezTo>
                      <a:pt x="68" y="53"/>
                      <a:pt x="66" y="55"/>
                      <a:pt x="63" y="55"/>
                    </a:cubicBezTo>
                    <a:cubicBezTo>
                      <a:pt x="5" y="55"/>
                      <a:pt x="5" y="55"/>
                      <a:pt x="5" y="55"/>
                    </a:cubicBezTo>
                    <a:cubicBezTo>
                      <a:pt x="2" y="55"/>
                      <a:pt x="0" y="53"/>
                      <a:pt x="0" y="49"/>
                    </a:cubicBezTo>
                    <a:cubicBezTo>
                      <a:pt x="0" y="6"/>
                      <a:pt x="0" y="6"/>
                      <a:pt x="0" y="6"/>
                    </a:cubicBezTo>
                    <a:cubicBezTo>
                      <a:pt x="0" y="3"/>
                      <a:pt x="2" y="0"/>
                      <a:pt x="5" y="0"/>
                    </a:cubicBezTo>
                    <a:cubicBezTo>
                      <a:pt x="63" y="0"/>
                      <a:pt x="63" y="0"/>
                      <a:pt x="63" y="0"/>
                    </a:cubicBezTo>
                    <a:cubicBezTo>
                      <a:pt x="66" y="0"/>
                      <a:pt x="68" y="3"/>
                      <a:pt x="68" y="6"/>
                    </a:cubicBezTo>
                    <a:lnTo>
                      <a:pt x="68" y="49"/>
                    </a:lnTo>
                    <a:close/>
                    <a:moveTo>
                      <a:pt x="5" y="5"/>
                    </a:moveTo>
                    <a:cubicBezTo>
                      <a:pt x="5" y="5"/>
                      <a:pt x="4" y="5"/>
                      <a:pt x="4" y="6"/>
                    </a:cubicBezTo>
                    <a:cubicBezTo>
                      <a:pt x="4" y="49"/>
                      <a:pt x="4" y="49"/>
                      <a:pt x="4" y="49"/>
                    </a:cubicBezTo>
                    <a:cubicBezTo>
                      <a:pt x="4" y="50"/>
                      <a:pt x="5" y="51"/>
                      <a:pt x="5" y="51"/>
                    </a:cubicBezTo>
                    <a:cubicBezTo>
                      <a:pt x="63" y="51"/>
                      <a:pt x="63" y="51"/>
                      <a:pt x="63" y="51"/>
                    </a:cubicBezTo>
                    <a:cubicBezTo>
                      <a:pt x="63" y="51"/>
                      <a:pt x="64" y="50"/>
                      <a:pt x="64" y="49"/>
                    </a:cubicBezTo>
                    <a:cubicBezTo>
                      <a:pt x="64" y="6"/>
                      <a:pt x="64" y="6"/>
                      <a:pt x="64" y="6"/>
                    </a:cubicBezTo>
                    <a:cubicBezTo>
                      <a:pt x="64" y="5"/>
                      <a:pt x="63" y="5"/>
                      <a:pt x="63" y="5"/>
                    </a:cubicBezTo>
                    <a:lnTo>
                      <a:pt x="5" y="5"/>
                    </a:lnTo>
                    <a:close/>
                    <a:moveTo>
                      <a:pt x="16" y="23"/>
                    </a:moveTo>
                    <a:cubicBezTo>
                      <a:pt x="12" y="23"/>
                      <a:pt x="9" y="20"/>
                      <a:pt x="9" y="16"/>
                    </a:cubicBezTo>
                    <a:cubicBezTo>
                      <a:pt x="9" y="13"/>
                      <a:pt x="12" y="9"/>
                      <a:pt x="16" y="9"/>
                    </a:cubicBezTo>
                    <a:cubicBezTo>
                      <a:pt x="20" y="9"/>
                      <a:pt x="23" y="13"/>
                      <a:pt x="23" y="16"/>
                    </a:cubicBezTo>
                    <a:cubicBezTo>
                      <a:pt x="23" y="20"/>
                      <a:pt x="20" y="23"/>
                      <a:pt x="16" y="23"/>
                    </a:cubicBezTo>
                    <a:close/>
                    <a:moveTo>
                      <a:pt x="59" y="46"/>
                    </a:moveTo>
                    <a:cubicBezTo>
                      <a:pt x="9" y="46"/>
                      <a:pt x="9" y="46"/>
                      <a:pt x="9" y="46"/>
                    </a:cubicBezTo>
                    <a:cubicBezTo>
                      <a:pt x="9" y="39"/>
                      <a:pt x="9" y="39"/>
                      <a:pt x="9" y="39"/>
                    </a:cubicBezTo>
                    <a:cubicBezTo>
                      <a:pt x="20" y="28"/>
                      <a:pt x="20" y="28"/>
                      <a:pt x="20" y="28"/>
                    </a:cubicBezTo>
                    <a:cubicBezTo>
                      <a:pt x="26" y="33"/>
                      <a:pt x="26" y="33"/>
                      <a:pt x="26" y="33"/>
                    </a:cubicBezTo>
                    <a:cubicBezTo>
                      <a:pt x="44" y="15"/>
                      <a:pt x="44" y="15"/>
                      <a:pt x="44" y="15"/>
                    </a:cubicBezTo>
                    <a:cubicBezTo>
                      <a:pt x="59" y="30"/>
                      <a:pt x="59" y="30"/>
                      <a:pt x="59" y="30"/>
                    </a:cubicBezTo>
                    <a:lnTo>
                      <a:pt x="59" y="46"/>
                    </a:lnTo>
                    <a:close/>
                  </a:path>
                </a:pathLst>
              </a:custGeom>
              <a:solidFill>
                <a:schemeClr val="bg1"/>
              </a:solid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grpSp>
          <p:nvGrpSpPr>
            <p:cNvPr id="112" name="组合 111"/>
            <p:cNvGrpSpPr/>
            <p:nvPr/>
          </p:nvGrpSpPr>
          <p:grpSpPr>
            <a:xfrm>
              <a:off x="7504" y="2888"/>
              <a:ext cx="1246" cy="1248"/>
              <a:chOff x="10331" y="3946"/>
              <a:chExt cx="1246" cy="1248"/>
            </a:xfrm>
          </p:grpSpPr>
          <p:sp>
            <p:nvSpPr>
              <p:cNvPr id="113" name="Freeform: Shape 8"/>
              <p:cNvSpPr/>
              <p:nvPr/>
            </p:nvSpPr>
            <p:spPr bwMode="auto">
              <a:xfrm>
                <a:off x="10331" y="3946"/>
                <a:ext cx="1247" cy="1249"/>
              </a:xfrm>
              <a:custGeom>
                <a:avLst/>
                <a:gdLst>
                  <a:gd name="T0" fmla="*/ 312 w 312"/>
                  <a:gd name="T1" fmla="*/ 0 h 312"/>
                  <a:gd name="T2" fmla="*/ 153 w 312"/>
                  <a:gd name="T3" fmla="*/ 0 h 312"/>
                  <a:gd name="T4" fmla="*/ 0 w 312"/>
                  <a:gd name="T5" fmla="*/ 152 h 312"/>
                  <a:gd name="T6" fmla="*/ 0 w 312"/>
                  <a:gd name="T7" fmla="*/ 312 h 312"/>
                  <a:gd name="T8" fmla="*/ 165 w 312"/>
                  <a:gd name="T9" fmla="*/ 312 h 312"/>
                  <a:gd name="T10" fmla="*/ 312 w 312"/>
                  <a:gd name="T11" fmla="*/ 164 h 312"/>
                  <a:gd name="T12" fmla="*/ 312 w 312"/>
                  <a:gd name="T13" fmla="*/ 0 h 312"/>
                </a:gdLst>
                <a:ahLst/>
                <a:cxnLst>
                  <a:cxn ang="0">
                    <a:pos x="T0" y="T1"/>
                  </a:cxn>
                  <a:cxn ang="0">
                    <a:pos x="T2" y="T3"/>
                  </a:cxn>
                  <a:cxn ang="0">
                    <a:pos x="T4" y="T5"/>
                  </a:cxn>
                  <a:cxn ang="0">
                    <a:pos x="T6" y="T7"/>
                  </a:cxn>
                  <a:cxn ang="0">
                    <a:pos x="T8" y="T9"/>
                  </a:cxn>
                  <a:cxn ang="0">
                    <a:pos x="T10" y="T11"/>
                  </a:cxn>
                  <a:cxn ang="0">
                    <a:pos x="T12" y="T13"/>
                  </a:cxn>
                </a:cxnLst>
                <a:rect l="0" t="0" r="r" b="b"/>
                <a:pathLst>
                  <a:path w="312" h="312">
                    <a:moveTo>
                      <a:pt x="312" y="0"/>
                    </a:moveTo>
                    <a:cubicBezTo>
                      <a:pt x="153" y="0"/>
                      <a:pt x="153" y="0"/>
                      <a:pt x="153" y="0"/>
                    </a:cubicBezTo>
                    <a:cubicBezTo>
                      <a:pt x="69" y="0"/>
                      <a:pt x="0" y="68"/>
                      <a:pt x="0" y="152"/>
                    </a:cubicBezTo>
                    <a:cubicBezTo>
                      <a:pt x="0" y="312"/>
                      <a:pt x="0" y="312"/>
                      <a:pt x="0" y="312"/>
                    </a:cubicBezTo>
                    <a:cubicBezTo>
                      <a:pt x="165" y="312"/>
                      <a:pt x="165" y="312"/>
                      <a:pt x="165" y="312"/>
                    </a:cubicBezTo>
                    <a:cubicBezTo>
                      <a:pt x="248" y="312"/>
                      <a:pt x="312" y="247"/>
                      <a:pt x="312" y="164"/>
                    </a:cubicBezTo>
                    <a:cubicBezTo>
                      <a:pt x="312" y="0"/>
                      <a:pt x="312" y="0"/>
                      <a:pt x="312" y="0"/>
                    </a:cubicBezTo>
                  </a:path>
                </a:pathLst>
              </a:custGeom>
              <a:solidFill>
                <a:srgbClr val="DB1F1B"/>
              </a:solid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14" name="Freeform: Shape 22"/>
              <p:cNvSpPr/>
              <p:nvPr/>
            </p:nvSpPr>
            <p:spPr bwMode="auto">
              <a:xfrm>
                <a:off x="10688" y="4325"/>
                <a:ext cx="594" cy="431"/>
              </a:xfrm>
              <a:custGeom>
                <a:avLst/>
                <a:gdLst>
                  <a:gd name="T0" fmla="*/ 219075 w 64"/>
                  <a:gd name="T1" fmla="*/ 144946 h 46"/>
                  <a:gd name="T2" fmla="*/ 212229 w 64"/>
                  <a:gd name="T3" fmla="*/ 151848 h 46"/>
                  <a:gd name="T4" fmla="*/ 208806 w 64"/>
                  <a:gd name="T5" fmla="*/ 155299 h 46"/>
                  <a:gd name="T6" fmla="*/ 205383 w 64"/>
                  <a:gd name="T7" fmla="*/ 151848 h 46"/>
                  <a:gd name="T8" fmla="*/ 154037 w 64"/>
                  <a:gd name="T9" fmla="*/ 103533 h 46"/>
                  <a:gd name="T10" fmla="*/ 154037 w 64"/>
                  <a:gd name="T11" fmla="*/ 124239 h 46"/>
                  <a:gd name="T12" fmla="*/ 119807 w 64"/>
                  <a:gd name="T13" fmla="*/ 158750 h 46"/>
                  <a:gd name="T14" fmla="*/ 34230 w 64"/>
                  <a:gd name="T15" fmla="*/ 158750 h 46"/>
                  <a:gd name="T16" fmla="*/ 0 w 64"/>
                  <a:gd name="T17" fmla="*/ 124239 h 46"/>
                  <a:gd name="T18" fmla="*/ 0 w 64"/>
                  <a:gd name="T19" fmla="*/ 34511 h 46"/>
                  <a:gd name="T20" fmla="*/ 34230 w 64"/>
                  <a:gd name="T21" fmla="*/ 0 h 46"/>
                  <a:gd name="T22" fmla="*/ 119807 w 64"/>
                  <a:gd name="T23" fmla="*/ 0 h 46"/>
                  <a:gd name="T24" fmla="*/ 154037 w 64"/>
                  <a:gd name="T25" fmla="*/ 34511 h 46"/>
                  <a:gd name="T26" fmla="*/ 154037 w 64"/>
                  <a:gd name="T27" fmla="*/ 55217 h 46"/>
                  <a:gd name="T28" fmla="*/ 205383 w 64"/>
                  <a:gd name="T29" fmla="*/ 6902 h 46"/>
                  <a:gd name="T30" fmla="*/ 208806 w 64"/>
                  <a:gd name="T31" fmla="*/ 3451 h 46"/>
                  <a:gd name="T32" fmla="*/ 212229 w 64"/>
                  <a:gd name="T33" fmla="*/ 3451 h 46"/>
                  <a:gd name="T34" fmla="*/ 219075 w 64"/>
                  <a:gd name="T35" fmla="*/ 13804 h 46"/>
                  <a:gd name="T36" fmla="*/ 219075 w 64"/>
                  <a:gd name="T37" fmla="*/ 144946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4" h="46">
                    <a:moveTo>
                      <a:pt x="64" y="42"/>
                    </a:moveTo>
                    <a:cubicBezTo>
                      <a:pt x="64" y="43"/>
                      <a:pt x="63" y="44"/>
                      <a:pt x="62" y="44"/>
                    </a:cubicBezTo>
                    <a:cubicBezTo>
                      <a:pt x="62" y="45"/>
                      <a:pt x="62" y="45"/>
                      <a:pt x="61" y="45"/>
                    </a:cubicBezTo>
                    <a:cubicBezTo>
                      <a:pt x="61" y="45"/>
                      <a:pt x="60" y="44"/>
                      <a:pt x="60" y="44"/>
                    </a:cubicBezTo>
                    <a:cubicBezTo>
                      <a:pt x="45" y="30"/>
                      <a:pt x="45" y="30"/>
                      <a:pt x="45" y="30"/>
                    </a:cubicBezTo>
                    <a:cubicBezTo>
                      <a:pt x="45" y="36"/>
                      <a:pt x="45" y="36"/>
                      <a:pt x="45" y="36"/>
                    </a:cubicBezTo>
                    <a:cubicBezTo>
                      <a:pt x="45" y="41"/>
                      <a:pt x="41" y="46"/>
                      <a:pt x="35" y="46"/>
                    </a:cubicBezTo>
                    <a:cubicBezTo>
                      <a:pt x="10" y="46"/>
                      <a:pt x="10" y="46"/>
                      <a:pt x="10" y="46"/>
                    </a:cubicBezTo>
                    <a:cubicBezTo>
                      <a:pt x="4" y="46"/>
                      <a:pt x="0" y="41"/>
                      <a:pt x="0" y="36"/>
                    </a:cubicBezTo>
                    <a:cubicBezTo>
                      <a:pt x="0" y="10"/>
                      <a:pt x="0" y="10"/>
                      <a:pt x="0" y="10"/>
                    </a:cubicBezTo>
                    <a:cubicBezTo>
                      <a:pt x="0" y="5"/>
                      <a:pt x="4" y="0"/>
                      <a:pt x="10" y="0"/>
                    </a:cubicBezTo>
                    <a:cubicBezTo>
                      <a:pt x="35" y="0"/>
                      <a:pt x="35" y="0"/>
                      <a:pt x="35" y="0"/>
                    </a:cubicBezTo>
                    <a:cubicBezTo>
                      <a:pt x="41" y="0"/>
                      <a:pt x="45" y="5"/>
                      <a:pt x="45" y="10"/>
                    </a:cubicBezTo>
                    <a:cubicBezTo>
                      <a:pt x="45" y="16"/>
                      <a:pt x="45" y="16"/>
                      <a:pt x="45" y="16"/>
                    </a:cubicBezTo>
                    <a:cubicBezTo>
                      <a:pt x="60" y="2"/>
                      <a:pt x="60" y="2"/>
                      <a:pt x="60" y="2"/>
                    </a:cubicBezTo>
                    <a:cubicBezTo>
                      <a:pt x="60" y="1"/>
                      <a:pt x="61" y="1"/>
                      <a:pt x="61" y="1"/>
                    </a:cubicBezTo>
                    <a:cubicBezTo>
                      <a:pt x="62" y="1"/>
                      <a:pt x="62" y="1"/>
                      <a:pt x="62" y="1"/>
                    </a:cubicBezTo>
                    <a:cubicBezTo>
                      <a:pt x="63" y="2"/>
                      <a:pt x="64" y="3"/>
                      <a:pt x="64" y="4"/>
                    </a:cubicBezTo>
                    <a:lnTo>
                      <a:pt x="64" y="42"/>
                    </a:lnTo>
                    <a:close/>
                  </a:path>
                </a:pathLst>
              </a:custGeom>
              <a:solidFill>
                <a:schemeClr val="bg1"/>
              </a:solid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grpSp>
          <p:nvGrpSpPr>
            <p:cNvPr id="115" name="组合 114"/>
            <p:cNvGrpSpPr/>
            <p:nvPr/>
          </p:nvGrpSpPr>
          <p:grpSpPr>
            <a:xfrm>
              <a:off x="6207" y="2414"/>
              <a:ext cx="1134" cy="1136"/>
              <a:chOff x="8962" y="3472"/>
              <a:chExt cx="1134" cy="1136"/>
            </a:xfrm>
          </p:grpSpPr>
          <p:sp>
            <p:nvSpPr>
              <p:cNvPr id="116" name="Oval 15"/>
              <p:cNvSpPr/>
              <p:nvPr/>
            </p:nvSpPr>
            <p:spPr bwMode="auto">
              <a:xfrm rot="18900000">
                <a:off x="8962" y="3472"/>
                <a:ext cx="1134" cy="1136"/>
              </a:xfrm>
              <a:prstGeom prst="ellipse">
                <a:avLst/>
              </a:prstGeom>
              <a:solidFill>
                <a:srgbClr val="DB1F1B"/>
              </a:solidFill>
              <a:ln>
                <a:noFill/>
              </a:ln>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17" name="Freeform: Shape 36"/>
              <p:cNvSpPr/>
              <p:nvPr/>
            </p:nvSpPr>
            <p:spPr bwMode="auto">
              <a:xfrm>
                <a:off x="9240" y="3751"/>
                <a:ext cx="578" cy="579"/>
              </a:xfrm>
              <a:custGeom>
                <a:avLst/>
                <a:gdLst>
                  <a:gd name="T0" fmla="*/ 324 w 634"/>
                  <a:gd name="T1" fmla="*/ 0 h 634"/>
                  <a:gd name="T2" fmla="*/ 324 w 634"/>
                  <a:gd name="T3" fmla="*/ 633 h 634"/>
                  <a:gd name="T4" fmla="*/ 324 w 634"/>
                  <a:gd name="T5" fmla="*/ 0 h 634"/>
                  <a:gd name="T6" fmla="*/ 545 w 634"/>
                  <a:gd name="T7" fmla="*/ 162 h 634"/>
                  <a:gd name="T8" fmla="*/ 442 w 634"/>
                  <a:gd name="T9" fmla="*/ 294 h 634"/>
                  <a:gd name="T10" fmla="*/ 545 w 634"/>
                  <a:gd name="T11" fmla="*/ 162 h 634"/>
                  <a:gd name="T12" fmla="*/ 516 w 634"/>
                  <a:gd name="T13" fmla="*/ 133 h 634"/>
                  <a:gd name="T14" fmla="*/ 383 w 634"/>
                  <a:gd name="T15" fmla="*/ 59 h 634"/>
                  <a:gd name="T16" fmla="*/ 236 w 634"/>
                  <a:gd name="T17" fmla="*/ 294 h 634"/>
                  <a:gd name="T18" fmla="*/ 251 w 634"/>
                  <a:gd name="T19" fmla="*/ 192 h 634"/>
                  <a:gd name="T20" fmla="*/ 383 w 634"/>
                  <a:gd name="T21" fmla="*/ 192 h 634"/>
                  <a:gd name="T22" fmla="*/ 236 w 634"/>
                  <a:gd name="T23" fmla="*/ 294 h 634"/>
                  <a:gd name="T24" fmla="*/ 398 w 634"/>
                  <a:gd name="T25" fmla="*/ 339 h 634"/>
                  <a:gd name="T26" fmla="*/ 324 w 634"/>
                  <a:gd name="T27" fmla="*/ 442 h 634"/>
                  <a:gd name="T28" fmla="*/ 236 w 634"/>
                  <a:gd name="T29" fmla="*/ 339 h 634"/>
                  <a:gd name="T30" fmla="*/ 295 w 634"/>
                  <a:gd name="T31" fmla="*/ 44 h 634"/>
                  <a:gd name="T32" fmla="*/ 324 w 634"/>
                  <a:gd name="T33" fmla="*/ 44 h 634"/>
                  <a:gd name="T34" fmla="*/ 383 w 634"/>
                  <a:gd name="T35" fmla="*/ 162 h 634"/>
                  <a:gd name="T36" fmla="*/ 265 w 634"/>
                  <a:gd name="T37" fmla="*/ 162 h 634"/>
                  <a:gd name="T38" fmla="*/ 251 w 634"/>
                  <a:gd name="T39" fmla="*/ 59 h 634"/>
                  <a:gd name="T40" fmla="*/ 221 w 634"/>
                  <a:gd name="T41" fmla="*/ 147 h 634"/>
                  <a:gd name="T42" fmla="*/ 251 w 634"/>
                  <a:gd name="T43" fmla="*/ 59 h 634"/>
                  <a:gd name="T44" fmla="*/ 89 w 634"/>
                  <a:gd name="T45" fmla="*/ 162 h 634"/>
                  <a:gd name="T46" fmla="*/ 207 w 634"/>
                  <a:gd name="T47" fmla="*/ 294 h 634"/>
                  <a:gd name="T48" fmla="*/ 89 w 634"/>
                  <a:gd name="T49" fmla="*/ 162 h 634"/>
                  <a:gd name="T50" fmla="*/ 89 w 634"/>
                  <a:gd name="T51" fmla="*/ 471 h 634"/>
                  <a:gd name="T52" fmla="*/ 207 w 634"/>
                  <a:gd name="T53" fmla="*/ 339 h 634"/>
                  <a:gd name="T54" fmla="*/ 89 w 634"/>
                  <a:gd name="T55" fmla="*/ 471 h 634"/>
                  <a:gd name="T56" fmla="*/ 118 w 634"/>
                  <a:gd name="T57" fmla="*/ 501 h 634"/>
                  <a:gd name="T58" fmla="*/ 251 w 634"/>
                  <a:gd name="T59" fmla="*/ 589 h 634"/>
                  <a:gd name="T60" fmla="*/ 339 w 634"/>
                  <a:gd name="T61" fmla="*/ 589 h 634"/>
                  <a:gd name="T62" fmla="*/ 324 w 634"/>
                  <a:gd name="T63" fmla="*/ 589 h 634"/>
                  <a:gd name="T64" fmla="*/ 265 w 634"/>
                  <a:gd name="T65" fmla="*/ 471 h 634"/>
                  <a:gd name="T66" fmla="*/ 383 w 634"/>
                  <a:gd name="T67" fmla="*/ 471 h 634"/>
                  <a:gd name="T68" fmla="*/ 383 w 634"/>
                  <a:gd name="T69" fmla="*/ 589 h 634"/>
                  <a:gd name="T70" fmla="*/ 412 w 634"/>
                  <a:gd name="T71" fmla="*/ 486 h 634"/>
                  <a:gd name="T72" fmla="*/ 383 w 634"/>
                  <a:gd name="T73" fmla="*/ 589 h 634"/>
                  <a:gd name="T74" fmla="*/ 545 w 634"/>
                  <a:gd name="T75" fmla="*/ 471 h 634"/>
                  <a:gd name="T76" fmla="*/ 442 w 634"/>
                  <a:gd name="T77" fmla="*/ 339 h 634"/>
                  <a:gd name="T78" fmla="*/ 545 w 634"/>
                  <a:gd name="T79" fmla="*/ 471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34" h="634">
                    <a:moveTo>
                      <a:pt x="324" y="0"/>
                    </a:moveTo>
                    <a:lnTo>
                      <a:pt x="324" y="0"/>
                    </a:lnTo>
                    <a:cubicBezTo>
                      <a:pt x="148" y="0"/>
                      <a:pt x="0" y="147"/>
                      <a:pt x="0" y="324"/>
                    </a:cubicBezTo>
                    <a:cubicBezTo>
                      <a:pt x="0" y="486"/>
                      <a:pt x="148" y="633"/>
                      <a:pt x="324" y="633"/>
                    </a:cubicBezTo>
                    <a:cubicBezTo>
                      <a:pt x="486" y="633"/>
                      <a:pt x="633" y="486"/>
                      <a:pt x="633" y="324"/>
                    </a:cubicBezTo>
                    <a:cubicBezTo>
                      <a:pt x="633" y="147"/>
                      <a:pt x="486" y="0"/>
                      <a:pt x="324" y="0"/>
                    </a:cubicBezTo>
                    <a:close/>
                    <a:moveTo>
                      <a:pt x="545" y="162"/>
                    </a:moveTo>
                    <a:lnTo>
                      <a:pt x="545" y="162"/>
                    </a:lnTo>
                    <a:cubicBezTo>
                      <a:pt x="574" y="206"/>
                      <a:pt x="589" y="251"/>
                      <a:pt x="589" y="294"/>
                    </a:cubicBezTo>
                    <a:cubicBezTo>
                      <a:pt x="442" y="294"/>
                      <a:pt x="442" y="294"/>
                      <a:pt x="442" y="294"/>
                    </a:cubicBezTo>
                    <a:cubicBezTo>
                      <a:pt x="442" y="265"/>
                      <a:pt x="427" y="221"/>
                      <a:pt x="427" y="192"/>
                    </a:cubicBezTo>
                    <a:cubicBezTo>
                      <a:pt x="471" y="192"/>
                      <a:pt x="516" y="177"/>
                      <a:pt x="545" y="162"/>
                    </a:cubicBezTo>
                    <a:close/>
                    <a:moveTo>
                      <a:pt x="516" y="133"/>
                    </a:moveTo>
                    <a:lnTo>
                      <a:pt x="516" y="133"/>
                    </a:lnTo>
                    <a:cubicBezTo>
                      <a:pt x="486" y="147"/>
                      <a:pt x="457" y="147"/>
                      <a:pt x="412" y="147"/>
                    </a:cubicBezTo>
                    <a:cubicBezTo>
                      <a:pt x="412" y="118"/>
                      <a:pt x="398" y="89"/>
                      <a:pt x="383" y="59"/>
                    </a:cubicBezTo>
                    <a:cubicBezTo>
                      <a:pt x="442" y="59"/>
                      <a:pt x="486" y="89"/>
                      <a:pt x="516" y="133"/>
                    </a:cubicBezTo>
                    <a:close/>
                    <a:moveTo>
                      <a:pt x="236" y="294"/>
                    </a:moveTo>
                    <a:lnTo>
                      <a:pt x="236" y="294"/>
                    </a:lnTo>
                    <a:cubicBezTo>
                      <a:pt x="236" y="265"/>
                      <a:pt x="251" y="236"/>
                      <a:pt x="251" y="192"/>
                    </a:cubicBezTo>
                    <a:cubicBezTo>
                      <a:pt x="280" y="206"/>
                      <a:pt x="295" y="206"/>
                      <a:pt x="324" y="206"/>
                    </a:cubicBezTo>
                    <a:cubicBezTo>
                      <a:pt x="339" y="206"/>
                      <a:pt x="369" y="206"/>
                      <a:pt x="383" y="192"/>
                    </a:cubicBezTo>
                    <a:cubicBezTo>
                      <a:pt x="398" y="236"/>
                      <a:pt x="398" y="265"/>
                      <a:pt x="398" y="294"/>
                    </a:cubicBezTo>
                    <a:lnTo>
                      <a:pt x="236" y="294"/>
                    </a:lnTo>
                    <a:close/>
                    <a:moveTo>
                      <a:pt x="398" y="339"/>
                    </a:moveTo>
                    <a:lnTo>
                      <a:pt x="398" y="339"/>
                    </a:lnTo>
                    <a:cubicBezTo>
                      <a:pt x="398" y="368"/>
                      <a:pt x="398" y="412"/>
                      <a:pt x="383" y="442"/>
                    </a:cubicBezTo>
                    <a:cubicBezTo>
                      <a:pt x="369" y="442"/>
                      <a:pt x="339" y="442"/>
                      <a:pt x="324" y="442"/>
                    </a:cubicBezTo>
                    <a:cubicBezTo>
                      <a:pt x="295" y="442"/>
                      <a:pt x="280" y="442"/>
                      <a:pt x="251" y="442"/>
                    </a:cubicBezTo>
                    <a:cubicBezTo>
                      <a:pt x="251" y="412"/>
                      <a:pt x="236" y="368"/>
                      <a:pt x="236" y="339"/>
                    </a:cubicBezTo>
                    <a:lnTo>
                      <a:pt x="398" y="339"/>
                    </a:lnTo>
                    <a:close/>
                    <a:moveTo>
                      <a:pt x="295" y="44"/>
                    </a:moveTo>
                    <a:lnTo>
                      <a:pt x="295" y="44"/>
                    </a:lnTo>
                    <a:cubicBezTo>
                      <a:pt x="310" y="44"/>
                      <a:pt x="310" y="44"/>
                      <a:pt x="324" y="44"/>
                    </a:cubicBezTo>
                    <a:lnTo>
                      <a:pt x="339" y="44"/>
                    </a:lnTo>
                    <a:cubicBezTo>
                      <a:pt x="354" y="74"/>
                      <a:pt x="369" y="118"/>
                      <a:pt x="383" y="162"/>
                    </a:cubicBezTo>
                    <a:cubicBezTo>
                      <a:pt x="354" y="162"/>
                      <a:pt x="339" y="162"/>
                      <a:pt x="324" y="162"/>
                    </a:cubicBezTo>
                    <a:cubicBezTo>
                      <a:pt x="295" y="162"/>
                      <a:pt x="280" y="162"/>
                      <a:pt x="265" y="162"/>
                    </a:cubicBezTo>
                    <a:cubicBezTo>
                      <a:pt x="265" y="118"/>
                      <a:pt x="280" y="74"/>
                      <a:pt x="295" y="44"/>
                    </a:cubicBezTo>
                    <a:close/>
                    <a:moveTo>
                      <a:pt x="251" y="59"/>
                    </a:moveTo>
                    <a:lnTo>
                      <a:pt x="251" y="59"/>
                    </a:lnTo>
                    <a:cubicBezTo>
                      <a:pt x="236" y="89"/>
                      <a:pt x="221" y="118"/>
                      <a:pt x="221" y="147"/>
                    </a:cubicBezTo>
                    <a:cubicBezTo>
                      <a:pt x="192" y="147"/>
                      <a:pt x="148" y="147"/>
                      <a:pt x="118" y="133"/>
                    </a:cubicBezTo>
                    <a:cubicBezTo>
                      <a:pt x="148" y="89"/>
                      <a:pt x="207" y="59"/>
                      <a:pt x="251" y="59"/>
                    </a:cubicBezTo>
                    <a:close/>
                    <a:moveTo>
                      <a:pt x="89" y="162"/>
                    </a:moveTo>
                    <a:lnTo>
                      <a:pt x="89" y="162"/>
                    </a:lnTo>
                    <a:cubicBezTo>
                      <a:pt x="133" y="177"/>
                      <a:pt x="177" y="192"/>
                      <a:pt x="207" y="192"/>
                    </a:cubicBezTo>
                    <a:cubicBezTo>
                      <a:pt x="207" y="221"/>
                      <a:pt x="207" y="265"/>
                      <a:pt x="207" y="294"/>
                    </a:cubicBezTo>
                    <a:cubicBezTo>
                      <a:pt x="44" y="294"/>
                      <a:pt x="44" y="294"/>
                      <a:pt x="44" y="294"/>
                    </a:cubicBezTo>
                    <a:cubicBezTo>
                      <a:pt x="44" y="251"/>
                      <a:pt x="59" y="206"/>
                      <a:pt x="89" y="162"/>
                    </a:cubicBezTo>
                    <a:close/>
                    <a:moveTo>
                      <a:pt x="89" y="471"/>
                    </a:moveTo>
                    <a:lnTo>
                      <a:pt x="89" y="471"/>
                    </a:lnTo>
                    <a:cubicBezTo>
                      <a:pt x="59" y="427"/>
                      <a:pt x="44" y="383"/>
                      <a:pt x="44" y="339"/>
                    </a:cubicBezTo>
                    <a:cubicBezTo>
                      <a:pt x="207" y="339"/>
                      <a:pt x="207" y="339"/>
                      <a:pt x="207" y="339"/>
                    </a:cubicBezTo>
                    <a:cubicBezTo>
                      <a:pt x="207" y="368"/>
                      <a:pt x="207" y="412"/>
                      <a:pt x="207" y="442"/>
                    </a:cubicBezTo>
                    <a:cubicBezTo>
                      <a:pt x="177" y="457"/>
                      <a:pt x="133" y="457"/>
                      <a:pt x="89" y="471"/>
                    </a:cubicBezTo>
                    <a:close/>
                    <a:moveTo>
                      <a:pt x="118" y="501"/>
                    </a:moveTo>
                    <a:lnTo>
                      <a:pt x="118" y="501"/>
                    </a:lnTo>
                    <a:cubicBezTo>
                      <a:pt x="148" y="501"/>
                      <a:pt x="192" y="486"/>
                      <a:pt x="221" y="486"/>
                    </a:cubicBezTo>
                    <a:cubicBezTo>
                      <a:pt x="221" y="515"/>
                      <a:pt x="236" y="560"/>
                      <a:pt x="251" y="589"/>
                    </a:cubicBezTo>
                    <a:cubicBezTo>
                      <a:pt x="207" y="574"/>
                      <a:pt x="148" y="545"/>
                      <a:pt x="118" y="501"/>
                    </a:cubicBezTo>
                    <a:close/>
                    <a:moveTo>
                      <a:pt x="339" y="589"/>
                    </a:moveTo>
                    <a:lnTo>
                      <a:pt x="339" y="589"/>
                    </a:lnTo>
                    <a:lnTo>
                      <a:pt x="324" y="589"/>
                    </a:lnTo>
                    <a:cubicBezTo>
                      <a:pt x="310" y="589"/>
                      <a:pt x="310" y="589"/>
                      <a:pt x="295" y="589"/>
                    </a:cubicBezTo>
                    <a:cubicBezTo>
                      <a:pt x="280" y="560"/>
                      <a:pt x="265" y="515"/>
                      <a:pt x="265" y="471"/>
                    </a:cubicBezTo>
                    <a:cubicBezTo>
                      <a:pt x="280" y="471"/>
                      <a:pt x="295" y="471"/>
                      <a:pt x="324" y="471"/>
                    </a:cubicBezTo>
                    <a:cubicBezTo>
                      <a:pt x="339" y="471"/>
                      <a:pt x="354" y="471"/>
                      <a:pt x="383" y="471"/>
                    </a:cubicBezTo>
                    <a:cubicBezTo>
                      <a:pt x="369" y="515"/>
                      <a:pt x="354" y="560"/>
                      <a:pt x="339" y="589"/>
                    </a:cubicBezTo>
                    <a:close/>
                    <a:moveTo>
                      <a:pt x="383" y="589"/>
                    </a:moveTo>
                    <a:lnTo>
                      <a:pt x="383" y="589"/>
                    </a:lnTo>
                    <a:cubicBezTo>
                      <a:pt x="398" y="560"/>
                      <a:pt x="412" y="515"/>
                      <a:pt x="412" y="486"/>
                    </a:cubicBezTo>
                    <a:cubicBezTo>
                      <a:pt x="457" y="486"/>
                      <a:pt x="486" y="501"/>
                      <a:pt x="516" y="501"/>
                    </a:cubicBezTo>
                    <a:cubicBezTo>
                      <a:pt x="486" y="545"/>
                      <a:pt x="442" y="574"/>
                      <a:pt x="383" y="589"/>
                    </a:cubicBezTo>
                    <a:close/>
                    <a:moveTo>
                      <a:pt x="545" y="471"/>
                    </a:moveTo>
                    <a:lnTo>
                      <a:pt x="545" y="471"/>
                    </a:lnTo>
                    <a:cubicBezTo>
                      <a:pt x="516" y="457"/>
                      <a:pt x="471" y="457"/>
                      <a:pt x="427" y="442"/>
                    </a:cubicBezTo>
                    <a:cubicBezTo>
                      <a:pt x="427" y="412"/>
                      <a:pt x="442" y="368"/>
                      <a:pt x="442" y="339"/>
                    </a:cubicBezTo>
                    <a:cubicBezTo>
                      <a:pt x="589" y="339"/>
                      <a:pt x="589" y="339"/>
                      <a:pt x="589" y="339"/>
                    </a:cubicBezTo>
                    <a:cubicBezTo>
                      <a:pt x="589" y="383"/>
                      <a:pt x="574" y="427"/>
                      <a:pt x="545" y="471"/>
                    </a:cubicBezTo>
                    <a:close/>
                  </a:path>
                </a:pathLst>
              </a:custGeom>
              <a:solidFill>
                <a:schemeClr val="bg1"/>
              </a:solidFill>
              <a:ln>
                <a:noFill/>
              </a:ln>
              <a:effectLst/>
            </p:spPr>
            <p:txBody>
              <a:bodyPr anchor="ctr"/>
              <a:p>
                <a:pPr algn="ctr"/>
                <a:endParaRPr>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p:tgtEl>
                                          <p:spTgt spid="39"/>
                                        </p:tgtEl>
                                        <p:attrNameLst>
                                          <p:attrName>ppt_y</p:attrName>
                                        </p:attrNameLst>
                                      </p:cBhvr>
                                      <p:tavLst>
                                        <p:tav tm="0">
                                          <p:val>
                                            <p:strVal val="#ppt_y+#ppt_h*1.125000"/>
                                          </p:val>
                                        </p:tav>
                                        <p:tav tm="100000">
                                          <p:val>
                                            <p:strVal val="#ppt_y"/>
                                          </p:val>
                                        </p:tav>
                                      </p:tavLst>
                                    </p:anim>
                                    <p:animEffect transition="in" filter="wipe(up)">
                                      <p:cBhvr>
                                        <p:cTn id="8" dur="500"/>
                                        <p:tgtEl>
                                          <p:spTgt spid="39"/>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additive="base">
                                        <p:cTn id="13" dur="500"/>
                                        <p:tgtEl>
                                          <p:spTgt spid="40"/>
                                        </p:tgtEl>
                                        <p:attrNameLst>
                                          <p:attrName>ppt_y</p:attrName>
                                        </p:attrNameLst>
                                      </p:cBhvr>
                                      <p:tavLst>
                                        <p:tav tm="0">
                                          <p:val>
                                            <p:strVal val="#ppt_y+#ppt_h*1.125000"/>
                                          </p:val>
                                        </p:tav>
                                        <p:tav tm="100000">
                                          <p:val>
                                            <p:strVal val="#ppt_y"/>
                                          </p:val>
                                        </p:tav>
                                      </p:tavLst>
                                    </p:anim>
                                    <p:animEffect transition="in" filter="wipe(up)">
                                      <p:cBhvr>
                                        <p:cTn id="14" dur="500"/>
                                        <p:tgtEl>
                                          <p:spTgt spid="40"/>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p:tgtEl>
                                          <p:spTgt spid="41"/>
                                        </p:tgtEl>
                                        <p:attrNameLst>
                                          <p:attrName>ppt_y</p:attrName>
                                        </p:attrNameLst>
                                      </p:cBhvr>
                                      <p:tavLst>
                                        <p:tav tm="0">
                                          <p:val>
                                            <p:strVal val="#ppt_y+#ppt_h*1.125000"/>
                                          </p:val>
                                        </p:tav>
                                        <p:tav tm="100000">
                                          <p:val>
                                            <p:strVal val="#ppt_y"/>
                                          </p:val>
                                        </p:tav>
                                      </p:tavLst>
                                    </p:anim>
                                    <p:animEffect transition="in" filter="wipe(up)">
                                      <p:cBhvr>
                                        <p:cTn id="20" dur="500"/>
                                        <p:tgtEl>
                                          <p:spTgt spid="41"/>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42"/>
                                        </p:tgtEl>
                                        <p:attrNameLst>
                                          <p:attrName>style.visibility</p:attrName>
                                        </p:attrNameLst>
                                      </p:cBhvr>
                                      <p:to>
                                        <p:strVal val="visible"/>
                                      </p:to>
                                    </p:set>
                                    <p:anim calcmode="lin" valueType="num">
                                      <p:cBhvr additive="base">
                                        <p:cTn id="25" dur="500"/>
                                        <p:tgtEl>
                                          <p:spTgt spid="42"/>
                                        </p:tgtEl>
                                        <p:attrNameLst>
                                          <p:attrName>ppt_y</p:attrName>
                                        </p:attrNameLst>
                                      </p:cBhvr>
                                      <p:tavLst>
                                        <p:tav tm="0">
                                          <p:val>
                                            <p:strVal val="#ppt_y+#ppt_h*1.125000"/>
                                          </p:val>
                                        </p:tav>
                                        <p:tav tm="100000">
                                          <p:val>
                                            <p:strVal val="#ppt_y"/>
                                          </p:val>
                                        </p:tav>
                                      </p:tavLst>
                                    </p:anim>
                                    <p:animEffect transition="in" filter="wipe(up)">
                                      <p:cBhvr>
                                        <p:cTn id="26" dur="500"/>
                                        <p:tgtEl>
                                          <p:spTgt spid="42"/>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additive="base">
                                        <p:cTn id="31" dur="500"/>
                                        <p:tgtEl>
                                          <p:spTgt spid="45"/>
                                        </p:tgtEl>
                                        <p:attrNameLst>
                                          <p:attrName>ppt_y</p:attrName>
                                        </p:attrNameLst>
                                      </p:cBhvr>
                                      <p:tavLst>
                                        <p:tav tm="0">
                                          <p:val>
                                            <p:strVal val="#ppt_y+#ppt_h*1.125000"/>
                                          </p:val>
                                        </p:tav>
                                        <p:tav tm="100000">
                                          <p:val>
                                            <p:strVal val="#ppt_y"/>
                                          </p:val>
                                        </p:tav>
                                      </p:tavLst>
                                    </p:anim>
                                    <p:animEffect transition="in" filter="wipe(up)">
                                      <p:cBhvr>
                                        <p:cTn id="32" dur="500"/>
                                        <p:tgtEl>
                                          <p:spTgt spid="45"/>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cBhvr additive="base">
                                        <p:cTn id="37" dur="500"/>
                                        <p:tgtEl>
                                          <p:spTgt spid="46"/>
                                        </p:tgtEl>
                                        <p:attrNameLst>
                                          <p:attrName>ppt_y</p:attrName>
                                        </p:attrNameLst>
                                      </p:cBhvr>
                                      <p:tavLst>
                                        <p:tav tm="0">
                                          <p:val>
                                            <p:strVal val="#ppt_y+#ppt_h*1.125000"/>
                                          </p:val>
                                        </p:tav>
                                        <p:tav tm="100000">
                                          <p:val>
                                            <p:strVal val="#ppt_y"/>
                                          </p:val>
                                        </p:tav>
                                      </p:tavLst>
                                    </p:anim>
                                    <p:animEffect transition="in" filter="wipe(up)">
                                      <p:cBhvr>
                                        <p:cTn id="38"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E:\五中全会\建议\图片3.jpg图片3"/>
          <p:cNvPicPr>
            <a:picLocks noChangeAspect="1"/>
          </p:cNvPicPr>
          <p:nvPr/>
        </p:nvPicPr>
        <p:blipFill>
          <a:blip r:embed="rId1"/>
          <a:srcRect/>
          <a:stretch>
            <a:fillRect/>
          </a:stretch>
        </p:blipFill>
        <p:spPr>
          <a:xfrm>
            <a:off x="0" y="926"/>
            <a:ext cx="9144476" cy="5143024"/>
          </a:xfrm>
          <a:prstGeom prst="rect">
            <a:avLst/>
          </a:prstGeom>
        </p:spPr>
      </p:pic>
      <p:sp>
        <p:nvSpPr>
          <p:cNvPr id="5" name="文本框 4"/>
          <p:cNvSpPr txBox="1"/>
          <p:nvPr/>
        </p:nvSpPr>
        <p:spPr>
          <a:xfrm>
            <a:off x="646430" y="2602680"/>
            <a:ext cx="8005763" cy="1938020"/>
          </a:xfrm>
          <a:prstGeom prst="rect">
            <a:avLst/>
          </a:prstGeom>
          <a:noFill/>
        </p:spPr>
        <p:txBody>
          <a:bodyPr wrap="square" rtlCol="0">
            <a:spAutoFit/>
          </a:bodyPr>
          <a:lstStyle/>
          <a:p>
            <a:pPr algn="just" fontAlgn="auto">
              <a:lnSpc>
                <a:spcPct val="150000"/>
              </a:lnSpc>
            </a:pPr>
            <a:r>
              <a:rPr lang="en-US" sz="2000">
                <a:solidFill>
                  <a:schemeClr val="bg1"/>
                </a:solidFill>
                <a:effectLst/>
                <a:latin typeface="微软雅黑" panose="020B0503020204020204" charset="-122"/>
                <a:ea typeface="微软雅黑" panose="020B0503020204020204" charset="-122"/>
              </a:rPr>
              <a:t>       </a:t>
            </a:r>
            <a:r>
              <a:rPr sz="2000">
                <a:solidFill>
                  <a:schemeClr val="bg1"/>
                </a:solidFill>
                <a:effectLst/>
                <a:latin typeface="微软雅黑" panose="020B0503020204020204" charset="-122"/>
                <a:ea typeface="微软雅黑" panose="020B0503020204020204" charset="-122"/>
              </a:rPr>
              <a:t>实现“十四五”规划和二〇三五年远景目标，意义重大，任务艰巨，前景光明。全党全国各族人民要紧密团结在以习近平同志为核心的党中央周围，同心同德，顽强奋斗，夺取全面建设社会主义现代化国家新胜利！</a:t>
            </a:r>
            <a:endParaRPr sz="2000">
              <a:solidFill>
                <a:schemeClr val="bg1"/>
              </a:solidFill>
              <a:effectLst/>
              <a:latin typeface="微软雅黑" panose="020B0503020204020204" charset="-122"/>
              <a:ea typeface="微软雅黑" panose="020B0503020204020204" charset="-122"/>
            </a:endParaRPr>
          </a:p>
        </p:txBody>
      </p:sp>
      <p:pic>
        <p:nvPicPr>
          <p:cNvPr id="4" name="图片 3" descr="党政1"/>
          <p:cNvPicPr>
            <a:picLocks noChangeAspect="1"/>
          </p:cNvPicPr>
          <p:nvPr/>
        </p:nvPicPr>
        <p:blipFill>
          <a:blip r:embed="rId2"/>
          <a:stretch>
            <a:fillRect/>
          </a:stretch>
        </p:blipFill>
        <p:spPr>
          <a:xfrm>
            <a:off x="3823811" y="257625"/>
            <a:ext cx="1495425" cy="1495425"/>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23" name="矩形 22"/>
          <p:cNvSpPr/>
          <p:nvPr/>
        </p:nvSpPr>
        <p:spPr>
          <a:xfrm>
            <a:off x="3428365" y="1210945"/>
            <a:ext cx="1948180" cy="768350"/>
          </a:xfrm>
          <a:prstGeom prst="rect">
            <a:avLst/>
          </a:prstGeom>
        </p:spPr>
        <p:txBody>
          <a:bodyPr wrap="square" anchor="ctr">
            <a:spAutoFit/>
          </a:bodyPr>
          <a:lstStyle/>
          <a:p>
            <a:pPr algn="r"/>
            <a:r>
              <a:rPr kumimoji="1" lang="en-US" altLang="zh-CN" sz="4400" b="1" spc="788" dirty="0">
                <a:solidFill>
                  <a:srgbClr val="ED2E28"/>
                </a:solidFill>
                <a:effectLst/>
                <a:latin typeface="微软雅黑" panose="020B0503020204020204" charset="-122"/>
                <a:ea typeface="微软雅黑" panose="020B0503020204020204" charset="-122"/>
                <a:cs typeface="+mn-ea"/>
                <a:sym typeface="+mn-lt"/>
              </a:rPr>
              <a:t>总论</a:t>
            </a:r>
            <a:endParaRPr kumimoji="1" lang="en-US" altLang="zh-CN" sz="4400" b="1" spc="788" dirty="0">
              <a:solidFill>
                <a:srgbClr val="ED2E28"/>
              </a:solidFill>
              <a:effectLst/>
              <a:latin typeface="微软雅黑" panose="020B0503020204020204" charset="-122"/>
              <a:ea typeface="微软雅黑" panose="020B0503020204020204" charset="-122"/>
              <a:cs typeface="+mn-ea"/>
              <a:sym typeface="+mn-lt"/>
            </a:endParaRPr>
          </a:p>
        </p:txBody>
      </p:sp>
      <p:sp>
        <p:nvSpPr>
          <p:cNvPr id="22" name="Text Placeholder 4"/>
          <p:cNvSpPr txBox="1"/>
          <p:nvPr/>
        </p:nvSpPr>
        <p:spPr>
          <a:xfrm>
            <a:off x="1526540" y="1979295"/>
            <a:ext cx="6090920" cy="5816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1201420" fontAlgn="auto">
              <a:lnSpc>
                <a:spcPct val="150000"/>
              </a:lnSpc>
              <a:spcBef>
                <a:spcPts val="1300"/>
              </a:spcBef>
              <a:buNone/>
              <a:defRPr/>
            </a:pPr>
            <a:r>
              <a:rPr lang="en-US" altLang="id-ID" sz="1500" dirty="0">
                <a:solidFill>
                  <a:schemeClr val="tx1"/>
                </a:solidFill>
                <a:uFillTx/>
                <a:latin typeface="微软雅黑" panose="020B0503020204020204" charset="-122"/>
                <a:ea typeface="微软雅黑" panose="020B0503020204020204" charset="-122"/>
                <a:cs typeface="微软雅黑" panose="020B0503020204020204" charset="-122"/>
                <a:sym typeface="+mn-lt"/>
              </a:rPr>
              <a:t>       </a:t>
            </a:r>
            <a:r>
              <a:rPr lang="id-ID" sz="1500" dirty="0">
                <a:solidFill>
                  <a:schemeClr val="tx1"/>
                </a:solidFill>
                <a:uFillTx/>
                <a:latin typeface="微软雅黑" panose="020B0503020204020204" charset="-122"/>
                <a:ea typeface="微软雅黑" panose="020B0503020204020204" charset="-122"/>
                <a:cs typeface="微软雅黑" panose="020B0503020204020204" charset="-122"/>
                <a:sym typeface="+mn-lt"/>
              </a:rPr>
              <a:t>包括第一、第二两个部分，主要阐述决胜全面建成小康社会取得决定性成就、我国发展环境面临深刻复杂变化、到2035年基本实现社会主义现代化远景目标、“十四五”时期经济社会发展指导思想、必须遵循的原则和主要目标。</a:t>
            </a:r>
            <a:endParaRPr lang="id-ID" sz="1500" dirty="0">
              <a:solidFill>
                <a:schemeClr val="tx1"/>
              </a:solidFill>
              <a:uFillTx/>
              <a:latin typeface="微软雅黑" panose="020B0503020204020204" charset="-122"/>
              <a:ea typeface="微软雅黑" panose="020B0503020204020204" charset="-122"/>
              <a:cs typeface="微软雅黑" panose="020B0503020204020204" charset="-122"/>
              <a:sym typeface="+mn-lt"/>
            </a:endParaRPr>
          </a:p>
        </p:txBody>
      </p:sp>
      <p:cxnSp>
        <p:nvCxnSpPr>
          <p:cNvPr id="20" name="直接连接符 19"/>
          <p:cNvCxnSpPr/>
          <p:nvPr/>
        </p:nvCxnSpPr>
        <p:spPr>
          <a:xfrm>
            <a:off x="3193415" y="1624462"/>
            <a:ext cx="712470" cy="0"/>
          </a:xfrm>
          <a:prstGeom prst="line">
            <a:avLst/>
          </a:prstGeom>
          <a:ln>
            <a:solidFill>
              <a:srgbClr val="ED2E28"/>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23" idx="3"/>
          </p:cNvCxnSpPr>
          <p:nvPr/>
        </p:nvCxnSpPr>
        <p:spPr>
          <a:xfrm>
            <a:off x="5376545" y="1595120"/>
            <a:ext cx="737870" cy="635"/>
          </a:xfrm>
          <a:prstGeom prst="line">
            <a:avLst/>
          </a:prstGeom>
          <a:ln>
            <a:solidFill>
              <a:srgbClr val="ED2E28"/>
            </a:solidFill>
          </a:ln>
        </p:spPr>
        <p:style>
          <a:lnRef idx="1">
            <a:schemeClr val="accent1"/>
          </a:lnRef>
          <a:fillRef idx="0">
            <a:schemeClr val="accent1"/>
          </a:fillRef>
          <a:effectRef idx="0">
            <a:schemeClr val="accent1"/>
          </a:effectRef>
          <a:fontRef idx="minor">
            <a:schemeClr val="tx1"/>
          </a:fontRef>
        </p:style>
      </p:cxnSp>
      <p:pic>
        <p:nvPicPr>
          <p:cNvPr id="3" name="图片 2" descr="党政1"/>
          <p:cNvPicPr>
            <a:picLocks noChangeAspect="1"/>
          </p:cNvPicPr>
          <p:nvPr/>
        </p:nvPicPr>
        <p:blipFill>
          <a:blip r:embed="rId1"/>
          <a:stretch>
            <a:fillRect/>
          </a:stretch>
        </p:blipFill>
        <p:spPr>
          <a:xfrm>
            <a:off x="57944" y="-185"/>
            <a:ext cx="603409" cy="603409"/>
          </a:xfrm>
          <a:prstGeom prst="rect">
            <a:avLst/>
          </a:prstGeom>
        </p:spPr>
      </p:pic>
      <p:pic>
        <p:nvPicPr>
          <p:cNvPr id="18" name="图片 17"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par>
                                <p:cTn id="10" presetID="53" presetClass="entr" presetSubtype="16" fill="hold"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par>
                                <p:cTn id="15" presetID="53" presetClass="entr" presetSubtype="16"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dissolve">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P spid="22" grpId="0"/>
      <p:bldP spid="22"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100" name="文本框 99"/>
          <p:cNvSpPr txBox="1"/>
          <p:nvPr/>
        </p:nvSpPr>
        <p:spPr>
          <a:xfrm>
            <a:off x="118745" y="325755"/>
            <a:ext cx="8024495" cy="398780"/>
          </a:xfrm>
          <a:prstGeom prst="rect">
            <a:avLst/>
          </a:prstGeom>
          <a:noFill/>
          <a:ln w="9525">
            <a:noFill/>
          </a:ln>
        </p:spPr>
        <p:txBody>
          <a:bodyPr wrap="square">
            <a:spAutoFit/>
          </a:bodyPr>
          <a:p>
            <a:pPr indent="382270"/>
            <a:r>
              <a:rPr lang="zh-CN" sz="2000" b="1">
                <a:solidFill>
                  <a:srgbClr val="CF1B04"/>
                </a:solidFill>
                <a:latin typeface="微软雅黑" panose="020B0503020204020204" charset="-122"/>
                <a:ea typeface="微软雅黑" panose="020B0503020204020204" charset="-122"/>
              </a:rPr>
              <a:t>全面建成小康社会，开启全面建设社会主义现代化国家新征程</a:t>
            </a:r>
            <a:endParaRPr lang="zh-CN" altLang="en-US" sz="2000" b="1">
              <a:solidFill>
                <a:srgbClr val="CF1B04"/>
              </a:solidFill>
              <a:latin typeface="微软雅黑" panose="020B0503020204020204" charset="-122"/>
              <a:ea typeface="微软雅黑" panose="020B0503020204020204" charset="-122"/>
            </a:endParaRPr>
          </a:p>
        </p:txBody>
      </p:sp>
      <p:sp>
        <p:nvSpPr>
          <p:cNvPr id="57" name="TextBox 13"/>
          <p:cNvSpPr txBox="1">
            <a:spLocks noChangeArrowheads="1"/>
          </p:cNvSpPr>
          <p:nvPr/>
        </p:nvSpPr>
        <p:spPr bwMode="auto">
          <a:xfrm>
            <a:off x="3810000" y="1992630"/>
            <a:ext cx="4621530"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anose="020F0502020204030204" charset="0"/>
                <a:ea typeface="宋体" panose="02010600030101010101" pitchFamily="2" charset="-122"/>
              </a:defRPr>
            </a:lvl1pPr>
            <a:lvl2pPr defTabSz="1216025" eaLnBrk="0" hangingPunct="0">
              <a:defRPr>
                <a:solidFill>
                  <a:schemeClr val="tx1"/>
                </a:solidFill>
                <a:latin typeface="Calibri" panose="020F0502020204030204" charset="0"/>
                <a:ea typeface="宋体" panose="02010600030101010101" pitchFamily="2" charset="-122"/>
              </a:defRPr>
            </a:lvl2pPr>
            <a:lvl3pPr defTabSz="1216025" eaLnBrk="0" hangingPunct="0">
              <a:defRPr>
                <a:solidFill>
                  <a:schemeClr val="tx1"/>
                </a:solidFill>
                <a:latin typeface="Calibri" panose="020F0502020204030204" charset="0"/>
                <a:ea typeface="宋体" panose="02010600030101010101" pitchFamily="2" charset="-122"/>
              </a:defRPr>
            </a:lvl3pPr>
            <a:lvl4pPr defTabSz="1216025" eaLnBrk="0" hangingPunct="0">
              <a:defRPr>
                <a:solidFill>
                  <a:schemeClr val="tx1"/>
                </a:solidFill>
                <a:latin typeface="Calibri" panose="020F0502020204030204" charset="0"/>
                <a:ea typeface="宋体" panose="02010600030101010101" pitchFamily="2" charset="-122"/>
              </a:defRPr>
            </a:lvl4pPr>
            <a:lvl5pPr defTabSz="1216025" eaLnBrk="0" hangingPunct="0">
              <a:defRPr>
                <a:solidFill>
                  <a:schemeClr val="tx1"/>
                </a:solidFill>
                <a:latin typeface="Calibri" panose="020F050202020403020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l" defTabSz="914400" eaLnBrk="1" hangingPunct="1">
              <a:lnSpc>
                <a:spcPct val="150000"/>
              </a:lnSpc>
              <a:spcBef>
                <a:spcPct val="20000"/>
              </a:spcBef>
              <a:spcAft>
                <a:spcPts val="600"/>
              </a:spcAft>
              <a:buClr>
                <a:schemeClr val="accent1">
                  <a:lumMod val="75000"/>
                </a:schemeClr>
              </a:buClr>
              <a:buSzPct val="145000"/>
              <a:buFont typeface="Arial" panose="020B0604020202020204"/>
            </a:pPr>
            <a:r>
              <a:rPr lang="en-US" altLang="zh-CN"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rPr>
              <a:t>决胜全面建成小康社会取得决定性成就</a:t>
            </a:r>
            <a:endParaRPr lang="en-US" altLang="zh-CN"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endParaRPr>
          </a:p>
        </p:txBody>
      </p:sp>
      <p:sp>
        <p:nvSpPr>
          <p:cNvPr id="59" name="TextBox 13"/>
          <p:cNvSpPr txBox="1">
            <a:spLocks noChangeArrowheads="1"/>
          </p:cNvSpPr>
          <p:nvPr/>
        </p:nvSpPr>
        <p:spPr bwMode="auto">
          <a:xfrm>
            <a:off x="3853180" y="2833370"/>
            <a:ext cx="3745865"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anose="020F0502020204030204" charset="0"/>
                <a:ea typeface="宋体" panose="02010600030101010101" pitchFamily="2" charset="-122"/>
              </a:defRPr>
            </a:lvl1pPr>
            <a:lvl2pPr defTabSz="1216025" eaLnBrk="0" hangingPunct="0">
              <a:defRPr>
                <a:solidFill>
                  <a:schemeClr val="tx1"/>
                </a:solidFill>
                <a:latin typeface="Calibri" panose="020F0502020204030204" charset="0"/>
                <a:ea typeface="宋体" panose="02010600030101010101" pitchFamily="2" charset="-122"/>
              </a:defRPr>
            </a:lvl2pPr>
            <a:lvl3pPr defTabSz="1216025" eaLnBrk="0" hangingPunct="0">
              <a:defRPr>
                <a:solidFill>
                  <a:schemeClr val="tx1"/>
                </a:solidFill>
                <a:latin typeface="Calibri" panose="020F0502020204030204" charset="0"/>
                <a:ea typeface="宋体" panose="02010600030101010101" pitchFamily="2" charset="-122"/>
              </a:defRPr>
            </a:lvl3pPr>
            <a:lvl4pPr defTabSz="1216025" eaLnBrk="0" hangingPunct="0">
              <a:defRPr>
                <a:solidFill>
                  <a:schemeClr val="tx1"/>
                </a:solidFill>
                <a:latin typeface="Calibri" panose="020F0502020204030204" charset="0"/>
                <a:ea typeface="宋体" panose="02010600030101010101" pitchFamily="2" charset="-122"/>
              </a:defRPr>
            </a:lvl4pPr>
            <a:lvl5pPr defTabSz="1216025" eaLnBrk="0" hangingPunct="0">
              <a:defRPr>
                <a:solidFill>
                  <a:schemeClr val="tx1"/>
                </a:solidFill>
                <a:latin typeface="Calibri" panose="020F050202020403020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l" defTabSz="914400" eaLnBrk="1" hangingPunct="1">
              <a:lnSpc>
                <a:spcPct val="150000"/>
              </a:lnSpc>
              <a:spcBef>
                <a:spcPct val="20000"/>
              </a:spcBef>
              <a:spcAft>
                <a:spcPts val="600"/>
              </a:spcAft>
              <a:buClr>
                <a:schemeClr val="accent1">
                  <a:lumMod val="75000"/>
                </a:schemeClr>
              </a:buClr>
              <a:buSzPct val="145000"/>
              <a:buFont typeface="Arial" panose="020B0604020202020204"/>
            </a:pPr>
            <a:r>
              <a:rPr lang="en-US" altLang="zh-CN"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rPr>
              <a:t>我国发展环境面临深刻复杂变化</a:t>
            </a:r>
            <a:endParaRPr lang="en-US" altLang="zh-CN"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endParaRPr>
          </a:p>
        </p:txBody>
      </p:sp>
      <p:sp>
        <p:nvSpPr>
          <p:cNvPr id="61" name="TextBox 13"/>
          <p:cNvSpPr txBox="1">
            <a:spLocks noChangeArrowheads="1"/>
          </p:cNvSpPr>
          <p:nvPr/>
        </p:nvSpPr>
        <p:spPr bwMode="auto">
          <a:xfrm>
            <a:off x="3853180" y="3636645"/>
            <a:ext cx="5667375"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anose="020F0502020204030204" charset="0"/>
                <a:ea typeface="宋体" panose="02010600030101010101" pitchFamily="2" charset="-122"/>
              </a:defRPr>
            </a:lvl1pPr>
            <a:lvl2pPr defTabSz="1216025" eaLnBrk="0" hangingPunct="0">
              <a:defRPr>
                <a:solidFill>
                  <a:schemeClr val="tx1"/>
                </a:solidFill>
                <a:latin typeface="Calibri" panose="020F0502020204030204" charset="0"/>
                <a:ea typeface="宋体" panose="02010600030101010101" pitchFamily="2" charset="-122"/>
              </a:defRPr>
            </a:lvl2pPr>
            <a:lvl3pPr defTabSz="1216025" eaLnBrk="0" hangingPunct="0">
              <a:defRPr>
                <a:solidFill>
                  <a:schemeClr val="tx1"/>
                </a:solidFill>
                <a:latin typeface="Calibri" panose="020F0502020204030204" charset="0"/>
                <a:ea typeface="宋体" panose="02010600030101010101" pitchFamily="2" charset="-122"/>
              </a:defRPr>
            </a:lvl3pPr>
            <a:lvl4pPr defTabSz="1216025" eaLnBrk="0" hangingPunct="0">
              <a:defRPr>
                <a:solidFill>
                  <a:schemeClr val="tx1"/>
                </a:solidFill>
                <a:latin typeface="Calibri" panose="020F0502020204030204" charset="0"/>
                <a:ea typeface="宋体" panose="02010600030101010101" pitchFamily="2" charset="-122"/>
              </a:defRPr>
            </a:lvl4pPr>
            <a:lvl5pPr defTabSz="1216025" eaLnBrk="0" hangingPunct="0">
              <a:defRPr>
                <a:solidFill>
                  <a:schemeClr val="tx1"/>
                </a:solidFill>
                <a:latin typeface="Calibri" panose="020F050202020403020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l" defTabSz="914400" eaLnBrk="1" hangingPunct="1">
              <a:lnSpc>
                <a:spcPct val="150000"/>
              </a:lnSpc>
              <a:spcBef>
                <a:spcPct val="20000"/>
              </a:spcBef>
              <a:spcAft>
                <a:spcPts val="600"/>
              </a:spcAft>
              <a:buClr>
                <a:schemeClr val="accent1">
                  <a:lumMod val="75000"/>
                </a:schemeClr>
              </a:buClr>
              <a:buSzPct val="145000"/>
              <a:buFont typeface="Arial" panose="020B0604020202020204"/>
            </a:pPr>
            <a:r>
              <a:rPr lang="en-US" altLang="zh-CN"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rPr>
              <a:t>到二〇三五年基本实现社会主义现代化远景目标</a:t>
            </a:r>
            <a:endParaRPr lang="en-US" altLang="zh-CN"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endParaRPr>
          </a:p>
        </p:txBody>
      </p:sp>
      <p:pic>
        <p:nvPicPr>
          <p:cNvPr id="63" name="图片 62" descr="党政1"/>
          <p:cNvPicPr>
            <a:picLocks noChangeAspect="1"/>
          </p:cNvPicPr>
          <p:nvPr/>
        </p:nvPicPr>
        <p:blipFill>
          <a:blip r:embed="rId1"/>
          <a:stretch>
            <a:fillRect/>
          </a:stretch>
        </p:blipFill>
        <p:spPr>
          <a:xfrm>
            <a:off x="57944" y="-185"/>
            <a:ext cx="603409" cy="603409"/>
          </a:xfrm>
          <a:prstGeom prst="rect">
            <a:avLst/>
          </a:prstGeom>
        </p:spPr>
      </p:pic>
      <p:sp>
        <p:nvSpPr>
          <p:cNvPr id="6" name="Line 23"/>
          <p:cNvSpPr>
            <a:spLocks noChangeShapeType="1"/>
          </p:cNvSpPr>
          <p:nvPr/>
        </p:nvSpPr>
        <p:spPr bwMode="auto">
          <a:xfrm flipH="1">
            <a:off x="253365" y="1505585"/>
            <a:ext cx="2141855" cy="635"/>
          </a:xfrm>
          <a:prstGeom prst="line">
            <a:avLst/>
          </a:prstGeom>
          <a:noFill/>
          <a:ln w="5" cap="flat">
            <a:solidFill>
              <a:srgbClr val="E9000A"/>
            </a:solidFill>
            <a:prstDash val="dash"/>
            <a:miter lim="800000"/>
            <a:headEnd type="none" w="med" len="med"/>
            <a:tailEnd type="arrow" w="med" len="med"/>
          </a:ln>
          <a:extLst>
            <a:ext uri="{909E8E84-426E-40DD-AFC4-6F175D3DCCD1}">
              <a14:hiddenFill xmlns:a14="http://schemas.microsoft.com/office/drawing/2010/main">
                <a:noFill/>
              </a14:hiddenFill>
            </a:ext>
          </a:extLst>
        </p:spPr>
        <p:txBody>
          <a:bodyPr vert="horz" wrap="square" lIns="75490" tIns="37746" rIns="75490" bIns="37746" numCol="1" anchor="t" anchorCtr="0" compatLnSpc="1"/>
          <a:lstStyle>
            <a:defPPr>
              <a:defRPr lang="zh-CN"/>
            </a:defPPr>
            <a:lvl1pPr marL="0" algn="l" defTabSz="914400" rtl="0" eaLnBrk="1" latinLnBrk="0" hangingPunct="1">
              <a:defRPr sz="1865" kern="1200">
                <a:solidFill>
                  <a:schemeClr val="tx1"/>
                </a:solidFill>
                <a:latin typeface="+mn-lt"/>
                <a:ea typeface="+mn-ea"/>
                <a:cs typeface="+mn-cs"/>
              </a:defRPr>
            </a:lvl1pPr>
            <a:lvl2pPr marL="457200" algn="l" defTabSz="914400" rtl="0" eaLnBrk="1" latinLnBrk="0" hangingPunct="1">
              <a:defRPr sz="1865" kern="1200">
                <a:solidFill>
                  <a:schemeClr val="tx1"/>
                </a:solidFill>
                <a:latin typeface="+mn-lt"/>
                <a:ea typeface="+mn-ea"/>
                <a:cs typeface="+mn-cs"/>
              </a:defRPr>
            </a:lvl2pPr>
            <a:lvl3pPr marL="914400" algn="l" defTabSz="914400" rtl="0" eaLnBrk="1" latinLnBrk="0" hangingPunct="1">
              <a:defRPr sz="1865" kern="1200">
                <a:solidFill>
                  <a:schemeClr val="tx1"/>
                </a:solidFill>
                <a:latin typeface="+mn-lt"/>
                <a:ea typeface="+mn-ea"/>
                <a:cs typeface="+mn-cs"/>
              </a:defRPr>
            </a:lvl3pPr>
            <a:lvl4pPr marL="1371600" algn="l" defTabSz="914400" rtl="0" eaLnBrk="1" latinLnBrk="0" hangingPunct="1">
              <a:defRPr sz="1865" kern="1200">
                <a:solidFill>
                  <a:schemeClr val="tx1"/>
                </a:solidFill>
                <a:latin typeface="+mn-lt"/>
                <a:ea typeface="+mn-ea"/>
                <a:cs typeface="+mn-cs"/>
              </a:defRPr>
            </a:lvl4pPr>
            <a:lvl5pPr marL="1828800" algn="l" defTabSz="914400" rtl="0" eaLnBrk="1" latinLnBrk="0" hangingPunct="1">
              <a:defRPr sz="1865" kern="1200">
                <a:solidFill>
                  <a:schemeClr val="tx1"/>
                </a:solidFill>
                <a:latin typeface="+mn-lt"/>
                <a:ea typeface="+mn-ea"/>
                <a:cs typeface="+mn-cs"/>
              </a:defRPr>
            </a:lvl5pPr>
            <a:lvl6pPr marL="2286000" algn="l" defTabSz="914400" rtl="0" eaLnBrk="1" latinLnBrk="0" hangingPunct="1">
              <a:defRPr sz="1865" kern="1200">
                <a:solidFill>
                  <a:schemeClr val="tx1"/>
                </a:solidFill>
                <a:latin typeface="+mn-lt"/>
                <a:ea typeface="+mn-ea"/>
                <a:cs typeface="+mn-cs"/>
              </a:defRPr>
            </a:lvl6pPr>
            <a:lvl7pPr marL="2743200" algn="l" defTabSz="914400" rtl="0" eaLnBrk="1" latinLnBrk="0" hangingPunct="1">
              <a:defRPr sz="1865" kern="1200">
                <a:solidFill>
                  <a:schemeClr val="tx1"/>
                </a:solidFill>
                <a:latin typeface="+mn-lt"/>
                <a:ea typeface="+mn-ea"/>
                <a:cs typeface="+mn-cs"/>
              </a:defRPr>
            </a:lvl7pPr>
            <a:lvl8pPr marL="3200400" algn="l" defTabSz="914400" rtl="0" eaLnBrk="1" latinLnBrk="0" hangingPunct="1">
              <a:defRPr sz="1865" kern="1200">
                <a:solidFill>
                  <a:schemeClr val="tx1"/>
                </a:solidFill>
                <a:latin typeface="+mn-lt"/>
                <a:ea typeface="+mn-ea"/>
                <a:cs typeface="+mn-cs"/>
              </a:defRPr>
            </a:lvl8pPr>
            <a:lvl9pPr marL="3657600" algn="l" defTabSz="914400" rtl="0" eaLnBrk="1" latinLnBrk="0" hangingPunct="1">
              <a:defRPr sz="1865" kern="1200">
                <a:solidFill>
                  <a:schemeClr val="tx1"/>
                </a:solidFill>
                <a:latin typeface="+mn-lt"/>
                <a:ea typeface="+mn-ea"/>
                <a:cs typeface="+mn-cs"/>
              </a:defRPr>
            </a:lvl9pPr>
          </a:lstStyle>
          <a:p>
            <a:endParaRPr lang="zh-CN" altLang="en-US" sz="1865">
              <a:solidFill>
                <a:srgbClr val="0E4D93"/>
              </a:solidFill>
            </a:endParaRPr>
          </a:p>
        </p:txBody>
      </p:sp>
      <p:sp>
        <p:nvSpPr>
          <p:cNvPr id="10" name="TextBox 7"/>
          <p:cNvSpPr txBox="1"/>
          <p:nvPr/>
        </p:nvSpPr>
        <p:spPr>
          <a:xfrm>
            <a:off x="3354070" y="1911985"/>
            <a:ext cx="374650" cy="772795"/>
          </a:xfrm>
          <a:prstGeom prst="rect">
            <a:avLst/>
          </a:prstGeom>
          <a:noFill/>
        </p:spPr>
        <p:txBody>
          <a:bodyPr wrap="square" lIns="75490" tIns="37746" rIns="75490" bIns="37746" rtlCol="0" anchor="ctr">
            <a:spAutoFit/>
          </a:bodyPr>
          <a:lstStyle>
            <a:defPPr>
              <a:defRPr lang="zh-CN"/>
            </a:defPPr>
            <a:lvl1pPr marL="0" algn="l" defTabSz="914400" rtl="0" eaLnBrk="1" latinLnBrk="0" hangingPunct="1">
              <a:defRPr sz="1865" kern="1200">
                <a:solidFill>
                  <a:schemeClr val="tx1"/>
                </a:solidFill>
                <a:latin typeface="+mn-lt"/>
                <a:ea typeface="+mn-ea"/>
                <a:cs typeface="+mn-cs"/>
              </a:defRPr>
            </a:lvl1pPr>
            <a:lvl2pPr marL="457200" algn="l" defTabSz="914400" rtl="0" eaLnBrk="1" latinLnBrk="0" hangingPunct="1">
              <a:defRPr sz="1865" kern="1200">
                <a:solidFill>
                  <a:schemeClr val="tx1"/>
                </a:solidFill>
                <a:latin typeface="+mn-lt"/>
                <a:ea typeface="+mn-ea"/>
                <a:cs typeface="+mn-cs"/>
              </a:defRPr>
            </a:lvl2pPr>
            <a:lvl3pPr marL="914400" algn="l" defTabSz="914400" rtl="0" eaLnBrk="1" latinLnBrk="0" hangingPunct="1">
              <a:defRPr sz="1865" kern="1200">
                <a:solidFill>
                  <a:schemeClr val="tx1"/>
                </a:solidFill>
                <a:latin typeface="+mn-lt"/>
                <a:ea typeface="+mn-ea"/>
                <a:cs typeface="+mn-cs"/>
              </a:defRPr>
            </a:lvl3pPr>
            <a:lvl4pPr marL="1371600" algn="l" defTabSz="914400" rtl="0" eaLnBrk="1" latinLnBrk="0" hangingPunct="1">
              <a:defRPr sz="1865" kern="1200">
                <a:solidFill>
                  <a:schemeClr val="tx1"/>
                </a:solidFill>
                <a:latin typeface="+mn-lt"/>
                <a:ea typeface="+mn-ea"/>
                <a:cs typeface="+mn-cs"/>
              </a:defRPr>
            </a:lvl4pPr>
            <a:lvl5pPr marL="1828800" algn="l" defTabSz="914400" rtl="0" eaLnBrk="1" latinLnBrk="0" hangingPunct="1">
              <a:defRPr sz="1865" kern="1200">
                <a:solidFill>
                  <a:schemeClr val="tx1"/>
                </a:solidFill>
                <a:latin typeface="+mn-lt"/>
                <a:ea typeface="+mn-ea"/>
                <a:cs typeface="+mn-cs"/>
              </a:defRPr>
            </a:lvl5pPr>
            <a:lvl6pPr marL="2286000" algn="l" defTabSz="914400" rtl="0" eaLnBrk="1" latinLnBrk="0" hangingPunct="1">
              <a:defRPr sz="1865" kern="1200">
                <a:solidFill>
                  <a:schemeClr val="tx1"/>
                </a:solidFill>
                <a:latin typeface="+mn-lt"/>
                <a:ea typeface="+mn-ea"/>
                <a:cs typeface="+mn-cs"/>
              </a:defRPr>
            </a:lvl6pPr>
            <a:lvl7pPr marL="2743200" algn="l" defTabSz="914400" rtl="0" eaLnBrk="1" latinLnBrk="0" hangingPunct="1">
              <a:defRPr sz="1865" kern="1200">
                <a:solidFill>
                  <a:schemeClr val="tx1"/>
                </a:solidFill>
                <a:latin typeface="+mn-lt"/>
                <a:ea typeface="+mn-ea"/>
                <a:cs typeface="+mn-cs"/>
              </a:defRPr>
            </a:lvl7pPr>
            <a:lvl8pPr marL="3200400" algn="l" defTabSz="914400" rtl="0" eaLnBrk="1" latinLnBrk="0" hangingPunct="1">
              <a:defRPr sz="1865" kern="1200">
                <a:solidFill>
                  <a:schemeClr val="tx1"/>
                </a:solidFill>
                <a:latin typeface="+mn-lt"/>
                <a:ea typeface="+mn-ea"/>
                <a:cs typeface="+mn-cs"/>
              </a:defRPr>
            </a:lvl8pPr>
            <a:lvl9pPr marL="3657600" algn="l" defTabSz="914400" rtl="0" eaLnBrk="1" latinLnBrk="0" hangingPunct="1">
              <a:defRPr sz="1865" kern="1200">
                <a:solidFill>
                  <a:schemeClr val="tx1"/>
                </a:solidFill>
                <a:latin typeface="+mn-lt"/>
                <a:ea typeface="+mn-ea"/>
                <a:cs typeface="+mn-cs"/>
              </a:defRPr>
            </a:lvl9pPr>
          </a:lstStyle>
          <a:p>
            <a:r>
              <a:rPr lang="en-US" altLang="zh-CN" sz="4535" b="1" dirty="0">
                <a:solidFill>
                  <a:srgbClr val="E9000A"/>
                </a:solidFill>
                <a:latin typeface="微软雅黑" panose="020B0503020204020204" charset="-122"/>
                <a:ea typeface="微软雅黑" panose="020B0503020204020204" charset="-122"/>
              </a:rPr>
              <a:t>1</a:t>
            </a:r>
            <a:endParaRPr lang="en-US" altLang="zh-CN" sz="4535" b="1" dirty="0">
              <a:solidFill>
                <a:srgbClr val="E9000A"/>
              </a:solidFill>
              <a:latin typeface="微软雅黑" panose="020B0503020204020204" charset="-122"/>
              <a:ea typeface="微软雅黑" panose="020B0503020204020204" charset="-122"/>
            </a:endParaRPr>
          </a:p>
        </p:txBody>
      </p:sp>
      <p:sp>
        <p:nvSpPr>
          <p:cNvPr id="11" name="TextBox 8"/>
          <p:cNvSpPr txBox="1"/>
          <p:nvPr/>
        </p:nvSpPr>
        <p:spPr>
          <a:xfrm>
            <a:off x="3397250" y="2684780"/>
            <a:ext cx="349250" cy="772795"/>
          </a:xfrm>
          <a:prstGeom prst="rect">
            <a:avLst/>
          </a:prstGeom>
          <a:noFill/>
        </p:spPr>
        <p:txBody>
          <a:bodyPr wrap="square" lIns="75490" tIns="37746" rIns="75490" bIns="37746" rtlCol="0" anchor="ctr">
            <a:spAutoFit/>
          </a:bodyPr>
          <a:lstStyle>
            <a:defPPr>
              <a:defRPr lang="zh-CN"/>
            </a:defPPr>
            <a:lvl1pPr marL="0" algn="l" defTabSz="914400" rtl="0" eaLnBrk="1" latinLnBrk="0" hangingPunct="1">
              <a:defRPr sz="1865" kern="1200">
                <a:solidFill>
                  <a:schemeClr val="tx1"/>
                </a:solidFill>
                <a:latin typeface="+mn-lt"/>
                <a:ea typeface="+mn-ea"/>
                <a:cs typeface="+mn-cs"/>
              </a:defRPr>
            </a:lvl1pPr>
            <a:lvl2pPr marL="457200" algn="l" defTabSz="914400" rtl="0" eaLnBrk="1" latinLnBrk="0" hangingPunct="1">
              <a:defRPr sz="1865" kern="1200">
                <a:solidFill>
                  <a:schemeClr val="tx1"/>
                </a:solidFill>
                <a:latin typeface="+mn-lt"/>
                <a:ea typeface="+mn-ea"/>
                <a:cs typeface="+mn-cs"/>
              </a:defRPr>
            </a:lvl2pPr>
            <a:lvl3pPr marL="914400" algn="l" defTabSz="914400" rtl="0" eaLnBrk="1" latinLnBrk="0" hangingPunct="1">
              <a:defRPr sz="1865" kern="1200">
                <a:solidFill>
                  <a:schemeClr val="tx1"/>
                </a:solidFill>
                <a:latin typeface="+mn-lt"/>
                <a:ea typeface="+mn-ea"/>
                <a:cs typeface="+mn-cs"/>
              </a:defRPr>
            </a:lvl3pPr>
            <a:lvl4pPr marL="1371600" algn="l" defTabSz="914400" rtl="0" eaLnBrk="1" latinLnBrk="0" hangingPunct="1">
              <a:defRPr sz="1865" kern="1200">
                <a:solidFill>
                  <a:schemeClr val="tx1"/>
                </a:solidFill>
                <a:latin typeface="+mn-lt"/>
                <a:ea typeface="+mn-ea"/>
                <a:cs typeface="+mn-cs"/>
              </a:defRPr>
            </a:lvl4pPr>
            <a:lvl5pPr marL="1828800" algn="l" defTabSz="914400" rtl="0" eaLnBrk="1" latinLnBrk="0" hangingPunct="1">
              <a:defRPr sz="1865" kern="1200">
                <a:solidFill>
                  <a:schemeClr val="tx1"/>
                </a:solidFill>
                <a:latin typeface="+mn-lt"/>
                <a:ea typeface="+mn-ea"/>
                <a:cs typeface="+mn-cs"/>
              </a:defRPr>
            </a:lvl5pPr>
            <a:lvl6pPr marL="2286000" algn="l" defTabSz="914400" rtl="0" eaLnBrk="1" latinLnBrk="0" hangingPunct="1">
              <a:defRPr sz="1865" kern="1200">
                <a:solidFill>
                  <a:schemeClr val="tx1"/>
                </a:solidFill>
                <a:latin typeface="+mn-lt"/>
                <a:ea typeface="+mn-ea"/>
                <a:cs typeface="+mn-cs"/>
              </a:defRPr>
            </a:lvl6pPr>
            <a:lvl7pPr marL="2743200" algn="l" defTabSz="914400" rtl="0" eaLnBrk="1" latinLnBrk="0" hangingPunct="1">
              <a:defRPr sz="1865" kern="1200">
                <a:solidFill>
                  <a:schemeClr val="tx1"/>
                </a:solidFill>
                <a:latin typeface="+mn-lt"/>
                <a:ea typeface="+mn-ea"/>
                <a:cs typeface="+mn-cs"/>
              </a:defRPr>
            </a:lvl7pPr>
            <a:lvl8pPr marL="3200400" algn="l" defTabSz="914400" rtl="0" eaLnBrk="1" latinLnBrk="0" hangingPunct="1">
              <a:defRPr sz="1865" kern="1200">
                <a:solidFill>
                  <a:schemeClr val="tx1"/>
                </a:solidFill>
                <a:latin typeface="+mn-lt"/>
                <a:ea typeface="+mn-ea"/>
                <a:cs typeface="+mn-cs"/>
              </a:defRPr>
            </a:lvl8pPr>
            <a:lvl9pPr marL="3657600" algn="l" defTabSz="914400" rtl="0" eaLnBrk="1" latinLnBrk="0" hangingPunct="1">
              <a:defRPr sz="1865" kern="1200">
                <a:solidFill>
                  <a:schemeClr val="tx1"/>
                </a:solidFill>
                <a:latin typeface="+mn-lt"/>
                <a:ea typeface="+mn-ea"/>
                <a:cs typeface="+mn-cs"/>
              </a:defRPr>
            </a:lvl9pPr>
          </a:lstStyle>
          <a:p>
            <a:r>
              <a:rPr lang="en-US" altLang="zh-CN" sz="4535" b="1" dirty="0">
                <a:solidFill>
                  <a:srgbClr val="E9000A"/>
                </a:solidFill>
                <a:latin typeface="微软雅黑" panose="020B0503020204020204" charset="-122"/>
                <a:ea typeface="微软雅黑" panose="020B0503020204020204" charset="-122"/>
              </a:rPr>
              <a:t>2</a:t>
            </a:r>
            <a:endParaRPr lang="en-US" altLang="zh-CN" sz="4535" b="1" dirty="0">
              <a:solidFill>
                <a:srgbClr val="E9000A"/>
              </a:solidFill>
              <a:latin typeface="微软雅黑" panose="020B0503020204020204" charset="-122"/>
              <a:ea typeface="微软雅黑" panose="020B0503020204020204" charset="-122"/>
            </a:endParaRPr>
          </a:p>
        </p:txBody>
      </p:sp>
      <p:sp>
        <p:nvSpPr>
          <p:cNvPr id="12" name="TextBox 9"/>
          <p:cNvSpPr txBox="1"/>
          <p:nvPr/>
        </p:nvSpPr>
        <p:spPr>
          <a:xfrm>
            <a:off x="3364230" y="3457258"/>
            <a:ext cx="344805" cy="772795"/>
          </a:xfrm>
          <a:prstGeom prst="rect">
            <a:avLst/>
          </a:prstGeom>
          <a:noFill/>
        </p:spPr>
        <p:txBody>
          <a:bodyPr wrap="square" lIns="75490" tIns="37746" rIns="75490" bIns="37746" rtlCol="0" anchor="ctr">
            <a:spAutoFit/>
          </a:bodyPr>
          <a:lstStyle>
            <a:defPPr>
              <a:defRPr lang="zh-CN"/>
            </a:defPPr>
            <a:lvl1pPr marL="0" algn="l" defTabSz="914400" rtl="0" eaLnBrk="1" latinLnBrk="0" hangingPunct="1">
              <a:defRPr sz="1865" kern="1200">
                <a:solidFill>
                  <a:schemeClr val="tx1"/>
                </a:solidFill>
                <a:latin typeface="+mn-lt"/>
                <a:ea typeface="+mn-ea"/>
                <a:cs typeface="+mn-cs"/>
              </a:defRPr>
            </a:lvl1pPr>
            <a:lvl2pPr marL="457200" algn="l" defTabSz="914400" rtl="0" eaLnBrk="1" latinLnBrk="0" hangingPunct="1">
              <a:defRPr sz="1865" kern="1200">
                <a:solidFill>
                  <a:schemeClr val="tx1"/>
                </a:solidFill>
                <a:latin typeface="+mn-lt"/>
                <a:ea typeface="+mn-ea"/>
                <a:cs typeface="+mn-cs"/>
              </a:defRPr>
            </a:lvl2pPr>
            <a:lvl3pPr marL="914400" algn="l" defTabSz="914400" rtl="0" eaLnBrk="1" latinLnBrk="0" hangingPunct="1">
              <a:defRPr sz="1865" kern="1200">
                <a:solidFill>
                  <a:schemeClr val="tx1"/>
                </a:solidFill>
                <a:latin typeface="+mn-lt"/>
                <a:ea typeface="+mn-ea"/>
                <a:cs typeface="+mn-cs"/>
              </a:defRPr>
            </a:lvl3pPr>
            <a:lvl4pPr marL="1371600" algn="l" defTabSz="914400" rtl="0" eaLnBrk="1" latinLnBrk="0" hangingPunct="1">
              <a:defRPr sz="1865" kern="1200">
                <a:solidFill>
                  <a:schemeClr val="tx1"/>
                </a:solidFill>
                <a:latin typeface="+mn-lt"/>
                <a:ea typeface="+mn-ea"/>
                <a:cs typeface="+mn-cs"/>
              </a:defRPr>
            </a:lvl4pPr>
            <a:lvl5pPr marL="1828800" algn="l" defTabSz="914400" rtl="0" eaLnBrk="1" latinLnBrk="0" hangingPunct="1">
              <a:defRPr sz="1865" kern="1200">
                <a:solidFill>
                  <a:schemeClr val="tx1"/>
                </a:solidFill>
                <a:latin typeface="+mn-lt"/>
                <a:ea typeface="+mn-ea"/>
                <a:cs typeface="+mn-cs"/>
              </a:defRPr>
            </a:lvl5pPr>
            <a:lvl6pPr marL="2286000" algn="l" defTabSz="914400" rtl="0" eaLnBrk="1" latinLnBrk="0" hangingPunct="1">
              <a:defRPr sz="1865" kern="1200">
                <a:solidFill>
                  <a:schemeClr val="tx1"/>
                </a:solidFill>
                <a:latin typeface="+mn-lt"/>
                <a:ea typeface="+mn-ea"/>
                <a:cs typeface="+mn-cs"/>
              </a:defRPr>
            </a:lvl6pPr>
            <a:lvl7pPr marL="2743200" algn="l" defTabSz="914400" rtl="0" eaLnBrk="1" latinLnBrk="0" hangingPunct="1">
              <a:defRPr sz="1865" kern="1200">
                <a:solidFill>
                  <a:schemeClr val="tx1"/>
                </a:solidFill>
                <a:latin typeface="+mn-lt"/>
                <a:ea typeface="+mn-ea"/>
                <a:cs typeface="+mn-cs"/>
              </a:defRPr>
            </a:lvl7pPr>
            <a:lvl8pPr marL="3200400" algn="l" defTabSz="914400" rtl="0" eaLnBrk="1" latinLnBrk="0" hangingPunct="1">
              <a:defRPr sz="1865" kern="1200">
                <a:solidFill>
                  <a:schemeClr val="tx1"/>
                </a:solidFill>
                <a:latin typeface="+mn-lt"/>
                <a:ea typeface="+mn-ea"/>
                <a:cs typeface="+mn-cs"/>
              </a:defRPr>
            </a:lvl8pPr>
            <a:lvl9pPr marL="3657600" algn="l" defTabSz="914400" rtl="0" eaLnBrk="1" latinLnBrk="0" hangingPunct="1">
              <a:defRPr sz="1865" kern="1200">
                <a:solidFill>
                  <a:schemeClr val="tx1"/>
                </a:solidFill>
                <a:latin typeface="+mn-lt"/>
                <a:ea typeface="+mn-ea"/>
                <a:cs typeface="+mn-cs"/>
              </a:defRPr>
            </a:lvl9pPr>
          </a:lstStyle>
          <a:p>
            <a:r>
              <a:rPr lang="en-US" altLang="zh-CN" sz="4535" b="1" dirty="0">
                <a:solidFill>
                  <a:srgbClr val="E9000A"/>
                </a:solidFill>
                <a:latin typeface="微软雅黑" panose="020B0503020204020204" charset="-122"/>
                <a:ea typeface="微软雅黑" panose="020B0503020204020204" charset="-122"/>
              </a:rPr>
              <a:t>3</a:t>
            </a:r>
            <a:endParaRPr lang="en-US" altLang="zh-CN" sz="4535" b="1" dirty="0">
              <a:solidFill>
                <a:srgbClr val="E9000A"/>
              </a:solidFill>
              <a:latin typeface="微软雅黑" panose="020B0503020204020204" charset="-122"/>
              <a:ea typeface="微软雅黑" panose="020B0503020204020204" charset="-122"/>
            </a:endParaRPr>
          </a:p>
        </p:txBody>
      </p:sp>
      <p:grpSp>
        <p:nvGrpSpPr>
          <p:cNvPr id="19" name="组合 18"/>
          <p:cNvGrpSpPr/>
          <p:nvPr/>
        </p:nvGrpSpPr>
        <p:grpSpPr>
          <a:xfrm>
            <a:off x="2460625" y="1327150"/>
            <a:ext cx="854710" cy="1080770"/>
            <a:chOff x="3875" y="2090"/>
            <a:chExt cx="1346" cy="1702"/>
          </a:xfrm>
        </p:grpSpPr>
        <p:sp>
          <p:nvSpPr>
            <p:cNvPr id="7" name="Freeform 27"/>
            <p:cNvSpPr/>
            <p:nvPr/>
          </p:nvSpPr>
          <p:spPr bwMode="auto">
            <a:xfrm>
              <a:off x="4047" y="2532"/>
              <a:ext cx="1175" cy="1260"/>
            </a:xfrm>
            <a:custGeom>
              <a:avLst/>
              <a:gdLst>
                <a:gd name="T0" fmla="*/ 172 w 223"/>
                <a:gd name="T1" fmla="*/ 172 h 190"/>
                <a:gd name="T2" fmla="*/ 50 w 223"/>
                <a:gd name="T3" fmla="*/ 122 h 190"/>
                <a:gd name="T4" fmla="*/ 0 w 223"/>
                <a:gd name="T5" fmla="*/ 0 h 190"/>
                <a:gd name="T6" fmla="*/ 22 w 223"/>
                <a:gd name="T7" fmla="*/ 0 h 190"/>
                <a:gd name="T8" fmla="*/ 66 w 223"/>
                <a:gd name="T9" fmla="*/ 106 h 190"/>
                <a:gd name="T10" fmla="*/ 172 w 223"/>
                <a:gd name="T11" fmla="*/ 150 h 190"/>
                <a:gd name="T12" fmla="*/ 172 w 223"/>
                <a:gd name="T13" fmla="*/ 132 h 190"/>
                <a:gd name="T14" fmla="*/ 223 w 223"/>
                <a:gd name="T15" fmla="*/ 163 h 190"/>
                <a:gd name="T16" fmla="*/ 172 w 223"/>
                <a:gd name="T17" fmla="*/ 190 h 190"/>
                <a:gd name="T18" fmla="*/ 172 w 223"/>
                <a:gd name="T19" fmla="*/ 17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3" h="190">
                  <a:moveTo>
                    <a:pt x="172" y="172"/>
                  </a:moveTo>
                  <a:cubicBezTo>
                    <a:pt x="124" y="172"/>
                    <a:pt x="81" y="153"/>
                    <a:pt x="50" y="122"/>
                  </a:cubicBezTo>
                  <a:cubicBezTo>
                    <a:pt x="19" y="91"/>
                    <a:pt x="0" y="48"/>
                    <a:pt x="0" y="0"/>
                  </a:cubicBezTo>
                  <a:cubicBezTo>
                    <a:pt x="22" y="0"/>
                    <a:pt x="22" y="0"/>
                    <a:pt x="22" y="0"/>
                  </a:cubicBezTo>
                  <a:cubicBezTo>
                    <a:pt x="22" y="41"/>
                    <a:pt x="39" y="79"/>
                    <a:pt x="66" y="106"/>
                  </a:cubicBezTo>
                  <a:cubicBezTo>
                    <a:pt x="93" y="133"/>
                    <a:pt x="131" y="150"/>
                    <a:pt x="172" y="150"/>
                  </a:cubicBezTo>
                  <a:cubicBezTo>
                    <a:pt x="172" y="132"/>
                    <a:pt x="172" y="132"/>
                    <a:pt x="172" y="132"/>
                  </a:cubicBezTo>
                  <a:cubicBezTo>
                    <a:pt x="223" y="163"/>
                    <a:pt x="223" y="163"/>
                    <a:pt x="223" y="163"/>
                  </a:cubicBezTo>
                  <a:cubicBezTo>
                    <a:pt x="172" y="190"/>
                    <a:pt x="172" y="190"/>
                    <a:pt x="172" y="190"/>
                  </a:cubicBezTo>
                  <a:lnTo>
                    <a:pt x="172" y="172"/>
                  </a:lnTo>
                  <a:close/>
                </a:path>
              </a:pathLst>
            </a:custGeom>
            <a:solidFill>
              <a:srgbClr val="E9000A"/>
            </a:solidFill>
            <a:ln w="12700">
              <a:noFill/>
            </a:ln>
            <a:effectLst/>
          </p:spPr>
          <p:txBody>
            <a:bodyPr vert="horz" wrap="square" lIns="75490" tIns="37746" rIns="75490" bIns="37746" numCol="1" anchor="t" anchorCtr="0" compatLnSpc="1"/>
            <a:lstStyle>
              <a:defPPr>
                <a:defRPr lang="zh-CN"/>
              </a:defPPr>
              <a:lvl1pPr marL="0" algn="l" defTabSz="914400" rtl="0" eaLnBrk="1" latinLnBrk="0" hangingPunct="1">
                <a:defRPr sz="1865" kern="1200">
                  <a:solidFill>
                    <a:schemeClr val="tx1"/>
                  </a:solidFill>
                  <a:latin typeface="+mn-lt"/>
                  <a:ea typeface="+mn-ea"/>
                  <a:cs typeface="+mn-cs"/>
                </a:defRPr>
              </a:lvl1pPr>
              <a:lvl2pPr marL="457200" algn="l" defTabSz="914400" rtl="0" eaLnBrk="1" latinLnBrk="0" hangingPunct="1">
                <a:defRPr sz="1865" kern="1200">
                  <a:solidFill>
                    <a:schemeClr val="tx1"/>
                  </a:solidFill>
                  <a:latin typeface="+mn-lt"/>
                  <a:ea typeface="+mn-ea"/>
                  <a:cs typeface="+mn-cs"/>
                </a:defRPr>
              </a:lvl2pPr>
              <a:lvl3pPr marL="914400" algn="l" defTabSz="914400" rtl="0" eaLnBrk="1" latinLnBrk="0" hangingPunct="1">
                <a:defRPr sz="1865" kern="1200">
                  <a:solidFill>
                    <a:schemeClr val="tx1"/>
                  </a:solidFill>
                  <a:latin typeface="+mn-lt"/>
                  <a:ea typeface="+mn-ea"/>
                  <a:cs typeface="+mn-cs"/>
                </a:defRPr>
              </a:lvl3pPr>
              <a:lvl4pPr marL="1371600" algn="l" defTabSz="914400" rtl="0" eaLnBrk="1" latinLnBrk="0" hangingPunct="1">
                <a:defRPr sz="1865" kern="1200">
                  <a:solidFill>
                    <a:schemeClr val="tx1"/>
                  </a:solidFill>
                  <a:latin typeface="+mn-lt"/>
                  <a:ea typeface="+mn-ea"/>
                  <a:cs typeface="+mn-cs"/>
                </a:defRPr>
              </a:lvl4pPr>
              <a:lvl5pPr marL="1828800" algn="l" defTabSz="914400" rtl="0" eaLnBrk="1" latinLnBrk="0" hangingPunct="1">
                <a:defRPr sz="1865" kern="1200">
                  <a:solidFill>
                    <a:schemeClr val="tx1"/>
                  </a:solidFill>
                  <a:latin typeface="+mn-lt"/>
                  <a:ea typeface="+mn-ea"/>
                  <a:cs typeface="+mn-cs"/>
                </a:defRPr>
              </a:lvl5pPr>
              <a:lvl6pPr marL="2286000" algn="l" defTabSz="914400" rtl="0" eaLnBrk="1" latinLnBrk="0" hangingPunct="1">
                <a:defRPr sz="1865" kern="1200">
                  <a:solidFill>
                    <a:schemeClr val="tx1"/>
                  </a:solidFill>
                  <a:latin typeface="+mn-lt"/>
                  <a:ea typeface="+mn-ea"/>
                  <a:cs typeface="+mn-cs"/>
                </a:defRPr>
              </a:lvl6pPr>
              <a:lvl7pPr marL="2743200" algn="l" defTabSz="914400" rtl="0" eaLnBrk="1" latinLnBrk="0" hangingPunct="1">
                <a:defRPr sz="1865" kern="1200">
                  <a:solidFill>
                    <a:schemeClr val="tx1"/>
                  </a:solidFill>
                  <a:latin typeface="+mn-lt"/>
                  <a:ea typeface="+mn-ea"/>
                  <a:cs typeface="+mn-cs"/>
                </a:defRPr>
              </a:lvl7pPr>
              <a:lvl8pPr marL="3200400" algn="l" defTabSz="914400" rtl="0" eaLnBrk="1" latinLnBrk="0" hangingPunct="1">
                <a:defRPr sz="1865" kern="1200">
                  <a:solidFill>
                    <a:schemeClr val="tx1"/>
                  </a:solidFill>
                  <a:latin typeface="+mn-lt"/>
                  <a:ea typeface="+mn-ea"/>
                  <a:cs typeface="+mn-cs"/>
                </a:defRPr>
              </a:lvl8pPr>
              <a:lvl9pPr marL="3657600" algn="l" defTabSz="914400" rtl="0" eaLnBrk="1" latinLnBrk="0" hangingPunct="1">
                <a:defRPr sz="1865" kern="1200">
                  <a:solidFill>
                    <a:schemeClr val="tx1"/>
                  </a:solidFill>
                  <a:latin typeface="+mn-lt"/>
                  <a:ea typeface="+mn-ea"/>
                  <a:cs typeface="+mn-cs"/>
                </a:defRPr>
              </a:lvl9pPr>
            </a:lstStyle>
            <a:p>
              <a:endParaRPr lang="zh-CN" altLang="en-US" sz="1865">
                <a:solidFill>
                  <a:srgbClr val="0E4D93"/>
                </a:solidFill>
              </a:endParaRPr>
            </a:p>
          </p:txBody>
        </p:sp>
        <p:sp>
          <p:nvSpPr>
            <p:cNvPr id="13" name="Freeform 24"/>
            <p:cNvSpPr>
              <a:spLocks noEditPoints="1"/>
            </p:cNvSpPr>
            <p:nvPr/>
          </p:nvSpPr>
          <p:spPr bwMode="auto">
            <a:xfrm>
              <a:off x="3875" y="2090"/>
              <a:ext cx="367" cy="365"/>
            </a:xfrm>
            <a:custGeom>
              <a:avLst/>
              <a:gdLst>
                <a:gd name="T0" fmla="*/ 23 w 47"/>
                <a:gd name="T1" fmla="*/ 0 h 47"/>
                <a:gd name="T2" fmla="*/ 47 w 47"/>
                <a:gd name="T3" fmla="*/ 24 h 47"/>
                <a:gd name="T4" fmla="*/ 23 w 47"/>
                <a:gd name="T5" fmla="*/ 47 h 47"/>
                <a:gd name="T6" fmla="*/ 0 w 47"/>
                <a:gd name="T7" fmla="*/ 24 h 47"/>
                <a:gd name="T8" fmla="*/ 23 w 47"/>
                <a:gd name="T9" fmla="*/ 0 h 47"/>
                <a:gd name="T10" fmla="*/ 23 w 47"/>
                <a:gd name="T11" fmla="*/ 15 h 47"/>
                <a:gd name="T12" fmla="*/ 15 w 47"/>
                <a:gd name="T13" fmla="*/ 24 h 47"/>
                <a:gd name="T14" fmla="*/ 23 w 47"/>
                <a:gd name="T15" fmla="*/ 32 h 47"/>
                <a:gd name="T16" fmla="*/ 32 w 47"/>
                <a:gd name="T17" fmla="*/ 24 h 47"/>
                <a:gd name="T18" fmla="*/ 23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3" y="0"/>
                  </a:moveTo>
                  <a:cubicBezTo>
                    <a:pt x="36" y="0"/>
                    <a:pt x="47" y="11"/>
                    <a:pt x="47" y="24"/>
                  </a:cubicBezTo>
                  <a:cubicBezTo>
                    <a:pt x="47" y="37"/>
                    <a:pt x="36" y="47"/>
                    <a:pt x="23" y="47"/>
                  </a:cubicBezTo>
                  <a:cubicBezTo>
                    <a:pt x="10" y="47"/>
                    <a:pt x="0" y="37"/>
                    <a:pt x="0" y="24"/>
                  </a:cubicBezTo>
                  <a:cubicBezTo>
                    <a:pt x="0" y="11"/>
                    <a:pt x="10" y="0"/>
                    <a:pt x="23" y="0"/>
                  </a:cubicBezTo>
                  <a:close/>
                  <a:moveTo>
                    <a:pt x="23" y="15"/>
                  </a:moveTo>
                  <a:cubicBezTo>
                    <a:pt x="19" y="15"/>
                    <a:pt x="15" y="19"/>
                    <a:pt x="15" y="24"/>
                  </a:cubicBezTo>
                  <a:cubicBezTo>
                    <a:pt x="15" y="28"/>
                    <a:pt x="19" y="32"/>
                    <a:pt x="23" y="32"/>
                  </a:cubicBezTo>
                  <a:cubicBezTo>
                    <a:pt x="28" y="32"/>
                    <a:pt x="32" y="28"/>
                    <a:pt x="32" y="24"/>
                  </a:cubicBezTo>
                  <a:cubicBezTo>
                    <a:pt x="32" y="19"/>
                    <a:pt x="28" y="15"/>
                    <a:pt x="23" y="15"/>
                  </a:cubicBezTo>
                  <a:close/>
                </a:path>
              </a:pathLst>
            </a:custGeom>
            <a:solidFill>
              <a:srgbClr val="E9000A"/>
            </a:solidFill>
            <a:ln w="12700">
              <a:solidFill>
                <a:srgbClr val="C8001C"/>
              </a:solidFill>
            </a:ln>
            <a:effectLst/>
          </p:spPr>
          <p:txBody>
            <a:bodyPr vert="horz" wrap="square" lIns="75490" tIns="37746" rIns="75490" bIns="37746" numCol="1" anchor="t" anchorCtr="0" compatLnSpc="1"/>
            <a:lstStyle>
              <a:defPPr>
                <a:defRPr lang="zh-CN"/>
              </a:defPPr>
              <a:lvl1pPr marL="0" algn="l" defTabSz="914400" rtl="0" eaLnBrk="1" latinLnBrk="0" hangingPunct="1">
                <a:defRPr sz="1865" kern="1200">
                  <a:solidFill>
                    <a:schemeClr val="tx1"/>
                  </a:solidFill>
                  <a:latin typeface="+mn-lt"/>
                  <a:ea typeface="+mn-ea"/>
                  <a:cs typeface="+mn-cs"/>
                </a:defRPr>
              </a:lvl1pPr>
              <a:lvl2pPr marL="457200" algn="l" defTabSz="914400" rtl="0" eaLnBrk="1" latinLnBrk="0" hangingPunct="1">
                <a:defRPr sz="1865" kern="1200">
                  <a:solidFill>
                    <a:schemeClr val="tx1"/>
                  </a:solidFill>
                  <a:latin typeface="+mn-lt"/>
                  <a:ea typeface="+mn-ea"/>
                  <a:cs typeface="+mn-cs"/>
                </a:defRPr>
              </a:lvl2pPr>
              <a:lvl3pPr marL="914400" algn="l" defTabSz="914400" rtl="0" eaLnBrk="1" latinLnBrk="0" hangingPunct="1">
                <a:defRPr sz="1865" kern="1200">
                  <a:solidFill>
                    <a:schemeClr val="tx1"/>
                  </a:solidFill>
                  <a:latin typeface="+mn-lt"/>
                  <a:ea typeface="+mn-ea"/>
                  <a:cs typeface="+mn-cs"/>
                </a:defRPr>
              </a:lvl3pPr>
              <a:lvl4pPr marL="1371600" algn="l" defTabSz="914400" rtl="0" eaLnBrk="1" latinLnBrk="0" hangingPunct="1">
                <a:defRPr sz="1865" kern="1200">
                  <a:solidFill>
                    <a:schemeClr val="tx1"/>
                  </a:solidFill>
                  <a:latin typeface="+mn-lt"/>
                  <a:ea typeface="+mn-ea"/>
                  <a:cs typeface="+mn-cs"/>
                </a:defRPr>
              </a:lvl4pPr>
              <a:lvl5pPr marL="1828800" algn="l" defTabSz="914400" rtl="0" eaLnBrk="1" latinLnBrk="0" hangingPunct="1">
                <a:defRPr sz="1865" kern="1200">
                  <a:solidFill>
                    <a:schemeClr val="tx1"/>
                  </a:solidFill>
                  <a:latin typeface="+mn-lt"/>
                  <a:ea typeface="+mn-ea"/>
                  <a:cs typeface="+mn-cs"/>
                </a:defRPr>
              </a:lvl5pPr>
              <a:lvl6pPr marL="2286000" algn="l" defTabSz="914400" rtl="0" eaLnBrk="1" latinLnBrk="0" hangingPunct="1">
                <a:defRPr sz="1865" kern="1200">
                  <a:solidFill>
                    <a:schemeClr val="tx1"/>
                  </a:solidFill>
                  <a:latin typeface="+mn-lt"/>
                  <a:ea typeface="+mn-ea"/>
                  <a:cs typeface="+mn-cs"/>
                </a:defRPr>
              </a:lvl6pPr>
              <a:lvl7pPr marL="2743200" algn="l" defTabSz="914400" rtl="0" eaLnBrk="1" latinLnBrk="0" hangingPunct="1">
                <a:defRPr sz="1865" kern="1200">
                  <a:solidFill>
                    <a:schemeClr val="tx1"/>
                  </a:solidFill>
                  <a:latin typeface="+mn-lt"/>
                  <a:ea typeface="+mn-ea"/>
                  <a:cs typeface="+mn-cs"/>
                </a:defRPr>
              </a:lvl7pPr>
              <a:lvl8pPr marL="3200400" algn="l" defTabSz="914400" rtl="0" eaLnBrk="1" latinLnBrk="0" hangingPunct="1">
                <a:defRPr sz="1865" kern="1200">
                  <a:solidFill>
                    <a:schemeClr val="tx1"/>
                  </a:solidFill>
                  <a:latin typeface="+mn-lt"/>
                  <a:ea typeface="+mn-ea"/>
                  <a:cs typeface="+mn-cs"/>
                </a:defRPr>
              </a:lvl8pPr>
              <a:lvl9pPr marL="3657600" algn="l" defTabSz="914400" rtl="0" eaLnBrk="1" latinLnBrk="0" hangingPunct="1">
                <a:defRPr sz="1865" kern="1200">
                  <a:solidFill>
                    <a:schemeClr val="tx1"/>
                  </a:solidFill>
                  <a:latin typeface="+mn-lt"/>
                  <a:ea typeface="+mn-ea"/>
                  <a:cs typeface="+mn-cs"/>
                </a:defRPr>
              </a:lvl9pPr>
            </a:lstStyle>
            <a:p>
              <a:endParaRPr lang="zh-CN" altLang="en-US" sz="1865">
                <a:solidFill>
                  <a:srgbClr val="0E4D93"/>
                </a:solidFill>
              </a:endParaRPr>
            </a:p>
          </p:txBody>
        </p:sp>
      </p:grpSp>
      <p:grpSp>
        <p:nvGrpSpPr>
          <p:cNvPr id="21" name="组合 20"/>
          <p:cNvGrpSpPr/>
          <p:nvPr/>
        </p:nvGrpSpPr>
        <p:grpSpPr>
          <a:xfrm>
            <a:off x="1603375" y="1327785"/>
            <a:ext cx="1711325" cy="1920875"/>
            <a:chOff x="2525" y="2091"/>
            <a:chExt cx="2695" cy="3025"/>
          </a:xfrm>
        </p:grpSpPr>
        <p:sp>
          <p:nvSpPr>
            <p:cNvPr id="8" name="Freeform 28"/>
            <p:cNvSpPr/>
            <p:nvPr/>
          </p:nvSpPr>
          <p:spPr bwMode="auto">
            <a:xfrm>
              <a:off x="2656" y="2532"/>
              <a:ext cx="2565" cy="2584"/>
            </a:xfrm>
            <a:custGeom>
              <a:avLst/>
              <a:gdLst>
                <a:gd name="T0" fmla="*/ 285 w 336"/>
                <a:gd name="T1" fmla="*/ 285 h 303"/>
                <a:gd name="T2" fmla="*/ 84 w 336"/>
                <a:gd name="T3" fmla="*/ 202 h 303"/>
                <a:gd name="T4" fmla="*/ 0 w 336"/>
                <a:gd name="T5" fmla="*/ 0 h 303"/>
                <a:gd name="T6" fmla="*/ 23 w 336"/>
                <a:gd name="T7" fmla="*/ 0 h 303"/>
                <a:gd name="T8" fmla="*/ 100 w 336"/>
                <a:gd name="T9" fmla="*/ 186 h 303"/>
                <a:gd name="T10" fmla="*/ 285 w 336"/>
                <a:gd name="T11" fmla="*/ 262 h 303"/>
                <a:gd name="T12" fmla="*/ 285 w 336"/>
                <a:gd name="T13" fmla="*/ 245 h 303"/>
                <a:gd name="T14" fmla="*/ 336 w 336"/>
                <a:gd name="T15" fmla="*/ 275 h 303"/>
                <a:gd name="T16" fmla="*/ 285 w 336"/>
                <a:gd name="T17" fmla="*/ 303 h 303"/>
                <a:gd name="T18" fmla="*/ 285 w 336"/>
                <a:gd name="T19" fmla="*/ 285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6" h="303">
                  <a:moveTo>
                    <a:pt x="285" y="285"/>
                  </a:moveTo>
                  <a:cubicBezTo>
                    <a:pt x="206" y="285"/>
                    <a:pt x="135" y="253"/>
                    <a:pt x="84" y="202"/>
                  </a:cubicBezTo>
                  <a:cubicBezTo>
                    <a:pt x="32" y="150"/>
                    <a:pt x="0" y="79"/>
                    <a:pt x="0" y="0"/>
                  </a:cubicBezTo>
                  <a:cubicBezTo>
                    <a:pt x="23" y="0"/>
                    <a:pt x="23" y="0"/>
                    <a:pt x="23" y="0"/>
                  </a:cubicBezTo>
                  <a:cubicBezTo>
                    <a:pt x="23" y="72"/>
                    <a:pt x="52" y="138"/>
                    <a:pt x="100" y="186"/>
                  </a:cubicBezTo>
                  <a:cubicBezTo>
                    <a:pt x="147" y="233"/>
                    <a:pt x="213" y="262"/>
                    <a:pt x="285" y="262"/>
                  </a:cubicBezTo>
                  <a:cubicBezTo>
                    <a:pt x="285" y="245"/>
                    <a:pt x="285" y="245"/>
                    <a:pt x="285" y="245"/>
                  </a:cubicBezTo>
                  <a:cubicBezTo>
                    <a:pt x="336" y="275"/>
                    <a:pt x="336" y="275"/>
                    <a:pt x="336" y="275"/>
                  </a:cubicBezTo>
                  <a:cubicBezTo>
                    <a:pt x="285" y="303"/>
                    <a:pt x="285" y="303"/>
                    <a:pt x="285" y="303"/>
                  </a:cubicBezTo>
                  <a:lnTo>
                    <a:pt x="285" y="285"/>
                  </a:lnTo>
                  <a:close/>
                </a:path>
              </a:pathLst>
            </a:custGeom>
            <a:solidFill>
              <a:srgbClr val="E9000A"/>
            </a:solidFill>
            <a:ln w="12700">
              <a:noFill/>
            </a:ln>
            <a:effectLst/>
          </p:spPr>
          <p:txBody>
            <a:bodyPr vert="horz" wrap="square" lIns="75490" tIns="37746" rIns="75490" bIns="37746" numCol="1" anchor="t" anchorCtr="0" compatLnSpc="1"/>
            <a:lstStyle>
              <a:defPPr>
                <a:defRPr lang="zh-CN"/>
              </a:defPPr>
              <a:lvl1pPr marL="0" algn="l" defTabSz="914400" rtl="0" eaLnBrk="1" latinLnBrk="0" hangingPunct="1">
                <a:defRPr sz="1865" kern="1200">
                  <a:solidFill>
                    <a:schemeClr val="tx1"/>
                  </a:solidFill>
                  <a:latin typeface="+mn-lt"/>
                  <a:ea typeface="+mn-ea"/>
                  <a:cs typeface="+mn-cs"/>
                </a:defRPr>
              </a:lvl1pPr>
              <a:lvl2pPr marL="457200" algn="l" defTabSz="914400" rtl="0" eaLnBrk="1" latinLnBrk="0" hangingPunct="1">
                <a:defRPr sz="1865" kern="1200">
                  <a:solidFill>
                    <a:schemeClr val="tx1"/>
                  </a:solidFill>
                  <a:latin typeface="+mn-lt"/>
                  <a:ea typeface="+mn-ea"/>
                  <a:cs typeface="+mn-cs"/>
                </a:defRPr>
              </a:lvl2pPr>
              <a:lvl3pPr marL="914400" algn="l" defTabSz="914400" rtl="0" eaLnBrk="1" latinLnBrk="0" hangingPunct="1">
                <a:defRPr sz="1865" kern="1200">
                  <a:solidFill>
                    <a:schemeClr val="tx1"/>
                  </a:solidFill>
                  <a:latin typeface="+mn-lt"/>
                  <a:ea typeface="+mn-ea"/>
                  <a:cs typeface="+mn-cs"/>
                </a:defRPr>
              </a:lvl3pPr>
              <a:lvl4pPr marL="1371600" algn="l" defTabSz="914400" rtl="0" eaLnBrk="1" latinLnBrk="0" hangingPunct="1">
                <a:defRPr sz="1865" kern="1200">
                  <a:solidFill>
                    <a:schemeClr val="tx1"/>
                  </a:solidFill>
                  <a:latin typeface="+mn-lt"/>
                  <a:ea typeface="+mn-ea"/>
                  <a:cs typeface="+mn-cs"/>
                </a:defRPr>
              </a:lvl4pPr>
              <a:lvl5pPr marL="1828800" algn="l" defTabSz="914400" rtl="0" eaLnBrk="1" latinLnBrk="0" hangingPunct="1">
                <a:defRPr sz="1865" kern="1200">
                  <a:solidFill>
                    <a:schemeClr val="tx1"/>
                  </a:solidFill>
                  <a:latin typeface="+mn-lt"/>
                  <a:ea typeface="+mn-ea"/>
                  <a:cs typeface="+mn-cs"/>
                </a:defRPr>
              </a:lvl5pPr>
              <a:lvl6pPr marL="2286000" algn="l" defTabSz="914400" rtl="0" eaLnBrk="1" latinLnBrk="0" hangingPunct="1">
                <a:defRPr sz="1865" kern="1200">
                  <a:solidFill>
                    <a:schemeClr val="tx1"/>
                  </a:solidFill>
                  <a:latin typeface="+mn-lt"/>
                  <a:ea typeface="+mn-ea"/>
                  <a:cs typeface="+mn-cs"/>
                </a:defRPr>
              </a:lvl6pPr>
              <a:lvl7pPr marL="2743200" algn="l" defTabSz="914400" rtl="0" eaLnBrk="1" latinLnBrk="0" hangingPunct="1">
                <a:defRPr sz="1865" kern="1200">
                  <a:solidFill>
                    <a:schemeClr val="tx1"/>
                  </a:solidFill>
                  <a:latin typeface="+mn-lt"/>
                  <a:ea typeface="+mn-ea"/>
                  <a:cs typeface="+mn-cs"/>
                </a:defRPr>
              </a:lvl7pPr>
              <a:lvl8pPr marL="3200400" algn="l" defTabSz="914400" rtl="0" eaLnBrk="1" latinLnBrk="0" hangingPunct="1">
                <a:defRPr sz="1865" kern="1200">
                  <a:solidFill>
                    <a:schemeClr val="tx1"/>
                  </a:solidFill>
                  <a:latin typeface="+mn-lt"/>
                  <a:ea typeface="+mn-ea"/>
                  <a:cs typeface="+mn-cs"/>
                </a:defRPr>
              </a:lvl8pPr>
              <a:lvl9pPr marL="3657600" algn="l" defTabSz="914400" rtl="0" eaLnBrk="1" latinLnBrk="0" hangingPunct="1">
                <a:defRPr sz="1865" kern="1200">
                  <a:solidFill>
                    <a:schemeClr val="tx1"/>
                  </a:solidFill>
                  <a:latin typeface="+mn-lt"/>
                  <a:ea typeface="+mn-ea"/>
                  <a:cs typeface="+mn-cs"/>
                </a:defRPr>
              </a:lvl9pPr>
            </a:lstStyle>
            <a:p>
              <a:endParaRPr lang="zh-CN" altLang="en-US" sz="1865">
                <a:solidFill>
                  <a:srgbClr val="0E4D93"/>
                </a:solidFill>
              </a:endParaRPr>
            </a:p>
          </p:txBody>
        </p:sp>
        <p:sp>
          <p:nvSpPr>
            <p:cNvPr id="14" name="Freeform 25"/>
            <p:cNvSpPr>
              <a:spLocks noEditPoints="1"/>
            </p:cNvSpPr>
            <p:nvPr/>
          </p:nvSpPr>
          <p:spPr bwMode="auto">
            <a:xfrm>
              <a:off x="2525" y="2091"/>
              <a:ext cx="370" cy="365"/>
            </a:xfrm>
            <a:custGeom>
              <a:avLst/>
              <a:gdLst>
                <a:gd name="T0" fmla="*/ 24 w 47"/>
                <a:gd name="T1" fmla="*/ 0 h 47"/>
                <a:gd name="T2" fmla="*/ 47 w 47"/>
                <a:gd name="T3" fmla="*/ 24 h 47"/>
                <a:gd name="T4" fmla="*/ 24 w 47"/>
                <a:gd name="T5" fmla="*/ 47 h 47"/>
                <a:gd name="T6" fmla="*/ 0 w 47"/>
                <a:gd name="T7" fmla="*/ 24 h 47"/>
                <a:gd name="T8" fmla="*/ 24 w 47"/>
                <a:gd name="T9" fmla="*/ 0 h 47"/>
                <a:gd name="T10" fmla="*/ 24 w 47"/>
                <a:gd name="T11" fmla="*/ 15 h 47"/>
                <a:gd name="T12" fmla="*/ 15 w 47"/>
                <a:gd name="T13" fmla="*/ 24 h 47"/>
                <a:gd name="T14" fmla="*/ 24 w 47"/>
                <a:gd name="T15" fmla="*/ 32 h 47"/>
                <a:gd name="T16" fmla="*/ 32 w 47"/>
                <a:gd name="T17" fmla="*/ 24 h 47"/>
                <a:gd name="T18" fmla="*/ 24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4" y="0"/>
                  </a:moveTo>
                  <a:cubicBezTo>
                    <a:pt x="37" y="0"/>
                    <a:pt x="47" y="11"/>
                    <a:pt x="47" y="24"/>
                  </a:cubicBezTo>
                  <a:cubicBezTo>
                    <a:pt x="47"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8" y="32"/>
                    <a:pt x="32" y="28"/>
                    <a:pt x="32" y="24"/>
                  </a:cubicBezTo>
                  <a:cubicBezTo>
                    <a:pt x="32" y="19"/>
                    <a:pt x="28" y="15"/>
                    <a:pt x="24" y="15"/>
                  </a:cubicBezTo>
                  <a:close/>
                </a:path>
              </a:pathLst>
            </a:custGeom>
            <a:solidFill>
              <a:srgbClr val="E9000A"/>
            </a:solidFill>
            <a:ln w="12700">
              <a:gradFill>
                <a:gsLst>
                  <a:gs pos="0">
                    <a:schemeClr val="accent2"/>
                  </a:gs>
                  <a:gs pos="100000">
                    <a:schemeClr val="accent2">
                      <a:lumMod val="75000"/>
                    </a:schemeClr>
                  </a:gs>
                </a:gsLst>
                <a:lin ang="5400000" scaled="0"/>
              </a:gradFill>
            </a:ln>
            <a:effectLst/>
          </p:spPr>
          <p:txBody>
            <a:bodyPr vert="horz" wrap="square" lIns="75490" tIns="37746" rIns="75490" bIns="37746" numCol="1" anchor="t" anchorCtr="0" compatLnSpc="1"/>
            <a:lstStyle>
              <a:defPPr>
                <a:defRPr lang="zh-CN"/>
              </a:defPPr>
              <a:lvl1pPr marL="0" algn="l" defTabSz="914400" rtl="0" eaLnBrk="1" latinLnBrk="0" hangingPunct="1">
                <a:defRPr sz="1865" kern="1200">
                  <a:solidFill>
                    <a:schemeClr val="tx1"/>
                  </a:solidFill>
                  <a:latin typeface="+mn-lt"/>
                  <a:ea typeface="+mn-ea"/>
                  <a:cs typeface="+mn-cs"/>
                </a:defRPr>
              </a:lvl1pPr>
              <a:lvl2pPr marL="457200" algn="l" defTabSz="914400" rtl="0" eaLnBrk="1" latinLnBrk="0" hangingPunct="1">
                <a:defRPr sz="1865" kern="1200">
                  <a:solidFill>
                    <a:schemeClr val="tx1"/>
                  </a:solidFill>
                  <a:latin typeface="+mn-lt"/>
                  <a:ea typeface="+mn-ea"/>
                  <a:cs typeface="+mn-cs"/>
                </a:defRPr>
              </a:lvl2pPr>
              <a:lvl3pPr marL="914400" algn="l" defTabSz="914400" rtl="0" eaLnBrk="1" latinLnBrk="0" hangingPunct="1">
                <a:defRPr sz="1865" kern="1200">
                  <a:solidFill>
                    <a:schemeClr val="tx1"/>
                  </a:solidFill>
                  <a:latin typeface="+mn-lt"/>
                  <a:ea typeface="+mn-ea"/>
                  <a:cs typeface="+mn-cs"/>
                </a:defRPr>
              </a:lvl3pPr>
              <a:lvl4pPr marL="1371600" algn="l" defTabSz="914400" rtl="0" eaLnBrk="1" latinLnBrk="0" hangingPunct="1">
                <a:defRPr sz="1865" kern="1200">
                  <a:solidFill>
                    <a:schemeClr val="tx1"/>
                  </a:solidFill>
                  <a:latin typeface="+mn-lt"/>
                  <a:ea typeface="+mn-ea"/>
                  <a:cs typeface="+mn-cs"/>
                </a:defRPr>
              </a:lvl4pPr>
              <a:lvl5pPr marL="1828800" algn="l" defTabSz="914400" rtl="0" eaLnBrk="1" latinLnBrk="0" hangingPunct="1">
                <a:defRPr sz="1865" kern="1200">
                  <a:solidFill>
                    <a:schemeClr val="tx1"/>
                  </a:solidFill>
                  <a:latin typeface="+mn-lt"/>
                  <a:ea typeface="+mn-ea"/>
                  <a:cs typeface="+mn-cs"/>
                </a:defRPr>
              </a:lvl5pPr>
              <a:lvl6pPr marL="2286000" algn="l" defTabSz="914400" rtl="0" eaLnBrk="1" latinLnBrk="0" hangingPunct="1">
                <a:defRPr sz="1865" kern="1200">
                  <a:solidFill>
                    <a:schemeClr val="tx1"/>
                  </a:solidFill>
                  <a:latin typeface="+mn-lt"/>
                  <a:ea typeface="+mn-ea"/>
                  <a:cs typeface="+mn-cs"/>
                </a:defRPr>
              </a:lvl6pPr>
              <a:lvl7pPr marL="2743200" algn="l" defTabSz="914400" rtl="0" eaLnBrk="1" latinLnBrk="0" hangingPunct="1">
                <a:defRPr sz="1865" kern="1200">
                  <a:solidFill>
                    <a:schemeClr val="tx1"/>
                  </a:solidFill>
                  <a:latin typeface="+mn-lt"/>
                  <a:ea typeface="+mn-ea"/>
                  <a:cs typeface="+mn-cs"/>
                </a:defRPr>
              </a:lvl7pPr>
              <a:lvl8pPr marL="3200400" algn="l" defTabSz="914400" rtl="0" eaLnBrk="1" latinLnBrk="0" hangingPunct="1">
                <a:defRPr sz="1865" kern="1200">
                  <a:solidFill>
                    <a:schemeClr val="tx1"/>
                  </a:solidFill>
                  <a:latin typeface="+mn-lt"/>
                  <a:ea typeface="+mn-ea"/>
                  <a:cs typeface="+mn-cs"/>
                </a:defRPr>
              </a:lvl8pPr>
              <a:lvl9pPr marL="3657600" algn="l" defTabSz="914400" rtl="0" eaLnBrk="1" latinLnBrk="0" hangingPunct="1">
                <a:defRPr sz="1865" kern="1200">
                  <a:solidFill>
                    <a:schemeClr val="tx1"/>
                  </a:solidFill>
                  <a:latin typeface="+mn-lt"/>
                  <a:ea typeface="+mn-ea"/>
                  <a:cs typeface="+mn-cs"/>
                </a:defRPr>
              </a:lvl9pPr>
            </a:lstStyle>
            <a:p>
              <a:endParaRPr lang="zh-CN" altLang="en-US" sz="1865">
                <a:solidFill>
                  <a:srgbClr val="0E4D93"/>
                </a:solidFill>
              </a:endParaRPr>
            </a:p>
          </p:txBody>
        </p:sp>
      </p:grpSp>
      <p:grpSp>
        <p:nvGrpSpPr>
          <p:cNvPr id="22" name="组合 21"/>
          <p:cNvGrpSpPr/>
          <p:nvPr/>
        </p:nvGrpSpPr>
        <p:grpSpPr>
          <a:xfrm>
            <a:off x="744220" y="1327150"/>
            <a:ext cx="2570480" cy="2609850"/>
            <a:chOff x="1172" y="2090"/>
            <a:chExt cx="4048" cy="4110"/>
          </a:xfrm>
        </p:grpSpPr>
        <p:sp>
          <p:nvSpPr>
            <p:cNvPr id="9" name="Freeform 29"/>
            <p:cNvSpPr/>
            <p:nvPr/>
          </p:nvSpPr>
          <p:spPr bwMode="auto">
            <a:xfrm>
              <a:off x="1308" y="2532"/>
              <a:ext cx="3913" cy="3669"/>
            </a:xfrm>
            <a:custGeom>
              <a:avLst/>
              <a:gdLst>
                <a:gd name="T0" fmla="*/ 395 w 446"/>
                <a:gd name="T1" fmla="*/ 395 h 413"/>
                <a:gd name="T2" fmla="*/ 116 w 446"/>
                <a:gd name="T3" fmla="*/ 279 h 413"/>
                <a:gd name="T4" fmla="*/ 0 w 446"/>
                <a:gd name="T5" fmla="*/ 0 h 413"/>
                <a:gd name="T6" fmla="*/ 23 w 446"/>
                <a:gd name="T7" fmla="*/ 0 h 413"/>
                <a:gd name="T8" fmla="*/ 132 w 446"/>
                <a:gd name="T9" fmla="*/ 263 h 413"/>
                <a:gd name="T10" fmla="*/ 395 w 446"/>
                <a:gd name="T11" fmla="*/ 373 h 413"/>
                <a:gd name="T12" fmla="*/ 395 w 446"/>
                <a:gd name="T13" fmla="*/ 355 h 413"/>
                <a:gd name="T14" fmla="*/ 446 w 446"/>
                <a:gd name="T15" fmla="*/ 385 h 413"/>
                <a:gd name="T16" fmla="*/ 395 w 446"/>
                <a:gd name="T17" fmla="*/ 413 h 413"/>
                <a:gd name="T18" fmla="*/ 395 w 446"/>
                <a:gd name="T19" fmla="*/ 39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13">
                  <a:moveTo>
                    <a:pt x="395" y="395"/>
                  </a:moveTo>
                  <a:cubicBezTo>
                    <a:pt x="286" y="395"/>
                    <a:pt x="187" y="351"/>
                    <a:pt x="116" y="279"/>
                  </a:cubicBezTo>
                  <a:cubicBezTo>
                    <a:pt x="44" y="208"/>
                    <a:pt x="0" y="109"/>
                    <a:pt x="0" y="0"/>
                  </a:cubicBezTo>
                  <a:cubicBezTo>
                    <a:pt x="23" y="0"/>
                    <a:pt x="23" y="0"/>
                    <a:pt x="23" y="0"/>
                  </a:cubicBezTo>
                  <a:cubicBezTo>
                    <a:pt x="23" y="103"/>
                    <a:pt x="64" y="196"/>
                    <a:pt x="132" y="263"/>
                  </a:cubicBezTo>
                  <a:cubicBezTo>
                    <a:pt x="199" y="331"/>
                    <a:pt x="292" y="372"/>
                    <a:pt x="395" y="373"/>
                  </a:cubicBezTo>
                  <a:cubicBezTo>
                    <a:pt x="395" y="355"/>
                    <a:pt x="395" y="355"/>
                    <a:pt x="395" y="355"/>
                  </a:cubicBezTo>
                  <a:cubicBezTo>
                    <a:pt x="446" y="385"/>
                    <a:pt x="446" y="385"/>
                    <a:pt x="446" y="385"/>
                  </a:cubicBezTo>
                  <a:cubicBezTo>
                    <a:pt x="395" y="413"/>
                    <a:pt x="395" y="413"/>
                    <a:pt x="395" y="413"/>
                  </a:cubicBezTo>
                  <a:lnTo>
                    <a:pt x="395" y="395"/>
                  </a:lnTo>
                  <a:close/>
                </a:path>
              </a:pathLst>
            </a:custGeom>
            <a:solidFill>
              <a:srgbClr val="E9000A"/>
            </a:solidFill>
            <a:ln w="12700">
              <a:noFill/>
            </a:ln>
            <a:effectLst/>
          </p:spPr>
          <p:txBody>
            <a:bodyPr vert="horz" wrap="square" lIns="75490" tIns="37746" rIns="75490" bIns="37746" numCol="1" anchor="t" anchorCtr="0" compatLnSpc="1"/>
            <a:lstStyle>
              <a:defPPr>
                <a:defRPr lang="zh-CN"/>
              </a:defPPr>
              <a:lvl1pPr marL="0" algn="l" defTabSz="914400" rtl="0" eaLnBrk="1" latinLnBrk="0" hangingPunct="1">
                <a:defRPr sz="1865" kern="1200">
                  <a:solidFill>
                    <a:schemeClr val="tx1"/>
                  </a:solidFill>
                  <a:latin typeface="+mn-lt"/>
                  <a:ea typeface="+mn-ea"/>
                  <a:cs typeface="+mn-cs"/>
                </a:defRPr>
              </a:lvl1pPr>
              <a:lvl2pPr marL="457200" algn="l" defTabSz="914400" rtl="0" eaLnBrk="1" latinLnBrk="0" hangingPunct="1">
                <a:defRPr sz="1865" kern="1200">
                  <a:solidFill>
                    <a:schemeClr val="tx1"/>
                  </a:solidFill>
                  <a:latin typeface="+mn-lt"/>
                  <a:ea typeface="+mn-ea"/>
                  <a:cs typeface="+mn-cs"/>
                </a:defRPr>
              </a:lvl2pPr>
              <a:lvl3pPr marL="914400" algn="l" defTabSz="914400" rtl="0" eaLnBrk="1" latinLnBrk="0" hangingPunct="1">
                <a:defRPr sz="1865" kern="1200">
                  <a:solidFill>
                    <a:schemeClr val="tx1"/>
                  </a:solidFill>
                  <a:latin typeface="+mn-lt"/>
                  <a:ea typeface="+mn-ea"/>
                  <a:cs typeface="+mn-cs"/>
                </a:defRPr>
              </a:lvl3pPr>
              <a:lvl4pPr marL="1371600" algn="l" defTabSz="914400" rtl="0" eaLnBrk="1" latinLnBrk="0" hangingPunct="1">
                <a:defRPr sz="1865" kern="1200">
                  <a:solidFill>
                    <a:schemeClr val="tx1"/>
                  </a:solidFill>
                  <a:latin typeface="+mn-lt"/>
                  <a:ea typeface="+mn-ea"/>
                  <a:cs typeface="+mn-cs"/>
                </a:defRPr>
              </a:lvl4pPr>
              <a:lvl5pPr marL="1828800" algn="l" defTabSz="914400" rtl="0" eaLnBrk="1" latinLnBrk="0" hangingPunct="1">
                <a:defRPr sz="1865" kern="1200">
                  <a:solidFill>
                    <a:schemeClr val="tx1"/>
                  </a:solidFill>
                  <a:latin typeface="+mn-lt"/>
                  <a:ea typeface="+mn-ea"/>
                  <a:cs typeface="+mn-cs"/>
                </a:defRPr>
              </a:lvl5pPr>
              <a:lvl6pPr marL="2286000" algn="l" defTabSz="914400" rtl="0" eaLnBrk="1" latinLnBrk="0" hangingPunct="1">
                <a:defRPr sz="1865" kern="1200">
                  <a:solidFill>
                    <a:schemeClr val="tx1"/>
                  </a:solidFill>
                  <a:latin typeface="+mn-lt"/>
                  <a:ea typeface="+mn-ea"/>
                  <a:cs typeface="+mn-cs"/>
                </a:defRPr>
              </a:lvl6pPr>
              <a:lvl7pPr marL="2743200" algn="l" defTabSz="914400" rtl="0" eaLnBrk="1" latinLnBrk="0" hangingPunct="1">
                <a:defRPr sz="1865" kern="1200">
                  <a:solidFill>
                    <a:schemeClr val="tx1"/>
                  </a:solidFill>
                  <a:latin typeface="+mn-lt"/>
                  <a:ea typeface="+mn-ea"/>
                  <a:cs typeface="+mn-cs"/>
                </a:defRPr>
              </a:lvl7pPr>
              <a:lvl8pPr marL="3200400" algn="l" defTabSz="914400" rtl="0" eaLnBrk="1" latinLnBrk="0" hangingPunct="1">
                <a:defRPr sz="1865" kern="1200">
                  <a:solidFill>
                    <a:schemeClr val="tx1"/>
                  </a:solidFill>
                  <a:latin typeface="+mn-lt"/>
                  <a:ea typeface="+mn-ea"/>
                  <a:cs typeface="+mn-cs"/>
                </a:defRPr>
              </a:lvl8pPr>
              <a:lvl9pPr marL="3657600" algn="l" defTabSz="914400" rtl="0" eaLnBrk="1" latinLnBrk="0" hangingPunct="1">
                <a:defRPr sz="1865" kern="1200">
                  <a:solidFill>
                    <a:schemeClr val="tx1"/>
                  </a:solidFill>
                  <a:latin typeface="+mn-lt"/>
                  <a:ea typeface="+mn-ea"/>
                  <a:cs typeface="+mn-cs"/>
                </a:defRPr>
              </a:lvl9pPr>
            </a:lstStyle>
            <a:p>
              <a:endParaRPr lang="zh-CN" altLang="en-US" sz="1865">
                <a:solidFill>
                  <a:srgbClr val="0E4D93"/>
                </a:solidFill>
              </a:endParaRPr>
            </a:p>
          </p:txBody>
        </p:sp>
        <p:sp>
          <p:nvSpPr>
            <p:cNvPr id="15" name="Freeform 26"/>
            <p:cNvSpPr>
              <a:spLocks noEditPoints="1"/>
            </p:cNvSpPr>
            <p:nvPr/>
          </p:nvSpPr>
          <p:spPr bwMode="auto">
            <a:xfrm>
              <a:off x="1172" y="2090"/>
              <a:ext cx="374" cy="366"/>
            </a:xfrm>
            <a:custGeom>
              <a:avLst/>
              <a:gdLst>
                <a:gd name="T0" fmla="*/ 24 w 48"/>
                <a:gd name="T1" fmla="*/ 0 h 47"/>
                <a:gd name="T2" fmla="*/ 48 w 48"/>
                <a:gd name="T3" fmla="*/ 24 h 47"/>
                <a:gd name="T4" fmla="*/ 24 w 48"/>
                <a:gd name="T5" fmla="*/ 47 h 47"/>
                <a:gd name="T6" fmla="*/ 0 w 48"/>
                <a:gd name="T7" fmla="*/ 24 h 47"/>
                <a:gd name="T8" fmla="*/ 24 w 48"/>
                <a:gd name="T9" fmla="*/ 0 h 47"/>
                <a:gd name="T10" fmla="*/ 24 w 48"/>
                <a:gd name="T11" fmla="*/ 15 h 47"/>
                <a:gd name="T12" fmla="*/ 15 w 48"/>
                <a:gd name="T13" fmla="*/ 24 h 47"/>
                <a:gd name="T14" fmla="*/ 24 w 48"/>
                <a:gd name="T15" fmla="*/ 32 h 47"/>
                <a:gd name="T16" fmla="*/ 32 w 48"/>
                <a:gd name="T17" fmla="*/ 24 h 47"/>
                <a:gd name="T18" fmla="*/ 24 w 48"/>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7">
                  <a:moveTo>
                    <a:pt x="24" y="0"/>
                  </a:moveTo>
                  <a:cubicBezTo>
                    <a:pt x="37" y="0"/>
                    <a:pt x="48" y="11"/>
                    <a:pt x="48" y="24"/>
                  </a:cubicBezTo>
                  <a:cubicBezTo>
                    <a:pt x="48"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9" y="32"/>
                    <a:pt x="32" y="28"/>
                    <a:pt x="32" y="24"/>
                  </a:cubicBezTo>
                  <a:cubicBezTo>
                    <a:pt x="32" y="19"/>
                    <a:pt x="29" y="15"/>
                    <a:pt x="24" y="15"/>
                  </a:cubicBezTo>
                  <a:close/>
                </a:path>
              </a:pathLst>
            </a:custGeom>
            <a:solidFill>
              <a:srgbClr val="E9000A"/>
            </a:solidFill>
            <a:ln w="12700">
              <a:solidFill>
                <a:srgbClr val="C8001C"/>
              </a:solidFill>
            </a:ln>
            <a:effectLst/>
          </p:spPr>
          <p:txBody>
            <a:bodyPr vert="horz" wrap="square" lIns="75490" tIns="37746" rIns="75490" bIns="37746" numCol="1" anchor="t" anchorCtr="0" compatLnSpc="1"/>
            <a:lstStyle>
              <a:defPPr>
                <a:defRPr lang="zh-CN"/>
              </a:defPPr>
              <a:lvl1pPr marL="0" algn="l" defTabSz="914400" rtl="0" eaLnBrk="1" latinLnBrk="0" hangingPunct="1">
                <a:defRPr sz="1865" kern="1200">
                  <a:solidFill>
                    <a:schemeClr val="tx1"/>
                  </a:solidFill>
                  <a:latin typeface="+mn-lt"/>
                  <a:ea typeface="+mn-ea"/>
                  <a:cs typeface="+mn-cs"/>
                </a:defRPr>
              </a:lvl1pPr>
              <a:lvl2pPr marL="457200" algn="l" defTabSz="914400" rtl="0" eaLnBrk="1" latinLnBrk="0" hangingPunct="1">
                <a:defRPr sz="1865" kern="1200">
                  <a:solidFill>
                    <a:schemeClr val="tx1"/>
                  </a:solidFill>
                  <a:latin typeface="+mn-lt"/>
                  <a:ea typeface="+mn-ea"/>
                  <a:cs typeface="+mn-cs"/>
                </a:defRPr>
              </a:lvl2pPr>
              <a:lvl3pPr marL="914400" algn="l" defTabSz="914400" rtl="0" eaLnBrk="1" latinLnBrk="0" hangingPunct="1">
                <a:defRPr sz="1865" kern="1200">
                  <a:solidFill>
                    <a:schemeClr val="tx1"/>
                  </a:solidFill>
                  <a:latin typeface="+mn-lt"/>
                  <a:ea typeface="+mn-ea"/>
                  <a:cs typeface="+mn-cs"/>
                </a:defRPr>
              </a:lvl3pPr>
              <a:lvl4pPr marL="1371600" algn="l" defTabSz="914400" rtl="0" eaLnBrk="1" latinLnBrk="0" hangingPunct="1">
                <a:defRPr sz="1865" kern="1200">
                  <a:solidFill>
                    <a:schemeClr val="tx1"/>
                  </a:solidFill>
                  <a:latin typeface="+mn-lt"/>
                  <a:ea typeface="+mn-ea"/>
                  <a:cs typeface="+mn-cs"/>
                </a:defRPr>
              </a:lvl4pPr>
              <a:lvl5pPr marL="1828800" algn="l" defTabSz="914400" rtl="0" eaLnBrk="1" latinLnBrk="0" hangingPunct="1">
                <a:defRPr sz="1865" kern="1200">
                  <a:solidFill>
                    <a:schemeClr val="tx1"/>
                  </a:solidFill>
                  <a:latin typeface="+mn-lt"/>
                  <a:ea typeface="+mn-ea"/>
                  <a:cs typeface="+mn-cs"/>
                </a:defRPr>
              </a:lvl5pPr>
              <a:lvl6pPr marL="2286000" algn="l" defTabSz="914400" rtl="0" eaLnBrk="1" latinLnBrk="0" hangingPunct="1">
                <a:defRPr sz="1865" kern="1200">
                  <a:solidFill>
                    <a:schemeClr val="tx1"/>
                  </a:solidFill>
                  <a:latin typeface="+mn-lt"/>
                  <a:ea typeface="+mn-ea"/>
                  <a:cs typeface="+mn-cs"/>
                </a:defRPr>
              </a:lvl6pPr>
              <a:lvl7pPr marL="2743200" algn="l" defTabSz="914400" rtl="0" eaLnBrk="1" latinLnBrk="0" hangingPunct="1">
                <a:defRPr sz="1865" kern="1200">
                  <a:solidFill>
                    <a:schemeClr val="tx1"/>
                  </a:solidFill>
                  <a:latin typeface="+mn-lt"/>
                  <a:ea typeface="+mn-ea"/>
                  <a:cs typeface="+mn-cs"/>
                </a:defRPr>
              </a:lvl7pPr>
              <a:lvl8pPr marL="3200400" algn="l" defTabSz="914400" rtl="0" eaLnBrk="1" latinLnBrk="0" hangingPunct="1">
                <a:defRPr sz="1865" kern="1200">
                  <a:solidFill>
                    <a:schemeClr val="tx1"/>
                  </a:solidFill>
                  <a:latin typeface="+mn-lt"/>
                  <a:ea typeface="+mn-ea"/>
                  <a:cs typeface="+mn-cs"/>
                </a:defRPr>
              </a:lvl8pPr>
              <a:lvl9pPr marL="3657600" algn="l" defTabSz="914400" rtl="0" eaLnBrk="1" latinLnBrk="0" hangingPunct="1">
                <a:defRPr sz="1865" kern="1200">
                  <a:solidFill>
                    <a:schemeClr val="tx1"/>
                  </a:solidFill>
                  <a:latin typeface="+mn-lt"/>
                  <a:ea typeface="+mn-ea"/>
                  <a:cs typeface="+mn-cs"/>
                </a:defRPr>
              </a:lvl9pPr>
            </a:lstStyle>
            <a:p>
              <a:endParaRPr lang="zh-CN" altLang="en-US" sz="1865">
                <a:solidFill>
                  <a:srgbClr val="0E4D93"/>
                </a:solidFill>
              </a:endParaRPr>
            </a:p>
          </p:txBody>
        </p:sp>
      </p:grpSp>
      <p:pic>
        <p:nvPicPr>
          <p:cNvPr id="18" name="图片 17"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ppt_x</p:attrName>
                                        </p:attrNameLst>
                                      </p:cBhvr>
                                      <p:tavLst>
                                        <p:tav tm="0">
                                          <p:val>
                                            <p:strVal val="#ppt_x+#ppt_w*1.125000"/>
                                          </p:val>
                                        </p:tav>
                                        <p:tav tm="100000">
                                          <p:val>
                                            <p:strVal val="#ppt_x"/>
                                          </p:val>
                                        </p:tav>
                                      </p:tavLst>
                                    </p:anim>
                                    <p:animEffect transition="in" filter="wipe(left)">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500" fill="hold">
                                          <p:stCondLst>
                                            <p:cond delay="0"/>
                                          </p:stCondLst>
                                        </p:cTn>
                                        <p:tgtEl>
                                          <p:spTgt spid="19"/>
                                        </p:tgtEl>
                                        <p:attrNameLst>
                                          <p:attrName>style.visibility</p:attrName>
                                        </p:attrNameLst>
                                      </p:cBhvr>
                                      <p:to>
                                        <p:strVal val="visible"/>
                                      </p:to>
                                    </p:set>
                                    <p:animEffect transition="in" filter="wedge">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5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nodeType="clickEffect">
                                  <p:stCondLst>
                                    <p:cond delay="0"/>
                                  </p:stCondLst>
                                  <p:childTnLst>
                                    <p:set>
                                      <p:cBhvr>
                                        <p:cTn id="23" dur="500" fill="hold">
                                          <p:stCondLst>
                                            <p:cond delay="0"/>
                                          </p:stCondLst>
                                        </p:cTn>
                                        <p:tgtEl>
                                          <p:spTgt spid="21"/>
                                        </p:tgtEl>
                                        <p:attrNameLst>
                                          <p:attrName>style.visibility</p:attrName>
                                        </p:attrNameLst>
                                      </p:cBhvr>
                                      <p:to>
                                        <p:strVal val="visible"/>
                                      </p:to>
                                    </p:set>
                                    <p:animEffect transition="in" filter="wedge">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0" presetClass="entr" presetSubtype="0" fill="hold" nodeType="clickEffect">
                                  <p:stCondLst>
                                    <p:cond delay="0"/>
                                  </p:stCondLst>
                                  <p:childTnLst>
                                    <p:set>
                                      <p:cBhvr>
                                        <p:cTn id="34" dur="500" fill="hold">
                                          <p:stCondLst>
                                            <p:cond delay="0"/>
                                          </p:stCondLst>
                                        </p:cTn>
                                        <p:tgtEl>
                                          <p:spTgt spid="22"/>
                                        </p:tgtEl>
                                        <p:attrNameLst>
                                          <p:attrName>style.visibility</p:attrName>
                                        </p:attrNameLst>
                                      </p:cBhvr>
                                      <p:to>
                                        <p:strVal val="visible"/>
                                      </p:to>
                                    </p:set>
                                    <p:animEffect transition="in" filter="wedge">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7" grpId="0"/>
      <p:bldP spid="10" grpId="1"/>
      <p:bldP spid="57" grpId="1"/>
      <p:bldP spid="11" grpId="0"/>
      <p:bldP spid="59" grpId="0"/>
      <p:bldP spid="11" grpId="1"/>
      <p:bldP spid="59" grpId="1"/>
      <p:bldP spid="12" grpId="0"/>
      <p:bldP spid="61" grpId="0"/>
      <p:bldP spid="12" grpId="1"/>
      <p:bldP spid="61"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pic>
        <p:nvPicPr>
          <p:cNvPr id="20" name="图片 19" descr="党政1"/>
          <p:cNvPicPr>
            <a:picLocks noChangeAspect="1"/>
          </p:cNvPicPr>
          <p:nvPr/>
        </p:nvPicPr>
        <p:blipFill>
          <a:blip r:embed="rId1"/>
          <a:stretch>
            <a:fillRect/>
          </a:stretch>
        </p:blipFill>
        <p:spPr>
          <a:xfrm>
            <a:off x="57944" y="-185"/>
            <a:ext cx="603409" cy="603409"/>
          </a:xfrm>
          <a:prstGeom prst="rect">
            <a:avLst/>
          </a:prstGeom>
        </p:spPr>
      </p:pic>
      <p:sp>
        <p:nvSpPr>
          <p:cNvPr id="21" name="文本框 20"/>
          <p:cNvSpPr txBox="1"/>
          <p:nvPr/>
        </p:nvSpPr>
        <p:spPr>
          <a:xfrm>
            <a:off x="32385" y="327025"/>
            <a:ext cx="6235700" cy="398780"/>
          </a:xfrm>
          <a:prstGeom prst="rect">
            <a:avLst/>
          </a:prstGeom>
          <a:noFill/>
          <a:ln w="9525">
            <a:noFill/>
          </a:ln>
        </p:spPr>
        <p:txBody>
          <a:bodyPr wrap="square">
            <a:spAutoFit/>
          </a:bodyPr>
          <a:p>
            <a:pPr indent="382270"/>
            <a:r>
              <a:rPr lang="zh-CN" sz="2000" b="1">
                <a:solidFill>
                  <a:srgbClr val="CF1B04"/>
                </a:solidFill>
                <a:latin typeface="微软雅黑" panose="020B0503020204020204" charset="-122"/>
                <a:ea typeface="微软雅黑" panose="020B0503020204020204" charset="-122"/>
              </a:rPr>
              <a:t>“十四五”时期经济社会发展指导方针和主要目标</a:t>
            </a:r>
            <a:endParaRPr lang="zh-CN" sz="2000" b="1">
              <a:solidFill>
                <a:srgbClr val="CF1B04"/>
              </a:solidFill>
              <a:latin typeface="微软雅黑" panose="020B0503020204020204" charset="-122"/>
              <a:ea typeface="微软雅黑" panose="020B0503020204020204" charset="-122"/>
            </a:endParaRPr>
          </a:p>
        </p:txBody>
      </p:sp>
      <p:sp>
        <p:nvSpPr>
          <p:cNvPr id="201" name="文本框 200"/>
          <p:cNvSpPr txBox="1"/>
          <p:nvPr/>
        </p:nvSpPr>
        <p:spPr>
          <a:xfrm>
            <a:off x="2364740" y="1783715"/>
            <a:ext cx="5080000" cy="368300"/>
          </a:xfrm>
          <a:prstGeom prst="rect">
            <a:avLst/>
          </a:prstGeom>
          <a:noFill/>
          <a:ln w="9525">
            <a:noFill/>
          </a:ln>
        </p:spPr>
        <p:txBody>
          <a:bodyPr>
            <a:spAutoFit/>
          </a:bodyPr>
          <a:p>
            <a:pPr algn="ctr" defTabSz="914400">
              <a:buClr>
                <a:srgbClr val="5B9BD5"/>
              </a:buClr>
            </a:pPr>
            <a:r>
              <a:rPr lang="zh-CN" altLang="en-US">
                <a:latin typeface="微软雅黑" panose="020B0503020204020204" charset="-122"/>
                <a:ea typeface="微软雅黑" panose="020B0503020204020204" charset="-122"/>
                <a:cs typeface="微软雅黑" panose="020B0503020204020204" charset="-122"/>
                <a:sym typeface="思源黑体 CN Regular" panose="020B0500000000000000" pitchFamily="34" charset="-122"/>
              </a:rPr>
              <a:t>“十四五”时期经济社会发展必须遵循的原则</a:t>
            </a:r>
            <a:endParaRPr lang="zh-CN" altLang="en-US" b="0">
              <a:solidFill>
                <a:srgbClr val="333333"/>
              </a:solidFill>
              <a:latin typeface="微软雅黑" panose="020B0503020204020204" charset="-122"/>
              <a:ea typeface="微软雅黑" panose="020B0503020204020204" charset="-122"/>
              <a:cs typeface="微软雅黑" panose="020B0503020204020204" charset="-122"/>
              <a:sym typeface="思源黑体 CN Regular" panose="020B0500000000000000" pitchFamily="34" charset="-122"/>
            </a:endParaRPr>
          </a:p>
        </p:txBody>
      </p:sp>
      <p:sp>
        <p:nvSpPr>
          <p:cNvPr id="348" name="矩形 347"/>
          <p:cNvSpPr/>
          <p:nvPr/>
        </p:nvSpPr>
        <p:spPr>
          <a:xfrm>
            <a:off x="2797493" y="2593340"/>
            <a:ext cx="1976755" cy="368300"/>
          </a:xfrm>
          <a:prstGeom prst="rect">
            <a:avLst/>
          </a:prstGeom>
        </p:spPr>
        <p:txBody>
          <a:bodyPr wrap="none">
            <a:spAutoFit/>
          </a:bodyPr>
          <a:p>
            <a:pPr algn="ctr" defTabSz="914400">
              <a:buClr>
                <a:srgbClr val="5B9BD5"/>
              </a:buClr>
            </a:pPr>
            <a:r>
              <a:rPr lang="en-US" altLang="zh-CN" b="1">
                <a:latin typeface="微软雅黑" panose="020B0503020204020204" charset="-122"/>
                <a:ea typeface="微软雅黑" panose="020B0503020204020204" charset="-122"/>
                <a:sym typeface="思源黑体 CN Regular" panose="020B0500000000000000" pitchFamily="34" charset="-122"/>
              </a:rPr>
              <a:t>· </a:t>
            </a:r>
            <a:r>
              <a:rPr lang="zh-CN" altLang="en-US" sz="1600">
                <a:latin typeface="微软雅黑" panose="020B0503020204020204" charset="-122"/>
                <a:ea typeface="微软雅黑" panose="020B0503020204020204" charset="-122"/>
                <a:sym typeface="思源黑体 CN Regular" panose="020B0500000000000000" pitchFamily="34" charset="-122"/>
              </a:rPr>
              <a:t>坚持党的全面领导</a:t>
            </a:r>
            <a:endParaRPr lang="zh-CN" altLang="en-US" sz="1600" b="1">
              <a:solidFill>
                <a:srgbClr val="333333"/>
              </a:solidFill>
              <a:latin typeface="微软雅黑" panose="020B0503020204020204" charset="-122"/>
              <a:ea typeface="微软雅黑" panose="020B0503020204020204" charset="-122"/>
              <a:sym typeface="思源黑体 CN Regular" panose="020B0500000000000000" pitchFamily="34" charset="-122"/>
            </a:endParaRPr>
          </a:p>
        </p:txBody>
      </p:sp>
      <p:sp>
        <p:nvSpPr>
          <p:cNvPr id="349" name="矩形 348"/>
          <p:cNvSpPr/>
          <p:nvPr/>
        </p:nvSpPr>
        <p:spPr>
          <a:xfrm>
            <a:off x="5249863" y="2593340"/>
            <a:ext cx="1995805" cy="398780"/>
          </a:xfrm>
          <a:prstGeom prst="rect">
            <a:avLst/>
          </a:prstGeom>
        </p:spPr>
        <p:txBody>
          <a:bodyPr wrap="none">
            <a:spAutoFit/>
          </a:bodyPr>
          <a:p>
            <a:pPr algn="ctr" defTabSz="914400">
              <a:buClr>
                <a:srgbClr val="5B9BD5"/>
              </a:buClr>
            </a:pPr>
            <a:r>
              <a:rPr lang="en-US" altLang="zh-CN" sz="2000" b="1">
                <a:solidFill>
                  <a:srgbClr val="333333"/>
                </a:solidFill>
                <a:latin typeface="微软雅黑" panose="020B0503020204020204" charset="-122"/>
                <a:ea typeface="微软雅黑" panose="020B0503020204020204" charset="-122"/>
                <a:sym typeface="思源黑体 CN Regular" panose="020B0500000000000000" pitchFamily="34" charset="-122"/>
              </a:rPr>
              <a:t>· </a:t>
            </a:r>
            <a:r>
              <a:rPr lang="zh-CN" sz="1600">
                <a:solidFill>
                  <a:srgbClr val="333333"/>
                </a:solidFill>
                <a:latin typeface="微软雅黑" panose="020B0503020204020204" charset="-122"/>
                <a:ea typeface="微软雅黑" panose="020B0503020204020204" charset="-122"/>
                <a:sym typeface="思源黑体 CN Regular" panose="020B0500000000000000" pitchFamily="34" charset="-122"/>
              </a:rPr>
              <a:t>坚持以人民为中心</a:t>
            </a:r>
            <a:endParaRPr lang="zh-CN" altLang="en-US" sz="1600" b="1">
              <a:solidFill>
                <a:srgbClr val="333333"/>
              </a:solidFill>
              <a:latin typeface="微软雅黑" panose="020B0503020204020204" charset="-122"/>
              <a:ea typeface="微软雅黑" panose="020B0503020204020204" charset="-122"/>
              <a:sym typeface="思源黑体 CN Regular" panose="020B0500000000000000" pitchFamily="34" charset="-122"/>
            </a:endParaRPr>
          </a:p>
        </p:txBody>
      </p:sp>
      <p:sp>
        <p:nvSpPr>
          <p:cNvPr id="350" name="矩形 349"/>
          <p:cNvSpPr/>
          <p:nvPr/>
        </p:nvSpPr>
        <p:spPr>
          <a:xfrm>
            <a:off x="2803525" y="3334385"/>
            <a:ext cx="1755140" cy="337185"/>
          </a:xfrm>
          <a:prstGeom prst="rect">
            <a:avLst/>
          </a:prstGeom>
        </p:spPr>
        <p:txBody>
          <a:bodyPr wrap="none">
            <a:spAutoFit/>
          </a:bodyPr>
          <a:p>
            <a:pPr algn="ctr" defTabSz="914400">
              <a:buClr>
                <a:srgbClr val="5B9BD5"/>
              </a:buClr>
              <a:buSzTx/>
              <a:buFontTx/>
            </a:pPr>
            <a:r>
              <a:rPr lang="en-US" altLang="zh-CN" sz="1600" b="1">
                <a:solidFill>
                  <a:srgbClr val="333333"/>
                </a:solidFill>
                <a:latin typeface="微软雅黑" panose="020B0503020204020204" charset="-122"/>
                <a:ea typeface="微软雅黑" panose="020B0503020204020204" charset="-122"/>
                <a:sym typeface="思源黑体 CN Regular" panose="020B0500000000000000" pitchFamily="34" charset="-122"/>
              </a:rPr>
              <a:t>· </a:t>
            </a:r>
            <a:r>
              <a:rPr lang="zh-CN" altLang="en-US" sz="1600">
                <a:latin typeface="微软雅黑" panose="020B0503020204020204" charset="-122"/>
                <a:ea typeface="微软雅黑" panose="020B0503020204020204" charset="-122"/>
                <a:sym typeface="思源黑体 CN Regular" panose="020B0500000000000000" pitchFamily="34" charset="-122"/>
              </a:rPr>
              <a:t>坚持新发展理念</a:t>
            </a:r>
            <a:endParaRPr lang="zh-CN" altLang="en-US" sz="1600" b="1">
              <a:solidFill>
                <a:srgbClr val="333333"/>
              </a:solidFill>
              <a:latin typeface="微软雅黑" panose="020B0503020204020204" charset="-122"/>
              <a:ea typeface="微软雅黑" panose="020B0503020204020204" charset="-122"/>
              <a:sym typeface="思源黑体 CN Regular" panose="020B0500000000000000" pitchFamily="34" charset="-122"/>
            </a:endParaRPr>
          </a:p>
        </p:txBody>
      </p:sp>
      <p:sp>
        <p:nvSpPr>
          <p:cNvPr id="351" name="矩形 350"/>
          <p:cNvSpPr/>
          <p:nvPr/>
        </p:nvSpPr>
        <p:spPr>
          <a:xfrm>
            <a:off x="5255895" y="3334385"/>
            <a:ext cx="1958340" cy="337185"/>
          </a:xfrm>
          <a:prstGeom prst="rect">
            <a:avLst/>
          </a:prstGeom>
        </p:spPr>
        <p:txBody>
          <a:bodyPr wrap="none">
            <a:spAutoFit/>
          </a:bodyPr>
          <a:p>
            <a:pPr algn="ctr" defTabSz="914400">
              <a:buClr>
                <a:srgbClr val="5B9BD5"/>
              </a:buClr>
              <a:buSzTx/>
              <a:buFontTx/>
            </a:pPr>
            <a:r>
              <a:rPr lang="en-US" altLang="zh-CN" sz="1600" b="1">
                <a:solidFill>
                  <a:srgbClr val="333333"/>
                </a:solidFill>
                <a:latin typeface="微软雅黑" panose="020B0503020204020204" charset="-122"/>
                <a:ea typeface="微软雅黑" panose="020B0503020204020204" charset="-122"/>
                <a:sym typeface="思源黑体 CN Regular" panose="020B0500000000000000" pitchFamily="34" charset="-122"/>
              </a:rPr>
              <a:t>· </a:t>
            </a:r>
            <a:r>
              <a:rPr lang="zh-CN" altLang="en-US" sz="1600">
                <a:latin typeface="微软雅黑" panose="020B0503020204020204" charset="-122"/>
                <a:ea typeface="微软雅黑" panose="020B0503020204020204" charset="-122"/>
                <a:sym typeface="思源黑体 CN Regular" panose="020B0500000000000000" pitchFamily="34" charset="-122"/>
              </a:rPr>
              <a:t>坚持深化改革开放</a:t>
            </a:r>
            <a:endParaRPr lang="zh-CN" altLang="en-US" sz="1600" b="1">
              <a:solidFill>
                <a:srgbClr val="333333"/>
              </a:solidFill>
              <a:latin typeface="微软雅黑" panose="020B0503020204020204" charset="-122"/>
              <a:ea typeface="微软雅黑" panose="020B0503020204020204" charset="-122"/>
              <a:sym typeface="思源黑体 CN Regular" panose="020B0500000000000000" pitchFamily="34" charset="-122"/>
            </a:endParaRPr>
          </a:p>
        </p:txBody>
      </p:sp>
      <p:sp>
        <p:nvSpPr>
          <p:cNvPr id="380" name="文本框 379"/>
          <p:cNvSpPr txBox="1"/>
          <p:nvPr/>
        </p:nvSpPr>
        <p:spPr>
          <a:xfrm>
            <a:off x="2804795" y="4051935"/>
            <a:ext cx="1551940" cy="337185"/>
          </a:xfrm>
          <a:prstGeom prst="rect">
            <a:avLst/>
          </a:prstGeom>
          <a:noFill/>
        </p:spPr>
        <p:txBody>
          <a:bodyPr wrap="none" rtlCol="0" anchor="t">
            <a:spAutoFit/>
          </a:bodyPr>
          <a:p>
            <a:pPr algn="ctr" defTabSz="914400">
              <a:buClr>
                <a:srgbClr val="5B9BD5"/>
              </a:buClr>
              <a:buSzTx/>
              <a:buFontTx/>
            </a:pPr>
            <a:r>
              <a:rPr lang="en-US" altLang="zh-CN" sz="1600" b="1">
                <a:solidFill>
                  <a:srgbClr val="333333"/>
                </a:solidFill>
                <a:latin typeface="微软雅黑" panose="020B0503020204020204" charset="-122"/>
                <a:ea typeface="微软雅黑" panose="020B0503020204020204" charset="-122"/>
                <a:sym typeface="思源黑体 CN Regular" panose="020B0500000000000000" pitchFamily="34" charset="-122"/>
              </a:rPr>
              <a:t>· </a:t>
            </a:r>
            <a:r>
              <a:rPr lang="zh-CN" altLang="en-US" sz="1600">
                <a:latin typeface="微软雅黑" panose="020B0503020204020204" charset="-122"/>
                <a:ea typeface="微软雅黑" panose="020B0503020204020204" charset="-122"/>
                <a:sym typeface="思源黑体 CN Regular" panose="020B0500000000000000" pitchFamily="34" charset="-122"/>
              </a:rPr>
              <a:t>坚持系统观念</a:t>
            </a:r>
            <a:endParaRPr lang="zh-CN" altLang="en-US" sz="1600">
              <a:solidFill>
                <a:srgbClr val="333333"/>
              </a:solidFill>
              <a:latin typeface="微软雅黑" panose="020B0503020204020204" charset="-122"/>
              <a:ea typeface="微软雅黑" panose="020B0503020204020204" charset="-122"/>
              <a:sym typeface="思源黑体 CN Regular" panose="020B0500000000000000" pitchFamily="34" charset="-122"/>
            </a:endParaRPr>
          </a:p>
        </p:txBody>
      </p:sp>
      <p:grpSp>
        <p:nvGrpSpPr>
          <p:cNvPr id="2" name="组合 1"/>
          <p:cNvGrpSpPr/>
          <p:nvPr/>
        </p:nvGrpSpPr>
        <p:grpSpPr>
          <a:xfrm>
            <a:off x="1913890" y="926465"/>
            <a:ext cx="5360670" cy="692150"/>
            <a:chOff x="3014" y="1459"/>
            <a:chExt cx="8442" cy="1090"/>
          </a:xfrm>
        </p:grpSpPr>
        <p:sp>
          <p:nvSpPr>
            <p:cNvPr id="161" name="矩形 160"/>
            <p:cNvSpPr/>
            <p:nvPr/>
          </p:nvSpPr>
          <p:spPr>
            <a:xfrm>
              <a:off x="3014" y="1685"/>
              <a:ext cx="8443" cy="580"/>
            </a:xfrm>
            <a:prstGeom prst="rect">
              <a:avLst/>
            </a:prstGeom>
          </p:spPr>
          <p:txBody>
            <a:bodyPr wrap="square">
              <a:spAutoFit/>
            </a:bodyPr>
            <a:p>
              <a:pPr algn="ctr" defTabSz="914400">
                <a:buClr>
                  <a:srgbClr val="5B9BD5"/>
                </a:buClr>
              </a:pPr>
              <a:r>
                <a:rPr lang="en-US" altLang="zh-CN">
                  <a:solidFill>
                    <a:schemeClr val="tx1"/>
                  </a:solidFill>
                  <a:latin typeface="微软雅黑" panose="020B0503020204020204" charset="-122"/>
                  <a:ea typeface="微软雅黑" panose="020B0503020204020204" charset="-122"/>
                  <a:cs typeface="微软雅黑" panose="020B0503020204020204" charset="-122"/>
                  <a:sym typeface="思源黑体 CN Regular" panose="020B0500000000000000" pitchFamily="34" charset="-122"/>
                </a:rPr>
                <a:t>“</a:t>
              </a:r>
              <a:r>
                <a:rPr lang="zh-CN" altLang="en-US">
                  <a:solidFill>
                    <a:schemeClr val="tx1"/>
                  </a:solidFill>
                  <a:latin typeface="微软雅黑" panose="020B0503020204020204" charset="-122"/>
                  <a:ea typeface="微软雅黑" panose="020B0503020204020204" charset="-122"/>
                  <a:cs typeface="微软雅黑" panose="020B0503020204020204" charset="-122"/>
                  <a:sym typeface="思源黑体 CN Regular" panose="020B0500000000000000" pitchFamily="34" charset="-122"/>
                </a:rPr>
                <a:t>十四五”时期经济社会发展指导思想</a:t>
              </a:r>
              <a:endParaRPr lang="zh-CN" altLang="en-US">
                <a:solidFill>
                  <a:schemeClr val="tx1"/>
                </a:solidFill>
                <a:latin typeface="微软雅黑" panose="020B0503020204020204" charset="-122"/>
                <a:ea typeface="微软雅黑" panose="020B0503020204020204" charset="-122"/>
                <a:cs typeface="微软雅黑" panose="020B0503020204020204" charset="-122"/>
                <a:sym typeface="思源黑体 CN Regular" panose="020B0500000000000000" pitchFamily="34" charset="-122"/>
              </a:endParaRPr>
            </a:p>
          </p:txBody>
        </p:sp>
        <p:grpSp>
          <p:nvGrpSpPr>
            <p:cNvPr id="452" name="组合 451"/>
            <p:cNvGrpSpPr/>
            <p:nvPr/>
          </p:nvGrpSpPr>
          <p:grpSpPr>
            <a:xfrm>
              <a:off x="3222" y="1459"/>
              <a:ext cx="918" cy="1090"/>
              <a:chOff x="6387251" y="1303035"/>
              <a:chExt cx="898515" cy="1066692"/>
            </a:xfrm>
            <a:solidFill>
              <a:srgbClr val="DB1F1B"/>
            </a:solidFill>
          </p:grpSpPr>
          <p:grpSp>
            <p:nvGrpSpPr>
              <p:cNvPr id="453" name="组合 452"/>
              <p:cNvGrpSpPr/>
              <p:nvPr/>
            </p:nvGrpSpPr>
            <p:grpSpPr>
              <a:xfrm>
                <a:off x="6387251" y="1303035"/>
                <a:ext cx="898515" cy="1066692"/>
                <a:chOff x="3804578" y="1052612"/>
                <a:chExt cx="4312870" cy="5120117"/>
              </a:xfrm>
              <a:grpFill/>
            </p:grpSpPr>
            <p:sp>
              <p:nvSpPr>
                <p:cNvPr id="454" name="矩形: 圆角 8"/>
                <p:cNvSpPr/>
                <p:nvPr/>
              </p:nvSpPr>
              <p:spPr>
                <a:xfrm rot="13002011">
                  <a:off x="5161853" y="4880306"/>
                  <a:ext cx="131444" cy="9966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55" name="矩形: 圆角 9"/>
                <p:cNvSpPr/>
                <p:nvPr/>
              </p:nvSpPr>
              <p:spPr>
                <a:xfrm rot="12999486">
                  <a:off x="5017341" y="3868683"/>
                  <a:ext cx="188596" cy="144043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56" name="矩形: 圆角 9"/>
                <p:cNvSpPr/>
                <p:nvPr/>
              </p:nvSpPr>
              <p:spPr>
                <a:xfrm rot="12999486" flipH="1">
                  <a:off x="4851625" y="4504875"/>
                  <a:ext cx="89930" cy="166785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57" name="矩形: 圆角 8"/>
                <p:cNvSpPr/>
                <p:nvPr/>
              </p:nvSpPr>
              <p:spPr>
                <a:xfrm rot="13002011" flipH="1">
                  <a:off x="6971871" y="1415388"/>
                  <a:ext cx="159894" cy="65054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58" name="矩形: 圆角 9"/>
                <p:cNvSpPr/>
                <p:nvPr/>
              </p:nvSpPr>
              <p:spPr>
                <a:xfrm rot="12999486" flipH="1">
                  <a:off x="7536896" y="1052612"/>
                  <a:ext cx="67740" cy="1163885"/>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59" name="椭圆 458"/>
                <p:cNvSpPr/>
                <p:nvPr/>
              </p:nvSpPr>
              <p:spPr>
                <a:xfrm>
                  <a:off x="4215113" y="1548113"/>
                  <a:ext cx="3761773" cy="3761773"/>
                </a:xfrm>
                <a:prstGeom prst="ellipse">
                  <a:avLst/>
                </a:prstGeom>
                <a:grp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60" name="矩形: 圆角 8"/>
                <p:cNvSpPr/>
                <p:nvPr/>
              </p:nvSpPr>
              <p:spPr>
                <a:xfrm rot="13002011" flipH="1">
                  <a:off x="7950533" y="1487398"/>
                  <a:ext cx="166915" cy="83481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61" name="矩形: 圆角 8"/>
                <p:cNvSpPr/>
                <p:nvPr/>
              </p:nvSpPr>
              <p:spPr>
                <a:xfrm rot="13002011" flipH="1">
                  <a:off x="7480587" y="5047910"/>
                  <a:ext cx="88434" cy="57752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62" name="矩形: 圆角 8"/>
                <p:cNvSpPr/>
                <p:nvPr/>
              </p:nvSpPr>
              <p:spPr>
                <a:xfrm rot="13002011" flipH="1">
                  <a:off x="3804578" y="3552146"/>
                  <a:ext cx="45719" cy="4495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63" name="椭圆 462"/>
                <p:cNvSpPr/>
                <p:nvPr/>
              </p:nvSpPr>
              <p:spPr>
                <a:xfrm flipV="1">
                  <a:off x="6556090" y="1250792"/>
                  <a:ext cx="194020" cy="1940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64" name="椭圆 463"/>
                <p:cNvSpPr/>
                <p:nvPr/>
              </p:nvSpPr>
              <p:spPr>
                <a:xfrm flipV="1">
                  <a:off x="4285488" y="5141434"/>
                  <a:ext cx="101814" cy="10181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465" name="文本框 464"/>
              <p:cNvSpPr txBox="1"/>
              <p:nvPr/>
            </p:nvSpPr>
            <p:spPr>
              <a:xfrm>
                <a:off x="6561430" y="1452771"/>
                <a:ext cx="609954" cy="709497"/>
              </a:xfrm>
              <a:prstGeom prst="rect">
                <a:avLst/>
              </a:prstGeom>
              <a:grpFill/>
              <a:ln>
                <a:noFill/>
              </a:ln>
            </p:spPr>
            <p:txBody>
              <a:bodyPr wrap="square" rtlCol="0">
                <a:spAutoFit/>
              </a:bodyPr>
              <a:p>
                <a:pPr algn="ctr"/>
                <a:r>
                  <a:rPr lang="en-US" altLang="zh-CN" sz="2400" b="1" smtClean="0">
                    <a:solidFill>
                      <a:schemeClr val="bg1"/>
                    </a:solidFill>
                    <a:latin typeface="微软雅黑" panose="020B0503020204020204" charset="-122"/>
                    <a:ea typeface="微软雅黑" panose="020B0503020204020204" charset="-122"/>
                  </a:rPr>
                  <a:t>4</a:t>
                </a:r>
                <a:endParaRPr lang="en-US" altLang="zh-CN" sz="2400" b="1" smtClean="0">
                  <a:solidFill>
                    <a:schemeClr val="bg1"/>
                  </a:solidFill>
                  <a:latin typeface="微软雅黑" panose="020B0503020204020204" charset="-122"/>
                  <a:ea typeface="微软雅黑" panose="020B0503020204020204" charset="-122"/>
                </a:endParaRPr>
              </a:p>
            </p:txBody>
          </p:sp>
        </p:grpSp>
      </p:grpSp>
      <p:grpSp>
        <p:nvGrpSpPr>
          <p:cNvPr id="466" name="组合 465"/>
          <p:cNvGrpSpPr/>
          <p:nvPr/>
        </p:nvGrpSpPr>
        <p:grpSpPr>
          <a:xfrm rot="0">
            <a:off x="2035810" y="1684020"/>
            <a:ext cx="600075" cy="712470"/>
            <a:chOff x="6387251" y="1303035"/>
            <a:chExt cx="898515" cy="1066692"/>
          </a:xfrm>
          <a:solidFill>
            <a:srgbClr val="DB1F1B"/>
          </a:solidFill>
        </p:grpSpPr>
        <p:grpSp>
          <p:nvGrpSpPr>
            <p:cNvPr id="467" name="组合 466"/>
            <p:cNvGrpSpPr/>
            <p:nvPr/>
          </p:nvGrpSpPr>
          <p:grpSpPr>
            <a:xfrm>
              <a:off x="6387251" y="1303035"/>
              <a:ext cx="898515" cy="1066692"/>
              <a:chOff x="3804578" y="1052612"/>
              <a:chExt cx="4312870" cy="5120117"/>
            </a:xfrm>
            <a:grpFill/>
          </p:grpSpPr>
          <p:sp>
            <p:nvSpPr>
              <p:cNvPr id="468" name="矩形: 圆角 8"/>
              <p:cNvSpPr/>
              <p:nvPr/>
            </p:nvSpPr>
            <p:spPr>
              <a:xfrm rot="13002011">
                <a:off x="5161853" y="4880306"/>
                <a:ext cx="131444" cy="9966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69" name="矩形: 圆角 9"/>
              <p:cNvSpPr/>
              <p:nvPr/>
            </p:nvSpPr>
            <p:spPr>
              <a:xfrm rot="12999486">
                <a:off x="5017341" y="3868683"/>
                <a:ext cx="188596" cy="144043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0" name="矩形: 圆角 9"/>
              <p:cNvSpPr/>
              <p:nvPr/>
            </p:nvSpPr>
            <p:spPr>
              <a:xfrm rot="12999486" flipH="1">
                <a:off x="4851625" y="4504875"/>
                <a:ext cx="89930" cy="166785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1" name="矩形: 圆角 8"/>
              <p:cNvSpPr/>
              <p:nvPr/>
            </p:nvSpPr>
            <p:spPr>
              <a:xfrm rot="13002011" flipH="1">
                <a:off x="6971871" y="1415388"/>
                <a:ext cx="159894" cy="65054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2" name="矩形: 圆角 9"/>
              <p:cNvSpPr/>
              <p:nvPr/>
            </p:nvSpPr>
            <p:spPr>
              <a:xfrm rot="12999486" flipH="1">
                <a:off x="7536896" y="1052612"/>
                <a:ext cx="67740" cy="1163885"/>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3" name="椭圆 472"/>
              <p:cNvSpPr/>
              <p:nvPr/>
            </p:nvSpPr>
            <p:spPr>
              <a:xfrm>
                <a:off x="4215113" y="1548113"/>
                <a:ext cx="3761773" cy="3761773"/>
              </a:xfrm>
              <a:prstGeom prst="ellipse">
                <a:avLst/>
              </a:prstGeom>
              <a:grp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4" name="矩形: 圆角 8"/>
              <p:cNvSpPr/>
              <p:nvPr/>
            </p:nvSpPr>
            <p:spPr>
              <a:xfrm rot="13002011" flipH="1">
                <a:off x="7950533" y="1487398"/>
                <a:ext cx="166915" cy="83481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5" name="矩形: 圆角 8"/>
              <p:cNvSpPr/>
              <p:nvPr/>
            </p:nvSpPr>
            <p:spPr>
              <a:xfrm rot="13002011" flipH="1">
                <a:off x="7480587" y="5047910"/>
                <a:ext cx="88434" cy="57752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6" name="矩形: 圆角 8"/>
              <p:cNvSpPr/>
              <p:nvPr/>
            </p:nvSpPr>
            <p:spPr>
              <a:xfrm rot="13002011" flipH="1">
                <a:off x="3804578" y="3552146"/>
                <a:ext cx="45719" cy="4495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7" name="椭圆 476"/>
              <p:cNvSpPr/>
              <p:nvPr/>
            </p:nvSpPr>
            <p:spPr>
              <a:xfrm flipV="1">
                <a:off x="6556090" y="1250792"/>
                <a:ext cx="194020" cy="1940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8" name="椭圆 477"/>
              <p:cNvSpPr/>
              <p:nvPr/>
            </p:nvSpPr>
            <p:spPr>
              <a:xfrm flipV="1">
                <a:off x="4285488" y="5141434"/>
                <a:ext cx="101814" cy="10181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479" name="文本框 478"/>
            <p:cNvSpPr txBox="1"/>
            <p:nvPr/>
          </p:nvSpPr>
          <p:spPr>
            <a:xfrm>
              <a:off x="6559183" y="1452211"/>
              <a:ext cx="609954" cy="689262"/>
            </a:xfrm>
            <a:prstGeom prst="rect">
              <a:avLst/>
            </a:prstGeom>
            <a:grpFill/>
            <a:ln>
              <a:noFill/>
            </a:ln>
          </p:spPr>
          <p:txBody>
            <a:bodyPr wrap="square" rtlCol="0">
              <a:spAutoFit/>
            </a:bodyPr>
            <a:p>
              <a:pPr algn="ctr"/>
              <a:r>
                <a:rPr lang="en-US" altLang="zh-CN" sz="2400" b="1" smtClean="0">
                  <a:solidFill>
                    <a:schemeClr val="bg1"/>
                  </a:solidFill>
                  <a:latin typeface="微软雅黑" panose="020B0503020204020204" charset="-122"/>
                  <a:ea typeface="微软雅黑" panose="020B0503020204020204" charset="-122"/>
                </a:rPr>
                <a:t>5</a:t>
              </a:r>
              <a:endParaRPr lang="en-US" altLang="zh-CN" sz="2400" b="1" smtClean="0">
                <a:solidFill>
                  <a:schemeClr val="bg1"/>
                </a:solidFill>
                <a:latin typeface="微软雅黑" panose="020B0503020204020204" charset="-122"/>
                <a:ea typeface="微软雅黑" panose="020B0503020204020204" charset="-122"/>
              </a:endParaRPr>
            </a:p>
          </p:txBody>
        </p:sp>
      </p:grpSp>
      <p:pic>
        <p:nvPicPr>
          <p:cNvPr id="18" name="图片 17"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66"/>
                                        </p:tgtEl>
                                        <p:attrNameLst>
                                          <p:attrName>style.visibility</p:attrName>
                                        </p:attrNameLst>
                                      </p:cBhvr>
                                      <p:to>
                                        <p:strVal val="visible"/>
                                      </p:to>
                                    </p:set>
                                    <p:anim calcmode="lin" valueType="num">
                                      <p:cBhvr additive="base">
                                        <p:cTn id="13" dur="500" fill="hold"/>
                                        <p:tgtEl>
                                          <p:spTgt spid="466"/>
                                        </p:tgtEl>
                                        <p:attrNameLst>
                                          <p:attrName>ppt_x</p:attrName>
                                        </p:attrNameLst>
                                      </p:cBhvr>
                                      <p:tavLst>
                                        <p:tav tm="0">
                                          <p:val>
                                            <p:strVal val="1+#ppt_w/2"/>
                                          </p:val>
                                        </p:tav>
                                        <p:tav tm="100000">
                                          <p:val>
                                            <p:strVal val="#ppt_x"/>
                                          </p:val>
                                        </p:tav>
                                      </p:tavLst>
                                    </p:anim>
                                    <p:anim calcmode="lin" valueType="num">
                                      <p:cBhvr additive="base">
                                        <p:cTn id="14" dur="500" fill="hold"/>
                                        <p:tgtEl>
                                          <p:spTgt spid="466"/>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01"/>
                                        </p:tgtEl>
                                        <p:attrNameLst>
                                          <p:attrName>style.visibility</p:attrName>
                                        </p:attrNameLst>
                                      </p:cBhvr>
                                      <p:to>
                                        <p:strVal val="visible"/>
                                      </p:to>
                                    </p:set>
                                    <p:anim calcmode="lin" valueType="num">
                                      <p:cBhvr additive="base">
                                        <p:cTn id="17" dur="500" fill="hold"/>
                                        <p:tgtEl>
                                          <p:spTgt spid="201"/>
                                        </p:tgtEl>
                                        <p:attrNameLst>
                                          <p:attrName>ppt_x</p:attrName>
                                        </p:attrNameLst>
                                      </p:cBhvr>
                                      <p:tavLst>
                                        <p:tav tm="0">
                                          <p:val>
                                            <p:strVal val="1+#ppt_w/2"/>
                                          </p:val>
                                        </p:tav>
                                        <p:tav tm="100000">
                                          <p:val>
                                            <p:strVal val="#ppt_x"/>
                                          </p:val>
                                        </p:tav>
                                      </p:tavLst>
                                    </p:anim>
                                    <p:anim calcmode="lin" valueType="num">
                                      <p:cBhvr additive="base">
                                        <p:cTn id="18" dur="500" fill="hold"/>
                                        <p:tgtEl>
                                          <p:spTgt spid="20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48"/>
                                        </p:tgtEl>
                                        <p:attrNameLst>
                                          <p:attrName>style.visibility</p:attrName>
                                        </p:attrNameLst>
                                      </p:cBhvr>
                                      <p:to>
                                        <p:strVal val="visible"/>
                                      </p:to>
                                    </p:set>
                                    <p:animEffect transition="in" filter="fade">
                                      <p:cBhvr>
                                        <p:cTn id="23" dur="500"/>
                                        <p:tgtEl>
                                          <p:spTgt spid="348"/>
                                        </p:tgtEl>
                                      </p:cBhvr>
                                    </p:animEffect>
                                    <p:anim calcmode="lin" valueType="num">
                                      <p:cBhvr>
                                        <p:cTn id="24" dur="500" fill="hold"/>
                                        <p:tgtEl>
                                          <p:spTgt spid="348"/>
                                        </p:tgtEl>
                                        <p:attrNameLst>
                                          <p:attrName>ppt_x</p:attrName>
                                        </p:attrNameLst>
                                      </p:cBhvr>
                                      <p:tavLst>
                                        <p:tav tm="0">
                                          <p:val>
                                            <p:strVal val="#ppt_x"/>
                                          </p:val>
                                        </p:tav>
                                        <p:tav tm="100000">
                                          <p:val>
                                            <p:strVal val="#ppt_x"/>
                                          </p:val>
                                        </p:tav>
                                      </p:tavLst>
                                    </p:anim>
                                    <p:anim calcmode="lin" valueType="num">
                                      <p:cBhvr>
                                        <p:cTn id="25" dur="450" decel="100000" fill="hold"/>
                                        <p:tgtEl>
                                          <p:spTgt spid="348"/>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348"/>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349"/>
                                        </p:tgtEl>
                                        <p:attrNameLst>
                                          <p:attrName>style.visibility</p:attrName>
                                        </p:attrNameLst>
                                      </p:cBhvr>
                                      <p:to>
                                        <p:strVal val="visible"/>
                                      </p:to>
                                    </p:set>
                                    <p:animEffect transition="in" filter="fade">
                                      <p:cBhvr>
                                        <p:cTn id="29" dur="500"/>
                                        <p:tgtEl>
                                          <p:spTgt spid="349"/>
                                        </p:tgtEl>
                                      </p:cBhvr>
                                    </p:animEffect>
                                    <p:anim calcmode="lin" valueType="num">
                                      <p:cBhvr>
                                        <p:cTn id="30" dur="500" fill="hold"/>
                                        <p:tgtEl>
                                          <p:spTgt spid="349"/>
                                        </p:tgtEl>
                                        <p:attrNameLst>
                                          <p:attrName>ppt_x</p:attrName>
                                        </p:attrNameLst>
                                      </p:cBhvr>
                                      <p:tavLst>
                                        <p:tav tm="0">
                                          <p:val>
                                            <p:strVal val="#ppt_x"/>
                                          </p:val>
                                        </p:tav>
                                        <p:tav tm="100000">
                                          <p:val>
                                            <p:strVal val="#ppt_x"/>
                                          </p:val>
                                        </p:tav>
                                      </p:tavLst>
                                    </p:anim>
                                    <p:anim calcmode="lin" valueType="num">
                                      <p:cBhvr>
                                        <p:cTn id="31" dur="450" decel="100000" fill="hold"/>
                                        <p:tgtEl>
                                          <p:spTgt spid="349"/>
                                        </p:tgtEl>
                                        <p:attrNameLst>
                                          <p:attrName>ppt_y</p:attrName>
                                        </p:attrNameLst>
                                      </p:cBhvr>
                                      <p:tavLst>
                                        <p:tav tm="0">
                                          <p:val>
                                            <p:strVal val="#ppt_y+1"/>
                                          </p:val>
                                        </p:tav>
                                        <p:tav tm="100000">
                                          <p:val>
                                            <p:strVal val="#ppt_y-.03"/>
                                          </p:val>
                                        </p:tav>
                                      </p:tavLst>
                                    </p:anim>
                                    <p:anim calcmode="lin" valueType="num">
                                      <p:cBhvr>
                                        <p:cTn id="32" dur="50" accel="100000" fill="hold">
                                          <p:stCondLst>
                                            <p:cond delay="450"/>
                                          </p:stCondLst>
                                        </p:cTn>
                                        <p:tgtEl>
                                          <p:spTgt spid="349"/>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350"/>
                                        </p:tgtEl>
                                        <p:attrNameLst>
                                          <p:attrName>style.visibility</p:attrName>
                                        </p:attrNameLst>
                                      </p:cBhvr>
                                      <p:to>
                                        <p:strVal val="visible"/>
                                      </p:to>
                                    </p:set>
                                    <p:animEffect transition="in" filter="fade">
                                      <p:cBhvr>
                                        <p:cTn id="35" dur="500"/>
                                        <p:tgtEl>
                                          <p:spTgt spid="350"/>
                                        </p:tgtEl>
                                      </p:cBhvr>
                                    </p:animEffect>
                                    <p:anim calcmode="lin" valueType="num">
                                      <p:cBhvr>
                                        <p:cTn id="36" dur="500" fill="hold"/>
                                        <p:tgtEl>
                                          <p:spTgt spid="350"/>
                                        </p:tgtEl>
                                        <p:attrNameLst>
                                          <p:attrName>ppt_x</p:attrName>
                                        </p:attrNameLst>
                                      </p:cBhvr>
                                      <p:tavLst>
                                        <p:tav tm="0">
                                          <p:val>
                                            <p:strVal val="#ppt_x"/>
                                          </p:val>
                                        </p:tav>
                                        <p:tav tm="100000">
                                          <p:val>
                                            <p:strVal val="#ppt_x"/>
                                          </p:val>
                                        </p:tav>
                                      </p:tavLst>
                                    </p:anim>
                                    <p:anim calcmode="lin" valueType="num">
                                      <p:cBhvr>
                                        <p:cTn id="37" dur="450" decel="100000" fill="hold"/>
                                        <p:tgtEl>
                                          <p:spTgt spid="350"/>
                                        </p:tgtEl>
                                        <p:attrNameLst>
                                          <p:attrName>ppt_y</p:attrName>
                                        </p:attrNameLst>
                                      </p:cBhvr>
                                      <p:tavLst>
                                        <p:tav tm="0">
                                          <p:val>
                                            <p:strVal val="#ppt_y+1"/>
                                          </p:val>
                                        </p:tav>
                                        <p:tav tm="100000">
                                          <p:val>
                                            <p:strVal val="#ppt_y-.03"/>
                                          </p:val>
                                        </p:tav>
                                      </p:tavLst>
                                    </p:anim>
                                    <p:anim calcmode="lin" valueType="num">
                                      <p:cBhvr>
                                        <p:cTn id="38" dur="50" accel="100000" fill="hold">
                                          <p:stCondLst>
                                            <p:cond delay="450"/>
                                          </p:stCondLst>
                                        </p:cTn>
                                        <p:tgtEl>
                                          <p:spTgt spid="350"/>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351"/>
                                        </p:tgtEl>
                                        <p:attrNameLst>
                                          <p:attrName>style.visibility</p:attrName>
                                        </p:attrNameLst>
                                      </p:cBhvr>
                                      <p:to>
                                        <p:strVal val="visible"/>
                                      </p:to>
                                    </p:set>
                                    <p:animEffect transition="in" filter="fade">
                                      <p:cBhvr>
                                        <p:cTn id="41" dur="500"/>
                                        <p:tgtEl>
                                          <p:spTgt spid="351"/>
                                        </p:tgtEl>
                                      </p:cBhvr>
                                    </p:animEffect>
                                    <p:anim calcmode="lin" valueType="num">
                                      <p:cBhvr>
                                        <p:cTn id="42" dur="500" fill="hold"/>
                                        <p:tgtEl>
                                          <p:spTgt spid="351"/>
                                        </p:tgtEl>
                                        <p:attrNameLst>
                                          <p:attrName>ppt_x</p:attrName>
                                        </p:attrNameLst>
                                      </p:cBhvr>
                                      <p:tavLst>
                                        <p:tav tm="0">
                                          <p:val>
                                            <p:strVal val="#ppt_x"/>
                                          </p:val>
                                        </p:tav>
                                        <p:tav tm="100000">
                                          <p:val>
                                            <p:strVal val="#ppt_x"/>
                                          </p:val>
                                        </p:tav>
                                      </p:tavLst>
                                    </p:anim>
                                    <p:anim calcmode="lin" valueType="num">
                                      <p:cBhvr>
                                        <p:cTn id="43" dur="450" decel="100000" fill="hold"/>
                                        <p:tgtEl>
                                          <p:spTgt spid="351"/>
                                        </p:tgtEl>
                                        <p:attrNameLst>
                                          <p:attrName>ppt_y</p:attrName>
                                        </p:attrNameLst>
                                      </p:cBhvr>
                                      <p:tavLst>
                                        <p:tav tm="0">
                                          <p:val>
                                            <p:strVal val="#ppt_y+1"/>
                                          </p:val>
                                        </p:tav>
                                        <p:tav tm="100000">
                                          <p:val>
                                            <p:strVal val="#ppt_y-.03"/>
                                          </p:val>
                                        </p:tav>
                                      </p:tavLst>
                                    </p:anim>
                                    <p:anim calcmode="lin" valueType="num">
                                      <p:cBhvr>
                                        <p:cTn id="44" dur="50" accel="100000" fill="hold">
                                          <p:stCondLst>
                                            <p:cond delay="450"/>
                                          </p:stCondLst>
                                        </p:cTn>
                                        <p:tgtEl>
                                          <p:spTgt spid="351"/>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0"/>
                                  </p:stCondLst>
                                  <p:childTnLst>
                                    <p:set>
                                      <p:cBhvr>
                                        <p:cTn id="46" dur="1" fill="hold">
                                          <p:stCondLst>
                                            <p:cond delay="0"/>
                                          </p:stCondLst>
                                        </p:cTn>
                                        <p:tgtEl>
                                          <p:spTgt spid="380"/>
                                        </p:tgtEl>
                                        <p:attrNameLst>
                                          <p:attrName>style.visibility</p:attrName>
                                        </p:attrNameLst>
                                      </p:cBhvr>
                                      <p:to>
                                        <p:strVal val="visible"/>
                                      </p:to>
                                    </p:set>
                                    <p:animEffect transition="in" filter="fade">
                                      <p:cBhvr>
                                        <p:cTn id="47" dur="500"/>
                                        <p:tgtEl>
                                          <p:spTgt spid="380"/>
                                        </p:tgtEl>
                                      </p:cBhvr>
                                    </p:animEffect>
                                    <p:anim calcmode="lin" valueType="num">
                                      <p:cBhvr>
                                        <p:cTn id="48" dur="500" fill="hold"/>
                                        <p:tgtEl>
                                          <p:spTgt spid="380"/>
                                        </p:tgtEl>
                                        <p:attrNameLst>
                                          <p:attrName>ppt_x</p:attrName>
                                        </p:attrNameLst>
                                      </p:cBhvr>
                                      <p:tavLst>
                                        <p:tav tm="0">
                                          <p:val>
                                            <p:strVal val="#ppt_x"/>
                                          </p:val>
                                        </p:tav>
                                        <p:tav tm="100000">
                                          <p:val>
                                            <p:strVal val="#ppt_x"/>
                                          </p:val>
                                        </p:tav>
                                      </p:tavLst>
                                    </p:anim>
                                    <p:anim calcmode="lin" valueType="num">
                                      <p:cBhvr>
                                        <p:cTn id="49" dur="450" decel="100000" fill="hold"/>
                                        <p:tgtEl>
                                          <p:spTgt spid="380"/>
                                        </p:tgtEl>
                                        <p:attrNameLst>
                                          <p:attrName>ppt_y</p:attrName>
                                        </p:attrNameLst>
                                      </p:cBhvr>
                                      <p:tavLst>
                                        <p:tav tm="0">
                                          <p:val>
                                            <p:strVal val="#ppt_y+1"/>
                                          </p:val>
                                        </p:tav>
                                        <p:tav tm="100000">
                                          <p:val>
                                            <p:strVal val="#ppt_y-.03"/>
                                          </p:val>
                                        </p:tav>
                                      </p:tavLst>
                                    </p:anim>
                                    <p:anim calcmode="lin" valueType="num">
                                      <p:cBhvr>
                                        <p:cTn id="50" dur="50" accel="100000" fill="hold">
                                          <p:stCondLst>
                                            <p:cond delay="450"/>
                                          </p:stCondLst>
                                        </p:cTn>
                                        <p:tgtEl>
                                          <p:spTgt spid="38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 grpId="0"/>
      <p:bldP spid="201" grpId="1"/>
      <p:bldP spid="348" grpId="0"/>
      <p:bldP spid="349" grpId="0"/>
      <p:bldP spid="350" grpId="0"/>
      <p:bldP spid="351" grpId="0"/>
      <p:bldP spid="380" grpId="0"/>
      <p:bldP spid="348" grpId="1"/>
      <p:bldP spid="349" grpId="1"/>
      <p:bldP spid="350" grpId="1"/>
      <p:bldP spid="351" grpId="1"/>
      <p:bldP spid="380"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100" name="文本框 99"/>
          <p:cNvSpPr txBox="1"/>
          <p:nvPr/>
        </p:nvSpPr>
        <p:spPr>
          <a:xfrm>
            <a:off x="31750" y="327025"/>
            <a:ext cx="6427470" cy="398780"/>
          </a:xfrm>
          <a:prstGeom prst="rect">
            <a:avLst/>
          </a:prstGeom>
          <a:noFill/>
          <a:ln w="9525">
            <a:noFill/>
          </a:ln>
        </p:spPr>
        <p:txBody>
          <a:bodyPr wrap="square">
            <a:spAutoFit/>
          </a:bodyPr>
          <a:p>
            <a:pPr indent="382270"/>
            <a:r>
              <a:rPr lang="zh-CN" sz="2000" b="1">
                <a:solidFill>
                  <a:srgbClr val="CF1B04"/>
                </a:solidFill>
                <a:latin typeface="微软雅黑" panose="020B0503020204020204" charset="-122"/>
                <a:ea typeface="微软雅黑" panose="020B0503020204020204" charset="-122"/>
              </a:rPr>
              <a:t>“十四五”时期经济社会发展指导方针和主要目标</a:t>
            </a:r>
            <a:endParaRPr lang="zh-CN" sz="2000" b="1">
              <a:solidFill>
                <a:srgbClr val="CF1B04"/>
              </a:solidFill>
              <a:latin typeface="微软雅黑" panose="020B0503020204020204" charset="-122"/>
              <a:ea typeface="微软雅黑" panose="020B0503020204020204" charset="-122"/>
            </a:endParaRPr>
          </a:p>
        </p:txBody>
      </p:sp>
      <p:sp>
        <p:nvSpPr>
          <p:cNvPr id="274" name="矩形 273"/>
          <p:cNvSpPr/>
          <p:nvPr/>
        </p:nvSpPr>
        <p:spPr>
          <a:xfrm>
            <a:off x="1876425" y="1867535"/>
            <a:ext cx="2161540" cy="337185"/>
          </a:xfrm>
          <a:prstGeom prst="rect">
            <a:avLst/>
          </a:prstGeom>
        </p:spPr>
        <p:txBody>
          <a:bodyPr wrap="none">
            <a:spAutoFit/>
          </a:bodyPr>
          <a:p>
            <a:pPr algn="just"/>
            <a:r>
              <a:rPr lang="en-US" altLang="zh-CN" sz="1600" b="1">
                <a:solidFill>
                  <a:srgbClr val="333333"/>
                </a:solidFill>
                <a:latin typeface="微软雅黑" panose="020B0503020204020204" charset="-122"/>
                <a:ea typeface="微软雅黑" panose="020B0503020204020204" charset="-122"/>
                <a:sym typeface="思源黑体 CN Regular" panose="020B0500000000000000" pitchFamily="34" charset="-122"/>
              </a:rPr>
              <a:t>· </a:t>
            </a:r>
            <a:r>
              <a:rPr lang="zh-CN" sz="1600">
                <a:solidFill>
                  <a:srgbClr val="333333"/>
                </a:solidFill>
                <a:latin typeface="微软雅黑" panose="020B0503020204020204" charset="-122"/>
                <a:ea typeface="微软雅黑" panose="020B0503020204020204" charset="-122"/>
                <a:sym typeface="+mn-ea"/>
              </a:rPr>
              <a:t>经济发展取得新成效</a:t>
            </a:r>
            <a:endParaRPr lang="zh-CN" altLang="en-US" sz="1600" b="1">
              <a:solidFill>
                <a:srgbClr val="333333"/>
              </a:solidFill>
              <a:latin typeface="微软雅黑" panose="020B0503020204020204" charset="-122"/>
              <a:ea typeface="微软雅黑" panose="020B0503020204020204" charset="-122"/>
              <a:sym typeface="+mn-ea"/>
            </a:endParaRPr>
          </a:p>
        </p:txBody>
      </p:sp>
      <p:sp>
        <p:nvSpPr>
          <p:cNvPr id="277" name="矩形 276"/>
          <p:cNvSpPr/>
          <p:nvPr/>
        </p:nvSpPr>
        <p:spPr>
          <a:xfrm>
            <a:off x="4870450" y="1839595"/>
            <a:ext cx="2161540" cy="337185"/>
          </a:xfrm>
          <a:prstGeom prst="rect">
            <a:avLst/>
          </a:prstGeom>
        </p:spPr>
        <p:txBody>
          <a:bodyPr wrap="none">
            <a:spAutoFit/>
          </a:bodyPr>
          <a:p>
            <a:pPr algn="just"/>
            <a:r>
              <a:rPr lang="en-US" altLang="zh-CN" sz="1600" b="1">
                <a:solidFill>
                  <a:srgbClr val="333333"/>
                </a:solidFill>
                <a:latin typeface="微软雅黑" panose="020B0503020204020204" charset="-122"/>
                <a:ea typeface="微软雅黑" panose="020B0503020204020204" charset="-122"/>
                <a:sym typeface="思源黑体 CN Regular" panose="020B0500000000000000" pitchFamily="34" charset="-122"/>
              </a:rPr>
              <a:t>· </a:t>
            </a:r>
            <a:r>
              <a:rPr lang="zh-CN" sz="1600">
                <a:solidFill>
                  <a:srgbClr val="333333"/>
                </a:solidFill>
                <a:latin typeface="微软雅黑" panose="020B0503020204020204" charset="-122"/>
                <a:ea typeface="微软雅黑" panose="020B0503020204020204" charset="-122"/>
                <a:sym typeface="+mn-ea"/>
              </a:rPr>
              <a:t>改革开放迈出新步伐</a:t>
            </a:r>
            <a:endParaRPr lang="zh-CN" altLang="en-US" sz="1600" b="1">
              <a:solidFill>
                <a:srgbClr val="333333"/>
              </a:solidFill>
              <a:latin typeface="微软雅黑" panose="020B0503020204020204" charset="-122"/>
              <a:ea typeface="微软雅黑" panose="020B0503020204020204" charset="-122"/>
              <a:sym typeface="+mn-ea"/>
            </a:endParaRPr>
          </a:p>
        </p:txBody>
      </p:sp>
      <p:sp>
        <p:nvSpPr>
          <p:cNvPr id="280" name="矩形 279"/>
          <p:cNvSpPr/>
          <p:nvPr/>
        </p:nvSpPr>
        <p:spPr>
          <a:xfrm>
            <a:off x="1876425" y="2460625"/>
            <a:ext cx="2567940" cy="337185"/>
          </a:xfrm>
          <a:prstGeom prst="rect">
            <a:avLst/>
          </a:prstGeom>
        </p:spPr>
        <p:txBody>
          <a:bodyPr wrap="none">
            <a:spAutoFit/>
          </a:bodyPr>
          <a:p>
            <a:pPr algn="just"/>
            <a:r>
              <a:rPr lang="en-US" altLang="zh-CN" sz="1600" b="1">
                <a:solidFill>
                  <a:srgbClr val="333333"/>
                </a:solidFill>
                <a:latin typeface="微软雅黑" panose="020B0503020204020204" charset="-122"/>
                <a:ea typeface="微软雅黑" panose="020B0503020204020204" charset="-122"/>
                <a:sym typeface="思源黑体 CN Regular" panose="020B0500000000000000" pitchFamily="34" charset="-122"/>
              </a:rPr>
              <a:t>· </a:t>
            </a:r>
            <a:r>
              <a:rPr lang="zh-CN" sz="1600">
                <a:solidFill>
                  <a:srgbClr val="333333"/>
                </a:solidFill>
                <a:latin typeface="微软雅黑" panose="020B0503020204020204" charset="-122"/>
                <a:ea typeface="微软雅黑" panose="020B0503020204020204" charset="-122"/>
                <a:sym typeface="+mn-ea"/>
              </a:rPr>
              <a:t>社会文明程度得到新提高</a:t>
            </a:r>
            <a:endParaRPr lang="zh-CN" altLang="en-US" sz="1600" b="1">
              <a:solidFill>
                <a:srgbClr val="333333"/>
              </a:solidFill>
              <a:latin typeface="微软雅黑" panose="020B0503020204020204" charset="-122"/>
              <a:ea typeface="微软雅黑" panose="020B0503020204020204" charset="-122"/>
              <a:sym typeface="+mn-ea"/>
            </a:endParaRPr>
          </a:p>
        </p:txBody>
      </p:sp>
      <p:sp>
        <p:nvSpPr>
          <p:cNvPr id="283" name="矩形 282"/>
          <p:cNvSpPr/>
          <p:nvPr/>
        </p:nvSpPr>
        <p:spPr>
          <a:xfrm>
            <a:off x="4870450" y="2460625"/>
            <a:ext cx="2567940" cy="337185"/>
          </a:xfrm>
          <a:prstGeom prst="rect">
            <a:avLst/>
          </a:prstGeom>
        </p:spPr>
        <p:txBody>
          <a:bodyPr wrap="none">
            <a:spAutoFit/>
          </a:bodyPr>
          <a:p>
            <a:pPr algn="ctr"/>
            <a:r>
              <a:rPr lang="en-US" altLang="zh-CN" sz="1600" b="1">
                <a:solidFill>
                  <a:srgbClr val="333333"/>
                </a:solidFill>
                <a:latin typeface="微软雅黑" panose="020B0503020204020204" charset="-122"/>
                <a:ea typeface="微软雅黑" panose="020B0503020204020204" charset="-122"/>
                <a:sym typeface="思源黑体 CN Regular" panose="020B0500000000000000" pitchFamily="34" charset="-122"/>
              </a:rPr>
              <a:t>· </a:t>
            </a:r>
            <a:r>
              <a:rPr lang="zh-CN" sz="1600">
                <a:solidFill>
                  <a:srgbClr val="333333"/>
                </a:solidFill>
                <a:latin typeface="微软雅黑" panose="020B0503020204020204" charset="-122"/>
                <a:ea typeface="微软雅黑" panose="020B0503020204020204" charset="-122"/>
                <a:sym typeface="+mn-ea"/>
              </a:rPr>
              <a:t>生态文明建设实现新进步</a:t>
            </a:r>
            <a:endParaRPr lang="zh-CN" altLang="en-US" sz="1600" b="1">
              <a:solidFill>
                <a:srgbClr val="333333"/>
              </a:solidFill>
              <a:latin typeface="微软雅黑" panose="020B0503020204020204" charset="-122"/>
              <a:ea typeface="微软雅黑" panose="020B0503020204020204" charset="-122"/>
              <a:sym typeface="+mn-ea"/>
            </a:endParaRPr>
          </a:p>
        </p:txBody>
      </p:sp>
      <p:sp>
        <p:nvSpPr>
          <p:cNvPr id="313" name="文本框 312"/>
          <p:cNvSpPr txBox="1"/>
          <p:nvPr/>
        </p:nvSpPr>
        <p:spPr>
          <a:xfrm>
            <a:off x="1876425" y="3053715"/>
            <a:ext cx="2161540" cy="337185"/>
          </a:xfrm>
          <a:prstGeom prst="rect">
            <a:avLst/>
          </a:prstGeom>
          <a:noFill/>
        </p:spPr>
        <p:txBody>
          <a:bodyPr wrap="none" rtlCol="0" anchor="t">
            <a:spAutoFit/>
          </a:bodyPr>
          <a:p>
            <a:pPr algn="l"/>
            <a:r>
              <a:rPr lang="en-US" altLang="zh-CN" sz="1600" b="1">
                <a:solidFill>
                  <a:srgbClr val="333333"/>
                </a:solidFill>
                <a:latin typeface="微软雅黑" panose="020B0503020204020204" charset="-122"/>
                <a:ea typeface="微软雅黑" panose="020B0503020204020204" charset="-122"/>
                <a:sym typeface="思源黑体 CN Regular" panose="020B0500000000000000" pitchFamily="34" charset="-122"/>
              </a:rPr>
              <a:t>· </a:t>
            </a:r>
            <a:r>
              <a:rPr lang="zh-CN" sz="1600">
                <a:solidFill>
                  <a:srgbClr val="333333"/>
                </a:solidFill>
                <a:latin typeface="微软雅黑" panose="020B0503020204020204" charset="-122"/>
                <a:ea typeface="微软雅黑" panose="020B0503020204020204" charset="-122"/>
                <a:sym typeface="+mn-ea"/>
              </a:rPr>
              <a:t>民生福祉达到新水平</a:t>
            </a:r>
            <a:endParaRPr lang="zh-CN" altLang="en-US" sz="1600">
              <a:solidFill>
                <a:srgbClr val="333333"/>
              </a:solidFill>
              <a:latin typeface="微软雅黑" panose="020B0503020204020204" charset="-122"/>
              <a:ea typeface="微软雅黑" panose="020B0503020204020204" charset="-122"/>
              <a:sym typeface="+mn-ea"/>
            </a:endParaRPr>
          </a:p>
        </p:txBody>
      </p:sp>
      <p:sp>
        <p:nvSpPr>
          <p:cNvPr id="314" name="文本框 313"/>
          <p:cNvSpPr txBox="1"/>
          <p:nvPr/>
        </p:nvSpPr>
        <p:spPr>
          <a:xfrm>
            <a:off x="4886960" y="3053715"/>
            <a:ext cx="2567940" cy="337185"/>
          </a:xfrm>
          <a:prstGeom prst="rect">
            <a:avLst/>
          </a:prstGeom>
          <a:noFill/>
        </p:spPr>
        <p:txBody>
          <a:bodyPr wrap="none" rtlCol="0" anchor="t">
            <a:spAutoFit/>
          </a:bodyPr>
          <a:p>
            <a:pPr algn="l"/>
            <a:r>
              <a:rPr lang="en-US" altLang="zh-CN" sz="1600" b="1">
                <a:solidFill>
                  <a:srgbClr val="333333"/>
                </a:solidFill>
                <a:latin typeface="微软雅黑" panose="020B0503020204020204" charset="-122"/>
                <a:ea typeface="微软雅黑" panose="020B0503020204020204" charset="-122"/>
                <a:sym typeface="思源黑体 CN Regular" panose="020B0500000000000000" pitchFamily="34" charset="-122"/>
              </a:rPr>
              <a:t>· </a:t>
            </a:r>
            <a:r>
              <a:rPr lang="zh-CN" sz="1600">
                <a:solidFill>
                  <a:srgbClr val="333333"/>
                </a:solidFill>
                <a:latin typeface="微软雅黑" panose="020B0503020204020204" charset="-122"/>
                <a:ea typeface="微软雅黑" panose="020B0503020204020204" charset="-122"/>
                <a:sym typeface="+mn-ea"/>
              </a:rPr>
              <a:t>国家治理效能得到新提升</a:t>
            </a:r>
            <a:endParaRPr lang="zh-CN" altLang="en-US" sz="1600">
              <a:solidFill>
                <a:srgbClr val="333333"/>
              </a:solidFill>
              <a:latin typeface="微软雅黑" panose="020B0503020204020204" charset="-122"/>
              <a:ea typeface="微软雅黑" panose="020B0503020204020204" charset="-122"/>
              <a:sym typeface="+mn-ea"/>
            </a:endParaRPr>
          </a:p>
        </p:txBody>
      </p:sp>
      <p:pic>
        <p:nvPicPr>
          <p:cNvPr id="320" name="图片 319" descr="党政1"/>
          <p:cNvPicPr>
            <a:picLocks noChangeAspect="1"/>
          </p:cNvPicPr>
          <p:nvPr/>
        </p:nvPicPr>
        <p:blipFill>
          <a:blip r:embed="rId1"/>
          <a:stretch>
            <a:fillRect/>
          </a:stretch>
        </p:blipFill>
        <p:spPr>
          <a:xfrm>
            <a:off x="57944" y="-185"/>
            <a:ext cx="603409" cy="603409"/>
          </a:xfrm>
          <a:prstGeom prst="rect">
            <a:avLst/>
          </a:prstGeom>
        </p:spPr>
      </p:pic>
      <p:grpSp>
        <p:nvGrpSpPr>
          <p:cNvPr id="3" name="组合 2"/>
          <p:cNvGrpSpPr/>
          <p:nvPr/>
        </p:nvGrpSpPr>
        <p:grpSpPr>
          <a:xfrm>
            <a:off x="2169160" y="962025"/>
            <a:ext cx="5593715" cy="712470"/>
            <a:chOff x="3416" y="1515"/>
            <a:chExt cx="8809" cy="1122"/>
          </a:xfrm>
        </p:grpSpPr>
        <p:sp>
          <p:nvSpPr>
            <p:cNvPr id="2" name="文本框 1"/>
            <p:cNvSpPr txBox="1"/>
            <p:nvPr/>
          </p:nvSpPr>
          <p:spPr>
            <a:xfrm>
              <a:off x="4225" y="1685"/>
              <a:ext cx="8000" cy="580"/>
            </a:xfrm>
            <a:prstGeom prst="rect">
              <a:avLst/>
            </a:prstGeom>
            <a:noFill/>
            <a:ln w="9525">
              <a:noFill/>
            </a:ln>
          </p:spPr>
          <p:txBody>
            <a:bodyPr>
              <a:spAutoFit/>
            </a:bodyPr>
            <a:p>
              <a:pPr indent="0"/>
              <a:r>
                <a:rPr lang="zh-CN" b="0">
                  <a:solidFill>
                    <a:srgbClr val="333333"/>
                  </a:solidFill>
                  <a:latin typeface="微软雅黑" panose="020B0503020204020204" charset="-122"/>
                  <a:ea typeface="微软雅黑" panose="020B0503020204020204" charset="-122"/>
                  <a:cs typeface="微软雅黑" panose="020B0503020204020204" charset="-122"/>
                </a:rPr>
                <a:t>“十四五”时期经济社会发展主要目标</a:t>
              </a:r>
              <a:endParaRPr lang="zh-CN" altLang="en-US" b="0">
                <a:solidFill>
                  <a:srgbClr val="333333"/>
                </a:solidFill>
                <a:latin typeface="微软雅黑" panose="020B0503020204020204" charset="-122"/>
                <a:ea typeface="微软雅黑" panose="020B0503020204020204" charset="-122"/>
                <a:cs typeface="微软雅黑" panose="020B0503020204020204" charset="-122"/>
              </a:endParaRPr>
            </a:p>
          </p:txBody>
        </p:sp>
        <p:grpSp>
          <p:nvGrpSpPr>
            <p:cNvPr id="466" name="组合 465"/>
            <p:cNvGrpSpPr/>
            <p:nvPr/>
          </p:nvGrpSpPr>
          <p:grpSpPr>
            <a:xfrm rot="0">
              <a:off x="3416" y="1515"/>
              <a:ext cx="945" cy="1122"/>
              <a:chOff x="6387251" y="1303035"/>
              <a:chExt cx="898515" cy="1066692"/>
            </a:xfrm>
            <a:solidFill>
              <a:srgbClr val="DB1F1B"/>
            </a:solidFill>
          </p:grpSpPr>
          <p:grpSp>
            <p:nvGrpSpPr>
              <p:cNvPr id="467" name="组合 466"/>
              <p:cNvGrpSpPr/>
              <p:nvPr/>
            </p:nvGrpSpPr>
            <p:grpSpPr>
              <a:xfrm>
                <a:off x="6387251" y="1303035"/>
                <a:ext cx="898515" cy="1066692"/>
                <a:chOff x="3804578" y="1052612"/>
                <a:chExt cx="4312870" cy="5120117"/>
              </a:xfrm>
              <a:grpFill/>
            </p:grpSpPr>
            <p:sp>
              <p:nvSpPr>
                <p:cNvPr id="468" name="矩形: 圆角 8"/>
                <p:cNvSpPr/>
                <p:nvPr/>
              </p:nvSpPr>
              <p:spPr>
                <a:xfrm rot="13002011">
                  <a:off x="5161853" y="4880306"/>
                  <a:ext cx="131444" cy="9966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69" name="矩形: 圆角 9"/>
                <p:cNvSpPr/>
                <p:nvPr/>
              </p:nvSpPr>
              <p:spPr>
                <a:xfrm rot="12999486">
                  <a:off x="5017341" y="3868683"/>
                  <a:ext cx="188596" cy="144043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0" name="矩形: 圆角 9"/>
                <p:cNvSpPr/>
                <p:nvPr/>
              </p:nvSpPr>
              <p:spPr>
                <a:xfrm rot="12999486" flipH="1">
                  <a:off x="4851625" y="4504875"/>
                  <a:ext cx="89930" cy="166785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1" name="矩形: 圆角 8"/>
                <p:cNvSpPr/>
                <p:nvPr/>
              </p:nvSpPr>
              <p:spPr>
                <a:xfrm rot="13002011" flipH="1">
                  <a:off x="6971871" y="1415388"/>
                  <a:ext cx="159894" cy="65054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2" name="矩形: 圆角 9"/>
                <p:cNvSpPr/>
                <p:nvPr/>
              </p:nvSpPr>
              <p:spPr>
                <a:xfrm rot="12999486" flipH="1">
                  <a:off x="7536896" y="1052612"/>
                  <a:ext cx="67740" cy="1163885"/>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3" name="椭圆 472"/>
                <p:cNvSpPr/>
                <p:nvPr/>
              </p:nvSpPr>
              <p:spPr>
                <a:xfrm>
                  <a:off x="4215113" y="1548113"/>
                  <a:ext cx="3761773" cy="3761773"/>
                </a:xfrm>
                <a:prstGeom prst="ellipse">
                  <a:avLst/>
                </a:prstGeom>
                <a:grp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4" name="矩形: 圆角 8"/>
                <p:cNvSpPr/>
                <p:nvPr/>
              </p:nvSpPr>
              <p:spPr>
                <a:xfrm rot="13002011" flipH="1">
                  <a:off x="7950533" y="1487398"/>
                  <a:ext cx="166915" cy="83481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5" name="矩形: 圆角 8"/>
                <p:cNvSpPr/>
                <p:nvPr/>
              </p:nvSpPr>
              <p:spPr>
                <a:xfrm rot="13002011" flipH="1">
                  <a:off x="7480587" y="5047910"/>
                  <a:ext cx="88434" cy="57752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6" name="矩形: 圆角 8"/>
                <p:cNvSpPr/>
                <p:nvPr/>
              </p:nvSpPr>
              <p:spPr>
                <a:xfrm rot="13002011" flipH="1">
                  <a:off x="3804578" y="3552146"/>
                  <a:ext cx="45719" cy="4495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7" name="椭圆 476"/>
                <p:cNvSpPr/>
                <p:nvPr/>
              </p:nvSpPr>
              <p:spPr>
                <a:xfrm flipV="1">
                  <a:off x="6556090" y="1250792"/>
                  <a:ext cx="194020" cy="1940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
              <p:nvSpPr>
                <p:cNvPr id="478" name="椭圆 477"/>
                <p:cNvSpPr/>
                <p:nvPr/>
              </p:nvSpPr>
              <p:spPr>
                <a:xfrm flipV="1">
                  <a:off x="4285488" y="5141434"/>
                  <a:ext cx="101814" cy="10181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grpSp>
          <p:sp>
            <p:nvSpPr>
              <p:cNvPr id="479" name="文本框 478"/>
              <p:cNvSpPr txBox="1"/>
              <p:nvPr/>
            </p:nvSpPr>
            <p:spPr>
              <a:xfrm>
                <a:off x="6559183" y="1452211"/>
                <a:ext cx="609954" cy="689262"/>
              </a:xfrm>
              <a:prstGeom prst="rect">
                <a:avLst/>
              </a:prstGeom>
              <a:grpFill/>
              <a:ln>
                <a:noFill/>
              </a:ln>
            </p:spPr>
            <p:txBody>
              <a:bodyPr wrap="square" rtlCol="0">
                <a:spAutoFit/>
              </a:bodyPr>
              <a:p>
                <a:pPr algn="ctr"/>
                <a:r>
                  <a:rPr lang="en-US" altLang="zh-CN" sz="2400" b="1" smtClean="0">
                    <a:solidFill>
                      <a:schemeClr val="bg1"/>
                    </a:solidFill>
                    <a:latin typeface="微软雅黑" panose="020B0503020204020204" charset="-122"/>
                    <a:ea typeface="微软雅黑" panose="020B0503020204020204" charset="-122"/>
                  </a:rPr>
                  <a:t>6</a:t>
                </a:r>
                <a:endParaRPr lang="en-US" altLang="zh-CN" sz="2400" b="1" smtClean="0">
                  <a:solidFill>
                    <a:schemeClr val="bg1"/>
                  </a:solidFill>
                  <a:latin typeface="微软雅黑" panose="020B0503020204020204" charset="-122"/>
                  <a:ea typeface="微软雅黑" panose="020B0503020204020204" charset="-122"/>
                </a:endParaRPr>
              </a:p>
            </p:txBody>
          </p:sp>
        </p:grpSp>
      </p:grpSp>
      <p:pic>
        <p:nvPicPr>
          <p:cNvPr id="18" name="图片 17"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274"/>
                                        </p:tgtEl>
                                        <p:attrNameLst>
                                          <p:attrName>style.visibility</p:attrName>
                                        </p:attrNameLst>
                                      </p:cBhvr>
                                      <p:to>
                                        <p:strVal val="visible"/>
                                      </p:to>
                                    </p:set>
                                    <p:animEffect transition="in" filter="fade">
                                      <p:cBhvr>
                                        <p:cTn id="13" dur="500"/>
                                        <p:tgtEl>
                                          <p:spTgt spid="274"/>
                                        </p:tgtEl>
                                      </p:cBhvr>
                                    </p:animEffect>
                                    <p:anim calcmode="lin" valueType="num">
                                      <p:cBhvr>
                                        <p:cTn id="14" dur="500" fill="hold"/>
                                        <p:tgtEl>
                                          <p:spTgt spid="274"/>
                                        </p:tgtEl>
                                        <p:attrNameLst>
                                          <p:attrName>ppt_x</p:attrName>
                                        </p:attrNameLst>
                                      </p:cBhvr>
                                      <p:tavLst>
                                        <p:tav tm="0">
                                          <p:val>
                                            <p:strVal val="#ppt_x"/>
                                          </p:val>
                                        </p:tav>
                                        <p:tav tm="100000">
                                          <p:val>
                                            <p:strVal val="#ppt_x"/>
                                          </p:val>
                                        </p:tav>
                                      </p:tavLst>
                                    </p:anim>
                                    <p:anim calcmode="lin" valueType="num">
                                      <p:cBhvr>
                                        <p:cTn id="15" dur="450" decel="100000" fill="hold"/>
                                        <p:tgtEl>
                                          <p:spTgt spid="274"/>
                                        </p:tgtEl>
                                        <p:attrNameLst>
                                          <p:attrName>ppt_y</p:attrName>
                                        </p:attrNameLst>
                                      </p:cBhvr>
                                      <p:tavLst>
                                        <p:tav tm="0">
                                          <p:val>
                                            <p:strVal val="#ppt_y+1"/>
                                          </p:val>
                                        </p:tav>
                                        <p:tav tm="100000">
                                          <p:val>
                                            <p:strVal val="#ppt_y-.03"/>
                                          </p:val>
                                        </p:tav>
                                      </p:tavLst>
                                    </p:anim>
                                    <p:anim calcmode="lin" valueType="num">
                                      <p:cBhvr>
                                        <p:cTn id="16" dur="50" accel="100000" fill="hold">
                                          <p:stCondLst>
                                            <p:cond delay="450"/>
                                          </p:stCondLst>
                                        </p:cTn>
                                        <p:tgtEl>
                                          <p:spTgt spid="274"/>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277"/>
                                        </p:tgtEl>
                                        <p:attrNameLst>
                                          <p:attrName>style.visibility</p:attrName>
                                        </p:attrNameLst>
                                      </p:cBhvr>
                                      <p:to>
                                        <p:strVal val="visible"/>
                                      </p:to>
                                    </p:set>
                                    <p:animEffect transition="in" filter="fade">
                                      <p:cBhvr>
                                        <p:cTn id="19" dur="500"/>
                                        <p:tgtEl>
                                          <p:spTgt spid="277"/>
                                        </p:tgtEl>
                                      </p:cBhvr>
                                    </p:animEffect>
                                    <p:anim calcmode="lin" valueType="num">
                                      <p:cBhvr>
                                        <p:cTn id="20" dur="500" fill="hold"/>
                                        <p:tgtEl>
                                          <p:spTgt spid="277"/>
                                        </p:tgtEl>
                                        <p:attrNameLst>
                                          <p:attrName>ppt_x</p:attrName>
                                        </p:attrNameLst>
                                      </p:cBhvr>
                                      <p:tavLst>
                                        <p:tav tm="0">
                                          <p:val>
                                            <p:strVal val="#ppt_x"/>
                                          </p:val>
                                        </p:tav>
                                        <p:tav tm="100000">
                                          <p:val>
                                            <p:strVal val="#ppt_x"/>
                                          </p:val>
                                        </p:tav>
                                      </p:tavLst>
                                    </p:anim>
                                    <p:anim calcmode="lin" valueType="num">
                                      <p:cBhvr>
                                        <p:cTn id="21" dur="450" decel="100000" fill="hold"/>
                                        <p:tgtEl>
                                          <p:spTgt spid="277"/>
                                        </p:tgtEl>
                                        <p:attrNameLst>
                                          <p:attrName>ppt_y</p:attrName>
                                        </p:attrNameLst>
                                      </p:cBhvr>
                                      <p:tavLst>
                                        <p:tav tm="0">
                                          <p:val>
                                            <p:strVal val="#ppt_y+1"/>
                                          </p:val>
                                        </p:tav>
                                        <p:tav tm="100000">
                                          <p:val>
                                            <p:strVal val="#ppt_y-.03"/>
                                          </p:val>
                                        </p:tav>
                                      </p:tavLst>
                                    </p:anim>
                                    <p:anim calcmode="lin" valueType="num">
                                      <p:cBhvr>
                                        <p:cTn id="22" dur="50" accel="100000" fill="hold">
                                          <p:stCondLst>
                                            <p:cond delay="450"/>
                                          </p:stCondLst>
                                        </p:cTn>
                                        <p:tgtEl>
                                          <p:spTgt spid="277"/>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280"/>
                                        </p:tgtEl>
                                        <p:attrNameLst>
                                          <p:attrName>style.visibility</p:attrName>
                                        </p:attrNameLst>
                                      </p:cBhvr>
                                      <p:to>
                                        <p:strVal val="visible"/>
                                      </p:to>
                                    </p:set>
                                    <p:animEffect transition="in" filter="fade">
                                      <p:cBhvr>
                                        <p:cTn id="25" dur="500"/>
                                        <p:tgtEl>
                                          <p:spTgt spid="280"/>
                                        </p:tgtEl>
                                      </p:cBhvr>
                                    </p:animEffect>
                                    <p:anim calcmode="lin" valueType="num">
                                      <p:cBhvr>
                                        <p:cTn id="26" dur="500" fill="hold"/>
                                        <p:tgtEl>
                                          <p:spTgt spid="280"/>
                                        </p:tgtEl>
                                        <p:attrNameLst>
                                          <p:attrName>ppt_x</p:attrName>
                                        </p:attrNameLst>
                                      </p:cBhvr>
                                      <p:tavLst>
                                        <p:tav tm="0">
                                          <p:val>
                                            <p:strVal val="#ppt_x"/>
                                          </p:val>
                                        </p:tav>
                                        <p:tav tm="100000">
                                          <p:val>
                                            <p:strVal val="#ppt_x"/>
                                          </p:val>
                                        </p:tav>
                                      </p:tavLst>
                                    </p:anim>
                                    <p:anim calcmode="lin" valueType="num">
                                      <p:cBhvr>
                                        <p:cTn id="27" dur="450" decel="100000" fill="hold"/>
                                        <p:tgtEl>
                                          <p:spTgt spid="280"/>
                                        </p:tgtEl>
                                        <p:attrNameLst>
                                          <p:attrName>ppt_y</p:attrName>
                                        </p:attrNameLst>
                                      </p:cBhvr>
                                      <p:tavLst>
                                        <p:tav tm="0">
                                          <p:val>
                                            <p:strVal val="#ppt_y+1"/>
                                          </p:val>
                                        </p:tav>
                                        <p:tav tm="100000">
                                          <p:val>
                                            <p:strVal val="#ppt_y-.03"/>
                                          </p:val>
                                        </p:tav>
                                      </p:tavLst>
                                    </p:anim>
                                    <p:anim calcmode="lin" valueType="num">
                                      <p:cBhvr>
                                        <p:cTn id="28" dur="50" accel="100000" fill="hold">
                                          <p:stCondLst>
                                            <p:cond delay="450"/>
                                          </p:stCondLst>
                                        </p:cTn>
                                        <p:tgtEl>
                                          <p:spTgt spid="280"/>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313"/>
                                        </p:tgtEl>
                                        <p:attrNameLst>
                                          <p:attrName>style.visibility</p:attrName>
                                        </p:attrNameLst>
                                      </p:cBhvr>
                                      <p:to>
                                        <p:strVal val="visible"/>
                                      </p:to>
                                    </p:set>
                                    <p:animEffect transition="in" filter="fade">
                                      <p:cBhvr>
                                        <p:cTn id="31" dur="500"/>
                                        <p:tgtEl>
                                          <p:spTgt spid="313"/>
                                        </p:tgtEl>
                                      </p:cBhvr>
                                    </p:animEffect>
                                    <p:anim calcmode="lin" valueType="num">
                                      <p:cBhvr>
                                        <p:cTn id="32" dur="500" fill="hold"/>
                                        <p:tgtEl>
                                          <p:spTgt spid="313"/>
                                        </p:tgtEl>
                                        <p:attrNameLst>
                                          <p:attrName>ppt_x</p:attrName>
                                        </p:attrNameLst>
                                      </p:cBhvr>
                                      <p:tavLst>
                                        <p:tav tm="0">
                                          <p:val>
                                            <p:strVal val="#ppt_x"/>
                                          </p:val>
                                        </p:tav>
                                        <p:tav tm="100000">
                                          <p:val>
                                            <p:strVal val="#ppt_x"/>
                                          </p:val>
                                        </p:tav>
                                      </p:tavLst>
                                    </p:anim>
                                    <p:anim calcmode="lin" valueType="num">
                                      <p:cBhvr>
                                        <p:cTn id="33" dur="450" decel="100000" fill="hold"/>
                                        <p:tgtEl>
                                          <p:spTgt spid="313"/>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313"/>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314"/>
                                        </p:tgtEl>
                                        <p:attrNameLst>
                                          <p:attrName>style.visibility</p:attrName>
                                        </p:attrNameLst>
                                      </p:cBhvr>
                                      <p:to>
                                        <p:strVal val="visible"/>
                                      </p:to>
                                    </p:set>
                                    <p:animEffect transition="in" filter="fade">
                                      <p:cBhvr>
                                        <p:cTn id="37" dur="500"/>
                                        <p:tgtEl>
                                          <p:spTgt spid="314"/>
                                        </p:tgtEl>
                                      </p:cBhvr>
                                    </p:animEffect>
                                    <p:anim calcmode="lin" valueType="num">
                                      <p:cBhvr>
                                        <p:cTn id="38" dur="500" fill="hold"/>
                                        <p:tgtEl>
                                          <p:spTgt spid="314"/>
                                        </p:tgtEl>
                                        <p:attrNameLst>
                                          <p:attrName>ppt_x</p:attrName>
                                        </p:attrNameLst>
                                      </p:cBhvr>
                                      <p:tavLst>
                                        <p:tav tm="0">
                                          <p:val>
                                            <p:strVal val="#ppt_x"/>
                                          </p:val>
                                        </p:tav>
                                        <p:tav tm="100000">
                                          <p:val>
                                            <p:strVal val="#ppt_x"/>
                                          </p:val>
                                        </p:tav>
                                      </p:tavLst>
                                    </p:anim>
                                    <p:anim calcmode="lin" valueType="num">
                                      <p:cBhvr>
                                        <p:cTn id="39" dur="450" decel="100000" fill="hold"/>
                                        <p:tgtEl>
                                          <p:spTgt spid="314"/>
                                        </p:tgtEl>
                                        <p:attrNameLst>
                                          <p:attrName>ppt_y</p:attrName>
                                        </p:attrNameLst>
                                      </p:cBhvr>
                                      <p:tavLst>
                                        <p:tav tm="0">
                                          <p:val>
                                            <p:strVal val="#ppt_y+1"/>
                                          </p:val>
                                        </p:tav>
                                        <p:tav tm="100000">
                                          <p:val>
                                            <p:strVal val="#ppt_y-.03"/>
                                          </p:val>
                                        </p:tav>
                                      </p:tavLst>
                                    </p:anim>
                                    <p:anim calcmode="lin" valueType="num">
                                      <p:cBhvr>
                                        <p:cTn id="40" dur="50" accel="100000" fill="hold">
                                          <p:stCondLst>
                                            <p:cond delay="450"/>
                                          </p:stCondLst>
                                        </p:cTn>
                                        <p:tgtEl>
                                          <p:spTgt spid="314"/>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p:stCondLst>
                                    <p:cond delay="0"/>
                                  </p:stCondLst>
                                  <p:childTnLst>
                                    <p:set>
                                      <p:cBhvr>
                                        <p:cTn id="42" dur="1" fill="hold">
                                          <p:stCondLst>
                                            <p:cond delay="0"/>
                                          </p:stCondLst>
                                        </p:cTn>
                                        <p:tgtEl>
                                          <p:spTgt spid="283"/>
                                        </p:tgtEl>
                                        <p:attrNameLst>
                                          <p:attrName>style.visibility</p:attrName>
                                        </p:attrNameLst>
                                      </p:cBhvr>
                                      <p:to>
                                        <p:strVal val="visible"/>
                                      </p:to>
                                    </p:set>
                                    <p:animEffect transition="in" filter="fade">
                                      <p:cBhvr>
                                        <p:cTn id="43" dur="500"/>
                                        <p:tgtEl>
                                          <p:spTgt spid="283"/>
                                        </p:tgtEl>
                                      </p:cBhvr>
                                    </p:animEffect>
                                    <p:anim calcmode="lin" valueType="num">
                                      <p:cBhvr>
                                        <p:cTn id="44" dur="500" fill="hold"/>
                                        <p:tgtEl>
                                          <p:spTgt spid="283"/>
                                        </p:tgtEl>
                                        <p:attrNameLst>
                                          <p:attrName>ppt_x</p:attrName>
                                        </p:attrNameLst>
                                      </p:cBhvr>
                                      <p:tavLst>
                                        <p:tav tm="0">
                                          <p:val>
                                            <p:strVal val="#ppt_x"/>
                                          </p:val>
                                        </p:tav>
                                        <p:tav tm="100000">
                                          <p:val>
                                            <p:strVal val="#ppt_x"/>
                                          </p:val>
                                        </p:tav>
                                      </p:tavLst>
                                    </p:anim>
                                    <p:anim calcmode="lin" valueType="num">
                                      <p:cBhvr>
                                        <p:cTn id="45" dur="450" decel="100000" fill="hold"/>
                                        <p:tgtEl>
                                          <p:spTgt spid="283"/>
                                        </p:tgtEl>
                                        <p:attrNameLst>
                                          <p:attrName>ppt_y</p:attrName>
                                        </p:attrNameLst>
                                      </p:cBhvr>
                                      <p:tavLst>
                                        <p:tav tm="0">
                                          <p:val>
                                            <p:strVal val="#ppt_y+1"/>
                                          </p:val>
                                        </p:tav>
                                        <p:tav tm="100000">
                                          <p:val>
                                            <p:strVal val="#ppt_y-.03"/>
                                          </p:val>
                                        </p:tav>
                                      </p:tavLst>
                                    </p:anim>
                                    <p:anim calcmode="lin" valueType="num">
                                      <p:cBhvr>
                                        <p:cTn id="46" dur="50" accel="100000" fill="hold">
                                          <p:stCondLst>
                                            <p:cond delay="450"/>
                                          </p:stCondLst>
                                        </p:cTn>
                                        <p:tgtEl>
                                          <p:spTgt spid="28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 grpId="0"/>
      <p:bldP spid="277" grpId="0"/>
      <p:bldP spid="280" grpId="0"/>
      <p:bldP spid="313" grpId="0"/>
      <p:bldP spid="314" grpId="0"/>
      <p:bldP spid="283" grpId="0"/>
      <p:bldP spid="274" grpId="1"/>
      <p:bldP spid="277" grpId="1"/>
      <p:bldP spid="280" grpId="1"/>
      <p:bldP spid="313" grpId="1"/>
      <p:bldP spid="314" grpId="1"/>
      <p:bldP spid="283"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23" name="矩形 22"/>
          <p:cNvSpPr/>
          <p:nvPr/>
        </p:nvSpPr>
        <p:spPr>
          <a:xfrm>
            <a:off x="3467100" y="1207770"/>
            <a:ext cx="1948180" cy="768350"/>
          </a:xfrm>
          <a:prstGeom prst="rect">
            <a:avLst/>
          </a:prstGeom>
        </p:spPr>
        <p:txBody>
          <a:bodyPr wrap="square" anchor="ctr">
            <a:spAutoFit/>
          </a:bodyPr>
          <a:lstStyle/>
          <a:p>
            <a:pPr algn="r"/>
            <a:r>
              <a:rPr kumimoji="1" lang="en-US" altLang="zh-CN" sz="4400" b="1" spc="788" dirty="0">
                <a:solidFill>
                  <a:srgbClr val="E9000A"/>
                </a:solidFill>
                <a:effectLst/>
                <a:latin typeface="微软雅黑" panose="020B0503020204020204" charset="-122"/>
                <a:ea typeface="微软雅黑" panose="020B0503020204020204" charset="-122"/>
                <a:cs typeface="+mn-ea"/>
                <a:sym typeface="+mn-lt"/>
              </a:rPr>
              <a:t>分论</a:t>
            </a:r>
            <a:endParaRPr kumimoji="1" lang="en-US" altLang="zh-CN" sz="4400" b="1" spc="788" dirty="0">
              <a:solidFill>
                <a:srgbClr val="E9000A"/>
              </a:solidFill>
              <a:effectLst/>
              <a:latin typeface="微软雅黑" panose="020B0503020204020204" charset="-122"/>
              <a:ea typeface="微软雅黑" panose="020B0503020204020204" charset="-122"/>
              <a:cs typeface="+mn-ea"/>
              <a:sym typeface="+mn-lt"/>
            </a:endParaRPr>
          </a:p>
        </p:txBody>
      </p:sp>
      <p:sp>
        <p:nvSpPr>
          <p:cNvPr id="22" name="Text Placeholder 4"/>
          <p:cNvSpPr txBox="1"/>
          <p:nvPr/>
        </p:nvSpPr>
        <p:spPr>
          <a:xfrm>
            <a:off x="1247140" y="1976120"/>
            <a:ext cx="6680200" cy="5816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1201420" fontAlgn="auto">
              <a:lnSpc>
                <a:spcPct val="150000"/>
              </a:lnSpc>
              <a:spcBef>
                <a:spcPts val="1300"/>
              </a:spcBef>
              <a:buNone/>
              <a:defRPr/>
            </a:pPr>
            <a:r>
              <a:rPr lang="en-US" altLang="id-ID" sz="1500" dirty="0">
                <a:solidFill>
                  <a:schemeClr val="tx1"/>
                </a:solidFill>
                <a:uFillTx/>
                <a:latin typeface="微软雅黑" panose="020B0503020204020204" charset="-122"/>
                <a:ea typeface="微软雅黑" panose="020B0503020204020204" charset="-122"/>
                <a:cs typeface="微软雅黑" panose="020B0503020204020204" charset="-122"/>
                <a:sym typeface="+mn-lt"/>
              </a:rPr>
              <a:t>       </a:t>
            </a:r>
            <a:r>
              <a:rPr lang="id-ID" sz="1500" dirty="0">
                <a:solidFill>
                  <a:schemeClr val="tx1"/>
                </a:solidFill>
                <a:uFillTx/>
                <a:latin typeface="微软雅黑" panose="020B0503020204020204" charset="-122"/>
                <a:ea typeface="微软雅黑" panose="020B0503020204020204" charset="-122"/>
                <a:cs typeface="微软雅黑" panose="020B0503020204020204" charset="-122"/>
                <a:sym typeface="+mn-lt"/>
              </a:rPr>
              <a:t>总体上按照新发展理念的内涵来组织，分领域阐述“十四五”时期经济社会发展和改革开放的重点任务，安排了12个部分，明确了从科技创新、产业发展、国内市场、深化改革、乡村振兴、区域发展，到文化建设、绿色发展、对外开放、社会建设、安全发展、国防建设等重点领域的思路和重点工作，作出工作部署。</a:t>
            </a:r>
            <a:endParaRPr lang="id-ID" sz="1500" dirty="0">
              <a:solidFill>
                <a:schemeClr val="tx1"/>
              </a:solidFill>
              <a:uFillTx/>
              <a:latin typeface="微软雅黑" panose="020B0503020204020204" charset="-122"/>
              <a:ea typeface="微软雅黑" panose="020B0503020204020204" charset="-122"/>
              <a:cs typeface="微软雅黑" panose="020B0503020204020204" charset="-122"/>
              <a:sym typeface="+mn-lt"/>
            </a:endParaRPr>
          </a:p>
        </p:txBody>
      </p:sp>
      <p:cxnSp>
        <p:nvCxnSpPr>
          <p:cNvPr id="20" name="直接连接符 19"/>
          <p:cNvCxnSpPr/>
          <p:nvPr/>
        </p:nvCxnSpPr>
        <p:spPr>
          <a:xfrm>
            <a:off x="3232150" y="1621287"/>
            <a:ext cx="712470" cy="0"/>
          </a:xfrm>
          <a:prstGeom prst="line">
            <a:avLst/>
          </a:prstGeom>
          <a:ln>
            <a:solidFill>
              <a:srgbClr val="E9000A"/>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23" idx="3"/>
          </p:cNvCxnSpPr>
          <p:nvPr/>
        </p:nvCxnSpPr>
        <p:spPr>
          <a:xfrm>
            <a:off x="5415280" y="1601470"/>
            <a:ext cx="737870" cy="635"/>
          </a:xfrm>
          <a:prstGeom prst="line">
            <a:avLst/>
          </a:prstGeom>
          <a:ln>
            <a:solidFill>
              <a:srgbClr val="E9000A"/>
            </a:solidFill>
          </a:ln>
        </p:spPr>
        <p:style>
          <a:lnRef idx="1">
            <a:schemeClr val="accent1"/>
          </a:lnRef>
          <a:fillRef idx="0">
            <a:schemeClr val="accent1"/>
          </a:fillRef>
          <a:effectRef idx="0">
            <a:schemeClr val="accent1"/>
          </a:effectRef>
          <a:fontRef idx="minor">
            <a:schemeClr val="tx1"/>
          </a:fontRef>
        </p:style>
      </p:cxnSp>
      <p:pic>
        <p:nvPicPr>
          <p:cNvPr id="3" name="图片 2" descr="党政1"/>
          <p:cNvPicPr>
            <a:picLocks noChangeAspect="1"/>
          </p:cNvPicPr>
          <p:nvPr/>
        </p:nvPicPr>
        <p:blipFill>
          <a:blip r:embed="rId1"/>
          <a:stretch>
            <a:fillRect/>
          </a:stretch>
        </p:blipFill>
        <p:spPr>
          <a:xfrm>
            <a:off x="57944" y="-185"/>
            <a:ext cx="603409" cy="603409"/>
          </a:xfrm>
          <a:prstGeom prst="rect">
            <a:avLst/>
          </a:prstGeom>
        </p:spPr>
      </p:pic>
      <p:pic>
        <p:nvPicPr>
          <p:cNvPr id="18" name="图片 17"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par>
                                <p:cTn id="10" presetID="53" presetClass="entr" presetSubtype="16" fill="hold"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par>
                                <p:cTn id="15" presetID="53" presetClass="entr" presetSubtype="16"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dissolve">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P spid="22" grpId="0"/>
      <p:bldP spid="22"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100" name="文本框 99"/>
          <p:cNvSpPr txBox="1"/>
          <p:nvPr/>
        </p:nvSpPr>
        <p:spPr>
          <a:xfrm>
            <a:off x="173355" y="330200"/>
            <a:ext cx="5158105" cy="398780"/>
          </a:xfrm>
          <a:prstGeom prst="rect">
            <a:avLst/>
          </a:prstGeom>
          <a:noFill/>
          <a:ln w="9525">
            <a:noFill/>
          </a:ln>
        </p:spPr>
        <p:txBody>
          <a:bodyPr wrap="square">
            <a:spAutoFit/>
          </a:bodyPr>
          <a:p>
            <a:pPr indent="382270"/>
            <a:r>
              <a:rPr lang="zh-CN" sz="2000" b="1">
                <a:solidFill>
                  <a:srgbClr val="CF1B04"/>
                </a:solidFill>
                <a:latin typeface="微软雅黑" panose="020B0503020204020204" charset="-122"/>
                <a:ea typeface="微软雅黑" panose="020B0503020204020204" charset="-122"/>
              </a:rPr>
              <a:t>坚持创新驱动发展，全面塑造发展新优势</a:t>
            </a:r>
            <a:endParaRPr lang="zh-CN" sz="2000" b="1">
              <a:solidFill>
                <a:srgbClr val="CF1B04"/>
              </a:solidFill>
              <a:latin typeface="微软雅黑" panose="020B0503020204020204" charset="-122"/>
              <a:ea typeface="微软雅黑" panose="020B0503020204020204" charset="-122"/>
            </a:endParaRPr>
          </a:p>
        </p:txBody>
      </p:sp>
      <p:grpSp>
        <p:nvGrpSpPr>
          <p:cNvPr id="7" name="Group 172"/>
          <p:cNvGrpSpPr/>
          <p:nvPr/>
        </p:nvGrpSpPr>
        <p:grpSpPr>
          <a:xfrm>
            <a:off x="6569580" y="1334970"/>
            <a:ext cx="884238" cy="949326"/>
            <a:chOff x="6839455" y="1464060"/>
            <a:chExt cx="884238" cy="949326"/>
          </a:xfrm>
        </p:grpSpPr>
        <p:sp>
          <p:nvSpPr>
            <p:cNvPr id="8" name="Freeform 95"/>
            <p:cNvSpPr/>
            <p:nvPr/>
          </p:nvSpPr>
          <p:spPr bwMode="auto">
            <a:xfrm>
              <a:off x="6839455" y="1546610"/>
              <a:ext cx="436563" cy="866775"/>
            </a:xfrm>
            <a:custGeom>
              <a:avLst/>
              <a:gdLst/>
              <a:ahLst/>
              <a:cxnLst>
                <a:cxn ang="0">
                  <a:pos x="275" y="249"/>
                </a:cxn>
                <a:cxn ang="0">
                  <a:pos x="159" y="546"/>
                </a:cxn>
                <a:cxn ang="0">
                  <a:pos x="0" y="297"/>
                </a:cxn>
                <a:cxn ang="0">
                  <a:pos x="119" y="0"/>
                </a:cxn>
                <a:cxn ang="0">
                  <a:pos x="275" y="249"/>
                </a:cxn>
              </a:cxnLst>
              <a:rect l="0" t="0" r="r" b="b"/>
              <a:pathLst>
                <a:path w="275" h="546">
                  <a:moveTo>
                    <a:pt x="275" y="249"/>
                  </a:moveTo>
                  <a:lnTo>
                    <a:pt x="159" y="546"/>
                  </a:lnTo>
                  <a:lnTo>
                    <a:pt x="0" y="297"/>
                  </a:lnTo>
                  <a:lnTo>
                    <a:pt x="119" y="0"/>
                  </a:lnTo>
                  <a:lnTo>
                    <a:pt x="275" y="249"/>
                  </a:lnTo>
                  <a:close/>
                </a:path>
              </a:pathLst>
            </a:custGeom>
            <a:solidFill>
              <a:schemeClr val="accent6">
                <a:lumMod val="60000"/>
                <a:lumOff val="40000"/>
              </a:schemeClr>
            </a:solidFill>
            <a:ln w="9525">
              <a:noFill/>
              <a:round/>
            </a:ln>
          </p:spPr>
          <p:txBody>
            <a:bodyPr vert="horz" wrap="square" lIns="91440" tIns="45720" rIns="91440" bIns="45720" numCol="1" anchor="t" anchorCtr="0" compatLnSpc="1"/>
            <a:p>
              <a:endParaRPr lang="en-US">
                <a:cs typeface="+mn-ea"/>
                <a:sym typeface="+mn-lt"/>
              </a:endParaRPr>
            </a:p>
          </p:txBody>
        </p:sp>
        <p:sp>
          <p:nvSpPr>
            <p:cNvPr id="9" name="Freeform 97"/>
            <p:cNvSpPr/>
            <p:nvPr/>
          </p:nvSpPr>
          <p:spPr bwMode="auto">
            <a:xfrm>
              <a:off x="7091868" y="1837123"/>
              <a:ext cx="631825" cy="576263"/>
            </a:xfrm>
            <a:custGeom>
              <a:avLst/>
              <a:gdLst/>
              <a:ahLst/>
              <a:cxnLst>
                <a:cxn ang="0">
                  <a:pos x="398" y="0"/>
                </a:cxn>
                <a:cxn ang="0">
                  <a:pos x="282" y="296"/>
                </a:cxn>
                <a:cxn ang="0">
                  <a:pos x="0" y="363"/>
                </a:cxn>
                <a:cxn ang="0">
                  <a:pos x="116" y="66"/>
                </a:cxn>
                <a:cxn ang="0">
                  <a:pos x="398" y="0"/>
                </a:cxn>
              </a:cxnLst>
              <a:rect l="0" t="0" r="r" b="b"/>
              <a:pathLst>
                <a:path w="398" h="363">
                  <a:moveTo>
                    <a:pt x="398" y="0"/>
                  </a:moveTo>
                  <a:lnTo>
                    <a:pt x="282" y="296"/>
                  </a:lnTo>
                  <a:lnTo>
                    <a:pt x="0" y="363"/>
                  </a:lnTo>
                  <a:lnTo>
                    <a:pt x="116" y="66"/>
                  </a:lnTo>
                  <a:lnTo>
                    <a:pt x="398" y="0"/>
                  </a:lnTo>
                  <a:close/>
                </a:path>
              </a:pathLst>
            </a:custGeom>
            <a:solidFill>
              <a:schemeClr val="accent6">
                <a:lumMod val="75000"/>
              </a:schemeClr>
            </a:solidFill>
            <a:ln w="9525">
              <a:noFill/>
              <a:round/>
            </a:ln>
          </p:spPr>
          <p:txBody>
            <a:bodyPr vert="horz" wrap="square" lIns="91440" tIns="45720" rIns="91440" bIns="45720" numCol="1" anchor="t" anchorCtr="0" compatLnSpc="1"/>
            <a:p>
              <a:endParaRPr lang="en-US">
                <a:cs typeface="+mn-ea"/>
                <a:sym typeface="+mn-lt"/>
              </a:endParaRPr>
            </a:p>
          </p:txBody>
        </p:sp>
        <p:sp>
          <p:nvSpPr>
            <p:cNvPr id="10" name="Freeform 114"/>
            <p:cNvSpPr/>
            <p:nvPr/>
          </p:nvSpPr>
          <p:spPr bwMode="auto">
            <a:xfrm>
              <a:off x="7028368" y="1464060"/>
              <a:ext cx="695325" cy="477838"/>
            </a:xfrm>
            <a:custGeom>
              <a:avLst/>
              <a:gdLst/>
              <a:ahLst/>
              <a:cxnLst>
                <a:cxn ang="0">
                  <a:pos x="0" y="22"/>
                </a:cxn>
                <a:cxn ang="0">
                  <a:pos x="60" y="11"/>
                </a:cxn>
                <a:cxn ang="0">
                  <a:pos x="117" y="0"/>
                </a:cxn>
                <a:cxn ang="0">
                  <a:pos x="151" y="49"/>
                </a:cxn>
                <a:cxn ang="0">
                  <a:pos x="185" y="99"/>
                </a:cxn>
                <a:cxn ang="0">
                  <a:pos x="127" y="113"/>
                </a:cxn>
                <a:cxn ang="0">
                  <a:pos x="66" y="127"/>
                </a:cxn>
                <a:cxn ang="0">
                  <a:pos x="32" y="73"/>
                </a:cxn>
                <a:cxn ang="0">
                  <a:pos x="0" y="22"/>
                </a:cxn>
              </a:cxnLst>
              <a:rect l="0" t="0" r="r" b="b"/>
              <a:pathLst>
                <a:path w="185" h="127">
                  <a:moveTo>
                    <a:pt x="0" y="22"/>
                  </a:moveTo>
                  <a:cubicBezTo>
                    <a:pt x="20" y="18"/>
                    <a:pt x="40" y="14"/>
                    <a:pt x="60" y="11"/>
                  </a:cubicBezTo>
                  <a:cubicBezTo>
                    <a:pt x="79" y="7"/>
                    <a:pt x="99" y="4"/>
                    <a:pt x="117" y="0"/>
                  </a:cubicBezTo>
                  <a:cubicBezTo>
                    <a:pt x="128" y="16"/>
                    <a:pt x="139" y="32"/>
                    <a:pt x="151" y="49"/>
                  </a:cubicBezTo>
                  <a:cubicBezTo>
                    <a:pt x="162" y="65"/>
                    <a:pt x="174" y="82"/>
                    <a:pt x="185" y="99"/>
                  </a:cubicBezTo>
                  <a:cubicBezTo>
                    <a:pt x="166" y="104"/>
                    <a:pt x="147" y="108"/>
                    <a:pt x="127" y="113"/>
                  </a:cubicBezTo>
                  <a:cubicBezTo>
                    <a:pt x="108" y="117"/>
                    <a:pt x="87" y="122"/>
                    <a:pt x="66" y="127"/>
                  </a:cubicBezTo>
                  <a:cubicBezTo>
                    <a:pt x="55" y="109"/>
                    <a:pt x="43" y="91"/>
                    <a:pt x="32" y="73"/>
                  </a:cubicBezTo>
                  <a:cubicBezTo>
                    <a:pt x="21" y="56"/>
                    <a:pt x="10" y="39"/>
                    <a:pt x="0" y="22"/>
                  </a:cubicBezTo>
                  <a:close/>
                </a:path>
              </a:pathLst>
            </a:custGeom>
            <a:solidFill>
              <a:schemeClr val="accent6"/>
            </a:solidFill>
            <a:ln w="9525">
              <a:noFill/>
              <a:round/>
            </a:ln>
          </p:spPr>
          <p:txBody>
            <a:bodyPr vert="horz" wrap="square" lIns="91440" tIns="45720" rIns="91440" bIns="45720" numCol="1" anchor="t" anchorCtr="0" compatLnSpc="1"/>
            <a:p>
              <a:endParaRPr lang="en-US">
                <a:cs typeface="+mn-ea"/>
                <a:sym typeface="+mn-lt"/>
              </a:endParaRPr>
            </a:p>
          </p:txBody>
        </p:sp>
      </p:grpSp>
      <p:grpSp>
        <p:nvGrpSpPr>
          <p:cNvPr id="23" name="Group 173"/>
          <p:cNvGrpSpPr/>
          <p:nvPr/>
        </p:nvGrpSpPr>
        <p:grpSpPr>
          <a:xfrm>
            <a:off x="6882319" y="1727083"/>
            <a:ext cx="1158875" cy="1196975"/>
            <a:chOff x="7152193" y="1856173"/>
            <a:chExt cx="1158875" cy="1196975"/>
          </a:xfrm>
        </p:grpSpPr>
        <p:sp>
          <p:nvSpPr>
            <p:cNvPr id="24" name="Freeform 98"/>
            <p:cNvSpPr/>
            <p:nvPr/>
          </p:nvSpPr>
          <p:spPr bwMode="auto">
            <a:xfrm>
              <a:off x="7152193" y="2002223"/>
              <a:ext cx="557213" cy="1050925"/>
            </a:xfrm>
            <a:custGeom>
              <a:avLst/>
              <a:gdLst/>
              <a:ahLst/>
              <a:cxnLst>
                <a:cxn ang="0">
                  <a:pos x="351" y="365"/>
                </a:cxn>
                <a:cxn ang="0">
                  <a:pos x="232" y="662"/>
                </a:cxn>
                <a:cxn ang="0">
                  <a:pos x="0" y="297"/>
                </a:cxn>
                <a:cxn ang="0">
                  <a:pos x="118" y="0"/>
                </a:cxn>
                <a:cxn ang="0">
                  <a:pos x="351" y="365"/>
                </a:cxn>
              </a:cxnLst>
              <a:rect l="0" t="0" r="r" b="b"/>
              <a:pathLst>
                <a:path w="351" h="662">
                  <a:moveTo>
                    <a:pt x="351" y="365"/>
                  </a:moveTo>
                  <a:lnTo>
                    <a:pt x="232" y="662"/>
                  </a:lnTo>
                  <a:lnTo>
                    <a:pt x="0" y="297"/>
                  </a:lnTo>
                  <a:lnTo>
                    <a:pt x="118" y="0"/>
                  </a:lnTo>
                  <a:lnTo>
                    <a:pt x="351" y="365"/>
                  </a:lnTo>
                  <a:close/>
                </a:path>
              </a:pathLst>
            </a:custGeom>
            <a:solidFill>
              <a:schemeClr val="accent4">
                <a:lumMod val="60000"/>
                <a:lumOff val="40000"/>
              </a:schemeClr>
            </a:solidFill>
            <a:ln w="9525">
              <a:noFill/>
              <a:round/>
            </a:ln>
          </p:spPr>
          <p:txBody>
            <a:bodyPr vert="horz" wrap="square" lIns="91440" tIns="45720" rIns="91440" bIns="45720" numCol="1" anchor="t" anchorCtr="0" compatLnSpc="1"/>
            <a:p>
              <a:endParaRPr lang="en-US">
                <a:cs typeface="+mn-ea"/>
                <a:sym typeface="+mn-lt"/>
              </a:endParaRPr>
            </a:p>
          </p:txBody>
        </p:sp>
        <p:sp>
          <p:nvSpPr>
            <p:cNvPr id="25" name="Freeform 99"/>
            <p:cNvSpPr/>
            <p:nvPr/>
          </p:nvSpPr>
          <p:spPr bwMode="auto">
            <a:xfrm>
              <a:off x="7339518" y="1856173"/>
              <a:ext cx="971550" cy="725488"/>
            </a:xfrm>
            <a:custGeom>
              <a:avLst/>
              <a:gdLst/>
              <a:ahLst/>
              <a:cxnLst>
                <a:cxn ang="0">
                  <a:pos x="0" y="39"/>
                </a:cxn>
                <a:cxn ang="0">
                  <a:pos x="81" y="19"/>
                </a:cxn>
                <a:cxn ang="0">
                  <a:pos x="158" y="0"/>
                </a:cxn>
                <a:cxn ang="0">
                  <a:pos x="207" y="71"/>
                </a:cxn>
                <a:cxn ang="0">
                  <a:pos x="258" y="144"/>
                </a:cxn>
                <a:cxn ang="0">
                  <a:pos x="180" y="168"/>
                </a:cxn>
                <a:cxn ang="0">
                  <a:pos x="98" y="193"/>
                </a:cxn>
                <a:cxn ang="0">
                  <a:pos x="48" y="114"/>
                </a:cxn>
                <a:cxn ang="0">
                  <a:pos x="0" y="39"/>
                </a:cxn>
              </a:cxnLst>
              <a:rect l="0" t="0" r="r" b="b"/>
              <a:pathLst>
                <a:path w="258" h="193">
                  <a:moveTo>
                    <a:pt x="0" y="39"/>
                  </a:moveTo>
                  <a:cubicBezTo>
                    <a:pt x="27" y="32"/>
                    <a:pt x="54" y="25"/>
                    <a:pt x="81" y="19"/>
                  </a:cubicBezTo>
                  <a:cubicBezTo>
                    <a:pt x="107" y="13"/>
                    <a:pt x="133" y="6"/>
                    <a:pt x="158" y="0"/>
                  </a:cubicBezTo>
                  <a:cubicBezTo>
                    <a:pt x="174" y="23"/>
                    <a:pt x="190" y="47"/>
                    <a:pt x="207" y="71"/>
                  </a:cubicBezTo>
                  <a:cubicBezTo>
                    <a:pt x="224" y="95"/>
                    <a:pt x="240" y="120"/>
                    <a:pt x="258" y="144"/>
                  </a:cubicBezTo>
                  <a:cubicBezTo>
                    <a:pt x="232" y="152"/>
                    <a:pt x="206" y="160"/>
                    <a:pt x="180" y="168"/>
                  </a:cubicBezTo>
                  <a:cubicBezTo>
                    <a:pt x="153" y="176"/>
                    <a:pt x="126" y="185"/>
                    <a:pt x="98" y="193"/>
                  </a:cubicBezTo>
                  <a:cubicBezTo>
                    <a:pt x="81" y="166"/>
                    <a:pt x="64" y="140"/>
                    <a:pt x="48" y="114"/>
                  </a:cubicBezTo>
                  <a:cubicBezTo>
                    <a:pt x="31" y="89"/>
                    <a:pt x="15" y="64"/>
                    <a:pt x="0" y="39"/>
                  </a:cubicBezTo>
                  <a:close/>
                </a:path>
              </a:pathLst>
            </a:custGeom>
            <a:solidFill>
              <a:schemeClr val="accent4"/>
            </a:solidFill>
            <a:ln w="9525">
              <a:noFill/>
              <a:round/>
            </a:ln>
          </p:spPr>
          <p:txBody>
            <a:bodyPr vert="horz" wrap="square" lIns="91440" tIns="45720" rIns="91440" bIns="45720" numCol="1" anchor="t" anchorCtr="0" compatLnSpc="1"/>
            <a:p>
              <a:endParaRPr lang="en-US">
                <a:cs typeface="+mn-ea"/>
                <a:sym typeface="+mn-lt"/>
              </a:endParaRPr>
            </a:p>
          </p:txBody>
        </p:sp>
        <p:sp>
          <p:nvSpPr>
            <p:cNvPr id="26" name="Freeform 101"/>
            <p:cNvSpPr/>
            <p:nvPr/>
          </p:nvSpPr>
          <p:spPr bwMode="auto">
            <a:xfrm>
              <a:off x="7520493" y="2397510"/>
              <a:ext cx="790575" cy="655638"/>
            </a:xfrm>
            <a:custGeom>
              <a:avLst/>
              <a:gdLst/>
              <a:ahLst/>
              <a:cxnLst>
                <a:cxn ang="0">
                  <a:pos x="498" y="0"/>
                </a:cxn>
                <a:cxn ang="0">
                  <a:pos x="380" y="299"/>
                </a:cxn>
                <a:cxn ang="0">
                  <a:pos x="0" y="413"/>
                </a:cxn>
                <a:cxn ang="0">
                  <a:pos x="119" y="116"/>
                </a:cxn>
                <a:cxn ang="0">
                  <a:pos x="498" y="0"/>
                </a:cxn>
              </a:cxnLst>
              <a:rect l="0" t="0" r="r" b="b"/>
              <a:pathLst>
                <a:path w="498" h="413">
                  <a:moveTo>
                    <a:pt x="498" y="0"/>
                  </a:moveTo>
                  <a:lnTo>
                    <a:pt x="380" y="299"/>
                  </a:lnTo>
                  <a:lnTo>
                    <a:pt x="0" y="413"/>
                  </a:lnTo>
                  <a:lnTo>
                    <a:pt x="119" y="116"/>
                  </a:lnTo>
                  <a:lnTo>
                    <a:pt x="498" y="0"/>
                  </a:lnTo>
                  <a:close/>
                </a:path>
              </a:pathLst>
            </a:custGeom>
            <a:solidFill>
              <a:schemeClr val="accent4">
                <a:lumMod val="50000"/>
              </a:schemeClr>
            </a:solidFill>
            <a:ln w="9525">
              <a:noFill/>
              <a:round/>
            </a:ln>
          </p:spPr>
          <p:txBody>
            <a:bodyPr vert="horz" wrap="square" lIns="91440" tIns="45720" rIns="91440" bIns="45720" numCol="1" anchor="t" anchorCtr="0" compatLnSpc="1"/>
            <a:p>
              <a:endParaRPr lang="en-US">
                <a:cs typeface="+mn-ea"/>
                <a:sym typeface="+mn-lt"/>
              </a:endParaRPr>
            </a:p>
          </p:txBody>
        </p:sp>
      </p:grpSp>
      <p:grpSp>
        <p:nvGrpSpPr>
          <p:cNvPr id="27" name="Group 171"/>
          <p:cNvGrpSpPr/>
          <p:nvPr/>
        </p:nvGrpSpPr>
        <p:grpSpPr>
          <a:xfrm>
            <a:off x="5753605" y="1290520"/>
            <a:ext cx="1189038" cy="1158875"/>
            <a:chOff x="6023480" y="1419610"/>
            <a:chExt cx="1189038" cy="1158875"/>
          </a:xfrm>
        </p:grpSpPr>
        <p:sp>
          <p:nvSpPr>
            <p:cNvPr id="28" name="Freeform 96"/>
            <p:cNvSpPr/>
            <p:nvPr/>
          </p:nvSpPr>
          <p:spPr bwMode="auto">
            <a:xfrm>
              <a:off x="6210805" y="1419610"/>
              <a:ext cx="1001713" cy="688975"/>
            </a:xfrm>
            <a:custGeom>
              <a:avLst/>
              <a:gdLst/>
              <a:ahLst/>
              <a:cxnLst>
                <a:cxn ang="0">
                  <a:pos x="0" y="32"/>
                </a:cxn>
                <a:cxn ang="0">
                  <a:pos x="91" y="15"/>
                </a:cxn>
                <a:cxn ang="0">
                  <a:pos x="177" y="0"/>
                </a:cxn>
                <a:cxn ang="0">
                  <a:pos x="220" y="69"/>
                </a:cxn>
                <a:cxn ang="0">
                  <a:pos x="266" y="141"/>
                </a:cxn>
                <a:cxn ang="0">
                  <a:pos x="178" y="161"/>
                </a:cxn>
                <a:cxn ang="0">
                  <a:pos x="86" y="183"/>
                </a:cxn>
                <a:cxn ang="0">
                  <a:pos x="42" y="106"/>
                </a:cxn>
                <a:cxn ang="0">
                  <a:pos x="0" y="32"/>
                </a:cxn>
              </a:cxnLst>
              <a:rect l="0" t="0" r="r" b="b"/>
              <a:pathLst>
                <a:path w="266" h="183">
                  <a:moveTo>
                    <a:pt x="0" y="32"/>
                  </a:moveTo>
                  <a:cubicBezTo>
                    <a:pt x="31" y="26"/>
                    <a:pt x="61" y="21"/>
                    <a:pt x="91" y="15"/>
                  </a:cubicBezTo>
                  <a:cubicBezTo>
                    <a:pt x="120" y="10"/>
                    <a:pt x="149" y="5"/>
                    <a:pt x="177" y="0"/>
                  </a:cubicBezTo>
                  <a:cubicBezTo>
                    <a:pt x="191" y="22"/>
                    <a:pt x="206" y="45"/>
                    <a:pt x="220" y="69"/>
                  </a:cubicBezTo>
                  <a:cubicBezTo>
                    <a:pt x="235" y="92"/>
                    <a:pt x="250" y="116"/>
                    <a:pt x="266" y="141"/>
                  </a:cubicBezTo>
                  <a:cubicBezTo>
                    <a:pt x="237" y="147"/>
                    <a:pt x="208" y="154"/>
                    <a:pt x="178" y="161"/>
                  </a:cubicBezTo>
                  <a:cubicBezTo>
                    <a:pt x="148" y="168"/>
                    <a:pt x="117" y="176"/>
                    <a:pt x="86" y="183"/>
                  </a:cubicBezTo>
                  <a:cubicBezTo>
                    <a:pt x="71" y="157"/>
                    <a:pt x="56" y="131"/>
                    <a:pt x="42" y="106"/>
                  </a:cubicBezTo>
                  <a:cubicBezTo>
                    <a:pt x="28" y="81"/>
                    <a:pt x="14" y="56"/>
                    <a:pt x="0" y="32"/>
                  </a:cubicBezTo>
                  <a:close/>
                </a:path>
              </a:pathLst>
            </a:custGeom>
            <a:solidFill>
              <a:schemeClr val="accent4"/>
            </a:solidFill>
            <a:ln w="9525">
              <a:noFill/>
              <a:round/>
            </a:ln>
          </p:spPr>
          <p:txBody>
            <a:bodyPr vert="horz" wrap="square" lIns="91440" tIns="45720" rIns="91440" bIns="45720" numCol="1" anchor="t" anchorCtr="0" compatLnSpc="1"/>
            <a:p>
              <a:endParaRPr lang="en-US">
                <a:cs typeface="+mn-ea"/>
                <a:sym typeface="+mn-lt"/>
              </a:endParaRPr>
            </a:p>
          </p:txBody>
        </p:sp>
        <p:sp>
          <p:nvSpPr>
            <p:cNvPr id="29" name="Freeform 102"/>
            <p:cNvSpPr/>
            <p:nvPr/>
          </p:nvSpPr>
          <p:spPr bwMode="auto">
            <a:xfrm>
              <a:off x="6345743" y="1949835"/>
              <a:ext cx="866775" cy="628650"/>
            </a:xfrm>
            <a:custGeom>
              <a:avLst/>
              <a:gdLst/>
              <a:ahLst/>
              <a:cxnLst>
                <a:cxn ang="0">
                  <a:pos x="546" y="0"/>
                </a:cxn>
                <a:cxn ang="0">
                  <a:pos x="427" y="296"/>
                </a:cxn>
                <a:cxn ang="0">
                  <a:pos x="0" y="396"/>
                </a:cxn>
                <a:cxn ang="0">
                  <a:pos x="119" y="100"/>
                </a:cxn>
                <a:cxn ang="0">
                  <a:pos x="546" y="0"/>
                </a:cxn>
              </a:cxnLst>
              <a:rect l="0" t="0" r="r" b="b"/>
              <a:pathLst>
                <a:path w="546" h="396">
                  <a:moveTo>
                    <a:pt x="546" y="0"/>
                  </a:moveTo>
                  <a:lnTo>
                    <a:pt x="427" y="296"/>
                  </a:lnTo>
                  <a:lnTo>
                    <a:pt x="0" y="396"/>
                  </a:lnTo>
                  <a:lnTo>
                    <a:pt x="119" y="100"/>
                  </a:lnTo>
                  <a:lnTo>
                    <a:pt x="546" y="0"/>
                  </a:lnTo>
                  <a:close/>
                </a:path>
              </a:pathLst>
            </a:custGeom>
            <a:solidFill>
              <a:schemeClr val="accent4">
                <a:lumMod val="50000"/>
              </a:schemeClr>
            </a:solidFill>
            <a:ln w="9525">
              <a:noFill/>
              <a:round/>
            </a:ln>
          </p:spPr>
          <p:txBody>
            <a:bodyPr vert="horz" wrap="square" lIns="91440" tIns="45720" rIns="91440" bIns="45720" numCol="1" anchor="t" anchorCtr="0" compatLnSpc="1"/>
            <a:p>
              <a:endParaRPr lang="en-US">
                <a:cs typeface="+mn-ea"/>
                <a:sym typeface="+mn-lt"/>
              </a:endParaRPr>
            </a:p>
          </p:txBody>
        </p:sp>
        <p:sp>
          <p:nvSpPr>
            <p:cNvPr id="30" name="Freeform 104"/>
            <p:cNvSpPr/>
            <p:nvPr/>
          </p:nvSpPr>
          <p:spPr bwMode="auto">
            <a:xfrm>
              <a:off x="6023480" y="1540260"/>
              <a:ext cx="511175" cy="1038225"/>
            </a:xfrm>
            <a:custGeom>
              <a:avLst/>
              <a:gdLst/>
              <a:ahLst/>
              <a:cxnLst>
                <a:cxn ang="0">
                  <a:pos x="322" y="358"/>
                </a:cxn>
                <a:cxn ang="0">
                  <a:pos x="203" y="654"/>
                </a:cxn>
                <a:cxn ang="0">
                  <a:pos x="0" y="296"/>
                </a:cxn>
                <a:cxn ang="0">
                  <a:pos x="118" y="0"/>
                </a:cxn>
                <a:cxn ang="0">
                  <a:pos x="322" y="358"/>
                </a:cxn>
              </a:cxnLst>
              <a:rect l="0" t="0" r="r" b="b"/>
              <a:pathLst>
                <a:path w="322" h="654">
                  <a:moveTo>
                    <a:pt x="322" y="358"/>
                  </a:moveTo>
                  <a:lnTo>
                    <a:pt x="203" y="654"/>
                  </a:lnTo>
                  <a:lnTo>
                    <a:pt x="0" y="296"/>
                  </a:lnTo>
                  <a:lnTo>
                    <a:pt x="118" y="0"/>
                  </a:lnTo>
                  <a:lnTo>
                    <a:pt x="322" y="358"/>
                  </a:lnTo>
                  <a:close/>
                </a:path>
              </a:pathLst>
            </a:custGeom>
            <a:solidFill>
              <a:srgbClr val="D82829"/>
            </a:solidFill>
            <a:ln w="9525">
              <a:noFill/>
              <a:round/>
            </a:ln>
          </p:spPr>
          <p:txBody>
            <a:bodyPr vert="horz" wrap="square" lIns="91440" tIns="45720" rIns="91440" bIns="45720" numCol="1" anchor="t" anchorCtr="0" compatLnSpc="1"/>
            <a:p>
              <a:endParaRPr lang="en-US">
                <a:cs typeface="+mn-ea"/>
                <a:sym typeface="+mn-lt"/>
              </a:endParaRPr>
            </a:p>
          </p:txBody>
        </p:sp>
      </p:grpSp>
      <p:grpSp>
        <p:nvGrpSpPr>
          <p:cNvPr id="31" name="Group 178"/>
          <p:cNvGrpSpPr/>
          <p:nvPr/>
        </p:nvGrpSpPr>
        <p:grpSpPr>
          <a:xfrm>
            <a:off x="7299831" y="2449396"/>
            <a:ext cx="949325" cy="1095375"/>
            <a:chOff x="7569705" y="2578485"/>
            <a:chExt cx="949325" cy="1095375"/>
          </a:xfrm>
        </p:grpSpPr>
        <p:sp>
          <p:nvSpPr>
            <p:cNvPr id="32" name="Freeform 100"/>
            <p:cNvSpPr/>
            <p:nvPr/>
          </p:nvSpPr>
          <p:spPr bwMode="auto">
            <a:xfrm>
              <a:off x="7874505" y="3026160"/>
              <a:ext cx="644525" cy="647700"/>
            </a:xfrm>
            <a:custGeom>
              <a:avLst/>
              <a:gdLst/>
              <a:ahLst/>
              <a:cxnLst>
                <a:cxn ang="0">
                  <a:pos x="406" y="0"/>
                </a:cxn>
                <a:cxn ang="0">
                  <a:pos x="287" y="297"/>
                </a:cxn>
                <a:cxn ang="0">
                  <a:pos x="0" y="408"/>
                </a:cxn>
                <a:cxn ang="0">
                  <a:pos x="119" y="112"/>
                </a:cxn>
                <a:cxn ang="0">
                  <a:pos x="406" y="0"/>
                </a:cxn>
              </a:cxnLst>
              <a:rect l="0" t="0" r="r" b="b"/>
              <a:pathLst>
                <a:path w="406" h="408">
                  <a:moveTo>
                    <a:pt x="406" y="0"/>
                  </a:moveTo>
                  <a:lnTo>
                    <a:pt x="287" y="297"/>
                  </a:lnTo>
                  <a:lnTo>
                    <a:pt x="0" y="408"/>
                  </a:lnTo>
                  <a:lnTo>
                    <a:pt x="119" y="112"/>
                  </a:lnTo>
                  <a:lnTo>
                    <a:pt x="406" y="0"/>
                  </a:lnTo>
                  <a:close/>
                </a:path>
              </a:pathLst>
            </a:custGeom>
            <a:solidFill>
              <a:schemeClr val="accent1">
                <a:lumMod val="50000"/>
              </a:schemeClr>
            </a:solidFill>
            <a:ln w="9525">
              <a:noFill/>
              <a:round/>
            </a:ln>
          </p:spPr>
          <p:txBody>
            <a:bodyPr vert="horz" wrap="square" lIns="91440" tIns="45720" rIns="91440" bIns="45720" numCol="1" anchor="t" anchorCtr="0" compatLnSpc="1"/>
            <a:p>
              <a:endParaRPr lang="en-US">
                <a:cs typeface="+mn-ea"/>
                <a:sym typeface="+mn-lt"/>
              </a:endParaRPr>
            </a:p>
          </p:txBody>
        </p:sp>
        <p:sp>
          <p:nvSpPr>
            <p:cNvPr id="33" name="Freeform 108"/>
            <p:cNvSpPr/>
            <p:nvPr/>
          </p:nvSpPr>
          <p:spPr bwMode="auto">
            <a:xfrm>
              <a:off x="7569705" y="2721360"/>
              <a:ext cx="493713" cy="952500"/>
            </a:xfrm>
            <a:custGeom>
              <a:avLst/>
              <a:gdLst/>
              <a:ahLst/>
              <a:cxnLst>
                <a:cxn ang="0">
                  <a:pos x="311" y="304"/>
                </a:cxn>
                <a:cxn ang="0">
                  <a:pos x="192" y="600"/>
                </a:cxn>
                <a:cxn ang="0">
                  <a:pos x="0" y="297"/>
                </a:cxn>
                <a:cxn ang="0">
                  <a:pos x="119" y="0"/>
                </a:cxn>
                <a:cxn ang="0">
                  <a:pos x="311" y="304"/>
                </a:cxn>
              </a:cxnLst>
              <a:rect l="0" t="0" r="r" b="b"/>
              <a:pathLst>
                <a:path w="311" h="600">
                  <a:moveTo>
                    <a:pt x="311" y="304"/>
                  </a:moveTo>
                  <a:lnTo>
                    <a:pt x="192" y="600"/>
                  </a:lnTo>
                  <a:lnTo>
                    <a:pt x="0" y="297"/>
                  </a:lnTo>
                  <a:lnTo>
                    <a:pt x="119" y="0"/>
                  </a:lnTo>
                  <a:lnTo>
                    <a:pt x="311" y="304"/>
                  </a:lnTo>
                  <a:close/>
                </a:path>
              </a:pathLst>
            </a:custGeom>
            <a:solidFill>
              <a:schemeClr val="accent1">
                <a:lumMod val="60000"/>
                <a:lumOff val="40000"/>
              </a:schemeClr>
            </a:solidFill>
            <a:ln w="9525">
              <a:noFill/>
              <a:round/>
            </a:ln>
          </p:spPr>
          <p:txBody>
            <a:bodyPr vert="horz" wrap="square" lIns="91440" tIns="45720" rIns="91440" bIns="45720" numCol="1" anchor="t" anchorCtr="0" compatLnSpc="1"/>
            <a:p>
              <a:endParaRPr lang="en-US">
                <a:cs typeface="+mn-ea"/>
                <a:sym typeface="+mn-lt"/>
              </a:endParaRPr>
            </a:p>
          </p:txBody>
        </p:sp>
        <p:sp>
          <p:nvSpPr>
            <p:cNvPr id="34" name="Freeform 112"/>
            <p:cNvSpPr/>
            <p:nvPr/>
          </p:nvSpPr>
          <p:spPr bwMode="auto">
            <a:xfrm>
              <a:off x="7756237" y="2578485"/>
              <a:ext cx="760413" cy="625475"/>
            </a:xfrm>
            <a:custGeom>
              <a:avLst/>
              <a:gdLst/>
              <a:ahLst/>
              <a:cxnLst>
                <a:cxn ang="0">
                  <a:pos x="0" y="38"/>
                </a:cxn>
                <a:cxn ang="0">
                  <a:pos x="61" y="18"/>
                </a:cxn>
                <a:cxn ang="0">
                  <a:pos x="120" y="0"/>
                </a:cxn>
                <a:cxn ang="0">
                  <a:pos x="160" y="58"/>
                </a:cxn>
                <a:cxn ang="0">
                  <a:pos x="202" y="119"/>
                </a:cxn>
                <a:cxn ang="0">
                  <a:pos x="143" y="142"/>
                </a:cxn>
                <a:cxn ang="0">
                  <a:pos x="81" y="166"/>
                </a:cxn>
                <a:cxn ang="0">
                  <a:pos x="40" y="100"/>
                </a:cxn>
                <a:cxn ang="0">
                  <a:pos x="0" y="38"/>
                </a:cxn>
              </a:cxnLst>
              <a:rect l="0" t="0" r="r" b="b"/>
              <a:pathLst>
                <a:path w="202" h="166">
                  <a:moveTo>
                    <a:pt x="0" y="38"/>
                  </a:moveTo>
                  <a:cubicBezTo>
                    <a:pt x="21" y="31"/>
                    <a:pt x="41" y="24"/>
                    <a:pt x="61" y="18"/>
                  </a:cubicBezTo>
                  <a:cubicBezTo>
                    <a:pt x="81" y="12"/>
                    <a:pt x="101" y="6"/>
                    <a:pt x="120" y="0"/>
                  </a:cubicBezTo>
                  <a:cubicBezTo>
                    <a:pt x="133" y="19"/>
                    <a:pt x="146" y="38"/>
                    <a:pt x="160" y="58"/>
                  </a:cubicBezTo>
                  <a:cubicBezTo>
                    <a:pt x="173" y="78"/>
                    <a:pt x="187" y="98"/>
                    <a:pt x="202" y="119"/>
                  </a:cubicBezTo>
                  <a:cubicBezTo>
                    <a:pt x="182" y="126"/>
                    <a:pt x="163" y="134"/>
                    <a:pt x="143" y="142"/>
                  </a:cubicBezTo>
                  <a:cubicBezTo>
                    <a:pt x="123" y="149"/>
                    <a:pt x="102" y="158"/>
                    <a:pt x="81" y="166"/>
                  </a:cubicBezTo>
                  <a:cubicBezTo>
                    <a:pt x="67" y="144"/>
                    <a:pt x="53" y="122"/>
                    <a:pt x="40" y="100"/>
                  </a:cubicBezTo>
                  <a:cubicBezTo>
                    <a:pt x="26" y="79"/>
                    <a:pt x="13" y="58"/>
                    <a:pt x="0" y="38"/>
                  </a:cubicBezTo>
                  <a:close/>
                </a:path>
              </a:pathLst>
            </a:custGeom>
            <a:solidFill>
              <a:schemeClr val="accent1"/>
            </a:solidFill>
            <a:ln w="9525">
              <a:noFill/>
              <a:round/>
            </a:ln>
          </p:spPr>
          <p:txBody>
            <a:bodyPr vert="horz" wrap="square" lIns="91440" tIns="45720" rIns="91440" bIns="45720" numCol="1" anchor="t" anchorCtr="0" compatLnSpc="1"/>
            <a:p>
              <a:endParaRPr lang="en-US">
                <a:cs typeface="+mn-ea"/>
                <a:sym typeface="+mn-lt"/>
              </a:endParaRPr>
            </a:p>
          </p:txBody>
        </p:sp>
      </p:grpSp>
      <p:grpSp>
        <p:nvGrpSpPr>
          <p:cNvPr id="35" name="Group 170"/>
          <p:cNvGrpSpPr/>
          <p:nvPr/>
        </p:nvGrpSpPr>
        <p:grpSpPr>
          <a:xfrm>
            <a:off x="5166230" y="1557220"/>
            <a:ext cx="1004888" cy="1046163"/>
            <a:chOff x="5436105" y="1686310"/>
            <a:chExt cx="1004888" cy="1046163"/>
          </a:xfrm>
        </p:grpSpPr>
        <p:sp>
          <p:nvSpPr>
            <p:cNvPr id="36" name="Freeform 105"/>
            <p:cNvSpPr/>
            <p:nvPr/>
          </p:nvSpPr>
          <p:spPr bwMode="auto">
            <a:xfrm>
              <a:off x="5664705" y="2122873"/>
              <a:ext cx="776288" cy="609600"/>
            </a:xfrm>
            <a:custGeom>
              <a:avLst/>
              <a:gdLst/>
              <a:ahLst/>
              <a:cxnLst>
                <a:cxn ang="0">
                  <a:pos x="489" y="0"/>
                </a:cxn>
                <a:cxn ang="0">
                  <a:pos x="370" y="297"/>
                </a:cxn>
                <a:cxn ang="0">
                  <a:pos x="0" y="384"/>
                </a:cxn>
                <a:cxn ang="0">
                  <a:pos x="116" y="88"/>
                </a:cxn>
                <a:cxn ang="0">
                  <a:pos x="489" y="0"/>
                </a:cxn>
              </a:cxnLst>
              <a:rect l="0" t="0" r="r" b="b"/>
              <a:pathLst>
                <a:path w="489" h="384">
                  <a:moveTo>
                    <a:pt x="489" y="0"/>
                  </a:moveTo>
                  <a:lnTo>
                    <a:pt x="370" y="297"/>
                  </a:lnTo>
                  <a:lnTo>
                    <a:pt x="0" y="384"/>
                  </a:lnTo>
                  <a:lnTo>
                    <a:pt x="116" y="88"/>
                  </a:lnTo>
                  <a:lnTo>
                    <a:pt x="489" y="0"/>
                  </a:lnTo>
                  <a:close/>
                </a:path>
              </a:pathLst>
            </a:custGeom>
            <a:solidFill>
              <a:schemeClr val="accent1">
                <a:lumMod val="75000"/>
              </a:schemeClr>
            </a:solidFill>
            <a:ln w="9525">
              <a:noFill/>
              <a:round/>
            </a:ln>
          </p:spPr>
          <p:txBody>
            <a:bodyPr vert="horz" wrap="square" lIns="91440" tIns="45720" rIns="91440" bIns="45720" numCol="1" anchor="t" anchorCtr="0" compatLnSpc="1"/>
            <a:p>
              <a:endParaRPr lang="en-US">
                <a:cs typeface="+mn-ea"/>
                <a:sym typeface="+mn-lt"/>
              </a:endParaRPr>
            </a:p>
          </p:txBody>
        </p:sp>
        <p:sp>
          <p:nvSpPr>
            <p:cNvPr id="37" name="Freeform 106"/>
            <p:cNvSpPr/>
            <p:nvPr/>
          </p:nvSpPr>
          <p:spPr bwMode="auto">
            <a:xfrm>
              <a:off x="5436105" y="1791085"/>
              <a:ext cx="412750" cy="941388"/>
            </a:xfrm>
            <a:custGeom>
              <a:avLst/>
              <a:gdLst/>
              <a:ahLst/>
              <a:cxnLst>
                <a:cxn ang="0">
                  <a:pos x="260" y="297"/>
                </a:cxn>
                <a:cxn ang="0">
                  <a:pos x="144" y="593"/>
                </a:cxn>
                <a:cxn ang="0">
                  <a:pos x="0" y="297"/>
                </a:cxn>
                <a:cxn ang="0">
                  <a:pos x="118" y="0"/>
                </a:cxn>
                <a:cxn ang="0">
                  <a:pos x="260" y="297"/>
                </a:cxn>
              </a:cxnLst>
              <a:rect l="0" t="0" r="r" b="b"/>
              <a:pathLst>
                <a:path w="260" h="593">
                  <a:moveTo>
                    <a:pt x="260" y="297"/>
                  </a:moveTo>
                  <a:lnTo>
                    <a:pt x="144" y="593"/>
                  </a:lnTo>
                  <a:lnTo>
                    <a:pt x="0" y="297"/>
                  </a:lnTo>
                  <a:lnTo>
                    <a:pt x="118" y="0"/>
                  </a:lnTo>
                  <a:lnTo>
                    <a:pt x="260" y="297"/>
                  </a:lnTo>
                  <a:close/>
                </a:path>
              </a:pathLst>
            </a:custGeom>
            <a:solidFill>
              <a:srgbClr val="ED2E29"/>
            </a:solidFill>
            <a:ln w="9525">
              <a:noFill/>
              <a:round/>
            </a:ln>
          </p:spPr>
          <p:txBody>
            <a:bodyPr vert="horz" wrap="square" lIns="91440" tIns="45720" rIns="91440" bIns="45720" numCol="1" anchor="t" anchorCtr="0" compatLnSpc="1"/>
            <a:p>
              <a:endParaRPr lang="en-US">
                <a:cs typeface="+mn-ea"/>
                <a:sym typeface="+mn-lt"/>
              </a:endParaRPr>
            </a:p>
          </p:txBody>
        </p:sp>
        <p:sp>
          <p:nvSpPr>
            <p:cNvPr id="38" name="Freeform 113"/>
            <p:cNvSpPr/>
            <p:nvPr/>
          </p:nvSpPr>
          <p:spPr bwMode="auto">
            <a:xfrm>
              <a:off x="5623430" y="1686310"/>
              <a:ext cx="817563" cy="576263"/>
            </a:xfrm>
            <a:custGeom>
              <a:avLst/>
              <a:gdLst/>
              <a:ahLst/>
              <a:cxnLst>
                <a:cxn ang="0">
                  <a:pos x="0" y="28"/>
                </a:cxn>
                <a:cxn ang="0">
                  <a:pos x="78" y="14"/>
                </a:cxn>
                <a:cxn ang="0">
                  <a:pos x="152" y="0"/>
                </a:cxn>
                <a:cxn ang="0">
                  <a:pos x="184" y="57"/>
                </a:cxn>
                <a:cxn ang="0">
                  <a:pos x="217" y="116"/>
                </a:cxn>
                <a:cxn ang="0">
                  <a:pos x="141" y="134"/>
                </a:cxn>
                <a:cxn ang="0">
                  <a:pos x="60" y="153"/>
                </a:cxn>
                <a:cxn ang="0">
                  <a:pos x="29" y="89"/>
                </a:cxn>
                <a:cxn ang="0">
                  <a:pos x="0" y="28"/>
                </a:cxn>
              </a:cxnLst>
              <a:rect l="0" t="0" r="r" b="b"/>
              <a:pathLst>
                <a:path w="217" h="153">
                  <a:moveTo>
                    <a:pt x="0" y="28"/>
                  </a:moveTo>
                  <a:cubicBezTo>
                    <a:pt x="26" y="23"/>
                    <a:pt x="52" y="18"/>
                    <a:pt x="78" y="14"/>
                  </a:cubicBezTo>
                  <a:cubicBezTo>
                    <a:pt x="103" y="9"/>
                    <a:pt x="128" y="5"/>
                    <a:pt x="152" y="0"/>
                  </a:cubicBezTo>
                  <a:cubicBezTo>
                    <a:pt x="163" y="19"/>
                    <a:pt x="173" y="38"/>
                    <a:pt x="184" y="57"/>
                  </a:cubicBezTo>
                  <a:cubicBezTo>
                    <a:pt x="195" y="76"/>
                    <a:pt x="206" y="96"/>
                    <a:pt x="217" y="116"/>
                  </a:cubicBezTo>
                  <a:cubicBezTo>
                    <a:pt x="192" y="122"/>
                    <a:pt x="167" y="128"/>
                    <a:pt x="141" y="134"/>
                  </a:cubicBezTo>
                  <a:cubicBezTo>
                    <a:pt x="115" y="140"/>
                    <a:pt x="88" y="146"/>
                    <a:pt x="60" y="153"/>
                  </a:cubicBezTo>
                  <a:cubicBezTo>
                    <a:pt x="50" y="131"/>
                    <a:pt x="39" y="110"/>
                    <a:pt x="29" y="89"/>
                  </a:cubicBezTo>
                  <a:cubicBezTo>
                    <a:pt x="19" y="68"/>
                    <a:pt x="9" y="48"/>
                    <a:pt x="0" y="28"/>
                  </a:cubicBezTo>
                  <a:close/>
                </a:path>
              </a:pathLst>
            </a:custGeom>
            <a:solidFill>
              <a:schemeClr val="accent1"/>
            </a:solidFill>
            <a:ln w="9525">
              <a:noFill/>
              <a:round/>
            </a:ln>
          </p:spPr>
          <p:txBody>
            <a:bodyPr vert="horz" wrap="square" lIns="91440" tIns="45720" rIns="91440" bIns="45720" numCol="1" anchor="t" anchorCtr="0" compatLnSpc="1"/>
            <a:p>
              <a:endParaRPr lang="en-US">
                <a:cs typeface="+mn-ea"/>
                <a:sym typeface="+mn-lt"/>
              </a:endParaRPr>
            </a:p>
          </p:txBody>
        </p:sp>
      </p:grpSp>
      <p:grpSp>
        <p:nvGrpSpPr>
          <p:cNvPr id="39" name="Group 174"/>
          <p:cNvGrpSpPr/>
          <p:nvPr/>
        </p:nvGrpSpPr>
        <p:grpSpPr>
          <a:xfrm>
            <a:off x="6160005" y="1733433"/>
            <a:ext cx="1233488" cy="1270000"/>
            <a:chOff x="6429880" y="1862523"/>
            <a:chExt cx="1233488" cy="1270000"/>
          </a:xfrm>
        </p:grpSpPr>
        <p:sp>
          <p:nvSpPr>
            <p:cNvPr id="40" name="Freeform 103"/>
            <p:cNvSpPr/>
            <p:nvPr/>
          </p:nvSpPr>
          <p:spPr bwMode="auto">
            <a:xfrm>
              <a:off x="6429880" y="2024448"/>
              <a:ext cx="544513" cy="1108075"/>
            </a:xfrm>
            <a:custGeom>
              <a:avLst/>
              <a:gdLst/>
              <a:ahLst/>
              <a:cxnLst>
                <a:cxn ang="0">
                  <a:pos x="343" y="399"/>
                </a:cxn>
                <a:cxn ang="0">
                  <a:pos x="225" y="698"/>
                </a:cxn>
                <a:cxn ang="0">
                  <a:pos x="0" y="297"/>
                </a:cxn>
                <a:cxn ang="0">
                  <a:pos x="118" y="0"/>
                </a:cxn>
                <a:cxn ang="0">
                  <a:pos x="343" y="399"/>
                </a:cxn>
              </a:cxnLst>
              <a:rect l="0" t="0" r="r" b="b"/>
              <a:pathLst>
                <a:path w="343" h="698">
                  <a:moveTo>
                    <a:pt x="343" y="399"/>
                  </a:moveTo>
                  <a:lnTo>
                    <a:pt x="225" y="698"/>
                  </a:lnTo>
                  <a:lnTo>
                    <a:pt x="0" y="297"/>
                  </a:lnTo>
                  <a:lnTo>
                    <a:pt x="118" y="0"/>
                  </a:lnTo>
                  <a:lnTo>
                    <a:pt x="343" y="399"/>
                  </a:lnTo>
                  <a:close/>
                </a:path>
              </a:pathLst>
            </a:custGeom>
            <a:solidFill>
              <a:srgbClr val="E72B29"/>
            </a:solidFill>
            <a:ln w="9525">
              <a:noFill/>
              <a:round/>
            </a:ln>
          </p:spPr>
          <p:txBody>
            <a:bodyPr vert="horz" wrap="square" lIns="91440" tIns="45720" rIns="91440" bIns="45720" numCol="1" anchor="t" anchorCtr="0" compatLnSpc="1"/>
            <a:p>
              <a:endParaRPr lang="en-US">
                <a:cs typeface="+mn-ea"/>
                <a:sym typeface="+mn-lt"/>
              </a:endParaRPr>
            </a:p>
          </p:txBody>
        </p:sp>
        <p:sp>
          <p:nvSpPr>
            <p:cNvPr id="41" name="Freeform 107"/>
            <p:cNvSpPr/>
            <p:nvPr/>
          </p:nvSpPr>
          <p:spPr bwMode="auto">
            <a:xfrm>
              <a:off x="6787068" y="2446723"/>
              <a:ext cx="876300" cy="685800"/>
            </a:xfrm>
            <a:custGeom>
              <a:avLst/>
              <a:gdLst/>
              <a:ahLst/>
              <a:cxnLst>
                <a:cxn ang="0">
                  <a:pos x="552" y="0"/>
                </a:cxn>
                <a:cxn ang="0">
                  <a:pos x="434" y="299"/>
                </a:cxn>
                <a:cxn ang="0">
                  <a:pos x="0" y="432"/>
                </a:cxn>
                <a:cxn ang="0">
                  <a:pos x="118" y="133"/>
                </a:cxn>
                <a:cxn ang="0">
                  <a:pos x="552" y="0"/>
                </a:cxn>
              </a:cxnLst>
              <a:rect l="0" t="0" r="r" b="b"/>
              <a:pathLst>
                <a:path w="552" h="432">
                  <a:moveTo>
                    <a:pt x="552" y="0"/>
                  </a:moveTo>
                  <a:lnTo>
                    <a:pt x="434" y="299"/>
                  </a:lnTo>
                  <a:lnTo>
                    <a:pt x="0" y="432"/>
                  </a:lnTo>
                  <a:lnTo>
                    <a:pt x="118" y="133"/>
                  </a:lnTo>
                  <a:lnTo>
                    <a:pt x="552" y="0"/>
                  </a:lnTo>
                  <a:close/>
                </a:path>
              </a:pathLst>
            </a:custGeom>
            <a:solidFill>
              <a:schemeClr val="accent3">
                <a:lumMod val="75000"/>
              </a:schemeClr>
            </a:solidFill>
            <a:ln w="9525">
              <a:noFill/>
              <a:round/>
            </a:ln>
          </p:spPr>
          <p:txBody>
            <a:bodyPr vert="horz" wrap="square" lIns="91440" tIns="45720" rIns="91440" bIns="45720" numCol="1" anchor="t" anchorCtr="0" compatLnSpc="1"/>
            <a:p>
              <a:endParaRPr lang="en-US">
                <a:cs typeface="+mn-ea"/>
                <a:sym typeface="+mn-lt"/>
              </a:endParaRPr>
            </a:p>
          </p:txBody>
        </p:sp>
        <p:sp>
          <p:nvSpPr>
            <p:cNvPr id="42" name="Freeform 115"/>
            <p:cNvSpPr/>
            <p:nvPr/>
          </p:nvSpPr>
          <p:spPr bwMode="auto">
            <a:xfrm>
              <a:off x="6614030" y="1862523"/>
              <a:ext cx="1046163" cy="798513"/>
            </a:xfrm>
            <a:custGeom>
              <a:avLst/>
              <a:gdLst/>
              <a:ahLst/>
              <a:cxnLst>
                <a:cxn ang="0">
                  <a:pos x="0" y="44"/>
                </a:cxn>
                <a:cxn ang="0">
                  <a:pos x="93" y="22"/>
                </a:cxn>
                <a:cxn ang="0">
                  <a:pos x="180" y="0"/>
                </a:cxn>
                <a:cxn ang="0">
                  <a:pos x="228" y="77"/>
                </a:cxn>
                <a:cxn ang="0">
                  <a:pos x="278" y="156"/>
                </a:cxn>
                <a:cxn ang="0">
                  <a:pos x="190" y="183"/>
                </a:cxn>
                <a:cxn ang="0">
                  <a:pos x="95" y="212"/>
                </a:cxn>
                <a:cxn ang="0">
                  <a:pos x="47" y="126"/>
                </a:cxn>
                <a:cxn ang="0">
                  <a:pos x="0" y="44"/>
                </a:cxn>
              </a:cxnLst>
              <a:rect l="0" t="0" r="r" b="b"/>
              <a:pathLst>
                <a:path w="278" h="212">
                  <a:moveTo>
                    <a:pt x="0" y="44"/>
                  </a:moveTo>
                  <a:cubicBezTo>
                    <a:pt x="32" y="36"/>
                    <a:pt x="63" y="29"/>
                    <a:pt x="93" y="22"/>
                  </a:cubicBezTo>
                  <a:cubicBezTo>
                    <a:pt x="123" y="14"/>
                    <a:pt x="152" y="7"/>
                    <a:pt x="180" y="0"/>
                  </a:cubicBezTo>
                  <a:cubicBezTo>
                    <a:pt x="196" y="25"/>
                    <a:pt x="212" y="51"/>
                    <a:pt x="228" y="77"/>
                  </a:cubicBezTo>
                  <a:cubicBezTo>
                    <a:pt x="245" y="103"/>
                    <a:pt x="261" y="129"/>
                    <a:pt x="278" y="156"/>
                  </a:cubicBezTo>
                  <a:cubicBezTo>
                    <a:pt x="249" y="165"/>
                    <a:pt x="220" y="174"/>
                    <a:pt x="190" y="183"/>
                  </a:cubicBezTo>
                  <a:cubicBezTo>
                    <a:pt x="159" y="193"/>
                    <a:pt x="127" y="202"/>
                    <a:pt x="95" y="212"/>
                  </a:cubicBezTo>
                  <a:cubicBezTo>
                    <a:pt x="79" y="183"/>
                    <a:pt x="63" y="154"/>
                    <a:pt x="47" y="126"/>
                  </a:cubicBezTo>
                  <a:cubicBezTo>
                    <a:pt x="31" y="98"/>
                    <a:pt x="15" y="71"/>
                    <a:pt x="0" y="44"/>
                  </a:cubicBezTo>
                  <a:close/>
                </a:path>
              </a:pathLst>
            </a:custGeom>
            <a:solidFill>
              <a:schemeClr val="accent3"/>
            </a:solidFill>
            <a:ln w="9525">
              <a:noFill/>
              <a:round/>
            </a:ln>
          </p:spPr>
          <p:txBody>
            <a:bodyPr vert="horz" wrap="square" lIns="91440" tIns="45720" rIns="91440" bIns="45720" numCol="1" anchor="t" anchorCtr="0" compatLnSpc="1"/>
            <a:p>
              <a:endParaRPr lang="en-US">
                <a:cs typeface="+mn-ea"/>
                <a:sym typeface="+mn-lt"/>
              </a:endParaRPr>
            </a:p>
          </p:txBody>
        </p:sp>
      </p:grpSp>
      <p:grpSp>
        <p:nvGrpSpPr>
          <p:cNvPr id="43" name="Group 175"/>
          <p:cNvGrpSpPr/>
          <p:nvPr/>
        </p:nvGrpSpPr>
        <p:grpSpPr>
          <a:xfrm>
            <a:off x="5248780" y="2081095"/>
            <a:ext cx="1320800" cy="1354138"/>
            <a:chOff x="5518655" y="2210185"/>
            <a:chExt cx="1320800" cy="1354138"/>
          </a:xfrm>
        </p:grpSpPr>
        <p:sp>
          <p:nvSpPr>
            <p:cNvPr id="44" name="Freeform 116"/>
            <p:cNvSpPr/>
            <p:nvPr/>
          </p:nvSpPr>
          <p:spPr bwMode="auto">
            <a:xfrm>
              <a:off x="5856793" y="2849948"/>
              <a:ext cx="968375" cy="714375"/>
            </a:xfrm>
            <a:custGeom>
              <a:avLst/>
              <a:gdLst/>
              <a:ahLst/>
              <a:cxnLst>
                <a:cxn ang="0">
                  <a:pos x="610" y="0"/>
                </a:cxn>
                <a:cxn ang="0">
                  <a:pos x="493" y="296"/>
                </a:cxn>
                <a:cxn ang="0">
                  <a:pos x="0" y="450"/>
                </a:cxn>
                <a:cxn ang="0">
                  <a:pos x="116" y="154"/>
                </a:cxn>
                <a:cxn ang="0">
                  <a:pos x="610" y="0"/>
                </a:cxn>
              </a:cxnLst>
              <a:rect l="0" t="0" r="r" b="b"/>
              <a:pathLst>
                <a:path w="610" h="450">
                  <a:moveTo>
                    <a:pt x="610" y="0"/>
                  </a:moveTo>
                  <a:lnTo>
                    <a:pt x="493" y="296"/>
                  </a:lnTo>
                  <a:lnTo>
                    <a:pt x="0" y="450"/>
                  </a:lnTo>
                  <a:lnTo>
                    <a:pt x="116" y="154"/>
                  </a:lnTo>
                  <a:lnTo>
                    <a:pt x="610" y="0"/>
                  </a:lnTo>
                  <a:close/>
                </a:path>
              </a:pathLst>
            </a:custGeom>
            <a:solidFill>
              <a:schemeClr val="accent2">
                <a:lumMod val="50000"/>
              </a:schemeClr>
            </a:solidFill>
            <a:ln w="9525">
              <a:noFill/>
              <a:round/>
            </a:ln>
          </p:spPr>
          <p:txBody>
            <a:bodyPr vert="horz" wrap="square" lIns="91440" tIns="45720" rIns="91440" bIns="45720" numCol="1" anchor="t" anchorCtr="0" compatLnSpc="1"/>
            <a:p>
              <a:endParaRPr lang="en-US">
                <a:cs typeface="+mn-ea"/>
                <a:sym typeface="+mn-lt"/>
              </a:endParaRPr>
            </a:p>
          </p:txBody>
        </p:sp>
        <p:sp>
          <p:nvSpPr>
            <p:cNvPr id="45" name="Freeform 117"/>
            <p:cNvSpPr/>
            <p:nvPr/>
          </p:nvSpPr>
          <p:spPr bwMode="auto">
            <a:xfrm>
              <a:off x="5518655" y="2402273"/>
              <a:ext cx="527050" cy="1162050"/>
            </a:xfrm>
            <a:custGeom>
              <a:avLst/>
              <a:gdLst/>
              <a:ahLst/>
              <a:cxnLst>
                <a:cxn ang="0">
                  <a:pos x="332" y="436"/>
                </a:cxn>
                <a:cxn ang="0">
                  <a:pos x="213" y="732"/>
                </a:cxn>
                <a:cxn ang="0">
                  <a:pos x="0" y="296"/>
                </a:cxn>
                <a:cxn ang="0">
                  <a:pos x="116" y="0"/>
                </a:cxn>
                <a:cxn ang="0">
                  <a:pos x="332" y="436"/>
                </a:cxn>
              </a:cxnLst>
              <a:rect l="0" t="0" r="r" b="b"/>
              <a:pathLst>
                <a:path w="332" h="732">
                  <a:moveTo>
                    <a:pt x="332" y="436"/>
                  </a:moveTo>
                  <a:lnTo>
                    <a:pt x="213" y="732"/>
                  </a:lnTo>
                  <a:lnTo>
                    <a:pt x="0" y="296"/>
                  </a:lnTo>
                  <a:lnTo>
                    <a:pt x="116" y="0"/>
                  </a:lnTo>
                  <a:lnTo>
                    <a:pt x="332" y="436"/>
                  </a:lnTo>
                  <a:close/>
                </a:path>
              </a:pathLst>
            </a:custGeom>
            <a:solidFill>
              <a:srgbClr val="E92C29"/>
            </a:solidFill>
            <a:ln w="9525">
              <a:noFill/>
              <a:round/>
            </a:ln>
          </p:spPr>
          <p:txBody>
            <a:bodyPr vert="horz" wrap="square" lIns="91440" tIns="45720" rIns="91440" bIns="45720" numCol="1" anchor="t" anchorCtr="0" compatLnSpc="1"/>
            <a:p>
              <a:endParaRPr lang="en-US">
                <a:cs typeface="+mn-ea"/>
                <a:sym typeface="+mn-lt"/>
              </a:endParaRPr>
            </a:p>
          </p:txBody>
        </p:sp>
        <p:sp>
          <p:nvSpPr>
            <p:cNvPr id="46" name="Freeform 118"/>
            <p:cNvSpPr/>
            <p:nvPr/>
          </p:nvSpPr>
          <p:spPr bwMode="auto">
            <a:xfrm>
              <a:off x="5702805" y="2210185"/>
              <a:ext cx="1136650" cy="884238"/>
            </a:xfrm>
            <a:custGeom>
              <a:avLst/>
              <a:gdLst/>
              <a:ahLst/>
              <a:cxnLst>
                <a:cxn ang="0">
                  <a:pos x="0" y="51"/>
                </a:cxn>
                <a:cxn ang="0">
                  <a:pos x="107" y="24"/>
                </a:cxn>
                <a:cxn ang="0">
                  <a:pos x="207" y="0"/>
                </a:cxn>
                <a:cxn ang="0">
                  <a:pos x="254" y="83"/>
                </a:cxn>
                <a:cxn ang="0">
                  <a:pos x="302" y="170"/>
                </a:cxn>
                <a:cxn ang="0">
                  <a:pos x="200" y="201"/>
                </a:cxn>
                <a:cxn ang="0">
                  <a:pos x="91" y="235"/>
                </a:cxn>
                <a:cxn ang="0">
                  <a:pos x="44" y="140"/>
                </a:cxn>
                <a:cxn ang="0">
                  <a:pos x="0" y="51"/>
                </a:cxn>
              </a:cxnLst>
              <a:rect l="0" t="0" r="r" b="b"/>
              <a:pathLst>
                <a:path w="302" h="235">
                  <a:moveTo>
                    <a:pt x="0" y="51"/>
                  </a:moveTo>
                  <a:cubicBezTo>
                    <a:pt x="37" y="42"/>
                    <a:pt x="72" y="33"/>
                    <a:pt x="107" y="24"/>
                  </a:cubicBezTo>
                  <a:cubicBezTo>
                    <a:pt x="141" y="16"/>
                    <a:pt x="175" y="8"/>
                    <a:pt x="207" y="0"/>
                  </a:cubicBezTo>
                  <a:cubicBezTo>
                    <a:pt x="223" y="27"/>
                    <a:pt x="238" y="55"/>
                    <a:pt x="254" y="83"/>
                  </a:cubicBezTo>
                  <a:cubicBezTo>
                    <a:pt x="269" y="111"/>
                    <a:pt x="286" y="140"/>
                    <a:pt x="302" y="170"/>
                  </a:cubicBezTo>
                  <a:cubicBezTo>
                    <a:pt x="269" y="180"/>
                    <a:pt x="235" y="191"/>
                    <a:pt x="200" y="201"/>
                  </a:cubicBezTo>
                  <a:cubicBezTo>
                    <a:pt x="164" y="212"/>
                    <a:pt x="128" y="223"/>
                    <a:pt x="91" y="235"/>
                  </a:cubicBezTo>
                  <a:cubicBezTo>
                    <a:pt x="75" y="203"/>
                    <a:pt x="59" y="171"/>
                    <a:pt x="44" y="140"/>
                  </a:cubicBezTo>
                  <a:cubicBezTo>
                    <a:pt x="29" y="110"/>
                    <a:pt x="15" y="80"/>
                    <a:pt x="0" y="51"/>
                  </a:cubicBezTo>
                  <a:close/>
                </a:path>
              </a:pathLst>
            </a:custGeom>
            <a:solidFill>
              <a:schemeClr val="accent2"/>
            </a:solidFill>
            <a:ln w="9525">
              <a:noFill/>
              <a:round/>
            </a:ln>
          </p:spPr>
          <p:txBody>
            <a:bodyPr vert="horz" wrap="square" lIns="91440" tIns="45720" rIns="91440" bIns="45720" numCol="1" anchor="t" anchorCtr="0" compatLnSpc="1"/>
            <a:p>
              <a:endParaRPr lang="en-US">
                <a:cs typeface="+mn-ea"/>
                <a:sym typeface="+mn-lt"/>
              </a:endParaRPr>
            </a:p>
          </p:txBody>
        </p:sp>
      </p:grpSp>
      <p:sp>
        <p:nvSpPr>
          <p:cNvPr id="47" name="Freeform 65"/>
          <p:cNvSpPr>
            <a:spLocks noEditPoints="1"/>
          </p:cNvSpPr>
          <p:nvPr/>
        </p:nvSpPr>
        <p:spPr bwMode="auto">
          <a:xfrm rot="20303856">
            <a:off x="6682294" y="1906064"/>
            <a:ext cx="365125" cy="405978"/>
          </a:xfrm>
          <a:custGeom>
            <a:avLst/>
            <a:gdLst/>
            <a:ahLst/>
            <a:cxnLst>
              <a:cxn ang="0">
                <a:pos x="151" y="125"/>
              </a:cxn>
              <a:cxn ang="0">
                <a:pos x="144" y="120"/>
              </a:cxn>
              <a:cxn ang="0">
                <a:pos x="107" y="104"/>
              </a:cxn>
              <a:cxn ang="0">
                <a:pos x="105" y="102"/>
              </a:cxn>
              <a:cxn ang="0">
                <a:pos x="102" y="95"/>
              </a:cxn>
              <a:cxn ang="0">
                <a:pos x="100" y="91"/>
              </a:cxn>
              <a:cxn ang="0">
                <a:pos x="99" y="89"/>
              </a:cxn>
              <a:cxn ang="0">
                <a:pos x="102" y="73"/>
              </a:cxn>
              <a:cxn ang="0">
                <a:pos x="102" y="72"/>
              </a:cxn>
              <a:cxn ang="0">
                <a:pos x="108" y="57"/>
              </a:cxn>
              <a:cxn ang="0">
                <a:pos x="108" y="57"/>
              </a:cxn>
              <a:cxn ang="0">
                <a:pos x="109" y="47"/>
              </a:cxn>
              <a:cxn ang="0">
                <a:pos x="108" y="45"/>
              </a:cxn>
              <a:cxn ang="0">
                <a:pos x="106" y="42"/>
              </a:cxn>
              <a:cxn ang="0">
                <a:pos x="106" y="27"/>
              </a:cxn>
              <a:cxn ang="0">
                <a:pos x="102" y="17"/>
              </a:cxn>
              <a:cxn ang="0">
                <a:pos x="97" y="13"/>
              </a:cxn>
              <a:cxn ang="0">
                <a:pos x="97" y="13"/>
              </a:cxn>
              <a:cxn ang="0">
                <a:pos x="95" y="6"/>
              </a:cxn>
              <a:cxn ang="0">
                <a:pos x="99" y="4"/>
              </a:cxn>
              <a:cxn ang="0">
                <a:pos x="83" y="3"/>
              </a:cxn>
              <a:cxn ang="0">
                <a:pos x="82" y="3"/>
              </a:cxn>
              <a:cxn ang="0">
                <a:pos x="79" y="4"/>
              </a:cxn>
              <a:cxn ang="0">
                <a:pos x="59" y="13"/>
              </a:cxn>
              <a:cxn ang="0">
                <a:pos x="51" y="25"/>
              </a:cxn>
              <a:cxn ang="0">
                <a:pos x="51" y="34"/>
              </a:cxn>
              <a:cxn ang="0">
                <a:pos x="51" y="42"/>
              </a:cxn>
              <a:cxn ang="0">
                <a:pos x="50" y="44"/>
              </a:cxn>
              <a:cxn ang="0">
                <a:pos x="48" y="48"/>
              </a:cxn>
              <a:cxn ang="0">
                <a:pos x="49" y="51"/>
              </a:cxn>
              <a:cxn ang="0">
                <a:pos x="51" y="59"/>
              </a:cxn>
              <a:cxn ang="0">
                <a:pos x="53" y="66"/>
              </a:cxn>
              <a:cxn ang="0">
                <a:pos x="58" y="77"/>
              </a:cxn>
              <a:cxn ang="0">
                <a:pos x="59" y="79"/>
              </a:cxn>
              <a:cxn ang="0">
                <a:pos x="58" y="89"/>
              </a:cxn>
              <a:cxn ang="0">
                <a:pos x="57" y="91"/>
              </a:cxn>
              <a:cxn ang="0">
                <a:pos x="54" y="95"/>
              </a:cxn>
              <a:cxn ang="0">
                <a:pos x="51" y="102"/>
              </a:cxn>
              <a:cxn ang="0">
                <a:pos x="50" y="103"/>
              </a:cxn>
              <a:cxn ang="0">
                <a:pos x="38" y="108"/>
              </a:cxn>
              <a:cxn ang="0">
                <a:pos x="25" y="114"/>
              </a:cxn>
              <a:cxn ang="0">
                <a:pos x="13" y="120"/>
              </a:cxn>
              <a:cxn ang="0">
                <a:pos x="6" y="125"/>
              </a:cxn>
              <a:cxn ang="0">
                <a:pos x="0" y="149"/>
              </a:cxn>
              <a:cxn ang="0">
                <a:pos x="61" y="170"/>
              </a:cxn>
              <a:cxn ang="0">
                <a:pos x="61" y="170"/>
              </a:cxn>
              <a:cxn ang="0">
                <a:pos x="90" y="171"/>
              </a:cxn>
              <a:cxn ang="0">
                <a:pos x="97" y="169"/>
              </a:cxn>
              <a:cxn ang="0">
                <a:pos x="157" y="149"/>
              </a:cxn>
              <a:cxn ang="0">
                <a:pos x="151" y="125"/>
              </a:cxn>
              <a:cxn ang="0">
                <a:pos x="62" y="158"/>
              </a:cxn>
              <a:cxn ang="0">
                <a:pos x="62" y="157"/>
              </a:cxn>
              <a:cxn ang="0">
                <a:pos x="62" y="157"/>
              </a:cxn>
              <a:cxn ang="0">
                <a:pos x="62" y="158"/>
              </a:cxn>
            </a:cxnLst>
            <a:rect l="0" t="0" r="r" b="b"/>
            <a:pathLst>
              <a:path w="157" h="175">
                <a:moveTo>
                  <a:pt x="151" y="125"/>
                </a:moveTo>
                <a:cubicBezTo>
                  <a:pt x="149" y="123"/>
                  <a:pt x="147" y="121"/>
                  <a:pt x="144" y="120"/>
                </a:cubicBezTo>
                <a:cubicBezTo>
                  <a:pt x="132" y="114"/>
                  <a:pt x="120" y="109"/>
                  <a:pt x="107" y="104"/>
                </a:cubicBezTo>
                <a:cubicBezTo>
                  <a:pt x="106" y="103"/>
                  <a:pt x="105" y="103"/>
                  <a:pt x="105" y="102"/>
                </a:cubicBezTo>
                <a:cubicBezTo>
                  <a:pt x="104" y="99"/>
                  <a:pt x="103" y="97"/>
                  <a:pt x="102" y="95"/>
                </a:cubicBezTo>
                <a:cubicBezTo>
                  <a:pt x="102" y="93"/>
                  <a:pt x="101" y="92"/>
                  <a:pt x="100" y="91"/>
                </a:cubicBezTo>
                <a:cubicBezTo>
                  <a:pt x="99" y="91"/>
                  <a:pt x="99" y="90"/>
                  <a:pt x="99" y="89"/>
                </a:cubicBezTo>
                <a:cubicBezTo>
                  <a:pt x="99" y="84"/>
                  <a:pt x="97" y="78"/>
                  <a:pt x="102" y="73"/>
                </a:cubicBezTo>
                <a:cubicBezTo>
                  <a:pt x="102" y="73"/>
                  <a:pt x="102" y="73"/>
                  <a:pt x="102" y="72"/>
                </a:cubicBezTo>
                <a:cubicBezTo>
                  <a:pt x="104" y="68"/>
                  <a:pt x="105" y="62"/>
                  <a:pt x="108" y="57"/>
                </a:cubicBezTo>
                <a:cubicBezTo>
                  <a:pt x="108" y="57"/>
                  <a:pt x="108" y="57"/>
                  <a:pt x="108" y="57"/>
                </a:cubicBezTo>
                <a:cubicBezTo>
                  <a:pt x="108" y="54"/>
                  <a:pt x="108" y="50"/>
                  <a:pt x="109" y="47"/>
                </a:cubicBezTo>
                <a:cubicBezTo>
                  <a:pt x="109" y="46"/>
                  <a:pt x="108" y="46"/>
                  <a:pt x="108" y="45"/>
                </a:cubicBezTo>
                <a:cubicBezTo>
                  <a:pt x="106" y="45"/>
                  <a:pt x="106" y="43"/>
                  <a:pt x="106" y="42"/>
                </a:cubicBezTo>
                <a:cubicBezTo>
                  <a:pt x="106" y="35"/>
                  <a:pt x="106" y="34"/>
                  <a:pt x="106" y="27"/>
                </a:cubicBezTo>
                <a:cubicBezTo>
                  <a:pt x="106" y="24"/>
                  <a:pt x="105" y="20"/>
                  <a:pt x="102" y="17"/>
                </a:cubicBezTo>
                <a:cubicBezTo>
                  <a:pt x="100" y="16"/>
                  <a:pt x="99" y="14"/>
                  <a:pt x="97" y="13"/>
                </a:cubicBezTo>
                <a:cubicBezTo>
                  <a:pt x="97" y="13"/>
                  <a:pt x="97" y="13"/>
                  <a:pt x="97" y="13"/>
                </a:cubicBezTo>
                <a:cubicBezTo>
                  <a:pt x="97" y="13"/>
                  <a:pt x="92" y="9"/>
                  <a:pt x="95" y="6"/>
                </a:cubicBezTo>
                <a:cubicBezTo>
                  <a:pt x="96" y="4"/>
                  <a:pt x="99" y="4"/>
                  <a:pt x="99" y="4"/>
                </a:cubicBezTo>
                <a:cubicBezTo>
                  <a:pt x="99" y="4"/>
                  <a:pt x="95" y="0"/>
                  <a:pt x="83" y="3"/>
                </a:cubicBezTo>
                <a:cubicBezTo>
                  <a:pt x="82" y="3"/>
                  <a:pt x="82" y="3"/>
                  <a:pt x="82" y="3"/>
                </a:cubicBezTo>
                <a:cubicBezTo>
                  <a:pt x="81" y="3"/>
                  <a:pt x="80" y="4"/>
                  <a:pt x="79" y="4"/>
                </a:cubicBezTo>
                <a:cubicBezTo>
                  <a:pt x="72" y="6"/>
                  <a:pt x="65" y="8"/>
                  <a:pt x="59" y="13"/>
                </a:cubicBezTo>
                <a:cubicBezTo>
                  <a:pt x="55" y="16"/>
                  <a:pt x="52" y="20"/>
                  <a:pt x="51" y="25"/>
                </a:cubicBezTo>
                <a:cubicBezTo>
                  <a:pt x="51" y="28"/>
                  <a:pt x="51" y="31"/>
                  <a:pt x="51" y="34"/>
                </a:cubicBezTo>
                <a:cubicBezTo>
                  <a:pt x="51" y="38"/>
                  <a:pt x="51" y="37"/>
                  <a:pt x="51" y="42"/>
                </a:cubicBezTo>
                <a:cubicBezTo>
                  <a:pt x="51" y="43"/>
                  <a:pt x="51" y="44"/>
                  <a:pt x="50" y="44"/>
                </a:cubicBezTo>
                <a:cubicBezTo>
                  <a:pt x="48" y="45"/>
                  <a:pt x="48" y="46"/>
                  <a:pt x="48" y="48"/>
                </a:cubicBezTo>
                <a:cubicBezTo>
                  <a:pt x="49" y="49"/>
                  <a:pt x="48" y="50"/>
                  <a:pt x="49" y="51"/>
                </a:cubicBezTo>
                <a:cubicBezTo>
                  <a:pt x="49" y="54"/>
                  <a:pt x="50" y="57"/>
                  <a:pt x="51" y="59"/>
                </a:cubicBezTo>
                <a:cubicBezTo>
                  <a:pt x="51" y="62"/>
                  <a:pt x="53" y="64"/>
                  <a:pt x="53" y="66"/>
                </a:cubicBezTo>
                <a:cubicBezTo>
                  <a:pt x="54" y="70"/>
                  <a:pt x="55" y="74"/>
                  <a:pt x="58" y="77"/>
                </a:cubicBezTo>
                <a:cubicBezTo>
                  <a:pt x="59" y="78"/>
                  <a:pt x="59" y="79"/>
                  <a:pt x="59" y="79"/>
                </a:cubicBezTo>
                <a:cubicBezTo>
                  <a:pt x="59" y="83"/>
                  <a:pt x="58" y="86"/>
                  <a:pt x="58" y="89"/>
                </a:cubicBezTo>
                <a:cubicBezTo>
                  <a:pt x="58" y="90"/>
                  <a:pt x="57" y="91"/>
                  <a:pt x="57" y="91"/>
                </a:cubicBezTo>
                <a:cubicBezTo>
                  <a:pt x="54" y="91"/>
                  <a:pt x="54" y="93"/>
                  <a:pt x="54" y="95"/>
                </a:cubicBezTo>
                <a:cubicBezTo>
                  <a:pt x="53" y="97"/>
                  <a:pt x="52" y="99"/>
                  <a:pt x="51" y="102"/>
                </a:cubicBezTo>
                <a:cubicBezTo>
                  <a:pt x="51" y="102"/>
                  <a:pt x="50" y="103"/>
                  <a:pt x="50" y="103"/>
                </a:cubicBezTo>
                <a:cubicBezTo>
                  <a:pt x="46" y="105"/>
                  <a:pt x="42" y="107"/>
                  <a:pt x="38" y="108"/>
                </a:cubicBezTo>
                <a:cubicBezTo>
                  <a:pt x="33" y="110"/>
                  <a:pt x="29" y="112"/>
                  <a:pt x="25" y="114"/>
                </a:cubicBezTo>
                <a:cubicBezTo>
                  <a:pt x="21" y="116"/>
                  <a:pt x="17" y="118"/>
                  <a:pt x="13" y="120"/>
                </a:cubicBezTo>
                <a:cubicBezTo>
                  <a:pt x="10" y="122"/>
                  <a:pt x="8" y="123"/>
                  <a:pt x="6" y="125"/>
                </a:cubicBezTo>
                <a:cubicBezTo>
                  <a:pt x="0" y="149"/>
                  <a:pt x="0" y="149"/>
                  <a:pt x="0" y="149"/>
                </a:cubicBezTo>
                <a:cubicBezTo>
                  <a:pt x="24" y="149"/>
                  <a:pt x="39" y="165"/>
                  <a:pt x="61" y="170"/>
                </a:cubicBezTo>
                <a:cubicBezTo>
                  <a:pt x="61" y="170"/>
                  <a:pt x="61" y="170"/>
                  <a:pt x="61" y="170"/>
                </a:cubicBezTo>
                <a:cubicBezTo>
                  <a:pt x="61" y="170"/>
                  <a:pt x="77" y="175"/>
                  <a:pt x="90" y="171"/>
                </a:cubicBezTo>
                <a:cubicBezTo>
                  <a:pt x="93" y="171"/>
                  <a:pt x="95" y="170"/>
                  <a:pt x="97" y="169"/>
                </a:cubicBezTo>
                <a:cubicBezTo>
                  <a:pt x="117" y="162"/>
                  <a:pt x="143" y="149"/>
                  <a:pt x="157" y="149"/>
                </a:cubicBezTo>
                <a:lnTo>
                  <a:pt x="151" y="125"/>
                </a:lnTo>
                <a:close/>
                <a:moveTo>
                  <a:pt x="62" y="158"/>
                </a:moveTo>
                <a:cubicBezTo>
                  <a:pt x="62" y="157"/>
                  <a:pt x="62" y="157"/>
                  <a:pt x="62" y="157"/>
                </a:cubicBezTo>
                <a:cubicBezTo>
                  <a:pt x="62" y="157"/>
                  <a:pt x="62" y="157"/>
                  <a:pt x="62" y="157"/>
                </a:cubicBezTo>
                <a:lnTo>
                  <a:pt x="62" y="158"/>
                </a:lnTo>
                <a:close/>
              </a:path>
            </a:pathLst>
          </a:custGeom>
          <a:solidFill>
            <a:schemeClr val="bg1"/>
          </a:solidFill>
          <a:ln w="9525">
            <a:noFill/>
            <a:round/>
          </a:ln>
        </p:spPr>
        <p:txBody>
          <a:bodyPr vert="horz" wrap="square" lIns="91440" tIns="45720" rIns="91440" bIns="45720" numCol="1" anchor="t" anchorCtr="0" compatLnSpc="1"/>
          <a:p>
            <a:endParaRPr lang="en-US">
              <a:cs typeface="+mn-ea"/>
              <a:sym typeface="+mn-lt"/>
            </a:endParaRPr>
          </a:p>
        </p:txBody>
      </p:sp>
      <p:sp>
        <p:nvSpPr>
          <p:cNvPr id="48" name="Freeform 101"/>
          <p:cNvSpPr>
            <a:spLocks noEditPoints="1"/>
          </p:cNvSpPr>
          <p:nvPr/>
        </p:nvSpPr>
        <p:spPr bwMode="auto">
          <a:xfrm>
            <a:off x="5738899" y="2309719"/>
            <a:ext cx="447459" cy="41397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vert="horz" wrap="square" lIns="91440" tIns="45720" rIns="91440" bIns="45720" numCol="1" anchor="t" anchorCtr="0" compatLnSpc="1"/>
          <a:p>
            <a:endParaRPr lang="en-US">
              <a:cs typeface="+mn-ea"/>
              <a:sym typeface="+mn-lt"/>
            </a:endParaRPr>
          </a:p>
        </p:txBody>
      </p:sp>
      <p:sp>
        <p:nvSpPr>
          <p:cNvPr id="49" name="Freeform 66"/>
          <p:cNvSpPr>
            <a:spLocks noEditPoints="1"/>
          </p:cNvSpPr>
          <p:nvPr/>
        </p:nvSpPr>
        <p:spPr bwMode="auto">
          <a:xfrm>
            <a:off x="5629780" y="1761914"/>
            <a:ext cx="247650" cy="192088"/>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ln>
        </p:spPr>
        <p:txBody>
          <a:bodyPr vert="horz" wrap="square" lIns="91440" tIns="45720" rIns="91440" bIns="45720" numCol="1" anchor="t" anchorCtr="0" compatLnSpc="1"/>
          <a:p>
            <a:endParaRPr lang="en-US">
              <a:cs typeface="+mn-ea"/>
              <a:sym typeface="+mn-lt"/>
            </a:endParaRPr>
          </a:p>
        </p:txBody>
      </p:sp>
      <p:sp>
        <p:nvSpPr>
          <p:cNvPr id="50" name="Freeform 64"/>
          <p:cNvSpPr>
            <a:spLocks noEditPoints="1"/>
          </p:cNvSpPr>
          <p:nvPr/>
        </p:nvSpPr>
        <p:spPr bwMode="auto">
          <a:xfrm rot="19719836">
            <a:off x="7468125" y="1901116"/>
            <a:ext cx="229058" cy="344873"/>
          </a:xfrm>
          <a:custGeom>
            <a:avLst/>
            <a:gdLst/>
            <a:ahLst/>
            <a:cxnLst>
              <a:cxn ang="0">
                <a:pos x="37" y="20"/>
              </a:cxn>
              <a:cxn ang="0">
                <a:pos x="20" y="40"/>
              </a:cxn>
              <a:cxn ang="0">
                <a:pos x="11" y="47"/>
              </a:cxn>
              <a:cxn ang="0">
                <a:pos x="11" y="48"/>
              </a:cxn>
              <a:cxn ang="0">
                <a:pos x="15" y="54"/>
              </a:cxn>
              <a:cxn ang="0">
                <a:pos x="7" y="62"/>
              </a:cxn>
              <a:cxn ang="0">
                <a:pos x="0" y="54"/>
              </a:cxn>
              <a:cxn ang="0">
                <a:pos x="4" y="48"/>
              </a:cxn>
              <a:cxn ang="0">
                <a:pos x="4" y="15"/>
              </a:cxn>
              <a:cxn ang="0">
                <a:pos x="0" y="8"/>
              </a:cxn>
              <a:cxn ang="0">
                <a:pos x="7" y="0"/>
              </a:cxn>
              <a:cxn ang="0">
                <a:pos x="15" y="8"/>
              </a:cxn>
              <a:cxn ang="0">
                <a:pos x="11" y="15"/>
              </a:cxn>
              <a:cxn ang="0">
                <a:pos x="11" y="35"/>
              </a:cxn>
              <a:cxn ang="0">
                <a:pos x="18" y="33"/>
              </a:cxn>
              <a:cxn ang="0">
                <a:pos x="29" y="20"/>
              </a:cxn>
              <a:cxn ang="0">
                <a:pos x="25" y="13"/>
              </a:cxn>
              <a:cxn ang="0">
                <a:pos x="33" y="6"/>
              </a:cxn>
              <a:cxn ang="0">
                <a:pos x="41" y="13"/>
              </a:cxn>
              <a:cxn ang="0">
                <a:pos x="37" y="20"/>
              </a:cxn>
              <a:cxn ang="0">
                <a:pos x="7" y="4"/>
              </a:cxn>
              <a:cxn ang="0">
                <a:pos x="4" y="8"/>
              </a:cxn>
              <a:cxn ang="0">
                <a:pos x="7" y="12"/>
              </a:cxn>
              <a:cxn ang="0">
                <a:pos x="11" y="8"/>
              </a:cxn>
              <a:cxn ang="0">
                <a:pos x="7" y="4"/>
              </a:cxn>
              <a:cxn ang="0">
                <a:pos x="7" y="51"/>
              </a:cxn>
              <a:cxn ang="0">
                <a:pos x="4" y="54"/>
              </a:cxn>
              <a:cxn ang="0">
                <a:pos x="7" y="58"/>
              </a:cxn>
              <a:cxn ang="0">
                <a:pos x="11" y="54"/>
              </a:cxn>
              <a:cxn ang="0">
                <a:pos x="7" y="51"/>
              </a:cxn>
              <a:cxn ang="0">
                <a:pos x="33" y="9"/>
              </a:cxn>
              <a:cxn ang="0">
                <a:pos x="29" y="13"/>
              </a:cxn>
              <a:cxn ang="0">
                <a:pos x="33" y="17"/>
              </a:cxn>
              <a:cxn ang="0">
                <a:pos x="37" y="13"/>
              </a:cxn>
              <a:cxn ang="0">
                <a:pos x="33" y="9"/>
              </a:cxn>
            </a:cxnLst>
            <a:rect l="0" t="0" r="r" b="b"/>
            <a:pathLst>
              <a:path w="41" h="62">
                <a:moveTo>
                  <a:pt x="37" y="20"/>
                </a:moveTo>
                <a:cubicBezTo>
                  <a:pt x="37" y="34"/>
                  <a:pt x="27" y="38"/>
                  <a:pt x="20" y="40"/>
                </a:cubicBezTo>
                <a:cubicBezTo>
                  <a:pt x="13" y="42"/>
                  <a:pt x="11" y="43"/>
                  <a:pt x="11" y="47"/>
                </a:cubicBezTo>
                <a:cubicBezTo>
                  <a:pt x="11" y="48"/>
                  <a:pt x="11" y="48"/>
                  <a:pt x="11" y="48"/>
                </a:cubicBezTo>
                <a:cubicBezTo>
                  <a:pt x="14" y="49"/>
                  <a:pt x="15" y="52"/>
                  <a:pt x="15" y="54"/>
                </a:cubicBezTo>
                <a:cubicBezTo>
                  <a:pt x="15" y="59"/>
                  <a:pt x="12" y="62"/>
                  <a:pt x="7" y="62"/>
                </a:cubicBezTo>
                <a:cubicBezTo>
                  <a:pt x="3" y="62"/>
                  <a:pt x="0" y="59"/>
                  <a:pt x="0" y="54"/>
                </a:cubicBezTo>
                <a:cubicBezTo>
                  <a:pt x="0" y="52"/>
                  <a:pt x="1" y="49"/>
                  <a:pt x="4" y="48"/>
                </a:cubicBezTo>
                <a:cubicBezTo>
                  <a:pt x="4" y="15"/>
                  <a:pt x="4" y="15"/>
                  <a:pt x="4" y="15"/>
                </a:cubicBezTo>
                <a:cubicBezTo>
                  <a:pt x="1" y="14"/>
                  <a:pt x="0" y="11"/>
                  <a:pt x="0" y="8"/>
                </a:cubicBezTo>
                <a:cubicBezTo>
                  <a:pt x="0" y="4"/>
                  <a:pt x="3" y="0"/>
                  <a:pt x="7" y="0"/>
                </a:cubicBezTo>
                <a:cubicBezTo>
                  <a:pt x="12" y="0"/>
                  <a:pt x="15" y="4"/>
                  <a:pt x="15" y="8"/>
                </a:cubicBezTo>
                <a:cubicBezTo>
                  <a:pt x="15" y="11"/>
                  <a:pt x="14" y="14"/>
                  <a:pt x="11" y="15"/>
                </a:cubicBezTo>
                <a:cubicBezTo>
                  <a:pt x="11" y="35"/>
                  <a:pt x="11" y="35"/>
                  <a:pt x="11" y="35"/>
                </a:cubicBezTo>
                <a:cubicBezTo>
                  <a:pt x="13" y="34"/>
                  <a:pt x="16" y="33"/>
                  <a:pt x="18" y="33"/>
                </a:cubicBezTo>
                <a:cubicBezTo>
                  <a:pt x="25" y="30"/>
                  <a:pt x="29" y="28"/>
                  <a:pt x="29" y="20"/>
                </a:cubicBezTo>
                <a:cubicBezTo>
                  <a:pt x="27" y="19"/>
                  <a:pt x="25" y="16"/>
                  <a:pt x="25" y="13"/>
                </a:cubicBezTo>
                <a:cubicBezTo>
                  <a:pt x="25" y="9"/>
                  <a:pt x="29" y="6"/>
                  <a:pt x="33" y="6"/>
                </a:cubicBezTo>
                <a:cubicBezTo>
                  <a:pt x="37" y="6"/>
                  <a:pt x="41" y="9"/>
                  <a:pt x="41" y="13"/>
                </a:cubicBezTo>
                <a:cubicBezTo>
                  <a:pt x="41" y="16"/>
                  <a:pt x="39" y="19"/>
                  <a:pt x="37" y="20"/>
                </a:cubicBezTo>
                <a:close/>
                <a:moveTo>
                  <a:pt x="7" y="4"/>
                </a:moveTo>
                <a:cubicBezTo>
                  <a:pt x="5" y="4"/>
                  <a:pt x="4" y="6"/>
                  <a:pt x="4" y="8"/>
                </a:cubicBezTo>
                <a:cubicBezTo>
                  <a:pt x="4" y="10"/>
                  <a:pt x="5" y="12"/>
                  <a:pt x="7" y="12"/>
                </a:cubicBezTo>
                <a:cubicBezTo>
                  <a:pt x="10" y="12"/>
                  <a:pt x="11" y="10"/>
                  <a:pt x="11" y="8"/>
                </a:cubicBezTo>
                <a:cubicBezTo>
                  <a:pt x="11" y="6"/>
                  <a:pt x="10" y="4"/>
                  <a:pt x="7" y="4"/>
                </a:cubicBezTo>
                <a:close/>
                <a:moveTo>
                  <a:pt x="7" y="51"/>
                </a:moveTo>
                <a:cubicBezTo>
                  <a:pt x="5" y="51"/>
                  <a:pt x="4" y="52"/>
                  <a:pt x="4" y="54"/>
                </a:cubicBezTo>
                <a:cubicBezTo>
                  <a:pt x="4" y="57"/>
                  <a:pt x="5" y="58"/>
                  <a:pt x="7" y="58"/>
                </a:cubicBezTo>
                <a:cubicBezTo>
                  <a:pt x="10" y="58"/>
                  <a:pt x="11" y="57"/>
                  <a:pt x="11" y="54"/>
                </a:cubicBezTo>
                <a:cubicBezTo>
                  <a:pt x="11" y="52"/>
                  <a:pt x="10" y="51"/>
                  <a:pt x="7" y="51"/>
                </a:cubicBezTo>
                <a:close/>
                <a:moveTo>
                  <a:pt x="33" y="9"/>
                </a:moveTo>
                <a:cubicBezTo>
                  <a:pt x="31" y="9"/>
                  <a:pt x="29" y="11"/>
                  <a:pt x="29" y="13"/>
                </a:cubicBezTo>
                <a:cubicBezTo>
                  <a:pt x="29" y="15"/>
                  <a:pt x="31" y="17"/>
                  <a:pt x="33" y="17"/>
                </a:cubicBezTo>
                <a:cubicBezTo>
                  <a:pt x="35" y="17"/>
                  <a:pt x="37" y="15"/>
                  <a:pt x="37" y="13"/>
                </a:cubicBezTo>
                <a:cubicBezTo>
                  <a:pt x="37" y="11"/>
                  <a:pt x="35" y="9"/>
                  <a:pt x="33" y="9"/>
                </a:cubicBezTo>
                <a:close/>
              </a:path>
            </a:pathLst>
          </a:custGeom>
          <a:solidFill>
            <a:schemeClr val="bg1"/>
          </a:solidFill>
          <a:ln w="9525">
            <a:noFill/>
            <a:round/>
          </a:ln>
        </p:spPr>
        <p:txBody>
          <a:bodyPr vert="horz" wrap="square" lIns="91440" tIns="45720" rIns="91440" bIns="45720" numCol="1" anchor="t" anchorCtr="0" compatLnSpc="1"/>
          <a:p>
            <a:endParaRPr lang="en-US">
              <a:cs typeface="+mn-ea"/>
              <a:sym typeface="+mn-lt"/>
            </a:endParaRPr>
          </a:p>
        </p:txBody>
      </p:sp>
      <p:sp>
        <p:nvSpPr>
          <p:cNvPr id="51" name="Freeform 118"/>
          <p:cNvSpPr>
            <a:spLocks noEditPoints="1"/>
          </p:cNvSpPr>
          <p:nvPr/>
        </p:nvSpPr>
        <p:spPr bwMode="auto">
          <a:xfrm>
            <a:off x="6344155" y="1503245"/>
            <a:ext cx="236538" cy="230188"/>
          </a:xfrm>
          <a:custGeom>
            <a:avLst/>
            <a:gdLst/>
            <a:ahLst/>
            <a:cxnLst>
              <a:cxn ang="0">
                <a:pos x="53" y="58"/>
              </a:cxn>
              <a:cxn ang="0">
                <a:pos x="31" y="67"/>
              </a:cxn>
              <a:cxn ang="0">
                <a:pos x="0" y="36"/>
              </a:cxn>
              <a:cxn ang="0">
                <a:pos x="31" y="5"/>
              </a:cxn>
              <a:cxn ang="0">
                <a:pos x="31" y="36"/>
              </a:cxn>
              <a:cxn ang="0">
                <a:pos x="53" y="58"/>
              </a:cxn>
              <a:cxn ang="0">
                <a:pos x="36" y="31"/>
              </a:cxn>
              <a:cxn ang="0">
                <a:pos x="36" y="0"/>
              </a:cxn>
              <a:cxn ang="0">
                <a:pos x="67" y="31"/>
              </a:cxn>
              <a:cxn ang="0">
                <a:pos x="36" y="31"/>
              </a:cxn>
              <a:cxn ang="0">
                <a:pos x="69" y="36"/>
              </a:cxn>
              <a:cxn ang="0">
                <a:pos x="60" y="58"/>
              </a:cxn>
              <a:cxn ang="0">
                <a:pos x="38" y="36"/>
              </a:cxn>
              <a:cxn ang="0">
                <a:pos x="69" y="36"/>
              </a:cxn>
            </a:cxnLst>
            <a:rect l="0" t="0" r="r" b="b"/>
            <a:pathLst>
              <a:path w="69" h="67">
                <a:moveTo>
                  <a:pt x="53" y="58"/>
                </a:moveTo>
                <a:cubicBezTo>
                  <a:pt x="47" y="64"/>
                  <a:pt x="39" y="67"/>
                  <a:pt x="31" y="67"/>
                </a:cubicBezTo>
                <a:cubicBezTo>
                  <a:pt x="14" y="67"/>
                  <a:pt x="0" y="53"/>
                  <a:pt x="0" y="36"/>
                </a:cubicBezTo>
                <a:cubicBezTo>
                  <a:pt x="0" y="19"/>
                  <a:pt x="14" y="5"/>
                  <a:pt x="31" y="5"/>
                </a:cubicBezTo>
                <a:cubicBezTo>
                  <a:pt x="31" y="36"/>
                  <a:pt x="31" y="36"/>
                  <a:pt x="31" y="36"/>
                </a:cubicBezTo>
                <a:lnTo>
                  <a:pt x="53" y="58"/>
                </a:lnTo>
                <a:close/>
                <a:moveTo>
                  <a:pt x="36" y="31"/>
                </a:moveTo>
                <a:cubicBezTo>
                  <a:pt x="36" y="0"/>
                  <a:pt x="36" y="0"/>
                  <a:pt x="36" y="0"/>
                </a:cubicBezTo>
                <a:cubicBezTo>
                  <a:pt x="53" y="0"/>
                  <a:pt x="67" y="14"/>
                  <a:pt x="67" y="31"/>
                </a:cubicBezTo>
                <a:lnTo>
                  <a:pt x="36" y="31"/>
                </a:lnTo>
                <a:close/>
                <a:moveTo>
                  <a:pt x="69" y="36"/>
                </a:moveTo>
                <a:cubicBezTo>
                  <a:pt x="69" y="45"/>
                  <a:pt x="66" y="53"/>
                  <a:pt x="60" y="58"/>
                </a:cubicBezTo>
                <a:cubicBezTo>
                  <a:pt x="38" y="36"/>
                  <a:pt x="38" y="36"/>
                  <a:pt x="38" y="36"/>
                </a:cubicBezTo>
                <a:lnTo>
                  <a:pt x="69" y="36"/>
                </a:lnTo>
                <a:close/>
              </a:path>
            </a:pathLst>
          </a:custGeom>
          <a:solidFill>
            <a:schemeClr val="bg1"/>
          </a:solidFill>
          <a:ln w="9525">
            <a:noFill/>
            <a:round/>
          </a:ln>
        </p:spPr>
        <p:txBody>
          <a:bodyPr vert="horz" wrap="square" lIns="91440" tIns="45720" rIns="91440" bIns="45720" numCol="1" anchor="t" anchorCtr="0" compatLnSpc="1"/>
          <a:p>
            <a:endParaRPr lang="en-US">
              <a:cs typeface="+mn-ea"/>
              <a:sym typeface="+mn-lt"/>
            </a:endParaRPr>
          </a:p>
        </p:txBody>
      </p:sp>
      <p:sp>
        <p:nvSpPr>
          <p:cNvPr id="52" name="Freeform 13"/>
          <p:cNvSpPr>
            <a:spLocks noEditPoints="1"/>
          </p:cNvSpPr>
          <p:nvPr/>
        </p:nvSpPr>
        <p:spPr bwMode="auto">
          <a:xfrm rot="905060">
            <a:off x="7787193" y="2668470"/>
            <a:ext cx="209550" cy="209550"/>
          </a:xfrm>
          <a:custGeom>
            <a:avLst/>
            <a:gdLst/>
            <a:ahLst/>
            <a:cxnLst>
              <a:cxn ang="0">
                <a:pos x="60" y="40"/>
              </a:cxn>
              <a:cxn ang="0">
                <a:pos x="40" y="60"/>
              </a:cxn>
              <a:cxn ang="0">
                <a:pos x="36" y="61"/>
              </a:cxn>
              <a:cxn ang="0">
                <a:pos x="33" y="60"/>
              </a:cxn>
              <a:cxn ang="0">
                <a:pos x="4" y="31"/>
              </a:cxn>
              <a:cxn ang="0">
                <a:pos x="0" y="22"/>
              </a:cxn>
              <a:cxn ang="0">
                <a:pos x="0" y="6"/>
              </a:cxn>
              <a:cxn ang="0">
                <a:pos x="6" y="0"/>
              </a:cxn>
              <a:cxn ang="0">
                <a:pos x="22" y="0"/>
              </a:cxn>
              <a:cxn ang="0">
                <a:pos x="31" y="4"/>
              </a:cxn>
              <a:cxn ang="0">
                <a:pos x="60" y="33"/>
              </a:cxn>
              <a:cxn ang="0">
                <a:pos x="61" y="36"/>
              </a:cxn>
              <a:cxn ang="0">
                <a:pos x="60" y="40"/>
              </a:cxn>
              <a:cxn ang="0">
                <a:pos x="13" y="8"/>
              </a:cxn>
              <a:cxn ang="0">
                <a:pos x="8" y="13"/>
              </a:cxn>
              <a:cxn ang="0">
                <a:pos x="13" y="18"/>
              </a:cxn>
              <a:cxn ang="0">
                <a:pos x="18" y="13"/>
              </a:cxn>
              <a:cxn ang="0">
                <a:pos x="13" y="8"/>
              </a:cxn>
            </a:cxnLst>
            <a:rect l="0" t="0" r="r" b="b"/>
            <a:pathLst>
              <a:path w="61" h="61">
                <a:moveTo>
                  <a:pt x="60" y="40"/>
                </a:moveTo>
                <a:cubicBezTo>
                  <a:pt x="40" y="60"/>
                  <a:pt x="40" y="60"/>
                  <a:pt x="40" y="60"/>
                </a:cubicBezTo>
                <a:cubicBezTo>
                  <a:pt x="39" y="61"/>
                  <a:pt x="38" y="61"/>
                  <a:pt x="36" y="61"/>
                </a:cubicBezTo>
                <a:cubicBezTo>
                  <a:pt x="35" y="61"/>
                  <a:pt x="34" y="61"/>
                  <a:pt x="33" y="60"/>
                </a:cubicBezTo>
                <a:cubicBezTo>
                  <a:pt x="4" y="31"/>
                  <a:pt x="4" y="31"/>
                  <a:pt x="4" y="31"/>
                </a:cubicBezTo>
                <a:cubicBezTo>
                  <a:pt x="2" y="29"/>
                  <a:pt x="0" y="25"/>
                  <a:pt x="0" y="22"/>
                </a:cubicBezTo>
                <a:cubicBezTo>
                  <a:pt x="0" y="6"/>
                  <a:pt x="0" y="6"/>
                  <a:pt x="0" y="6"/>
                </a:cubicBezTo>
                <a:cubicBezTo>
                  <a:pt x="0" y="3"/>
                  <a:pt x="3" y="0"/>
                  <a:pt x="6" y="0"/>
                </a:cubicBezTo>
                <a:cubicBezTo>
                  <a:pt x="22" y="0"/>
                  <a:pt x="22" y="0"/>
                  <a:pt x="22" y="0"/>
                </a:cubicBezTo>
                <a:cubicBezTo>
                  <a:pt x="25" y="0"/>
                  <a:pt x="29" y="2"/>
                  <a:pt x="31" y="4"/>
                </a:cubicBezTo>
                <a:cubicBezTo>
                  <a:pt x="60" y="33"/>
                  <a:pt x="60" y="33"/>
                  <a:pt x="60" y="33"/>
                </a:cubicBezTo>
                <a:cubicBezTo>
                  <a:pt x="61" y="34"/>
                  <a:pt x="61" y="35"/>
                  <a:pt x="61" y="36"/>
                </a:cubicBezTo>
                <a:cubicBezTo>
                  <a:pt x="61" y="38"/>
                  <a:pt x="61" y="39"/>
                  <a:pt x="60" y="40"/>
                </a:cubicBezTo>
                <a:close/>
                <a:moveTo>
                  <a:pt x="13" y="8"/>
                </a:moveTo>
                <a:cubicBezTo>
                  <a:pt x="10" y="8"/>
                  <a:pt x="8" y="10"/>
                  <a:pt x="8" y="13"/>
                </a:cubicBezTo>
                <a:cubicBezTo>
                  <a:pt x="8" y="16"/>
                  <a:pt x="10" y="18"/>
                  <a:pt x="13" y="18"/>
                </a:cubicBezTo>
                <a:cubicBezTo>
                  <a:pt x="16" y="18"/>
                  <a:pt x="18" y="16"/>
                  <a:pt x="18" y="13"/>
                </a:cubicBezTo>
                <a:cubicBezTo>
                  <a:pt x="18" y="10"/>
                  <a:pt x="16" y="8"/>
                  <a:pt x="13" y="8"/>
                </a:cubicBezTo>
                <a:close/>
              </a:path>
            </a:pathLst>
          </a:custGeom>
          <a:solidFill>
            <a:schemeClr val="bg1"/>
          </a:solidFill>
          <a:ln w="9525">
            <a:noFill/>
            <a:round/>
          </a:ln>
        </p:spPr>
        <p:txBody>
          <a:bodyPr vert="horz" wrap="square" lIns="91440" tIns="45720" rIns="91440" bIns="45720" numCol="1" anchor="t" anchorCtr="0" compatLnSpc="1"/>
          <a:p>
            <a:endParaRPr lang="en-US">
              <a:cs typeface="+mn-ea"/>
              <a:sym typeface="+mn-lt"/>
            </a:endParaRPr>
          </a:p>
        </p:txBody>
      </p:sp>
      <p:sp>
        <p:nvSpPr>
          <p:cNvPr id="2" name="Freeform 57"/>
          <p:cNvSpPr>
            <a:spLocks noEditPoints="1"/>
          </p:cNvSpPr>
          <p:nvPr/>
        </p:nvSpPr>
        <p:spPr bwMode="auto">
          <a:xfrm rot="19923664">
            <a:off x="7003159" y="1445546"/>
            <a:ext cx="223838" cy="198438"/>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ln>
        </p:spPr>
        <p:txBody>
          <a:bodyPr vert="horz" wrap="square" lIns="91440" tIns="45720" rIns="91440" bIns="45720" numCol="1" anchor="t" anchorCtr="0" compatLnSpc="1"/>
          <a:p>
            <a:endParaRPr lang="en-US">
              <a:cs typeface="+mn-ea"/>
              <a:sym typeface="+mn-lt"/>
            </a:endParaRPr>
          </a:p>
        </p:txBody>
      </p:sp>
      <p:grpSp>
        <p:nvGrpSpPr>
          <p:cNvPr id="54" name="Group 177"/>
          <p:cNvGrpSpPr/>
          <p:nvPr/>
        </p:nvGrpSpPr>
        <p:grpSpPr>
          <a:xfrm>
            <a:off x="6514018" y="2558933"/>
            <a:ext cx="1282700" cy="1400175"/>
            <a:chOff x="6783893" y="2688023"/>
            <a:chExt cx="1282700" cy="1400175"/>
          </a:xfrm>
        </p:grpSpPr>
        <p:sp>
          <p:nvSpPr>
            <p:cNvPr id="3" name="Freeform 109"/>
            <p:cNvSpPr/>
            <p:nvPr/>
          </p:nvSpPr>
          <p:spPr bwMode="auto">
            <a:xfrm>
              <a:off x="7182355" y="3343660"/>
              <a:ext cx="884238" cy="744538"/>
            </a:xfrm>
            <a:custGeom>
              <a:avLst/>
              <a:gdLst/>
              <a:ahLst/>
              <a:cxnLst>
                <a:cxn ang="0">
                  <a:pos x="557" y="0"/>
                </a:cxn>
                <a:cxn ang="0">
                  <a:pos x="441" y="296"/>
                </a:cxn>
                <a:cxn ang="0">
                  <a:pos x="0" y="469"/>
                </a:cxn>
                <a:cxn ang="0">
                  <a:pos x="118" y="170"/>
                </a:cxn>
                <a:cxn ang="0">
                  <a:pos x="557" y="0"/>
                </a:cxn>
              </a:cxnLst>
              <a:rect l="0" t="0" r="r" b="b"/>
              <a:pathLst>
                <a:path w="557" h="469">
                  <a:moveTo>
                    <a:pt x="557" y="0"/>
                  </a:moveTo>
                  <a:lnTo>
                    <a:pt x="441" y="296"/>
                  </a:lnTo>
                  <a:lnTo>
                    <a:pt x="0" y="469"/>
                  </a:lnTo>
                  <a:lnTo>
                    <a:pt x="118" y="170"/>
                  </a:lnTo>
                  <a:lnTo>
                    <a:pt x="557" y="0"/>
                  </a:lnTo>
                  <a:close/>
                </a:path>
              </a:pathLst>
            </a:custGeom>
            <a:solidFill>
              <a:schemeClr val="accent2">
                <a:lumMod val="50000"/>
              </a:schemeClr>
            </a:solidFill>
            <a:ln w="9525">
              <a:noFill/>
              <a:round/>
            </a:ln>
          </p:spPr>
          <p:txBody>
            <a:bodyPr vert="horz" wrap="square" lIns="91440" tIns="45720" rIns="91440" bIns="45720" numCol="1" anchor="t" anchorCtr="0" compatLnSpc="1"/>
            <a:p>
              <a:endParaRPr lang="en-US">
                <a:cs typeface="+mn-ea"/>
                <a:sym typeface="+mn-lt"/>
              </a:endParaRPr>
            </a:p>
          </p:txBody>
        </p:sp>
        <p:sp>
          <p:nvSpPr>
            <p:cNvPr id="4" name="Freeform 110"/>
            <p:cNvSpPr/>
            <p:nvPr/>
          </p:nvSpPr>
          <p:spPr bwMode="auto">
            <a:xfrm>
              <a:off x="6783893" y="2905510"/>
              <a:ext cx="585788" cy="1182688"/>
            </a:xfrm>
            <a:custGeom>
              <a:avLst/>
              <a:gdLst/>
              <a:ahLst/>
              <a:cxnLst>
                <a:cxn ang="0">
                  <a:pos x="369" y="446"/>
                </a:cxn>
                <a:cxn ang="0">
                  <a:pos x="251" y="745"/>
                </a:cxn>
                <a:cxn ang="0">
                  <a:pos x="0" y="297"/>
                </a:cxn>
                <a:cxn ang="0">
                  <a:pos x="118" y="0"/>
                </a:cxn>
                <a:cxn ang="0">
                  <a:pos x="369" y="446"/>
                </a:cxn>
              </a:cxnLst>
              <a:rect l="0" t="0" r="r" b="b"/>
              <a:pathLst>
                <a:path w="369" h="745">
                  <a:moveTo>
                    <a:pt x="369" y="446"/>
                  </a:moveTo>
                  <a:lnTo>
                    <a:pt x="251" y="745"/>
                  </a:lnTo>
                  <a:lnTo>
                    <a:pt x="0" y="297"/>
                  </a:lnTo>
                  <a:lnTo>
                    <a:pt x="118" y="0"/>
                  </a:lnTo>
                  <a:lnTo>
                    <a:pt x="369" y="446"/>
                  </a:lnTo>
                  <a:close/>
                </a:path>
              </a:pathLst>
            </a:custGeom>
            <a:solidFill>
              <a:srgbClr val="E5282B"/>
            </a:solidFill>
            <a:ln w="9525">
              <a:noFill/>
              <a:round/>
            </a:ln>
          </p:spPr>
          <p:txBody>
            <a:bodyPr vert="horz" wrap="square" lIns="91440" tIns="45720" rIns="91440" bIns="45720" numCol="1" anchor="t" anchorCtr="0" compatLnSpc="1"/>
            <a:p>
              <a:endParaRPr lang="en-US">
                <a:cs typeface="+mn-ea"/>
                <a:sym typeface="+mn-lt"/>
              </a:endParaRPr>
            </a:p>
          </p:txBody>
        </p:sp>
        <p:sp>
          <p:nvSpPr>
            <p:cNvPr id="57" name="Freeform 111"/>
            <p:cNvSpPr/>
            <p:nvPr/>
          </p:nvSpPr>
          <p:spPr bwMode="auto">
            <a:xfrm>
              <a:off x="6971218" y="2688023"/>
              <a:ext cx="1095375" cy="925513"/>
            </a:xfrm>
            <a:custGeom>
              <a:avLst/>
              <a:gdLst/>
              <a:ahLst/>
              <a:cxnLst>
                <a:cxn ang="0">
                  <a:pos x="0" y="58"/>
                </a:cxn>
                <a:cxn ang="0">
                  <a:pos x="94" y="28"/>
                </a:cxn>
                <a:cxn ang="0">
                  <a:pos x="183" y="0"/>
                </a:cxn>
                <a:cxn ang="0">
                  <a:pos x="236" y="85"/>
                </a:cxn>
                <a:cxn ang="0">
                  <a:pos x="291" y="174"/>
                </a:cxn>
                <a:cxn ang="0">
                  <a:pos x="202" y="209"/>
                </a:cxn>
                <a:cxn ang="0">
                  <a:pos x="106" y="246"/>
                </a:cxn>
                <a:cxn ang="0">
                  <a:pos x="51" y="150"/>
                </a:cxn>
                <a:cxn ang="0">
                  <a:pos x="0" y="58"/>
                </a:cxn>
              </a:cxnLst>
              <a:rect l="0" t="0" r="r" b="b"/>
              <a:pathLst>
                <a:path w="291" h="246">
                  <a:moveTo>
                    <a:pt x="0" y="58"/>
                  </a:moveTo>
                  <a:cubicBezTo>
                    <a:pt x="32" y="48"/>
                    <a:pt x="63" y="38"/>
                    <a:pt x="94" y="28"/>
                  </a:cubicBezTo>
                  <a:cubicBezTo>
                    <a:pt x="124" y="19"/>
                    <a:pt x="154" y="10"/>
                    <a:pt x="183" y="0"/>
                  </a:cubicBezTo>
                  <a:cubicBezTo>
                    <a:pt x="200" y="28"/>
                    <a:pt x="218" y="56"/>
                    <a:pt x="236" y="85"/>
                  </a:cubicBezTo>
                  <a:cubicBezTo>
                    <a:pt x="254" y="114"/>
                    <a:pt x="273" y="144"/>
                    <a:pt x="291" y="174"/>
                  </a:cubicBezTo>
                  <a:cubicBezTo>
                    <a:pt x="262" y="185"/>
                    <a:pt x="232" y="197"/>
                    <a:pt x="202" y="209"/>
                  </a:cubicBezTo>
                  <a:cubicBezTo>
                    <a:pt x="170" y="221"/>
                    <a:pt x="138" y="234"/>
                    <a:pt x="106" y="246"/>
                  </a:cubicBezTo>
                  <a:cubicBezTo>
                    <a:pt x="87" y="214"/>
                    <a:pt x="69" y="182"/>
                    <a:pt x="51" y="150"/>
                  </a:cubicBezTo>
                  <a:cubicBezTo>
                    <a:pt x="34" y="119"/>
                    <a:pt x="17" y="88"/>
                    <a:pt x="0" y="58"/>
                  </a:cubicBezTo>
                  <a:close/>
                </a:path>
              </a:pathLst>
            </a:custGeom>
            <a:solidFill>
              <a:schemeClr val="accent2"/>
            </a:solidFill>
            <a:ln w="9525">
              <a:noFill/>
              <a:round/>
            </a:ln>
          </p:spPr>
          <p:txBody>
            <a:bodyPr vert="horz" wrap="square" lIns="91440" tIns="45720" rIns="91440" bIns="45720" numCol="1" anchor="t" anchorCtr="0" compatLnSpc="1"/>
            <a:p>
              <a:endParaRPr lang="en-US">
                <a:cs typeface="+mn-ea"/>
                <a:sym typeface="+mn-lt"/>
              </a:endParaRPr>
            </a:p>
          </p:txBody>
        </p:sp>
      </p:grpSp>
      <p:grpSp>
        <p:nvGrpSpPr>
          <p:cNvPr id="5" name="Group 176"/>
          <p:cNvGrpSpPr/>
          <p:nvPr/>
        </p:nvGrpSpPr>
        <p:grpSpPr>
          <a:xfrm>
            <a:off x="5839331" y="2825633"/>
            <a:ext cx="1050925" cy="1216025"/>
            <a:chOff x="6109205" y="2954723"/>
            <a:chExt cx="1050925" cy="1216025"/>
          </a:xfrm>
        </p:grpSpPr>
        <p:sp>
          <p:nvSpPr>
            <p:cNvPr id="59" name="Freeform 119"/>
            <p:cNvSpPr/>
            <p:nvPr/>
          </p:nvSpPr>
          <p:spPr bwMode="auto">
            <a:xfrm>
              <a:off x="6388605" y="3470660"/>
              <a:ext cx="771525" cy="700088"/>
            </a:xfrm>
            <a:custGeom>
              <a:avLst/>
              <a:gdLst/>
              <a:ahLst/>
              <a:cxnLst>
                <a:cxn ang="0">
                  <a:pos x="486" y="0"/>
                </a:cxn>
                <a:cxn ang="0">
                  <a:pos x="367" y="297"/>
                </a:cxn>
                <a:cxn ang="0">
                  <a:pos x="0" y="441"/>
                </a:cxn>
                <a:cxn ang="0">
                  <a:pos x="116" y="145"/>
                </a:cxn>
                <a:cxn ang="0">
                  <a:pos x="486" y="0"/>
                </a:cxn>
              </a:cxnLst>
              <a:rect l="0" t="0" r="r" b="b"/>
              <a:pathLst>
                <a:path w="486" h="441">
                  <a:moveTo>
                    <a:pt x="486" y="0"/>
                  </a:moveTo>
                  <a:lnTo>
                    <a:pt x="367" y="297"/>
                  </a:lnTo>
                  <a:lnTo>
                    <a:pt x="0" y="441"/>
                  </a:lnTo>
                  <a:lnTo>
                    <a:pt x="116" y="145"/>
                  </a:lnTo>
                  <a:lnTo>
                    <a:pt x="486" y="0"/>
                  </a:lnTo>
                  <a:close/>
                </a:path>
              </a:pathLst>
            </a:custGeom>
            <a:solidFill>
              <a:schemeClr val="accent5">
                <a:lumMod val="50000"/>
              </a:schemeClr>
            </a:solidFill>
            <a:ln w="9525">
              <a:noFill/>
              <a:round/>
            </a:ln>
          </p:spPr>
          <p:txBody>
            <a:bodyPr vert="horz" wrap="square" lIns="91440" tIns="45720" rIns="91440" bIns="45720" numCol="1" anchor="t" anchorCtr="0" compatLnSpc="1"/>
            <a:p>
              <a:endParaRPr lang="en-US">
                <a:cs typeface="+mn-ea"/>
                <a:sym typeface="+mn-lt"/>
              </a:endParaRPr>
            </a:p>
          </p:txBody>
        </p:sp>
        <p:sp>
          <p:nvSpPr>
            <p:cNvPr id="6" name="Freeform 120"/>
            <p:cNvSpPr/>
            <p:nvPr/>
          </p:nvSpPr>
          <p:spPr bwMode="auto">
            <a:xfrm>
              <a:off x="6109205" y="3132523"/>
              <a:ext cx="466725" cy="1038225"/>
            </a:xfrm>
            <a:custGeom>
              <a:avLst/>
              <a:gdLst/>
              <a:ahLst/>
              <a:cxnLst>
                <a:cxn ang="0">
                  <a:pos x="294" y="358"/>
                </a:cxn>
                <a:cxn ang="0">
                  <a:pos x="176" y="654"/>
                </a:cxn>
                <a:cxn ang="0">
                  <a:pos x="0" y="299"/>
                </a:cxn>
                <a:cxn ang="0">
                  <a:pos x="119" y="0"/>
                </a:cxn>
                <a:cxn ang="0">
                  <a:pos x="294" y="358"/>
                </a:cxn>
              </a:cxnLst>
              <a:rect l="0" t="0" r="r" b="b"/>
              <a:pathLst>
                <a:path w="294" h="654">
                  <a:moveTo>
                    <a:pt x="294" y="358"/>
                  </a:moveTo>
                  <a:lnTo>
                    <a:pt x="176" y="654"/>
                  </a:lnTo>
                  <a:lnTo>
                    <a:pt x="0" y="299"/>
                  </a:lnTo>
                  <a:lnTo>
                    <a:pt x="119" y="0"/>
                  </a:lnTo>
                  <a:lnTo>
                    <a:pt x="294" y="358"/>
                  </a:lnTo>
                  <a:close/>
                </a:path>
              </a:pathLst>
            </a:custGeom>
            <a:solidFill>
              <a:srgbClr val="EC2F29"/>
            </a:solidFill>
            <a:ln w="9525">
              <a:noFill/>
              <a:round/>
            </a:ln>
          </p:spPr>
          <p:txBody>
            <a:bodyPr vert="horz" wrap="square" lIns="91440" tIns="45720" rIns="91440" bIns="45720" numCol="1" anchor="t" anchorCtr="0" compatLnSpc="1"/>
            <a:p>
              <a:endParaRPr lang="en-US">
                <a:cs typeface="+mn-ea"/>
                <a:sym typeface="+mn-lt"/>
              </a:endParaRPr>
            </a:p>
          </p:txBody>
        </p:sp>
        <p:sp>
          <p:nvSpPr>
            <p:cNvPr id="61" name="Freeform 121"/>
            <p:cNvSpPr/>
            <p:nvPr/>
          </p:nvSpPr>
          <p:spPr bwMode="auto">
            <a:xfrm>
              <a:off x="6291768" y="2954723"/>
              <a:ext cx="865188" cy="749300"/>
            </a:xfrm>
            <a:custGeom>
              <a:avLst/>
              <a:gdLst/>
              <a:ahLst/>
              <a:cxnLst>
                <a:cxn ang="0">
                  <a:pos x="0" y="48"/>
                </a:cxn>
                <a:cxn ang="0">
                  <a:pos x="79" y="23"/>
                </a:cxn>
                <a:cxn ang="0">
                  <a:pos x="154" y="0"/>
                </a:cxn>
                <a:cxn ang="0">
                  <a:pos x="191" y="67"/>
                </a:cxn>
                <a:cxn ang="0">
                  <a:pos x="230" y="138"/>
                </a:cxn>
                <a:cxn ang="0">
                  <a:pos x="155" y="167"/>
                </a:cxn>
                <a:cxn ang="0">
                  <a:pos x="74" y="199"/>
                </a:cxn>
                <a:cxn ang="0">
                  <a:pos x="36" y="122"/>
                </a:cxn>
                <a:cxn ang="0">
                  <a:pos x="0" y="48"/>
                </a:cxn>
              </a:cxnLst>
              <a:rect l="0" t="0" r="r" b="b"/>
              <a:pathLst>
                <a:path w="230" h="199">
                  <a:moveTo>
                    <a:pt x="0" y="48"/>
                  </a:moveTo>
                  <a:cubicBezTo>
                    <a:pt x="27" y="40"/>
                    <a:pt x="53" y="31"/>
                    <a:pt x="79" y="23"/>
                  </a:cubicBezTo>
                  <a:cubicBezTo>
                    <a:pt x="105" y="15"/>
                    <a:pt x="129" y="7"/>
                    <a:pt x="154" y="0"/>
                  </a:cubicBezTo>
                  <a:cubicBezTo>
                    <a:pt x="166" y="22"/>
                    <a:pt x="178" y="44"/>
                    <a:pt x="191" y="67"/>
                  </a:cubicBezTo>
                  <a:cubicBezTo>
                    <a:pt x="204" y="90"/>
                    <a:pt x="217" y="114"/>
                    <a:pt x="230" y="138"/>
                  </a:cubicBezTo>
                  <a:cubicBezTo>
                    <a:pt x="206" y="147"/>
                    <a:pt x="180" y="157"/>
                    <a:pt x="155" y="167"/>
                  </a:cubicBezTo>
                  <a:cubicBezTo>
                    <a:pt x="128" y="178"/>
                    <a:pt x="101" y="188"/>
                    <a:pt x="74" y="199"/>
                  </a:cubicBezTo>
                  <a:cubicBezTo>
                    <a:pt x="61" y="173"/>
                    <a:pt x="48" y="147"/>
                    <a:pt x="36" y="122"/>
                  </a:cubicBezTo>
                  <a:cubicBezTo>
                    <a:pt x="24" y="97"/>
                    <a:pt x="12" y="72"/>
                    <a:pt x="0" y="48"/>
                  </a:cubicBezTo>
                  <a:close/>
                </a:path>
              </a:pathLst>
            </a:custGeom>
            <a:solidFill>
              <a:schemeClr val="accent5"/>
            </a:solidFill>
            <a:ln w="9525">
              <a:noFill/>
              <a:round/>
            </a:ln>
          </p:spPr>
          <p:txBody>
            <a:bodyPr vert="horz" wrap="square" lIns="91440" tIns="45720" rIns="91440" bIns="45720" numCol="1" anchor="t" anchorCtr="0" compatLnSpc="1"/>
            <a:p>
              <a:endParaRPr lang="en-US">
                <a:cs typeface="+mn-ea"/>
                <a:sym typeface="+mn-lt"/>
              </a:endParaRPr>
            </a:p>
          </p:txBody>
        </p:sp>
      </p:grpSp>
      <p:sp>
        <p:nvSpPr>
          <p:cNvPr id="71" name="Freeform 229"/>
          <p:cNvSpPr>
            <a:spLocks noEditPoints="1"/>
          </p:cNvSpPr>
          <p:nvPr/>
        </p:nvSpPr>
        <p:spPr bwMode="auto">
          <a:xfrm rot="20043309">
            <a:off x="6300556" y="3017623"/>
            <a:ext cx="347971" cy="350337"/>
          </a:xfrm>
          <a:custGeom>
            <a:avLst/>
            <a:gdLst/>
            <a:ahLst/>
            <a:cxnLst>
              <a:cxn ang="0">
                <a:pos x="68" y="64"/>
              </a:cxn>
              <a:cxn ang="0">
                <a:pos x="65" y="68"/>
              </a:cxn>
              <a:cxn ang="0">
                <a:pos x="28" y="68"/>
              </a:cxn>
              <a:cxn ang="0">
                <a:pos x="25" y="64"/>
              </a:cxn>
              <a:cxn ang="0">
                <a:pos x="25" y="58"/>
              </a:cxn>
              <a:cxn ang="0">
                <a:pos x="4" y="58"/>
              </a:cxn>
              <a:cxn ang="0">
                <a:pos x="0" y="54"/>
              </a:cxn>
              <a:cxn ang="0">
                <a:pos x="0" y="3"/>
              </a:cxn>
              <a:cxn ang="0">
                <a:pos x="4" y="0"/>
              </a:cxn>
              <a:cxn ang="0">
                <a:pos x="45" y="0"/>
              </a:cxn>
              <a:cxn ang="0">
                <a:pos x="49" y="3"/>
              </a:cxn>
              <a:cxn ang="0">
                <a:pos x="49" y="16"/>
              </a:cxn>
              <a:cxn ang="0">
                <a:pos x="50" y="17"/>
              </a:cxn>
              <a:cxn ang="0">
                <a:pos x="66" y="32"/>
              </a:cxn>
              <a:cxn ang="0">
                <a:pos x="68" y="39"/>
              </a:cxn>
              <a:cxn ang="0">
                <a:pos x="68" y="64"/>
              </a:cxn>
              <a:cxn ang="0">
                <a:pos x="39" y="6"/>
              </a:cxn>
              <a:cxn ang="0">
                <a:pos x="38" y="5"/>
              </a:cxn>
              <a:cxn ang="0">
                <a:pos x="11" y="5"/>
              </a:cxn>
              <a:cxn ang="0">
                <a:pos x="10" y="6"/>
              </a:cxn>
              <a:cxn ang="0">
                <a:pos x="10" y="8"/>
              </a:cxn>
              <a:cxn ang="0">
                <a:pos x="11" y="9"/>
              </a:cxn>
              <a:cxn ang="0">
                <a:pos x="38" y="9"/>
              </a:cxn>
              <a:cxn ang="0">
                <a:pos x="39" y="8"/>
              </a:cxn>
              <a:cxn ang="0">
                <a:pos x="39" y="6"/>
              </a:cxn>
              <a:cxn ang="0">
                <a:pos x="64" y="63"/>
              </a:cxn>
              <a:cxn ang="0">
                <a:pos x="64" y="39"/>
              </a:cxn>
              <a:cxn ang="0">
                <a:pos x="48" y="39"/>
              </a:cxn>
              <a:cxn ang="0">
                <a:pos x="44" y="35"/>
              </a:cxn>
              <a:cxn ang="0">
                <a:pos x="44" y="19"/>
              </a:cxn>
              <a:cxn ang="0">
                <a:pos x="30" y="19"/>
              </a:cxn>
              <a:cxn ang="0">
                <a:pos x="30" y="63"/>
              </a:cxn>
              <a:cxn ang="0">
                <a:pos x="64" y="63"/>
              </a:cxn>
              <a:cxn ang="0">
                <a:pos x="60" y="34"/>
              </a:cxn>
              <a:cxn ang="0">
                <a:pos x="49" y="22"/>
              </a:cxn>
              <a:cxn ang="0">
                <a:pos x="49" y="34"/>
              </a:cxn>
              <a:cxn ang="0">
                <a:pos x="60" y="34"/>
              </a:cxn>
            </a:cxnLst>
            <a:rect l="0" t="0" r="r" b="b"/>
            <a:pathLst>
              <a:path w="68" h="68">
                <a:moveTo>
                  <a:pt x="68" y="64"/>
                </a:moveTo>
                <a:cubicBezTo>
                  <a:pt x="68" y="66"/>
                  <a:pt x="67" y="68"/>
                  <a:pt x="65" y="68"/>
                </a:cubicBezTo>
                <a:cubicBezTo>
                  <a:pt x="28" y="68"/>
                  <a:pt x="28" y="68"/>
                  <a:pt x="28" y="68"/>
                </a:cubicBezTo>
                <a:cubicBezTo>
                  <a:pt x="26" y="68"/>
                  <a:pt x="25" y="66"/>
                  <a:pt x="25" y="64"/>
                </a:cubicBezTo>
                <a:cubicBezTo>
                  <a:pt x="25" y="58"/>
                  <a:pt x="25" y="58"/>
                  <a:pt x="25" y="58"/>
                </a:cubicBezTo>
                <a:cubicBezTo>
                  <a:pt x="4" y="58"/>
                  <a:pt x="4" y="58"/>
                  <a:pt x="4" y="58"/>
                </a:cubicBezTo>
                <a:cubicBezTo>
                  <a:pt x="2" y="58"/>
                  <a:pt x="0" y="56"/>
                  <a:pt x="0" y="54"/>
                </a:cubicBezTo>
                <a:cubicBezTo>
                  <a:pt x="0" y="3"/>
                  <a:pt x="0" y="3"/>
                  <a:pt x="0" y="3"/>
                </a:cubicBezTo>
                <a:cubicBezTo>
                  <a:pt x="0" y="1"/>
                  <a:pt x="2" y="0"/>
                  <a:pt x="4" y="0"/>
                </a:cubicBezTo>
                <a:cubicBezTo>
                  <a:pt x="45" y="0"/>
                  <a:pt x="45" y="0"/>
                  <a:pt x="45" y="0"/>
                </a:cubicBezTo>
                <a:cubicBezTo>
                  <a:pt x="47" y="0"/>
                  <a:pt x="49" y="1"/>
                  <a:pt x="49" y="3"/>
                </a:cubicBezTo>
                <a:cubicBezTo>
                  <a:pt x="49" y="16"/>
                  <a:pt x="49" y="16"/>
                  <a:pt x="49" y="16"/>
                </a:cubicBezTo>
                <a:cubicBezTo>
                  <a:pt x="50" y="16"/>
                  <a:pt x="50" y="16"/>
                  <a:pt x="50" y="17"/>
                </a:cubicBezTo>
                <a:cubicBezTo>
                  <a:pt x="66" y="32"/>
                  <a:pt x="66" y="32"/>
                  <a:pt x="66" y="32"/>
                </a:cubicBezTo>
                <a:cubicBezTo>
                  <a:pt x="67" y="34"/>
                  <a:pt x="68" y="37"/>
                  <a:pt x="68" y="39"/>
                </a:cubicBezTo>
                <a:lnTo>
                  <a:pt x="68" y="64"/>
                </a:lnTo>
                <a:close/>
                <a:moveTo>
                  <a:pt x="39" y="6"/>
                </a:moveTo>
                <a:cubicBezTo>
                  <a:pt x="39" y="5"/>
                  <a:pt x="39" y="5"/>
                  <a:pt x="38" y="5"/>
                </a:cubicBezTo>
                <a:cubicBezTo>
                  <a:pt x="11" y="5"/>
                  <a:pt x="11" y="5"/>
                  <a:pt x="11" y="5"/>
                </a:cubicBezTo>
                <a:cubicBezTo>
                  <a:pt x="11" y="5"/>
                  <a:pt x="10" y="5"/>
                  <a:pt x="10" y="6"/>
                </a:cubicBezTo>
                <a:cubicBezTo>
                  <a:pt x="10" y="8"/>
                  <a:pt x="10" y="8"/>
                  <a:pt x="10" y="8"/>
                </a:cubicBezTo>
                <a:cubicBezTo>
                  <a:pt x="10" y="9"/>
                  <a:pt x="11" y="9"/>
                  <a:pt x="11" y="9"/>
                </a:cubicBezTo>
                <a:cubicBezTo>
                  <a:pt x="38" y="9"/>
                  <a:pt x="38" y="9"/>
                  <a:pt x="38" y="9"/>
                </a:cubicBezTo>
                <a:cubicBezTo>
                  <a:pt x="39" y="9"/>
                  <a:pt x="39" y="9"/>
                  <a:pt x="39" y="8"/>
                </a:cubicBezTo>
                <a:lnTo>
                  <a:pt x="39" y="6"/>
                </a:lnTo>
                <a:close/>
                <a:moveTo>
                  <a:pt x="64" y="63"/>
                </a:moveTo>
                <a:cubicBezTo>
                  <a:pt x="64" y="39"/>
                  <a:pt x="64" y="39"/>
                  <a:pt x="64" y="39"/>
                </a:cubicBezTo>
                <a:cubicBezTo>
                  <a:pt x="48" y="39"/>
                  <a:pt x="48" y="39"/>
                  <a:pt x="48" y="39"/>
                </a:cubicBezTo>
                <a:cubicBezTo>
                  <a:pt x="46" y="39"/>
                  <a:pt x="44" y="37"/>
                  <a:pt x="44" y="35"/>
                </a:cubicBezTo>
                <a:cubicBezTo>
                  <a:pt x="44" y="19"/>
                  <a:pt x="44" y="19"/>
                  <a:pt x="44" y="19"/>
                </a:cubicBezTo>
                <a:cubicBezTo>
                  <a:pt x="30" y="19"/>
                  <a:pt x="30" y="19"/>
                  <a:pt x="30" y="19"/>
                </a:cubicBezTo>
                <a:cubicBezTo>
                  <a:pt x="30" y="63"/>
                  <a:pt x="30" y="63"/>
                  <a:pt x="30" y="63"/>
                </a:cubicBezTo>
                <a:lnTo>
                  <a:pt x="64" y="63"/>
                </a:lnTo>
                <a:close/>
                <a:moveTo>
                  <a:pt x="60" y="34"/>
                </a:moveTo>
                <a:cubicBezTo>
                  <a:pt x="49" y="22"/>
                  <a:pt x="49" y="22"/>
                  <a:pt x="49" y="22"/>
                </a:cubicBezTo>
                <a:cubicBezTo>
                  <a:pt x="49" y="34"/>
                  <a:pt x="49" y="34"/>
                  <a:pt x="49" y="34"/>
                </a:cubicBezTo>
                <a:lnTo>
                  <a:pt x="60" y="34"/>
                </a:lnTo>
                <a:close/>
              </a:path>
            </a:pathLst>
          </a:custGeom>
          <a:solidFill>
            <a:schemeClr val="bg1"/>
          </a:solidFill>
          <a:ln w="9525">
            <a:noFill/>
            <a:round/>
          </a:ln>
        </p:spPr>
        <p:txBody>
          <a:bodyPr vert="horz" wrap="square" lIns="91440" tIns="45720" rIns="91440" bIns="45720" numCol="1" anchor="t" anchorCtr="0" compatLnSpc="1"/>
          <a:p>
            <a:endParaRPr lang="en-US">
              <a:cs typeface="+mn-ea"/>
              <a:sym typeface="+mn-lt"/>
            </a:endParaRPr>
          </a:p>
        </p:txBody>
      </p:sp>
      <p:sp>
        <p:nvSpPr>
          <p:cNvPr id="73" name="Freeform 122"/>
          <p:cNvSpPr>
            <a:spLocks noEditPoints="1"/>
          </p:cNvSpPr>
          <p:nvPr/>
        </p:nvSpPr>
        <p:spPr bwMode="auto">
          <a:xfrm rot="20052358">
            <a:off x="7111999" y="2822688"/>
            <a:ext cx="268287" cy="385850"/>
          </a:xfrm>
          <a:custGeom>
            <a:avLst/>
            <a:gdLst/>
            <a:ahLst/>
            <a:cxnLst>
              <a:cxn ang="0">
                <a:pos x="41" y="29"/>
              </a:cxn>
              <a:cxn ang="0">
                <a:pos x="23" y="50"/>
              </a:cxn>
              <a:cxn ang="0">
                <a:pos x="23" y="55"/>
              </a:cxn>
              <a:cxn ang="0">
                <a:pos x="32" y="55"/>
              </a:cxn>
              <a:cxn ang="0">
                <a:pos x="34" y="57"/>
              </a:cxn>
              <a:cxn ang="0">
                <a:pos x="32" y="59"/>
              </a:cxn>
              <a:cxn ang="0">
                <a:pos x="9" y="59"/>
              </a:cxn>
              <a:cxn ang="0">
                <a:pos x="7" y="57"/>
              </a:cxn>
              <a:cxn ang="0">
                <a:pos x="9" y="55"/>
              </a:cxn>
              <a:cxn ang="0">
                <a:pos x="18" y="55"/>
              </a:cxn>
              <a:cxn ang="0">
                <a:pos x="18" y="50"/>
              </a:cxn>
              <a:cxn ang="0">
                <a:pos x="0" y="29"/>
              </a:cxn>
              <a:cxn ang="0">
                <a:pos x="0" y="25"/>
              </a:cxn>
              <a:cxn ang="0">
                <a:pos x="2" y="23"/>
              </a:cxn>
              <a:cxn ang="0">
                <a:pos x="4" y="25"/>
              </a:cxn>
              <a:cxn ang="0">
                <a:pos x="4" y="29"/>
              </a:cxn>
              <a:cxn ang="0">
                <a:pos x="20" y="45"/>
              </a:cxn>
              <a:cxn ang="0">
                <a:pos x="36" y="29"/>
              </a:cxn>
              <a:cxn ang="0">
                <a:pos x="36" y="25"/>
              </a:cxn>
              <a:cxn ang="0">
                <a:pos x="39" y="23"/>
              </a:cxn>
              <a:cxn ang="0">
                <a:pos x="41" y="25"/>
              </a:cxn>
              <a:cxn ang="0">
                <a:pos x="41" y="29"/>
              </a:cxn>
              <a:cxn ang="0">
                <a:pos x="32" y="29"/>
              </a:cxn>
              <a:cxn ang="0">
                <a:pos x="20" y="41"/>
              </a:cxn>
              <a:cxn ang="0">
                <a:pos x="9" y="29"/>
              </a:cxn>
              <a:cxn ang="0">
                <a:pos x="9" y="11"/>
              </a:cxn>
              <a:cxn ang="0">
                <a:pos x="20" y="0"/>
              </a:cxn>
              <a:cxn ang="0">
                <a:pos x="32" y="11"/>
              </a:cxn>
              <a:cxn ang="0">
                <a:pos x="32" y="29"/>
              </a:cxn>
            </a:cxnLst>
            <a:rect l="0" t="0" r="r" b="b"/>
            <a:pathLst>
              <a:path w="41" h="59">
                <a:moveTo>
                  <a:pt x="41" y="29"/>
                </a:moveTo>
                <a:cubicBezTo>
                  <a:pt x="41" y="40"/>
                  <a:pt x="33" y="49"/>
                  <a:pt x="23" y="50"/>
                </a:cubicBezTo>
                <a:cubicBezTo>
                  <a:pt x="23" y="55"/>
                  <a:pt x="23" y="55"/>
                  <a:pt x="23" y="55"/>
                </a:cubicBezTo>
                <a:cubicBezTo>
                  <a:pt x="32" y="55"/>
                  <a:pt x="32" y="55"/>
                  <a:pt x="32" y="55"/>
                </a:cubicBezTo>
                <a:cubicBezTo>
                  <a:pt x="33" y="55"/>
                  <a:pt x="34" y="56"/>
                  <a:pt x="34" y="57"/>
                </a:cubicBezTo>
                <a:cubicBezTo>
                  <a:pt x="34" y="58"/>
                  <a:pt x="33" y="59"/>
                  <a:pt x="32" y="59"/>
                </a:cubicBezTo>
                <a:cubicBezTo>
                  <a:pt x="9" y="59"/>
                  <a:pt x="9" y="59"/>
                  <a:pt x="9" y="59"/>
                </a:cubicBezTo>
                <a:cubicBezTo>
                  <a:pt x="8" y="59"/>
                  <a:pt x="7" y="58"/>
                  <a:pt x="7" y="57"/>
                </a:cubicBezTo>
                <a:cubicBezTo>
                  <a:pt x="7" y="56"/>
                  <a:pt x="8" y="55"/>
                  <a:pt x="9" y="55"/>
                </a:cubicBezTo>
                <a:cubicBezTo>
                  <a:pt x="18" y="55"/>
                  <a:pt x="18" y="55"/>
                  <a:pt x="18" y="55"/>
                </a:cubicBezTo>
                <a:cubicBezTo>
                  <a:pt x="18" y="50"/>
                  <a:pt x="18" y="50"/>
                  <a:pt x="18" y="50"/>
                </a:cubicBezTo>
                <a:cubicBezTo>
                  <a:pt x="8" y="49"/>
                  <a:pt x="0" y="40"/>
                  <a:pt x="0" y="29"/>
                </a:cubicBezTo>
                <a:cubicBezTo>
                  <a:pt x="0" y="25"/>
                  <a:pt x="0" y="25"/>
                  <a:pt x="0" y="25"/>
                </a:cubicBezTo>
                <a:cubicBezTo>
                  <a:pt x="0" y="24"/>
                  <a:pt x="1" y="23"/>
                  <a:pt x="2" y="23"/>
                </a:cubicBezTo>
                <a:cubicBezTo>
                  <a:pt x="3" y="23"/>
                  <a:pt x="4" y="24"/>
                  <a:pt x="4" y="25"/>
                </a:cubicBezTo>
                <a:cubicBezTo>
                  <a:pt x="4" y="29"/>
                  <a:pt x="4" y="29"/>
                  <a:pt x="4" y="29"/>
                </a:cubicBezTo>
                <a:cubicBezTo>
                  <a:pt x="4" y="38"/>
                  <a:pt x="12" y="45"/>
                  <a:pt x="20" y="45"/>
                </a:cubicBezTo>
                <a:cubicBezTo>
                  <a:pt x="29" y="45"/>
                  <a:pt x="36" y="38"/>
                  <a:pt x="36" y="29"/>
                </a:cubicBezTo>
                <a:cubicBezTo>
                  <a:pt x="36" y="25"/>
                  <a:pt x="36" y="25"/>
                  <a:pt x="36" y="25"/>
                </a:cubicBezTo>
                <a:cubicBezTo>
                  <a:pt x="36" y="24"/>
                  <a:pt x="37" y="23"/>
                  <a:pt x="39" y="23"/>
                </a:cubicBezTo>
                <a:cubicBezTo>
                  <a:pt x="40" y="23"/>
                  <a:pt x="41" y="24"/>
                  <a:pt x="41" y="25"/>
                </a:cubicBezTo>
                <a:lnTo>
                  <a:pt x="41" y="29"/>
                </a:lnTo>
                <a:close/>
                <a:moveTo>
                  <a:pt x="32" y="29"/>
                </a:moveTo>
                <a:cubicBezTo>
                  <a:pt x="32" y="36"/>
                  <a:pt x="27" y="41"/>
                  <a:pt x="20" y="41"/>
                </a:cubicBezTo>
                <a:cubicBezTo>
                  <a:pt x="14" y="41"/>
                  <a:pt x="9" y="36"/>
                  <a:pt x="9" y="29"/>
                </a:cubicBezTo>
                <a:cubicBezTo>
                  <a:pt x="9" y="11"/>
                  <a:pt x="9" y="11"/>
                  <a:pt x="9" y="11"/>
                </a:cubicBezTo>
                <a:cubicBezTo>
                  <a:pt x="9" y="5"/>
                  <a:pt x="14" y="0"/>
                  <a:pt x="20" y="0"/>
                </a:cubicBezTo>
                <a:cubicBezTo>
                  <a:pt x="27" y="0"/>
                  <a:pt x="32" y="5"/>
                  <a:pt x="32" y="11"/>
                </a:cubicBezTo>
                <a:lnTo>
                  <a:pt x="32" y="29"/>
                </a:lnTo>
                <a:close/>
              </a:path>
            </a:pathLst>
          </a:custGeom>
          <a:solidFill>
            <a:schemeClr val="bg1"/>
          </a:solidFill>
          <a:ln w="9525">
            <a:noFill/>
            <a:round/>
          </a:ln>
        </p:spPr>
        <p:txBody>
          <a:bodyPr vert="horz" wrap="square" lIns="91440" tIns="45720" rIns="91440" bIns="45720" numCol="1" anchor="t" anchorCtr="0" compatLnSpc="1"/>
          <a:p>
            <a:endParaRPr lang="en-US">
              <a:cs typeface="+mn-ea"/>
              <a:sym typeface="+mn-lt"/>
            </a:endParaRPr>
          </a:p>
        </p:txBody>
      </p:sp>
      <p:sp>
        <p:nvSpPr>
          <p:cNvPr id="75" name="išľíďè"/>
          <p:cNvSpPr/>
          <p:nvPr/>
        </p:nvSpPr>
        <p:spPr bwMode="auto">
          <a:xfrm>
            <a:off x="1617247" y="1290295"/>
            <a:ext cx="2530751" cy="39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p>
            <a:pPr marL="0" marR="0" lvl="0" indent="0" algn="l" defTabSz="913765" rtl="0" eaLnBrk="1" fontAlgn="auto" latinLnBrk="0" hangingPunct="1">
              <a:lnSpc>
                <a:spcPct val="120000"/>
              </a:lnSpc>
              <a:spcBef>
                <a:spcPct val="0"/>
              </a:spcBef>
              <a:spcAft>
                <a:spcPts val="0"/>
              </a:spcAft>
              <a:buClrTx/>
              <a:buSzTx/>
              <a:buFontTx/>
              <a:buNone/>
              <a:defRPr/>
            </a:pPr>
            <a:r>
              <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rPr>
              <a:t>强化国家战略科技力量</a:t>
            </a:r>
            <a:endParaRPr kumimoji="0" lang="zh-CN"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endParaRPr>
          </a:p>
        </p:txBody>
      </p:sp>
      <p:sp>
        <p:nvSpPr>
          <p:cNvPr id="79" name="išľíďè"/>
          <p:cNvSpPr/>
          <p:nvPr/>
        </p:nvSpPr>
        <p:spPr bwMode="auto">
          <a:xfrm>
            <a:off x="1675032" y="2054835"/>
            <a:ext cx="2530751" cy="39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p>
            <a:pPr marL="0" marR="0" lvl="0" indent="0" algn="l" defTabSz="913765" rtl="0" eaLnBrk="1" fontAlgn="auto" latinLnBrk="0" hangingPunct="1">
              <a:lnSpc>
                <a:spcPct val="120000"/>
              </a:lnSpc>
              <a:spcBef>
                <a:spcPct val="0"/>
              </a:spcBef>
              <a:spcAft>
                <a:spcPts val="0"/>
              </a:spcAft>
              <a:buClrTx/>
              <a:buSzTx/>
              <a:buFontTx/>
              <a:buNone/>
              <a:defRPr/>
            </a:pPr>
            <a:r>
              <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rPr>
              <a:t>提升企业技术创新能力</a:t>
            </a:r>
            <a:endPar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endParaRPr>
          </a:p>
        </p:txBody>
      </p:sp>
      <p:sp>
        <p:nvSpPr>
          <p:cNvPr id="81" name="išľíďè"/>
          <p:cNvSpPr/>
          <p:nvPr/>
        </p:nvSpPr>
        <p:spPr bwMode="auto">
          <a:xfrm>
            <a:off x="1675032" y="2818740"/>
            <a:ext cx="2530751" cy="39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p>
            <a:pPr marL="0" marR="0" lvl="0" indent="0" algn="l" defTabSz="913765" rtl="0" eaLnBrk="1" fontAlgn="auto" latinLnBrk="0" hangingPunct="1">
              <a:lnSpc>
                <a:spcPct val="120000"/>
              </a:lnSpc>
              <a:spcBef>
                <a:spcPct val="0"/>
              </a:spcBef>
              <a:spcAft>
                <a:spcPts val="0"/>
              </a:spcAft>
              <a:buClrTx/>
              <a:buSzTx/>
              <a:buFontTx/>
              <a:buNone/>
              <a:defRPr/>
            </a:pPr>
            <a:r>
              <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rPr>
              <a:t>激发人才创新活力</a:t>
            </a:r>
            <a:endPar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endParaRPr>
          </a:p>
        </p:txBody>
      </p:sp>
      <p:sp>
        <p:nvSpPr>
          <p:cNvPr id="82" name="išľíďè"/>
          <p:cNvSpPr/>
          <p:nvPr/>
        </p:nvSpPr>
        <p:spPr bwMode="auto">
          <a:xfrm>
            <a:off x="1617247" y="3647415"/>
            <a:ext cx="2530751" cy="39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500" rIns="67500" anchor="t" anchorCtr="0">
            <a:noAutofit/>
          </a:bodyPr>
          <a:p>
            <a:pPr marL="0" marR="0" lvl="0" indent="0" algn="l" defTabSz="913765" rtl="0" eaLnBrk="1" fontAlgn="auto" latinLnBrk="0" hangingPunct="1">
              <a:lnSpc>
                <a:spcPct val="120000"/>
              </a:lnSpc>
              <a:spcBef>
                <a:spcPct val="0"/>
              </a:spcBef>
              <a:spcAft>
                <a:spcPts val="0"/>
              </a:spcAft>
              <a:buClrTx/>
              <a:buSzTx/>
              <a:buFontTx/>
              <a:buNone/>
              <a:defRPr/>
            </a:pPr>
            <a:r>
              <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rPr>
              <a:t>完善科技创新体制机制</a:t>
            </a:r>
            <a:endParaRPr kumimoji="0" sz="1600" i="0" u="none" strike="noStrike" kern="1200" cap="none" spc="0" normalizeH="0" baseline="0" noProof="0" dirty="0">
              <a:ln>
                <a:noFill/>
              </a:ln>
              <a:solidFill>
                <a:schemeClr val="bg2">
                  <a:lumMod val="10000"/>
                </a:schemeClr>
              </a:solidFill>
              <a:effectLst/>
              <a:uLnTx/>
              <a:uFillTx/>
              <a:latin typeface="微软雅黑" panose="020B0503020204020204" charset="-122"/>
              <a:ea typeface="微软雅黑" panose="020B0503020204020204" charset="-122"/>
              <a:cs typeface="+mn-ea"/>
              <a:sym typeface="+mn-lt"/>
            </a:endParaRPr>
          </a:p>
        </p:txBody>
      </p:sp>
      <p:pic>
        <p:nvPicPr>
          <p:cNvPr id="83" name="图片 82" descr="党政1"/>
          <p:cNvPicPr>
            <a:picLocks noChangeAspect="1"/>
          </p:cNvPicPr>
          <p:nvPr/>
        </p:nvPicPr>
        <p:blipFill>
          <a:blip r:embed="rId1"/>
          <a:stretch>
            <a:fillRect/>
          </a:stretch>
        </p:blipFill>
        <p:spPr>
          <a:xfrm>
            <a:off x="57944" y="-185"/>
            <a:ext cx="603409" cy="603409"/>
          </a:xfrm>
          <a:prstGeom prst="rect">
            <a:avLst/>
          </a:prstGeom>
        </p:spPr>
      </p:pic>
      <p:grpSp>
        <p:nvGrpSpPr>
          <p:cNvPr id="316" name="组合 315"/>
          <p:cNvGrpSpPr/>
          <p:nvPr/>
        </p:nvGrpSpPr>
        <p:grpSpPr>
          <a:xfrm rot="0">
            <a:off x="815340" y="1162685"/>
            <a:ext cx="675640" cy="675640"/>
            <a:chOff x="4489450" y="2618448"/>
            <a:chExt cx="2209800" cy="2209800"/>
          </a:xfrm>
        </p:grpSpPr>
        <p:sp>
          <p:nvSpPr>
            <p:cNvPr id="317" name="椭圆 316"/>
            <p:cNvSpPr/>
            <p:nvPr/>
          </p:nvSpPr>
          <p:spPr>
            <a:xfrm>
              <a:off x="4489450" y="2618448"/>
              <a:ext cx="2209800" cy="2209800"/>
            </a:xfrm>
            <a:prstGeom prst="ellipse">
              <a:avLst/>
            </a:prstGeom>
            <a:solidFill>
              <a:srgbClr val="DB1F1B">
                <a:alpha val="20000"/>
              </a:srgbClr>
            </a:solidFill>
            <a:ln w="15875" cap="rnd" cmpd="sng" algn="ctr">
              <a:noFill/>
              <a:prstDash val="sysDot"/>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black">
                    <a:lumMod val="65000"/>
                    <a:lumOff val="35000"/>
                  </a:prstClr>
                </a:solidFill>
                <a:effectLst/>
                <a:uLnTx/>
                <a:uFillTx/>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318" name="椭圆 317"/>
            <p:cNvSpPr/>
            <p:nvPr/>
          </p:nvSpPr>
          <p:spPr>
            <a:xfrm>
              <a:off x="4740142" y="2869140"/>
              <a:ext cx="1708416" cy="1708416"/>
            </a:xfrm>
            <a:prstGeom prst="ellipse">
              <a:avLst/>
            </a:prstGeom>
            <a:solidFill>
              <a:srgbClr val="DB1F1B"/>
            </a:solidFill>
            <a:ln w="88900" cap="flat" cmpd="sng" algn="ctr">
              <a:solidFill>
                <a:srgbClr val="DB1F1B">
                  <a:alpha val="40000"/>
                </a:srgbClr>
              </a:solidFill>
              <a:prstDash val="solid"/>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black">
                    <a:lumMod val="65000"/>
                    <a:lumOff val="35000"/>
                  </a:prstClr>
                </a:solidFill>
                <a:effectLst/>
                <a:uLnTx/>
                <a:uFillTx/>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84" name="文本框 83"/>
          <p:cNvSpPr txBox="1"/>
          <p:nvPr/>
        </p:nvSpPr>
        <p:spPr>
          <a:xfrm>
            <a:off x="970280" y="1257300"/>
            <a:ext cx="327025" cy="460375"/>
          </a:xfrm>
          <a:prstGeom prst="rect">
            <a:avLst/>
          </a:prstGeom>
          <a:noFill/>
        </p:spPr>
        <p:txBody>
          <a:bodyPr wrap="square" rtlCol="0">
            <a:spAutoFit/>
          </a:bodyPr>
          <a:p>
            <a:r>
              <a:rPr lang="en-US" altLang="zh-CN" sz="2400" b="1">
                <a:solidFill>
                  <a:srgbClr val="FEFDF6"/>
                </a:solidFill>
                <a:latin typeface="微软雅黑" panose="020B0503020204020204" charset="-122"/>
                <a:ea typeface="微软雅黑" panose="020B0503020204020204" charset="-122"/>
              </a:rPr>
              <a:t>7</a:t>
            </a:r>
            <a:endParaRPr lang="en-US" altLang="zh-CN" sz="2400" b="1">
              <a:solidFill>
                <a:srgbClr val="FEFDF6"/>
              </a:solidFill>
              <a:latin typeface="微软雅黑" panose="020B0503020204020204" charset="-122"/>
              <a:ea typeface="微软雅黑" panose="020B0503020204020204" charset="-122"/>
            </a:endParaRPr>
          </a:p>
        </p:txBody>
      </p:sp>
      <p:grpSp>
        <p:nvGrpSpPr>
          <p:cNvPr id="85" name="组合 84"/>
          <p:cNvGrpSpPr/>
          <p:nvPr/>
        </p:nvGrpSpPr>
        <p:grpSpPr>
          <a:xfrm rot="0">
            <a:off x="814705" y="1959610"/>
            <a:ext cx="675640" cy="675640"/>
            <a:chOff x="4489450" y="2618448"/>
            <a:chExt cx="2209800" cy="2209800"/>
          </a:xfrm>
        </p:grpSpPr>
        <p:sp>
          <p:nvSpPr>
            <p:cNvPr id="86" name="椭圆 85"/>
            <p:cNvSpPr/>
            <p:nvPr/>
          </p:nvSpPr>
          <p:spPr>
            <a:xfrm>
              <a:off x="4489450" y="2618448"/>
              <a:ext cx="2209800" cy="2209800"/>
            </a:xfrm>
            <a:prstGeom prst="ellipse">
              <a:avLst/>
            </a:prstGeom>
            <a:solidFill>
              <a:srgbClr val="DB1F1B">
                <a:alpha val="20000"/>
              </a:srgbClr>
            </a:solidFill>
            <a:ln w="15875" cap="rnd" cmpd="sng" algn="ctr">
              <a:noFill/>
              <a:prstDash val="sysDot"/>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black">
                    <a:lumMod val="65000"/>
                    <a:lumOff val="35000"/>
                  </a:prstClr>
                </a:solidFill>
                <a:effectLst/>
                <a:uLnTx/>
                <a:uFillTx/>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87" name="椭圆 86"/>
            <p:cNvSpPr/>
            <p:nvPr/>
          </p:nvSpPr>
          <p:spPr>
            <a:xfrm>
              <a:off x="4740142" y="2869140"/>
              <a:ext cx="1708416" cy="1708416"/>
            </a:xfrm>
            <a:prstGeom prst="ellipse">
              <a:avLst/>
            </a:prstGeom>
            <a:solidFill>
              <a:srgbClr val="DB1F1B"/>
            </a:solidFill>
            <a:ln w="88900" cap="flat" cmpd="sng" algn="ctr">
              <a:solidFill>
                <a:srgbClr val="DB1F1B">
                  <a:alpha val="40000"/>
                </a:srgbClr>
              </a:solidFill>
              <a:prstDash val="solid"/>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black">
                    <a:lumMod val="65000"/>
                    <a:lumOff val="35000"/>
                  </a:prstClr>
                </a:solidFill>
                <a:effectLst/>
                <a:uLnTx/>
                <a:uFillTx/>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88" name="文本框 87"/>
          <p:cNvSpPr txBox="1"/>
          <p:nvPr/>
        </p:nvSpPr>
        <p:spPr>
          <a:xfrm>
            <a:off x="969645" y="2054225"/>
            <a:ext cx="327025" cy="460375"/>
          </a:xfrm>
          <a:prstGeom prst="rect">
            <a:avLst/>
          </a:prstGeom>
          <a:noFill/>
        </p:spPr>
        <p:txBody>
          <a:bodyPr wrap="square" rtlCol="0">
            <a:spAutoFit/>
          </a:bodyPr>
          <a:p>
            <a:r>
              <a:rPr lang="en-US" altLang="zh-CN" sz="2400" b="1">
                <a:solidFill>
                  <a:srgbClr val="FEFDF6"/>
                </a:solidFill>
                <a:latin typeface="微软雅黑" panose="020B0503020204020204" charset="-122"/>
                <a:ea typeface="微软雅黑" panose="020B0503020204020204" charset="-122"/>
              </a:rPr>
              <a:t>8</a:t>
            </a:r>
            <a:endParaRPr lang="en-US" altLang="zh-CN" sz="2400" b="1">
              <a:solidFill>
                <a:srgbClr val="FEFDF6"/>
              </a:solidFill>
              <a:latin typeface="微软雅黑" panose="020B0503020204020204" charset="-122"/>
              <a:ea typeface="微软雅黑" panose="020B0503020204020204" charset="-122"/>
            </a:endParaRPr>
          </a:p>
        </p:txBody>
      </p:sp>
      <p:grpSp>
        <p:nvGrpSpPr>
          <p:cNvPr id="89" name="组合 88"/>
          <p:cNvGrpSpPr/>
          <p:nvPr/>
        </p:nvGrpSpPr>
        <p:grpSpPr>
          <a:xfrm rot="0">
            <a:off x="815340" y="2741930"/>
            <a:ext cx="675640" cy="675640"/>
            <a:chOff x="4489450" y="2618448"/>
            <a:chExt cx="2209800" cy="2209800"/>
          </a:xfrm>
        </p:grpSpPr>
        <p:sp>
          <p:nvSpPr>
            <p:cNvPr id="90" name="椭圆 89"/>
            <p:cNvSpPr/>
            <p:nvPr/>
          </p:nvSpPr>
          <p:spPr>
            <a:xfrm>
              <a:off x="4489450" y="2618448"/>
              <a:ext cx="2209800" cy="2209800"/>
            </a:xfrm>
            <a:prstGeom prst="ellipse">
              <a:avLst/>
            </a:prstGeom>
            <a:solidFill>
              <a:srgbClr val="DB1F1B">
                <a:alpha val="20000"/>
              </a:srgbClr>
            </a:solidFill>
            <a:ln w="15875" cap="rnd" cmpd="sng" algn="ctr">
              <a:noFill/>
              <a:prstDash val="sysDot"/>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black">
                    <a:lumMod val="65000"/>
                    <a:lumOff val="35000"/>
                  </a:prstClr>
                </a:solidFill>
                <a:effectLst/>
                <a:uLnTx/>
                <a:uFillTx/>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1" name="椭圆 90"/>
            <p:cNvSpPr/>
            <p:nvPr/>
          </p:nvSpPr>
          <p:spPr>
            <a:xfrm>
              <a:off x="4740142" y="2869140"/>
              <a:ext cx="1708416" cy="1708416"/>
            </a:xfrm>
            <a:prstGeom prst="ellipse">
              <a:avLst/>
            </a:prstGeom>
            <a:solidFill>
              <a:srgbClr val="DB1F1B"/>
            </a:solidFill>
            <a:ln w="88900" cap="flat" cmpd="sng" algn="ctr">
              <a:solidFill>
                <a:srgbClr val="DB1F1B">
                  <a:alpha val="40000"/>
                </a:srgbClr>
              </a:solidFill>
              <a:prstDash val="solid"/>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black">
                    <a:lumMod val="65000"/>
                    <a:lumOff val="35000"/>
                  </a:prstClr>
                </a:solidFill>
                <a:effectLst/>
                <a:uLnTx/>
                <a:uFillTx/>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92" name="文本框 91"/>
          <p:cNvSpPr txBox="1"/>
          <p:nvPr/>
        </p:nvSpPr>
        <p:spPr>
          <a:xfrm>
            <a:off x="970280" y="2855595"/>
            <a:ext cx="327025" cy="460375"/>
          </a:xfrm>
          <a:prstGeom prst="rect">
            <a:avLst/>
          </a:prstGeom>
          <a:noFill/>
        </p:spPr>
        <p:txBody>
          <a:bodyPr wrap="square" rtlCol="0">
            <a:spAutoFit/>
          </a:bodyPr>
          <a:p>
            <a:r>
              <a:rPr lang="en-US" altLang="zh-CN" sz="2400" b="1">
                <a:solidFill>
                  <a:srgbClr val="FEFDF6"/>
                </a:solidFill>
                <a:latin typeface="微软雅黑" panose="020B0503020204020204" charset="-122"/>
                <a:ea typeface="微软雅黑" panose="020B0503020204020204" charset="-122"/>
              </a:rPr>
              <a:t>9</a:t>
            </a:r>
            <a:endParaRPr lang="en-US" altLang="zh-CN" sz="2400" b="1">
              <a:solidFill>
                <a:srgbClr val="FEFDF6"/>
              </a:solidFill>
              <a:latin typeface="微软雅黑" panose="020B0503020204020204" charset="-122"/>
              <a:ea typeface="微软雅黑" panose="020B0503020204020204" charset="-122"/>
            </a:endParaRPr>
          </a:p>
        </p:txBody>
      </p:sp>
      <p:grpSp>
        <p:nvGrpSpPr>
          <p:cNvPr id="93" name="组合 92"/>
          <p:cNvGrpSpPr/>
          <p:nvPr/>
        </p:nvGrpSpPr>
        <p:grpSpPr>
          <a:xfrm rot="0">
            <a:off x="813435" y="3560445"/>
            <a:ext cx="675640" cy="675640"/>
            <a:chOff x="4489450" y="2618448"/>
            <a:chExt cx="2209800" cy="2209800"/>
          </a:xfrm>
        </p:grpSpPr>
        <p:sp>
          <p:nvSpPr>
            <p:cNvPr id="94" name="椭圆 93"/>
            <p:cNvSpPr/>
            <p:nvPr/>
          </p:nvSpPr>
          <p:spPr>
            <a:xfrm>
              <a:off x="4489450" y="2618448"/>
              <a:ext cx="2209800" cy="2209800"/>
            </a:xfrm>
            <a:prstGeom prst="ellipse">
              <a:avLst/>
            </a:prstGeom>
            <a:solidFill>
              <a:srgbClr val="DB1F1B">
                <a:alpha val="20000"/>
              </a:srgbClr>
            </a:solidFill>
            <a:ln w="15875" cap="rnd" cmpd="sng" algn="ctr">
              <a:noFill/>
              <a:prstDash val="sysDot"/>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black">
                    <a:lumMod val="65000"/>
                    <a:lumOff val="35000"/>
                  </a:prstClr>
                </a:solidFill>
                <a:effectLst/>
                <a:uLnTx/>
                <a:uFillTx/>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95" name="椭圆 94"/>
            <p:cNvSpPr/>
            <p:nvPr/>
          </p:nvSpPr>
          <p:spPr>
            <a:xfrm>
              <a:off x="4740142" y="2869140"/>
              <a:ext cx="1708416" cy="1708416"/>
            </a:xfrm>
            <a:prstGeom prst="ellipse">
              <a:avLst/>
            </a:prstGeom>
            <a:solidFill>
              <a:srgbClr val="DB1F1B"/>
            </a:solidFill>
            <a:ln w="88900" cap="flat" cmpd="sng" algn="ctr">
              <a:solidFill>
                <a:srgbClr val="DB1F1B">
                  <a:alpha val="40000"/>
                </a:srgbClr>
              </a:solidFill>
              <a:prstDash val="solid"/>
              <a:miter lim="800000"/>
            </a:ln>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black">
                    <a:lumMod val="65000"/>
                    <a:lumOff val="35000"/>
                  </a:prstClr>
                </a:solidFill>
                <a:effectLst/>
                <a:uLnTx/>
                <a:uFillTx/>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grpSp>
      <p:sp>
        <p:nvSpPr>
          <p:cNvPr id="96" name="文本框 95"/>
          <p:cNvSpPr txBox="1"/>
          <p:nvPr/>
        </p:nvSpPr>
        <p:spPr>
          <a:xfrm>
            <a:off x="851535" y="3662680"/>
            <a:ext cx="647065" cy="460375"/>
          </a:xfrm>
          <a:prstGeom prst="rect">
            <a:avLst/>
          </a:prstGeom>
          <a:noFill/>
        </p:spPr>
        <p:txBody>
          <a:bodyPr wrap="square" rtlCol="0">
            <a:spAutoFit/>
          </a:bodyPr>
          <a:p>
            <a:r>
              <a:rPr lang="en-US" altLang="zh-CN" sz="2400" b="1">
                <a:solidFill>
                  <a:srgbClr val="FEFDF6"/>
                </a:solidFill>
                <a:latin typeface="微软雅黑" panose="020B0503020204020204" charset="-122"/>
                <a:ea typeface="微软雅黑" panose="020B0503020204020204" charset="-122"/>
              </a:rPr>
              <a:t>10</a:t>
            </a:r>
            <a:endParaRPr lang="en-US" altLang="zh-CN" sz="2400" b="1">
              <a:solidFill>
                <a:srgbClr val="FEFDF6"/>
              </a:solidFill>
              <a:latin typeface="微软雅黑" panose="020B0503020204020204" charset="-122"/>
              <a:ea typeface="微软雅黑" panose="020B0503020204020204" charset="-122"/>
            </a:endParaRPr>
          </a:p>
        </p:txBody>
      </p:sp>
      <p:pic>
        <p:nvPicPr>
          <p:cNvPr id="18" name="图片 17" descr="鸟3"/>
          <p:cNvPicPr>
            <a:picLocks noChangeAspect="1"/>
          </p:cNvPicPr>
          <p:nvPr/>
        </p:nvPicPr>
        <p:blipFill>
          <a:blip r:embed="rId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p:cTn id="14" dur="500" fill="hold"/>
                                        <p:tgtEl>
                                          <p:spTgt spid="23"/>
                                        </p:tgtEl>
                                        <p:attrNameLst>
                                          <p:attrName>ppt_w</p:attrName>
                                        </p:attrNameLst>
                                      </p:cBhvr>
                                      <p:tavLst>
                                        <p:tav tm="0">
                                          <p:val>
                                            <p:strVal val="#ppt_w*0.05"/>
                                          </p:val>
                                        </p:tav>
                                        <p:tav tm="100000">
                                          <p:val>
                                            <p:strVal val="#ppt_w"/>
                                          </p:val>
                                        </p:tav>
                                      </p:tavLst>
                                    </p:anim>
                                    <p:anim calcmode="lin" valueType="num">
                                      <p:cBhvr>
                                        <p:cTn id="15" dur="500" fill="hold"/>
                                        <p:tgtEl>
                                          <p:spTgt spid="23"/>
                                        </p:tgtEl>
                                        <p:attrNameLst>
                                          <p:attrName>ppt_h</p:attrName>
                                        </p:attrNameLst>
                                      </p:cBhvr>
                                      <p:tavLst>
                                        <p:tav tm="0">
                                          <p:val>
                                            <p:strVal val="#ppt_h"/>
                                          </p:val>
                                        </p:tav>
                                        <p:tav tm="100000">
                                          <p:val>
                                            <p:strVal val="#ppt_h"/>
                                          </p:val>
                                        </p:tav>
                                      </p:tavLst>
                                    </p:anim>
                                    <p:anim calcmode="lin" valueType="num">
                                      <p:cBhvr>
                                        <p:cTn id="16" dur="500" fill="hold"/>
                                        <p:tgtEl>
                                          <p:spTgt spid="23"/>
                                        </p:tgtEl>
                                        <p:attrNameLst>
                                          <p:attrName>ppt_x</p:attrName>
                                        </p:attrNameLst>
                                      </p:cBhvr>
                                      <p:tavLst>
                                        <p:tav tm="0">
                                          <p:val>
                                            <p:strVal val="#ppt_x-.2"/>
                                          </p:val>
                                        </p:tav>
                                        <p:tav tm="100000">
                                          <p:val>
                                            <p:strVal val="#ppt_x"/>
                                          </p:val>
                                        </p:tav>
                                      </p:tavLst>
                                    </p:anim>
                                    <p:anim calcmode="lin" valueType="num">
                                      <p:cBhvr>
                                        <p:cTn id="17" dur="500" fill="hold"/>
                                        <p:tgtEl>
                                          <p:spTgt spid="23"/>
                                        </p:tgtEl>
                                        <p:attrNameLst>
                                          <p:attrName>ppt_y</p:attrName>
                                        </p:attrNameLst>
                                      </p:cBhvr>
                                      <p:tavLst>
                                        <p:tav tm="0">
                                          <p:val>
                                            <p:strVal val="#ppt_y"/>
                                          </p:val>
                                        </p:tav>
                                        <p:tav tm="100000">
                                          <p:val>
                                            <p:strVal val="#ppt_y"/>
                                          </p:val>
                                        </p:tav>
                                      </p:tavLst>
                                    </p:anim>
                                    <p:animEffect transition="in" filter="fade">
                                      <p:cBhvr>
                                        <p:cTn id="18" dur="500"/>
                                        <p:tgtEl>
                                          <p:spTgt spid="23"/>
                                        </p:tgtEl>
                                      </p:cBhvr>
                                    </p:animEffect>
                                  </p:childTnLst>
                                </p:cTn>
                              </p:par>
                              <p:par>
                                <p:cTn id="19" presetID="54" presetClass="entr" presetSubtype="0" accel="10000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500" fill="hold"/>
                                        <p:tgtEl>
                                          <p:spTgt spid="27"/>
                                        </p:tgtEl>
                                        <p:attrNameLst>
                                          <p:attrName>ppt_w</p:attrName>
                                        </p:attrNameLst>
                                      </p:cBhvr>
                                      <p:tavLst>
                                        <p:tav tm="0">
                                          <p:val>
                                            <p:strVal val="#ppt_w*0.05"/>
                                          </p:val>
                                        </p:tav>
                                        <p:tav tm="100000">
                                          <p:val>
                                            <p:strVal val="#ppt_w"/>
                                          </p:val>
                                        </p:tav>
                                      </p:tavLst>
                                    </p:anim>
                                    <p:anim calcmode="lin" valueType="num">
                                      <p:cBhvr>
                                        <p:cTn id="22" dur="500" fill="hold"/>
                                        <p:tgtEl>
                                          <p:spTgt spid="27"/>
                                        </p:tgtEl>
                                        <p:attrNameLst>
                                          <p:attrName>ppt_h</p:attrName>
                                        </p:attrNameLst>
                                      </p:cBhvr>
                                      <p:tavLst>
                                        <p:tav tm="0">
                                          <p:val>
                                            <p:strVal val="#ppt_h"/>
                                          </p:val>
                                        </p:tav>
                                        <p:tav tm="100000">
                                          <p:val>
                                            <p:strVal val="#ppt_h"/>
                                          </p:val>
                                        </p:tav>
                                      </p:tavLst>
                                    </p:anim>
                                    <p:anim calcmode="lin" valueType="num">
                                      <p:cBhvr>
                                        <p:cTn id="23" dur="500" fill="hold"/>
                                        <p:tgtEl>
                                          <p:spTgt spid="27"/>
                                        </p:tgtEl>
                                        <p:attrNameLst>
                                          <p:attrName>ppt_x</p:attrName>
                                        </p:attrNameLst>
                                      </p:cBhvr>
                                      <p:tavLst>
                                        <p:tav tm="0">
                                          <p:val>
                                            <p:strVal val="#ppt_x-.2"/>
                                          </p:val>
                                        </p:tav>
                                        <p:tav tm="100000">
                                          <p:val>
                                            <p:strVal val="#ppt_x"/>
                                          </p:val>
                                        </p:tav>
                                      </p:tavLst>
                                    </p:anim>
                                    <p:anim calcmode="lin" valueType="num">
                                      <p:cBhvr>
                                        <p:cTn id="24" dur="500" fill="hold"/>
                                        <p:tgtEl>
                                          <p:spTgt spid="27"/>
                                        </p:tgtEl>
                                        <p:attrNameLst>
                                          <p:attrName>ppt_y</p:attrName>
                                        </p:attrNameLst>
                                      </p:cBhvr>
                                      <p:tavLst>
                                        <p:tav tm="0">
                                          <p:val>
                                            <p:strVal val="#ppt_y"/>
                                          </p:val>
                                        </p:tav>
                                        <p:tav tm="100000">
                                          <p:val>
                                            <p:strVal val="#ppt_y"/>
                                          </p:val>
                                        </p:tav>
                                      </p:tavLst>
                                    </p:anim>
                                    <p:animEffect transition="in" filter="fade">
                                      <p:cBhvr>
                                        <p:cTn id="25" dur="500"/>
                                        <p:tgtEl>
                                          <p:spTgt spid="27"/>
                                        </p:tgtEl>
                                      </p:cBhvr>
                                    </p:animEffect>
                                  </p:childTnLst>
                                </p:cTn>
                              </p:par>
                              <p:par>
                                <p:cTn id="26" presetID="54" presetClass="entr" presetSubtype="0" accel="100000" fill="hold" nodeType="with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500" fill="hold"/>
                                        <p:tgtEl>
                                          <p:spTgt spid="31"/>
                                        </p:tgtEl>
                                        <p:attrNameLst>
                                          <p:attrName>ppt_w</p:attrName>
                                        </p:attrNameLst>
                                      </p:cBhvr>
                                      <p:tavLst>
                                        <p:tav tm="0">
                                          <p:val>
                                            <p:strVal val="#ppt_w*0.05"/>
                                          </p:val>
                                        </p:tav>
                                        <p:tav tm="100000">
                                          <p:val>
                                            <p:strVal val="#ppt_w"/>
                                          </p:val>
                                        </p:tav>
                                      </p:tavLst>
                                    </p:anim>
                                    <p:anim calcmode="lin" valueType="num">
                                      <p:cBhvr>
                                        <p:cTn id="29" dur="500" fill="hold"/>
                                        <p:tgtEl>
                                          <p:spTgt spid="31"/>
                                        </p:tgtEl>
                                        <p:attrNameLst>
                                          <p:attrName>ppt_h</p:attrName>
                                        </p:attrNameLst>
                                      </p:cBhvr>
                                      <p:tavLst>
                                        <p:tav tm="0">
                                          <p:val>
                                            <p:strVal val="#ppt_h"/>
                                          </p:val>
                                        </p:tav>
                                        <p:tav tm="100000">
                                          <p:val>
                                            <p:strVal val="#ppt_h"/>
                                          </p:val>
                                        </p:tav>
                                      </p:tavLst>
                                    </p:anim>
                                    <p:anim calcmode="lin" valueType="num">
                                      <p:cBhvr>
                                        <p:cTn id="30" dur="500" fill="hold"/>
                                        <p:tgtEl>
                                          <p:spTgt spid="31"/>
                                        </p:tgtEl>
                                        <p:attrNameLst>
                                          <p:attrName>ppt_x</p:attrName>
                                        </p:attrNameLst>
                                      </p:cBhvr>
                                      <p:tavLst>
                                        <p:tav tm="0">
                                          <p:val>
                                            <p:strVal val="#ppt_x-.2"/>
                                          </p:val>
                                        </p:tav>
                                        <p:tav tm="100000">
                                          <p:val>
                                            <p:strVal val="#ppt_x"/>
                                          </p:val>
                                        </p:tav>
                                      </p:tavLst>
                                    </p:anim>
                                    <p:anim calcmode="lin" valueType="num">
                                      <p:cBhvr>
                                        <p:cTn id="31" dur="500" fill="hold"/>
                                        <p:tgtEl>
                                          <p:spTgt spid="31"/>
                                        </p:tgtEl>
                                        <p:attrNameLst>
                                          <p:attrName>ppt_y</p:attrName>
                                        </p:attrNameLst>
                                      </p:cBhvr>
                                      <p:tavLst>
                                        <p:tav tm="0">
                                          <p:val>
                                            <p:strVal val="#ppt_y"/>
                                          </p:val>
                                        </p:tav>
                                        <p:tav tm="100000">
                                          <p:val>
                                            <p:strVal val="#ppt_y"/>
                                          </p:val>
                                        </p:tav>
                                      </p:tavLst>
                                    </p:anim>
                                    <p:animEffect transition="in" filter="fade">
                                      <p:cBhvr>
                                        <p:cTn id="32" dur="500"/>
                                        <p:tgtEl>
                                          <p:spTgt spid="31"/>
                                        </p:tgtEl>
                                      </p:cBhvr>
                                    </p:animEffect>
                                  </p:childTnLst>
                                </p:cTn>
                              </p:par>
                              <p:par>
                                <p:cTn id="33" presetID="54" presetClass="entr" presetSubtype="0" accel="10000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strVal val="#ppt_w*0.05"/>
                                          </p:val>
                                        </p:tav>
                                        <p:tav tm="100000">
                                          <p:val>
                                            <p:strVal val="#ppt_w"/>
                                          </p:val>
                                        </p:tav>
                                      </p:tavLst>
                                    </p:anim>
                                    <p:anim calcmode="lin" valueType="num">
                                      <p:cBhvr>
                                        <p:cTn id="36" dur="500" fill="hold"/>
                                        <p:tgtEl>
                                          <p:spTgt spid="35"/>
                                        </p:tgtEl>
                                        <p:attrNameLst>
                                          <p:attrName>ppt_h</p:attrName>
                                        </p:attrNameLst>
                                      </p:cBhvr>
                                      <p:tavLst>
                                        <p:tav tm="0">
                                          <p:val>
                                            <p:strVal val="#ppt_h"/>
                                          </p:val>
                                        </p:tav>
                                        <p:tav tm="100000">
                                          <p:val>
                                            <p:strVal val="#ppt_h"/>
                                          </p:val>
                                        </p:tav>
                                      </p:tavLst>
                                    </p:anim>
                                    <p:anim calcmode="lin" valueType="num">
                                      <p:cBhvr>
                                        <p:cTn id="37" dur="500" fill="hold"/>
                                        <p:tgtEl>
                                          <p:spTgt spid="35"/>
                                        </p:tgtEl>
                                        <p:attrNameLst>
                                          <p:attrName>ppt_x</p:attrName>
                                        </p:attrNameLst>
                                      </p:cBhvr>
                                      <p:tavLst>
                                        <p:tav tm="0">
                                          <p:val>
                                            <p:strVal val="#ppt_x-.2"/>
                                          </p:val>
                                        </p:tav>
                                        <p:tav tm="100000">
                                          <p:val>
                                            <p:strVal val="#ppt_x"/>
                                          </p:val>
                                        </p:tav>
                                      </p:tavLst>
                                    </p:anim>
                                    <p:anim calcmode="lin" valueType="num">
                                      <p:cBhvr>
                                        <p:cTn id="38" dur="500" fill="hold"/>
                                        <p:tgtEl>
                                          <p:spTgt spid="35"/>
                                        </p:tgtEl>
                                        <p:attrNameLst>
                                          <p:attrName>ppt_y</p:attrName>
                                        </p:attrNameLst>
                                      </p:cBhvr>
                                      <p:tavLst>
                                        <p:tav tm="0">
                                          <p:val>
                                            <p:strVal val="#ppt_y"/>
                                          </p:val>
                                        </p:tav>
                                        <p:tav tm="100000">
                                          <p:val>
                                            <p:strVal val="#ppt_y"/>
                                          </p:val>
                                        </p:tav>
                                      </p:tavLst>
                                    </p:anim>
                                    <p:animEffect transition="in" filter="fade">
                                      <p:cBhvr>
                                        <p:cTn id="39" dur="500"/>
                                        <p:tgtEl>
                                          <p:spTgt spid="35"/>
                                        </p:tgtEl>
                                      </p:cBhvr>
                                    </p:animEffect>
                                  </p:childTnLst>
                                </p:cTn>
                              </p:par>
                              <p:par>
                                <p:cTn id="40" presetID="54" presetClass="entr" presetSubtype="0" accel="100000" fill="hold" nodeType="withEffect">
                                  <p:stCondLst>
                                    <p:cond delay="0"/>
                                  </p:stCondLst>
                                  <p:childTnLst>
                                    <p:set>
                                      <p:cBhvr>
                                        <p:cTn id="41" dur="1" fill="hold">
                                          <p:stCondLst>
                                            <p:cond delay="0"/>
                                          </p:stCondLst>
                                        </p:cTn>
                                        <p:tgtEl>
                                          <p:spTgt spid="39"/>
                                        </p:tgtEl>
                                        <p:attrNameLst>
                                          <p:attrName>style.visibility</p:attrName>
                                        </p:attrNameLst>
                                      </p:cBhvr>
                                      <p:to>
                                        <p:strVal val="visible"/>
                                      </p:to>
                                    </p:set>
                                    <p:anim calcmode="lin" valueType="num">
                                      <p:cBhvr>
                                        <p:cTn id="42" dur="500" fill="hold"/>
                                        <p:tgtEl>
                                          <p:spTgt spid="39"/>
                                        </p:tgtEl>
                                        <p:attrNameLst>
                                          <p:attrName>ppt_w</p:attrName>
                                        </p:attrNameLst>
                                      </p:cBhvr>
                                      <p:tavLst>
                                        <p:tav tm="0">
                                          <p:val>
                                            <p:strVal val="#ppt_w*0.05"/>
                                          </p:val>
                                        </p:tav>
                                        <p:tav tm="100000">
                                          <p:val>
                                            <p:strVal val="#ppt_w"/>
                                          </p:val>
                                        </p:tav>
                                      </p:tavLst>
                                    </p:anim>
                                    <p:anim calcmode="lin" valueType="num">
                                      <p:cBhvr>
                                        <p:cTn id="43" dur="500" fill="hold"/>
                                        <p:tgtEl>
                                          <p:spTgt spid="39"/>
                                        </p:tgtEl>
                                        <p:attrNameLst>
                                          <p:attrName>ppt_h</p:attrName>
                                        </p:attrNameLst>
                                      </p:cBhvr>
                                      <p:tavLst>
                                        <p:tav tm="0">
                                          <p:val>
                                            <p:strVal val="#ppt_h"/>
                                          </p:val>
                                        </p:tav>
                                        <p:tav tm="100000">
                                          <p:val>
                                            <p:strVal val="#ppt_h"/>
                                          </p:val>
                                        </p:tav>
                                      </p:tavLst>
                                    </p:anim>
                                    <p:anim calcmode="lin" valueType="num">
                                      <p:cBhvr>
                                        <p:cTn id="44" dur="500" fill="hold"/>
                                        <p:tgtEl>
                                          <p:spTgt spid="39"/>
                                        </p:tgtEl>
                                        <p:attrNameLst>
                                          <p:attrName>ppt_x</p:attrName>
                                        </p:attrNameLst>
                                      </p:cBhvr>
                                      <p:tavLst>
                                        <p:tav tm="0">
                                          <p:val>
                                            <p:strVal val="#ppt_x-.2"/>
                                          </p:val>
                                        </p:tav>
                                        <p:tav tm="100000">
                                          <p:val>
                                            <p:strVal val="#ppt_x"/>
                                          </p:val>
                                        </p:tav>
                                      </p:tavLst>
                                    </p:anim>
                                    <p:anim calcmode="lin" valueType="num">
                                      <p:cBhvr>
                                        <p:cTn id="45" dur="500" fill="hold"/>
                                        <p:tgtEl>
                                          <p:spTgt spid="39"/>
                                        </p:tgtEl>
                                        <p:attrNameLst>
                                          <p:attrName>ppt_y</p:attrName>
                                        </p:attrNameLst>
                                      </p:cBhvr>
                                      <p:tavLst>
                                        <p:tav tm="0">
                                          <p:val>
                                            <p:strVal val="#ppt_y"/>
                                          </p:val>
                                        </p:tav>
                                        <p:tav tm="100000">
                                          <p:val>
                                            <p:strVal val="#ppt_y"/>
                                          </p:val>
                                        </p:tav>
                                      </p:tavLst>
                                    </p:anim>
                                    <p:animEffect transition="in" filter="fade">
                                      <p:cBhvr>
                                        <p:cTn id="46" dur="500"/>
                                        <p:tgtEl>
                                          <p:spTgt spid="39"/>
                                        </p:tgtEl>
                                      </p:cBhvr>
                                    </p:animEffect>
                                  </p:childTnLst>
                                </p:cTn>
                              </p:par>
                              <p:par>
                                <p:cTn id="47" presetID="54" presetClass="entr" presetSubtype="0" accel="100000" fill="hold" nodeType="withEffect">
                                  <p:stCondLst>
                                    <p:cond delay="0"/>
                                  </p:stCondLst>
                                  <p:childTnLst>
                                    <p:set>
                                      <p:cBhvr>
                                        <p:cTn id="48" dur="1" fill="hold">
                                          <p:stCondLst>
                                            <p:cond delay="0"/>
                                          </p:stCondLst>
                                        </p:cTn>
                                        <p:tgtEl>
                                          <p:spTgt spid="43"/>
                                        </p:tgtEl>
                                        <p:attrNameLst>
                                          <p:attrName>style.visibility</p:attrName>
                                        </p:attrNameLst>
                                      </p:cBhvr>
                                      <p:to>
                                        <p:strVal val="visible"/>
                                      </p:to>
                                    </p:set>
                                    <p:anim calcmode="lin" valueType="num">
                                      <p:cBhvr>
                                        <p:cTn id="49" dur="500" fill="hold"/>
                                        <p:tgtEl>
                                          <p:spTgt spid="43"/>
                                        </p:tgtEl>
                                        <p:attrNameLst>
                                          <p:attrName>ppt_w</p:attrName>
                                        </p:attrNameLst>
                                      </p:cBhvr>
                                      <p:tavLst>
                                        <p:tav tm="0">
                                          <p:val>
                                            <p:strVal val="#ppt_w*0.05"/>
                                          </p:val>
                                        </p:tav>
                                        <p:tav tm="100000">
                                          <p:val>
                                            <p:strVal val="#ppt_w"/>
                                          </p:val>
                                        </p:tav>
                                      </p:tavLst>
                                    </p:anim>
                                    <p:anim calcmode="lin" valueType="num">
                                      <p:cBhvr>
                                        <p:cTn id="50" dur="500" fill="hold"/>
                                        <p:tgtEl>
                                          <p:spTgt spid="43"/>
                                        </p:tgtEl>
                                        <p:attrNameLst>
                                          <p:attrName>ppt_h</p:attrName>
                                        </p:attrNameLst>
                                      </p:cBhvr>
                                      <p:tavLst>
                                        <p:tav tm="0">
                                          <p:val>
                                            <p:strVal val="#ppt_h"/>
                                          </p:val>
                                        </p:tav>
                                        <p:tav tm="100000">
                                          <p:val>
                                            <p:strVal val="#ppt_h"/>
                                          </p:val>
                                        </p:tav>
                                      </p:tavLst>
                                    </p:anim>
                                    <p:anim calcmode="lin" valueType="num">
                                      <p:cBhvr>
                                        <p:cTn id="51" dur="500" fill="hold"/>
                                        <p:tgtEl>
                                          <p:spTgt spid="43"/>
                                        </p:tgtEl>
                                        <p:attrNameLst>
                                          <p:attrName>ppt_x</p:attrName>
                                        </p:attrNameLst>
                                      </p:cBhvr>
                                      <p:tavLst>
                                        <p:tav tm="0">
                                          <p:val>
                                            <p:strVal val="#ppt_x-.2"/>
                                          </p:val>
                                        </p:tav>
                                        <p:tav tm="100000">
                                          <p:val>
                                            <p:strVal val="#ppt_x"/>
                                          </p:val>
                                        </p:tav>
                                      </p:tavLst>
                                    </p:anim>
                                    <p:anim calcmode="lin" valueType="num">
                                      <p:cBhvr>
                                        <p:cTn id="52" dur="500" fill="hold"/>
                                        <p:tgtEl>
                                          <p:spTgt spid="43"/>
                                        </p:tgtEl>
                                        <p:attrNameLst>
                                          <p:attrName>ppt_y</p:attrName>
                                        </p:attrNameLst>
                                      </p:cBhvr>
                                      <p:tavLst>
                                        <p:tav tm="0">
                                          <p:val>
                                            <p:strVal val="#ppt_y"/>
                                          </p:val>
                                        </p:tav>
                                        <p:tav tm="100000">
                                          <p:val>
                                            <p:strVal val="#ppt_y"/>
                                          </p:val>
                                        </p:tav>
                                      </p:tavLst>
                                    </p:anim>
                                    <p:animEffect transition="in" filter="fade">
                                      <p:cBhvr>
                                        <p:cTn id="53" dur="500"/>
                                        <p:tgtEl>
                                          <p:spTgt spid="43"/>
                                        </p:tgtEl>
                                      </p:cBhvr>
                                    </p:animEffect>
                                  </p:childTnLst>
                                </p:cTn>
                              </p:par>
                              <p:par>
                                <p:cTn id="54" presetID="54" presetClass="entr" presetSubtype="0" accel="100000" fill="hold" grpId="0" nodeType="withEffect">
                                  <p:stCondLst>
                                    <p:cond delay="0"/>
                                  </p:stCondLst>
                                  <p:childTnLst>
                                    <p:set>
                                      <p:cBhvr>
                                        <p:cTn id="55" dur="1" fill="hold">
                                          <p:stCondLst>
                                            <p:cond delay="0"/>
                                          </p:stCondLst>
                                        </p:cTn>
                                        <p:tgtEl>
                                          <p:spTgt spid="47"/>
                                        </p:tgtEl>
                                        <p:attrNameLst>
                                          <p:attrName>style.visibility</p:attrName>
                                        </p:attrNameLst>
                                      </p:cBhvr>
                                      <p:to>
                                        <p:strVal val="visible"/>
                                      </p:to>
                                    </p:set>
                                    <p:anim calcmode="lin" valueType="num">
                                      <p:cBhvr>
                                        <p:cTn id="56" dur="500" fill="hold"/>
                                        <p:tgtEl>
                                          <p:spTgt spid="47"/>
                                        </p:tgtEl>
                                        <p:attrNameLst>
                                          <p:attrName>ppt_w</p:attrName>
                                        </p:attrNameLst>
                                      </p:cBhvr>
                                      <p:tavLst>
                                        <p:tav tm="0">
                                          <p:val>
                                            <p:strVal val="#ppt_w*0.05"/>
                                          </p:val>
                                        </p:tav>
                                        <p:tav tm="100000">
                                          <p:val>
                                            <p:strVal val="#ppt_w"/>
                                          </p:val>
                                        </p:tav>
                                      </p:tavLst>
                                    </p:anim>
                                    <p:anim calcmode="lin" valueType="num">
                                      <p:cBhvr>
                                        <p:cTn id="57" dur="500" fill="hold"/>
                                        <p:tgtEl>
                                          <p:spTgt spid="47"/>
                                        </p:tgtEl>
                                        <p:attrNameLst>
                                          <p:attrName>ppt_h</p:attrName>
                                        </p:attrNameLst>
                                      </p:cBhvr>
                                      <p:tavLst>
                                        <p:tav tm="0">
                                          <p:val>
                                            <p:strVal val="#ppt_h"/>
                                          </p:val>
                                        </p:tav>
                                        <p:tav tm="100000">
                                          <p:val>
                                            <p:strVal val="#ppt_h"/>
                                          </p:val>
                                        </p:tav>
                                      </p:tavLst>
                                    </p:anim>
                                    <p:anim calcmode="lin" valueType="num">
                                      <p:cBhvr>
                                        <p:cTn id="58" dur="500" fill="hold"/>
                                        <p:tgtEl>
                                          <p:spTgt spid="47"/>
                                        </p:tgtEl>
                                        <p:attrNameLst>
                                          <p:attrName>ppt_x</p:attrName>
                                        </p:attrNameLst>
                                      </p:cBhvr>
                                      <p:tavLst>
                                        <p:tav tm="0">
                                          <p:val>
                                            <p:strVal val="#ppt_x-.2"/>
                                          </p:val>
                                        </p:tav>
                                        <p:tav tm="100000">
                                          <p:val>
                                            <p:strVal val="#ppt_x"/>
                                          </p:val>
                                        </p:tav>
                                      </p:tavLst>
                                    </p:anim>
                                    <p:anim calcmode="lin" valueType="num">
                                      <p:cBhvr>
                                        <p:cTn id="59" dur="500" fill="hold"/>
                                        <p:tgtEl>
                                          <p:spTgt spid="47"/>
                                        </p:tgtEl>
                                        <p:attrNameLst>
                                          <p:attrName>ppt_y</p:attrName>
                                        </p:attrNameLst>
                                      </p:cBhvr>
                                      <p:tavLst>
                                        <p:tav tm="0">
                                          <p:val>
                                            <p:strVal val="#ppt_y"/>
                                          </p:val>
                                        </p:tav>
                                        <p:tav tm="100000">
                                          <p:val>
                                            <p:strVal val="#ppt_y"/>
                                          </p:val>
                                        </p:tav>
                                      </p:tavLst>
                                    </p:anim>
                                    <p:animEffect transition="in" filter="fade">
                                      <p:cBhvr>
                                        <p:cTn id="60" dur="500"/>
                                        <p:tgtEl>
                                          <p:spTgt spid="47"/>
                                        </p:tgtEl>
                                      </p:cBhvr>
                                    </p:animEffect>
                                  </p:childTnLst>
                                </p:cTn>
                              </p:par>
                              <p:par>
                                <p:cTn id="61" presetID="54" presetClass="entr" presetSubtype="0" accel="100000"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anim calcmode="lin" valueType="num">
                                      <p:cBhvr>
                                        <p:cTn id="63" dur="500" fill="hold"/>
                                        <p:tgtEl>
                                          <p:spTgt spid="48"/>
                                        </p:tgtEl>
                                        <p:attrNameLst>
                                          <p:attrName>ppt_w</p:attrName>
                                        </p:attrNameLst>
                                      </p:cBhvr>
                                      <p:tavLst>
                                        <p:tav tm="0">
                                          <p:val>
                                            <p:strVal val="#ppt_w*0.05"/>
                                          </p:val>
                                        </p:tav>
                                        <p:tav tm="100000">
                                          <p:val>
                                            <p:strVal val="#ppt_w"/>
                                          </p:val>
                                        </p:tav>
                                      </p:tavLst>
                                    </p:anim>
                                    <p:anim calcmode="lin" valueType="num">
                                      <p:cBhvr>
                                        <p:cTn id="64" dur="500" fill="hold"/>
                                        <p:tgtEl>
                                          <p:spTgt spid="48"/>
                                        </p:tgtEl>
                                        <p:attrNameLst>
                                          <p:attrName>ppt_h</p:attrName>
                                        </p:attrNameLst>
                                      </p:cBhvr>
                                      <p:tavLst>
                                        <p:tav tm="0">
                                          <p:val>
                                            <p:strVal val="#ppt_h"/>
                                          </p:val>
                                        </p:tav>
                                        <p:tav tm="100000">
                                          <p:val>
                                            <p:strVal val="#ppt_h"/>
                                          </p:val>
                                        </p:tav>
                                      </p:tavLst>
                                    </p:anim>
                                    <p:anim calcmode="lin" valueType="num">
                                      <p:cBhvr>
                                        <p:cTn id="65" dur="500" fill="hold"/>
                                        <p:tgtEl>
                                          <p:spTgt spid="48"/>
                                        </p:tgtEl>
                                        <p:attrNameLst>
                                          <p:attrName>ppt_x</p:attrName>
                                        </p:attrNameLst>
                                      </p:cBhvr>
                                      <p:tavLst>
                                        <p:tav tm="0">
                                          <p:val>
                                            <p:strVal val="#ppt_x-.2"/>
                                          </p:val>
                                        </p:tav>
                                        <p:tav tm="100000">
                                          <p:val>
                                            <p:strVal val="#ppt_x"/>
                                          </p:val>
                                        </p:tav>
                                      </p:tavLst>
                                    </p:anim>
                                    <p:anim calcmode="lin" valueType="num">
                                      <p:cBhvr>
                                        <p:cTn id="66" dur="500" fill="hold"/>
                                        <p:tgtEl>
                                          <p:spTgt spid="48"/>
                                        </p:tgtEl>
                                        <p:attrNameLst>
                                          <p:attrName>ppt_y</p:attrName>
                                        </p:attrNameLst>
                                      </p:cBhvr>
                                      <p:tavLst>
                                        <p:tav tm="0">
                                          <p:val>
                                            <p:strVal val="#ppt_y"/>
                                          </p:val>
                                        </p:tav>
                                        <p:tav tm="100000">
                                          <p:val>
                                            <p:strVal val="#ppt_y"/>
                                          </p:val>
                                        </p:tav>
                                      </p:tavLst>
                                    </p:anim>
                                    <p:animEffect transition="in" filter="fade">
                                      <p:cBhvr>
                                        <p:cTn id="67" dur="500"/>
                                        <p:tgtEl>
                                          <p:spTgt spid="48"/>
                                        </p:tgtEl>
                                      </p:cBhvr>
                                    </p:animEffect>
                                  </p:childTnLst>
                                </p:cTn>
                              </p:par>
                              <p:par>
                                <p:cTn id="68" presetID="54" presetClass="entr" presetSubtype="0" accel="100000" fill="hold" grpId="0" nodeType="withEffect">
                                  <p:stCondLst>
                                    <p:cond delay="0"/>
                                  </p:stCondLst>
                                  <p:childTnLst>
                                    <p:set>
                                      <p:cBhvr>
                                        <p:cTn id="69" dur="1" fill="hold">
                                          <p:stCondLst>
                                            <p:cond delay="0"/>
                                          </p:stCondLst>
                                        </p:cTn>
                                        <p:tgtEl>
                                          <p:spTgt spid="49"/>
                                        </p:tgtEl>
                                        <p:attrNameLst>
                                          <p:attrName>style.visibility</p:attrName>
                                        </p:attrNameLst>
                                      </p:cBhvr>
                                      <p:to>
                                        <p:strVal val="visible"/>
                                      </p:to>
                                    </p:set>
                                    <p:anim calcmode="lin" valueType="num">
                                      <p:cBhvr>
                                        <p:cTn id="70" dur="500" fill="hold"/>
                                        <p:tgtEl>
                                          <p:spTgt spid="49"/>
                                        </p:tgtEl>
                                        <p:attrNameLst>
                                          <p:attrName>ppt_w</p:attrName>
                                        </p:attrNameLst>
                                      </p:cBhvr>
                                      <p:tavLst>
                                        <p:tav tm="0">
                                          <p:val>
                                            <p:strVal val="#ppt_w*0.05"/>
                                          </p:val>
                                        </p:tav>
                                        <p:tav tm="100000">
                                          <p:val>
                                            <p:strVal val="#ppt_w"/>
                                          </p:val>
                                        </p:tav>
                                      </p:tavLst>
                                    </p:anim>
                                    <p:anim calcmode="lin" valueType="num">
                                      <p:cBhvr>
                                        <p:cTn id="71" dur="500" fill="hold"/>
                                        <p:tgtEl>
                                          <p:spTgt spid="49"/>
                                        </p:tgtEl>
                                        <p:attrNameLst>
                                          <p:attrName>ppt_h</p:attrName>
                                        </p:attrNameLst>
                                      </p:cBhvr>
                                      <p:tavLst>
                                        <p:tav tm="0">
                                          <p:val>
                                            <p:strVal val="#ppt_h"/>
                                          </p:val>
                                        </p:tav>
                                        <p:tav tm="100000">
                                          <p:val>
                                            <p:strVal val="#ppt_h"/>
                                          </p:val>
                                        </p:tav>
                                      </p:tavLst>
                                    </p:anim>
                                    <p:anim calcmode="lin" valueType="num">
                                      <p:cBhvr>
                                        <p:cTn id="72" dur="500" fill="hold"/>
                                        <p:tgtEl>
                                          <p:spTgt spid="49"/>
                                        </p:tgtEl>
                                        <p:attrNameLst>
                                          <p:attrName>ppt_x</p:attrName>
                                        </p:attrNameLst>
                                      </p:cBhvr>
                                      <p:tavLst>
                                        <p:tav tm="0">
                                          <p:val>
                                            <p:strVal val="#ppt_x-.2"/>
                                          </p:val>
                                        </p:tav>
                                        <p:tav tm="100000">
                                          <p:val>
                                            <p:strVal val="#ppt_x"/>
                                          </p:val>
                                        </p:tav>
                                      </p:tavLst>
                                    </p:anim>
                                    <p:anim calcmode="lin" valueType="num">
                                      <p:cBhvr>
                                        <p:cTn id="73" dur="500" fill="hold"/>
                                        <p:tgtEl>
                                          <p:spTgt spid="49"/>
                                        </p:tgtEl>
                                        <p:attrNameLst>
                                          <p:attrName>ppt_y</p:attrName>
                                        </p:attrNameLst>
                                      </p:cBhvr>
                                      <p:tavLst>
                                        <p:tav tm="0">
                                          <p:val>
                                            <p:strVal val="#ppt_y"/>
                                          </p:val>
                                        </p:tav>
                                        <p:tav tm="100000">
                                          <p:val>
                                            <p:strVal val="#ppt_y"/>
                                          </p:val>
                                        </p:tav>
                                      </p:tavLst>
                                    </p:anim>
                                    <p:animEffect transition="in" filter="fade">
                                      <p:cBhvr>
                                        <p:cTn id="74" dur="500"/>
                                        <p:tgtEl>
                                          <p:spTgt spid="49"/>
                                        </p:tgtEl>
                                      </p:cBhvr>
                                    </p:animEffect>
                                  </p:childTnLst>
                                </p:cTn>
                              </p:par>
                              <p:par>
                                <p:cTn id="75" presetID="54" presetClass="entr" presetSubtype="0" accel="100000" fill="hold" grpId="0" nodeType="withEffect">
                                  <p:stCondLst>
                                    <p:cond delay="0"/>
                                  </p:stCondLst>
                                  <p:childTnLst>
                                    <p:set>
                                      <p:cBhvr>
                                        <p:cTn id="76" dur="1" fill="hold">
                                          <p:stCondLst>
                                            <p:cond delay="0"/>
                                          </p:stCondLst>
                                        </p:cTn>
                                        <p:tgtEl>
                                          <p:spTgt spid="50"/>
                                        </p:tgtEl>
                                        <p:attrNameLst>
                                          <p:attrName>style.visibility</p:attrName>
                                        </p:attrNameLst>
                                      </p:cBhvr>
                                      <p:to>
                                        <p:strVal val="visible"/>
                                      </p:to>
                                    </p:set>
                                    <p:anim calcmode="lin" valueType="num">
                                      <p:cBhvr>
                                        <p:cTn id="77" dur="500" fill="hold"/>
                                        <p:tgtEl>
                                          <p:spTgt spid="50"/>
                                        </p:tgtEl>
                                        <p:attrNameLst>
                                          <p:attrName>ppt_w</p:attrName>
                                        </p:attrNameLst>
                                      </p:cBhvr>
                                      <p:tavLst>
                                        <p:tav tm="0">
                                          <p:val>
                                            <p:strVal val="#ppt_w*0.05"/>
                                          </p:val>
                                        </p:tav>
                                        <p:tav tm="100000">
                                          <p:val>
                                            <p:strVal val="#ppt_w"/>
                                          </p:val>
                                        </p:tav>
                                      </p:tavLst>
                                    </p:anim>
                                    <p:anim calcmode="lin" valueType="num">
                                      <p:cBhvr>
                                        <p:cTn id="78" dur="500" fill="hold"/>
                                        <p:tgtEl>
                                          <p:spTgt spid="50"/>
                                        </p:tgtEl>
                                        <p:attrNameLst>
                                          <p:attrName>ppt_h</p:attrName>
                                        </p:attrNameLst>
                                      </p:cBhvr>
                                      <p:tavLst>
                                        <p:tav tm="0">
                                          <p:val>
                                            <p:strVal val="#ppt_h"/>
                                          </p:val>
                                        </p:tav>
                                        <p:tav tm="100000">
                                          <p:val>
                                            <p:strVal val="#ppt_h"/>
                                          </p:val>
                                        </p:tav>
                                      </p:tavLst>
                                    </p:anim>
                                    <p:anim calcmode="lin" valueType="num">
                                      <p:cBhvr>
                                        <p:cTn id="79" dur="500" fill="hold"/>
                                        <p:tgtEl>
                                          <p:spTgt spid="50"/>
                                        </p:tgtEl>
                                        <p:attrNameLst>
                                          <p:attrName>ppt_x</p:attrName>
                                        </p:attrNameLst>
                                      </p:cBhvr>
                                      <p:tavLst>
                                        <p:tav tm="0">
                                          <p:val>
                                            <p:strVal val="#ppt_x-.2"/>
                                          </p:val>
                                        </p:tav>
                                        <p:tav tm="100000">
                                          <p:val>
                                            <p:strVal val="#ppt_x"/>
                                          </p:val>
                                        </p:tav>
                                      </p:tavLst>
                                    </p:anim>
                                    <p:anim calcmode="lin" valueType="num">
                                      <p:cBhvr>
                                        <p:cTn id="80" dur="500" fill="hold"/>
                                        <p:tgtEl>
                                          <p:spTgt spid="50"/>
                                        </p:tgtEl>
                                        <p:attrNameLst>
                                          <p:attrName>ppt_y</p:attrName>
                                        </p:attrNameLst>
                                      </p:cBhvr>
                                      <p:tavLst>
                                        <p:tav tm="0">
                                          <p:val>
                                            <p:strVal val="#ppt_y"/>
                                          </p:val>
                                        </p:tav>
                                        <p:tav tm="100000">
                                          <p:val>
                                            <p:strVal val="#ppt_y"/>
                                          </p:val>
                                        </p:tav>
                                      </p:tavLst>
                                    </p:anim>
                                    <p:animEffect transition="in" filter="fade">
                                      <p:cBhvr>
                                        <p:cTn id="81" dur="500"/>
                                        <p:tgtEl>
                                          <p:spTgt spid="50"/>
                                        </p:tgtEl>
                                      </p:cBhvr>
                                    </p:animEffect>
                                  </p:childTnLst>
                                </p:cTn>
                              </p:par>
                              <p:par>
                                <p:cTn id="82" presetID="54" presetClass="entr" presetSubtype="0" accel="100000" fill="hold" grpId="0" nodeType="withEffect">
                                  <p:stCondLst>
                                    <p:cond delay="0"/>
                                  </p:stCondLst>
                                  <p:childTnLst>
                                    <p:set>
                                      <p:cBhvr>
                                        <p:cTn id="83" dur="1" fill="hold">
                                          <p:stCondLst>
                                            <p:cond delay="0"/>
                                          </p:stCondLst>
                                        </p:cTn>
                                        <p:tgtEl>
                                          <p:spTgt spid="51"/>
                                        </p:tgtEl>
                                        <p:attrNameLst>
                                          <p:attrName>style.visibility</p:attrName>
                                        </p:attrNameLst>
                                      </p:cBhvr>
                                      <p:to>
                                        <p:strVal val="visible"/>
                                      </p:to>
                                    </p:set>
                                    <p:anim calcmode="lin" valueType="num">
                                      <p:cBhvr>
                                        <p:cTn id="84" dur="500" fill="hold"/>
                                        <p:tgtEl>
                                          <p:spTgt spid="51"/>
                                        </p:tgtEl>
                                        <p:attrNameLst>
                                          <p:attrName>ppt_w</p:attrName>
                                        </p:attrNameLst>
                                      </p:cBhvr>
                                      <p:tavLst>
                                        <p:tav tm="0">
                                          <p:val>
                                            <p:strVal val="#ppt_w*0.05"/>
                                          </p:val>
                                        </p:tav>
                                        <p:tav tm="100000">
                                          <p:val>
                                            <p:strVal val="#ppt_w"/>
                                          </p:val>
                                        </p:tav>
                                      </p:tavLst>
                                    </p:anim>
                                    <p:anim calcmode="lin" valueType="num">
                                      <p:cBhvr>
                                        <p:cTn id="85" dur="500" fill="hold"/>
                                        <p:tgtEl>
                                          <p:spTgt spid="51"/>
                                        </p:tgtEl>
                                        <p:attrNameLst>
                                          <p:attrName>ppt_h</p:attrName>
                                        </p:attrNameLst>
                                      </p:cBhvr>
                                      <p:tavLst>
                                        <p:tav tm="0">
                                          <p:val>
                                            <p:strVal val="#ppt_h"/>
                                          </p:val>
                                        </p:tav>
                                        <p:tav tm="100000">
                                          <p:val>
                                            <p:strVal val="#ppt_h"/>
                                          </p:val>
                                        </p:tav>
                                      </p:tavLst>
                                    </p:anim>
                                    <p:anim calcmode="lin" valueType="num">
                                      <p:cBhvr>
                                        <p:cTn id="86" dur="500" fill="hold"/>
                                        <p:tgtEl>
                                          <p:spTgt spid="51"/>
                                        </p:tgtEl>
                                        <p:attrNameLst>
                                          <p:attrName>ppt_x</p:attrName>
                                        </p:attrNameLst>
                                      </p:cBhvr>
                                      <p:tavLst>
                                        <p:tav tm="0">
                                          <p:val>
                                            <p:strVal val="#ppt_x-.2"/>
                                          </p:val>
                                        </p:tav>
                                        <p:tav tm="100000">
                                          <p:val>
                                            <p:strVal val="#ppt_x"/>
                                          </p:val>
                                        </p:tav>
                                      </p:tavLst>
                                    </p:anim>
                                    <p:anim calcmode="lin" valueType="num">
                                      <p:cBhvr>
                                        <p:cTn id="87" dur="500" fill="hold"/>
                                        <p:tgtEl>
                                          <p:spTgt spid="51"/>
                                        </p:tgtEl>
                                        <p:attrNameLst>
                                          <p:attrName>ppt_y</p:attrName>
                                        </p:attrNameLst>
                                      </p:cBhvr>
                                      <p:tavLst>
                                        <p:tav tm="0">
                                          <p:val>
                                            <p:strVal val="#ppt_y"/>
                                          </p:val>
                                        </p:tav>
                                        <p:tav tm="100000">
                                          <p:val>
                                            <p:strVal val="#ppt_y"/>
                                          </p:val>
                                        </p:tav>
                                      </p:tavLst>
                                    </p:anim>
                                    <p:animEffect transition="in" filter="fade">
                                      <p:cBhvr>
                                        <p:cTn id="88" dur="500"/>
                                        <p:tgtEl>
                                          <p:spTgt spid="51"/>
                                        </p:tgtEl>
                                      </p:cBhvr>
                                    </p:animEffect>
                                  </p:childTnLst>
                                </p:cTn>
                              </p:par>
                              <p:par>
                                <p:cTn id="89" presetID="54" presetClass="entr" presetSubtype="0" accel="100000" fill="hold" grpId="0" nodeType="withEffect">
                                  <p:stCondLst>
                                    <p:cond delay="0"/>
                                  </p:stCondLst>
                                  <p:childTnLst>
                                    <p:set>
                                      <p:cBhvr>
                                        <p:cTn id="90" dur="1" fill="hold">
                                          <p:stCondLst>
                                            <p:cond delay="0"/>
                                          </p:stCondLst>
                                        </p:cTn>
                                        <p:tgtEl>
                                          <p:spTgt spid="52"/>
                                        </p:tgtEl>
                                        <p:attrNameLst>
                                          <p:attrName>style.visibility</p:attrName>
                                        </p:attrNameLst>
                                      </p:cBhvr>
                                      <p:to>
                                        <p:strVal val="visible"/>
                                      </p:to>
                                    </p:set>
                                    <p:anim calcmode="lin" valueType="num">
                                      <p:cBhvr>
                                        <p:cTn id="91" dur="500" fill="hold"/>
                                        <p:tgtEl>
                                          <p:spTgt spid="52"/>
                                        </p:tgtEl>
                                        <p:attrNameLst>
                                          <p:attrName>ppt_w</p:attrName>
                                        </p:attrNameLst>
                                      </p:cBhvr>
                                      <p:tavLst>
                                        <p:tav tm="0">
                                          <p:val>
                                            <p:strVal val="#ppt_w*0.05"/>
                                          </p:val>
                                        </p:tav>
                                        <p:tav tm="100000">
                                          <p:val>
                                            <p:strVal val="#ppt_w"/>
                                          </p:val>
                                        </p:tav>
                                      </p:tavLst>
                                    </p:anim>
                                    <p:anim calcmode="lin" valueType="num">
                                      <p:cBhvr>
                                        <p:cTn id="92" dur="500" fill="hold"/>
                                        <p:tgtEl>
                                          <p:spTgt spid="52"/>
                                        </p:tgtEl>
                                        <p:attrNameLst>
                                          <p:attrName>ppt_h</p:attrName>
                                        </p:attrNameLst>
                                      </p:cBhvr>
                                      <p:tavLst>
                                        <p:tav tm="0">
                                          <p:val>
                                            <p:strVal val="#ppt_h"/>
                                          </p:val>
                                        </p:tav>
                                        <p:tav tm="100000">
                                          <p:val>
                                            <p:strVal val="#ppt_h"/>
                                          </p:val>
                                        </p:tav>
                                      </p:tavLst>
                                    </p:anim>
                                    <p:anim calcmode="lin" valueType="num">
                                      <p:cBhvr>
                                        <p:cTn id="93" dur="500" fill="hold"/>
                                        <p:tgtEl>
                                          <p:spTgt spid="52"/>
                                        </p:tgtEl>
                                        <p:attrNameLst>
                                          <p:attrName>ppt_x</p:attrName>
                                        </p:attrNameLst>
                                      </p:cBhvr>
                                      <p:tavLst>
                                        <p:tav tm="0">
                                          <p:val>
                                            <p:strVal val="#ppt_x-.2"/>
                                          </p:val>
                                        </p:tav>
                                        <p:tav tm="100000">
                                          <p:val>
                                            <p:strVal val="#ppt_x"/>
                                          </p:val>
                                        </p:tav>
                                      </p:tavLst>
                                    </p:anim>
                                    <p:anim calcmode="lin" valueType="num">
                                      <p:cBhvr>
                                        <p:cTn id="94" dur="500" fill="hold"/>
                                        <p:tgtEl>
                                          <p:spTgt spid="52"/>
                                        </p:tgtEl>
                                        <p:attrNameLst>
                                          <p:attrName>ppt_y</p:attrName>
                                        </p:attrNameLst>
                                      </p:cBhvr>
                                      <p:tavLst>
                                        <p:tav tm="0">
                                          <p:val>
                                            <p:strVal val="#ppt_y"/>
                                          </p:val>
                                        </p:tav>
                                        <p:tav tm="100000">
                                          <p:val>
                                            <p:strVal val="#ppt_y"/>
                                          </p:val>
                                        </p:tav>
                                      </p:tavLst>
                                    </p:anim>
                                    <p:animEffect transition="in" filter="fade">
                                      <p:cBhvr>
                                        <p:cTn id="95" dur="500"/>
                                        <p:tgtEl>
                                          <p:spTgt spid="52"/>
                                        </p:tgtEl>
                                      </p:cBhvr>
                                    </p:animEffect>
                                  </p:childTnLst>
                                </p:cTn>
                              </p:par>
                              <p:par>
                                <p:cTn id="96" presetID="54" presetClass="entr" presetSubtype="0" accel="100000" fill="hold" grpId="0" nodeType="withEffect">
                                  <p:stCondLst>
                                    <p:cond delay="0"/>
                                  </p:stCondLst>
                                  <p:childTnLst>
                                    <p:set>
                                      <p:cBhvr>
                                        <p:cTn id="97" dur="1" fill="hold">
                                          <p:stCondLst>
                                            <p:cond delay="0"/>
                                          </p:stCondLst>
                                        </p:cTn>
                                        <p:tgtEl>
                                          <p:spTgt spid="2"/>
                                        </p:tgtEl>
                                        <p:attrNameLst>
                                          <p:attrName>style.visibility</p:attrName>
                                        </p:attrNameLst>
                                      </p:cBhvr>
                                      <p:to>
                                        <p:strVal val="visible"/>
                                      </p:to>
                                    </p:set>
                                    <p:anim calcmode="lin" valueType="num">
                                      <p:cBhvr>
                                        <p:cTn id="98" dur="500" fill="hold"/>
                                        <p:tgtEl>
                                          <p:spTgt spid="2"/>
                                        </p:tgtEl>
                                        <p:attrNameLst>
                                          <p:attrName>ppt_w</p:attrName>
                                        </p:attrNameLst>
                                      </p:cBhvr>
                                      <p:tavLst>
                                        <p:tav tm="0">
                                          <p:val>
                                            <p:strVal val="#ppt_w*0.05"/>
                                          </p:val>
                                        </p:tav>
                                        <p:tav tm="100000">
                                          <p:val>
                                            <p:strVal val="#ppt_w"/>
                                          </p:val>
                                        </p:tav>
                                      </p:tavLst>
                                    </p:anim>
                                    <p:anim calcmode="lin" valueType="num">
                                      <p:cBhvr>
                                        <p:cTn id="99" dur="500" fill="hold"/>
                                        <p:tgtEl>
                                          <p:spTgt spid="2"/>
                                        </p:tgtEl>
                                        <p:attrNameLst>
                                          <p:attrName>ppt_h</p:attrName>
                                        </p:attrNameLst>
                                      </p:cBhvr>
                                      <p:tavLst>
                                        <p:tav tm="0">
                                          <p:val>
                                            <p:strVal val="#ppt_h"/>
                                          </p:val>
                                        </p:tav>
                                        <p:tav tm="100000">
                                          <p:val>
                                            <p:strVal val="#ppt_h"/>
                                          </p:val>
                                        </p:tav>
                                      </p:tavLst>
                                    </p:anim>
                                    <p:anim calcmode="lin" valueType="num">
                                      <p:cBhvr>
                                        <p:cTn id="100" dur="500" fill="hold"/>
                                        <p:tgtEl>
                                          <p:spTgt spid="2"/>
                                        </p:tgtEl>
                                        <p:attrNameLst>
                                          <p:attrName>ppt_x</p:attrName>
                                        </p:attrNameLst>
                                      </p:cBhvr>
                                      <p:tavLst>
                                        <p:tav tm="0">
                                          <p:val>
                                            <p:strVal val="#ppt_x-.2"/>
                                          </p:val>
                                        </p:tav>
                                        <p:tav tm="100000">
                                          <p:val>
                                            <p:strVal val="#ppt_x"/>
                                          </p:val>
                                        </p:tav>
                                      </p:tavLst>
                                    </p:anim>
                                    <p:anim calcmode="lin" valueType="num">
                                      <p:cBhvr>
                                        <p:cTn id="101" dur="500" fill="hold"/>
                                        <p:tgtEl>
                                          <p:spTgt spid="2"/>
                                        </p:tgtEl>
                                        <p:attrNameLst>
                                          <p:attrName>ppt_y</p:attrName>
                                        </p:attrNameLst>
                                      </p:cBhvr>
                                      <p:tavLst>
                                        <p:tav tm="0">
                                          <p:val>
                                            <p:strVal val="#ppt_y"/>
                                          </p:val>
                                        </p:tav>
                                        <p:tav tm="100000">
                                          <p:val>
                                            <p:strVal val="#ppt_y"/>
                                          </p:val>
                                        </p:tav>
                                      </p:tavLst>
                                    </p:anim>
                                    <p:animEffect transition="in" filter="fade">
                                      <p:cBhvr>
                                        <p:cTn id="102" dur="500"/>
                                        <p:tgtEl>
                                          <p:spTgt spid="2"/>
                                        </p:tgtEl>
                                      </p:cBhvr>
                                    </p:animEffect>
                                  </p:childTnLst>
                                </p:cTn>
                              </p:par>
                              <p:par>
                                <p:cTn id="103" presetID="54" presetClass="entr" presetSubtype="0" accel="100000" fill="hold" nodeType="withEffect">
                                  <p:stCondLst>
                                    <p:cond delay="0"/>
                                  </p:stCondLst>
                                  <p:childTnLst>
                                    <p:set>
                                      <p:cBhvr>
                                        <p:cTn id="104" dur="1" fill="hold">
                                          <p:stCondLst>
                                            <p:cond delay="0"/>
                                          </p:stCondLst>
                                        </p:cTn>
                                        <p:tgtEl>
                                          <p:spTgt spid="54"/>
                                        </p:tgtEl>
                                        <p:attrNameLst>
                                          <p:attrName>style.visibility</p:attrName>
                                        </p:attrNameLst>
                                      </p:cBhvr>
                                      <p:to>
                                        <p:strVal val="visible"/>
                                      </p:to>
                                    </p:set>
                                    <p:anim calcmode="lin" valueType="num">
                                      <p:cBhvr>
                                        <p:cTn id="105" dur="500" fill="hold"/>
                                        <p:tgtEl>
                                          <p:spTgt spid="54"/>
                                        </p:tgtEl>
                                        <p:attrNameLst>
                                          <p:attrName>ppt_w</p:attrName>
                                        </p:attrNameLst>
                                      </p:cBhvr>
                                      <p:tavLst>
                                        <p:tav tm="0">
                                          <p:val>
                                            <p:strVal val="#ppt_w*0.05"/>
                                          </p:val>
                                        </p:tav>
                                        <p:tav tm="100000">
                                          <p:val>
                                            <p:strVal val="#ppt_w"/>
                                          </p:val>
                                        </p:tav>
                                      </p:tavLst>
                                    </p:anim>
                                    <p:anim calcmode="lin" valueType="num">
                                      <p:cBhvr>
                                        <p:cTn id="106" dur="500" fill="hold"/>
                                        <p:tgtEl>
                                          <p:spTgt spid="54"/>
                                        </p:tgtEl>
                                        <p:attrNameLst>
                                          <p:attrName>ppt_h</p:attrName>
                                        </p:attrNameLst>
                                      </p:cBhvr>
                                      <p:tavLst>
                                        <p:tav tm="0">
                                          <p:val>
                                            <p:strVal val="#ppt_h"/>
                                          </p:val>
                                        </p:tav>
                                        <p:tav tm="100000">
                                          <p:val>
                                            <p:strVal val="#ppt_h"/>
                                          </p:val>
                                        </p:tav>
                                      </p:tavLst>
                                    </p:anim>
                                    <p:anim calcmode="lin" valueType="num">
                                      <p:cBhvr>
                                        <p:cTn id="107" dur="500" fill="hold"/>
                                        <p:tgtEl>
                                          <p:spTgt spid="54"/>
                                        </p:tgtEl>
                                        <p:attrNameLst>
                                          <p:attrName>ppt_x</p:attrName>
                                        </p:attrNameLst>
                                      </p:cBhvr>
                                      <p:tavLst>
                                        <p:tav tm="0">
                                          <p:val>
                                            <p:strVal val="#ppt_x-.2"/>
                                          </p:val>
                                        </p:tav>
                                        <p:tav tm="100000">
                                          <p:val>
                                            <p:strVal val="#ppt_x"/>
                                          </p:val>
                                        </p:tav>
                                      </p:tavLst>
                                    </p:anim>
                                    <p:anim calcmode="lin" valueType="num">
                                      <p:cBhvr>
                                        <p:cTn id="108" dur="500" fill="hold"/>
                                        <p:tgtEl>
                                          <p:spTgt spid="54"/>
                                        </p:tgtEl>
                                        <p:attrNameLst>
                                          <p:attrName>ppt_y</p:attrName>
                                        </p:attrNameLst>
                                      </p:cBhvr>
                                      <p:tavLst>
                                        <p:tav tm="0">
                                          <p:val>
                                            <p:strVal val="#ppt_y"/>
                                          </p:val>
                                        </p:tav>
                                        <p:tav tm="100000">
                                          <p:val>
                                            <p:strVal val="#ppt_y"/>
                                          </p:val>
                                        </p:tav>
                                      </p:tavLst>
                                    </p:anim>
                                    <p:animEffect transition="in" filter="fade">
                                      <p:cBhvr>
                                        <p:cTn id="109" dur="500"/>
                                        <p:tgtEl>
                                          <p:spTgt spid="54"/>
                                        </p:tgtEl>
                                      </p:cBhvr>
                                    </p:animEffect>
                                  </p:childTnLst>
                                </p:cTn>
                              </p:par>
                              <p:par>
                                <p:cTn id="110" presetID="54" presetClass="entr" presetSubtype="0" accel="100000" fill="hold" nodeType="withEffect">
                                  <p:stCondLst>
                                    <p:cond delay="0"/>
                                  </p:stCondLst>
                                  <p:childTnLst>
                                    <p:set>
                                      <p:cBhvr>
                                        <p:cTn id="111" dur="1" fill="hold">
                                          <p:stCondLst>
                                            <p:cond delay="0"/>
                                          </p:stCondLst>
                                        </p:cTn>
                                        <p:tgtEl>
                                          <p:spTgt spid="5"/>
                                        </p:tgtEl>
                                        <p:attrNameLst>
                                          <p:attrName>style.visibility</p:attrName>
                                        </p:attrNameLst>
                                      </p:cBhvr>
                                      <p:to>
                                        <p:strVal val="visible"/>
                                      </p:to>
                                    </p:set>
                                    <p:anim calcmode="lin" valueType="num">
                                      <p:cBhvr>
                                        <p:cTn id="112" dur="500" fill="hold"/>
                                        <p:tgtEl>
                                          <p:spTgt spid="5"/>
                                        </p:tgtEl>
                                        <p:attrNameLst>
                                          <p:attrName>ppt_w</p:attrName>
                                        </p:attrNameLst>
                                      </p:cBhvr>
                                      <p:tavLst>
                                        <p:tav tm="0">
                                          <p:val>
                                            <p:strVal val="#ppt_w*0.05"/>
                                          </p:val>
                                        </p:tav>
                                        <p:tav tm="100000">
                                          <p:val>
                                            <p:strVal val="#ppt_w"/>
                                          </p:val>
                                        </p:tav>
                                      </p:tavLst>
                                    </p:anim>
                                    <p:anim calcmode="lin" valueType="num">
                                      <p:cBhvr>
                                        <p:cTn id="113" dur="500" fill="hold"/>
                                        <p:tgtEl>
                                          <p:spTgt spid="5"/>
                                        </p:tgtEl>
                                        <p:attrNameLst>
                                          <p:attrName>ppt_h</p:attrName>
                                        </p:attrNameLst>
                                      </p:cBhvr>
                                      <p:tavLst>
                                        <p:tav tm="0">
                                          <p:val>
                                            <p:strVal val="#ppt_h"/>
                                          </p:val>
                                        </p:tav>
                                        <p:tav tm="100000">
                                          <p:val>
                                            <p:strVal val="#ppt_h"/>
                                          </p:val>
                                        </p:tav>
                                      </p:tavLst>
                                    </p:anim>
                                    <p:anim calcmode="lin" valueType="num">
                                      <p:cBhvr>
                                        <p:cTn id="114" dur="500" fill="hold"/>
                                        <p:tgtEl>
                                          <p:spTgt spid="5"/>
                                        </p:tgtEl>
                                        <p:attrNameLst>
                                          <p:attrName>ppt_x</p:attrName>
                                        </p:attrNameLst>
                                      </p:cBhvr>
                                      <p:tavLst>
                                        <p:tav tm="0">
                                          <p:val>
                                            <p:strVal val="#ppt_x-.2"/>
                                          </p:val>
                                        </p:tav>
                                        <p:tav tm="100000">
                                          <p:val>
                                            <p:strVal val="#ppt_x"/>
                                          </p:val>
                                        </p:tav>
                                      </p:tavLst>
                                    </p:anim>
                                    <p:anim calcmode="lin" valueType="num">
                                      <p:cBhvr>
                                        <p:cTn id="115" dur="500" fill="hold"/>
                                        <p:tgtEl>
                                          <p:spTgt spid="5"/>
                                        </p:tgtEl>
                                        <p:attrNameLst>
                                          <p:attrName>ppt_y</p:attrName>
                                        </p:attrNameLst>
                                      </p:cBhvr>
                                      <p:tavLst>
                                        <p:tav tm="0">
                                          <p:val>
                                            <p:strVal val="#ppt_y"/>
                                          </p:val>
                                        </p:tav>
                                        <p:tav tm="100000">
                                          <p:val>
                                            <p:strVal val="#ppt_y"/>
                                          </p:val>
                                        </p:tav>
                                      </p:tavLst>
                                    </p:anim>
                                    <p:animEffect transition="in" filter="fade">
                                      <p:cBhvr>
                                        <p:cTn id="116" dur="500"/>
                                        <p:tgtEl>
                                          <p:spTgt spid="5"/>
                                        </p:tgtEl>
                                      </p:cBhvr>
                                    </p:animEffect>
                                  </p:childTnLst>
                                </p:cTn>
                              </p:par>
                              <p:par>
                                <p:cTn id="117" presetID="54" presetClass="entr" presetSubtype="0" accel="100000" fill="hold" grpId="0" nodeType="withEffect">
                                  <p:stCondLst>
                                    <p:cond delay="0"/>
                                  </p:stCondLst>
                                  <p:childTnLst>
                                    <p:set>
                                      <p:cBhvr>
                                        <p:cTn id="118" dur="1" fill="hold">
                                          <p:stCondLst>
                                            <p:cond delay="0"/>
                                          </p:stCondLst>
                                        </p:cTn>
                                        <p:tgtEl>
                                          <p:spTgt spid="71"/>
                                        </p:tgtEl>
                                        <p:attrNameLst>
                                          <p:attrName>style.visibility</p:attrName>
                                        </p:attrNameLst>
                                      </p:cBhvr>
                                      <p:to>
                                        <p:strVal val="visible"/>
                                      </p:to>
                                    </p:set>
                                    <p:anim calcmode="lin" valueType="num">
                                      <p:cBhvr>
                                        <p:cTn id="119" dur="500" fill="hold"/>
                                        <p:tgtEl>
                                          <p:spTgt spid="71"/>
                                        </p:tgtEl>
                                        <p:attrNameLst>
                                          <p:attrName>ppt_w</p:attrName>
                                        </p:attrNameLst>
                                      </p:cBhvr>
                                      <p:tavLst>
                                        <p:tav tm="0">
                                          <p:val>
                                            <p:strVal val="#ppt_w*0.05"/>
                                          </p:val>
                                        </p:tav>
                                        <p:tav tm="100000">
                                          <p:val>
                                            <p:strVal val="#ppt_w"/>
                                          </p:val>
                                        </p:tav>
                                      </p:tavLst>
                                    </p:anim>
                                    <p:anim calcmode="lin" valueType="num">
                                      <p:cBhvr>
                                        <p:cTn id="120" dur="500" fill="hold"/>
                                        <p:tgtEl>
                                          <p:spTgt spid="71"/>
                                        </p:tgtEl>
                                        <p:attrNameLst>
                                          <p:attrName>ppt_h</p:attrName>
                                        </p:attrNameLst>
                                      </p:cBhvr>
                                      <p:tavLst>
                                        <p:tav tm="0">
                                          <p:val>
                                            <p:strVal val="#ppt_h"/>
                                          </p:val>
                                        </p:tav>
                                        <p:tav tm="100000">
                                          <p:val>
                                            <p:strVal val="#ppt_h"/>
                                          </p:val>
                                        </p:tav>
                                      </p:tavLst>
                                    </p:anim>
                                    <p:anim calcmode="lin" valueType="num">
                                      <p:cBhvr>
                                        <p:cTn id="121" dur="500" fill="hold"/>
                                        <p:tgtEl>
                                          <p:spTgt spid="71"/>
                                        </p:tgtEl>
                                        <p:attrNameLst>
                                          <p:attrName>ppt_x</p:attrName>
                                        </p:attrNameLst>
                                      </p:cBhvr>
                                      <p:tavLst>
                                        <p:tav tm="0">
                                          <p:val>
                                            <p:strVal val="#ppt_x-.2"/>
                                          </p:val>
                                        </p:tav>
                                        <p:tav tm="100000">
                                          <p:val>
                                            <p:strVal val="#ppt_x"/>
                                          </p:val>
                                        </p:tav>
                                      </p:tavLst>
                                    </p:anim>
                                    <p:anim calcmode="lin" valueType="num">
                                      <p:cBhvr>
                                        <p:cTn id="122" dur="500" fill="hold"/>
                                        <p:tgtEl>
                                          <p:spTgt spid="71"/>
                                        </p:tgtEl>
                                        <p:attrNameLst>
                                          <p:attrName>ppt_y</p:attrName>
                                        </p:attrNameLst>
                                      </p:cBhvr>
                                      <p:tavLst>
                                        <p:tav tm="0">
                                          <p:val>
                                            <p:strVal val="#ppt_y"/>
                                          </p:val>
                                        </p:tav>
                                        <p:tav tm="100000">
                                          <p:val>
                                            <p:strVal val="#ppt_y"/>
                                          </p:val>
                                        </p:tav>
                                      </p:tavLst>
                                    </p:anim>
                                    <p:animEffect transition="in" filter="fade">
                                      <p:cBhvr>
                                        <p:cTn id="123" dur="500"/>
                                        <p:tgtEl>
                                          <p:spTgt spid="71"/>
                                        </p:tgtEl>
                                      </p:cBhvr>
                                    </p:animEffect>
                                  </p:childTnLst>
                                </p:cTn>
                              </p:par>
                              <p:par>
                                <p:cTn id="124" presetID="54" presetClass="entr" presetSubtype="0" accel="100000" fill="hold" grpId="0" nodeType="withEffect">
                                  <p:stCondLst>
                                    <p:cond delay="0"/>
                                  </p:stCondLst>
                                  <p:childTnLst>
                                    <p:set>
                                      <p:cBhvr>
                                        <p:cTn id="125" dur="1" fill="hold">
                                          <p:stCondLst>
                                            <p:cond delay="0"/>
                                          </p:stCondLst>
                                        </p:cTn>
                                        <p:tgtEl>
                                          <p:spTgt spid="73"/>
                                        </p:tgtEl>
                                        <p:attrNameLst>
                                          <p:attrName>style.visibility</p:attrName>
                                        </p:attrNameLst>
                                      </p:cBhvr>
                                      <p:to>
                                        <p:strVal val="visible"/>
                                      </p:to>
                                    </p:set>
                                    <p:anim calcmode="lin" valueType="num">
                                      <p:cBhvr>
                                        <p:cTn id="126" dur="500" fill="hold"/>
                                        <p:tgtEl>
                                          <p:spTgt spid="73"/>
                                        </p:tgtEl>
                                        <p:attrNameLst>
                                          <p:attrName>ppt_w</p:attrName>
                                        </p:attrNameLst>
                                      </p:cBhvr>
                                      <p:tavLst>
                                        <p:tav tm="0">
                                          <p:val>
                                            <p:strVal val="#ppt_w*0.05"/>
                                          </p:val>
                                        </p:tav>
                                        <p:tav tm="100000">
                                          <p:val>
                                            <p:strVal val="#ppt_w"/>
                                          </p:val>
                                        </p:tav>
                                      </p:tavLst>
                                    </p:anim>
                                    <p:anim calcmode="lin" valueType="num">
                                      <p:cBhvr>
                                        <p:cTn id="127" dur="500" fill="hold"/>
                                        <p:tgtEl>
                                          <p:spTgt spid="73"/>
                                        </p:tgtEl>
                                        <p:attrNameLst>
                                          <p:attrName>ppt_h</p:attrName>
                                        </p:attrNameLst>
                                      </p:cBhvr>
                                      <p:tavLst>
                                        <p:tav tm="0">
                                          <p:val>
                                            <p:strVal val="#ppt_h"/>
                                          </p:val>
                                        </p:tav>
                                        <p:tav tm="100000">
                                          <p:val>
                                            <p:strVal val="#ppt_h"/>
                                          </p:val>
                                        </p:tav>
                                      </p:tavLst>
                                    </p:anim>
                                    <p:anim calcmode="lin" valueType="num">
                                      <p:cBhvr>
                                        <p:cTn id="128" dur="500" fill="hold"/>
                                        <p:tgtEl>
                                          <p:spTgt spid="73"/>
                                        </p:tgtEl>
                                        <p:attrNameLst>
                                          <p:attrName>ppt_x</p:attrName>
                                        </p:attrNameLst>
                                      </p:cBhvr>
                                      <p:tavLst>
                                        <p:tav tm="0">
                                          <p:val>
                                            <p:strVal val="#ppt_x-.2"/>
                                          </p:val>
                                        </p:tav>
                                        <p:tav tm="100000">
                                          <p:val>
                                            <p:strVal val="#ppt_x"/>
                                          </p:val>
                                        </p:tav>
                                      </p:tavLst>
                                    </p:anim>
                                    <p:anim calcmode="lin" valueType="num">
                                      <p:cBhvr>
                                        <p:cTn id="129" dur="500" fill="hold"/>
                                        <p:tgtEl>
                                          <p:spTgt spid="73"/>
                                        </p:tgtEl>
                                        <p:attrNameLst>
                                          <p:attrName>ppt_y</p:attrName>
                                        </p:attrNameLst>
                                      </p:cBhvr>
                                      <p:tavLst>
                                        <p:tav tm="0">
                                          <p:val>
                                            <p:strVal val="#ppt_y"/>
                                          </p:val>
                                        </p:tav>
                                        <p:tav tm="100000">
                                          <p:val>
                                            <p:strVal val="#ppt_y"/>
                                          </p:val>
                                        </p:tav>
                                      </p:tavLst>
                                    </p:anim>
                                    <p:animEffect transition="in" filter="fade">
                                      <p:cBhvr>
                                        <p:cTn id="130" dur="500"/>
                                        <p:tgtEl>
                                          <p:spTgt spid="73"/>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75"/>
                                        </p:tgtEl>
                                        <p:attrNameLst>
                                          <p:attrName>style.visibility</p:attrName>
                                        </p:attrNameLst>
                                      </p:cBhvr>
                                      <p:to>
                                        <p:strVal val="visible"/>
                                      </p:to>
                                    </p:set>
                                    <p:animEffect transition="in" filter="fade">
                                      <p:cBhvr>
                                        <p:cTn id="135" dur="500"/>
                                        <p:tgtEl>
                                          <p:spTgt spid="75"/>
                                        </p:tgtEl>
                                      </p:cBhvr>
                                    </p:animEffect>
                                  </p:childTnLst>
                                </p:cTn>
                              </p:par>
                              <p:par>
                                <p:cTn id="136" presetID="10" presetClass="entr" presetSubtype="0" fill="hold" nodeType="withEffect">
                                  <p:stCondLst>
                                    <p:cond delay="0"/>
                                  </p:stCondLst>
                                  <p:childTnLst>
                                    <p:set>
                                      <p:cBhvr>
                                        <p:cTn id="137" dur="1" fill="hold">
                                          <p:stCondLst>
                                            <p:cond delay="0"/>
                                          </p:stCondLst>
                                        </p:cTn>
                                        <p:tgtEl>
                                          <p:spTgt spid="316"/>
                                        </p:tgtEl>
                                        <p:attrNameLst>
                                          <p:attrName>style.visibility</p:attrName>
                                        </p:attrNameLst>
                                      </p:cBhvr>
                                      <p:to>
                                        <p:strVal val="visible"/>
                                      </p:to>
                                    </p:set>
                                    <p:animEffect transition="in" filter="fade">
                                      <p:cBhvr>
                                        <p:cTn id="138" dur="500"/>
                                        <p:tgtEl>
                                          <p:spTgt spid="316"/>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84"/>
                                        </p:tgtEl>
                                        <p:attrNameLst>
                                          <p:attrName>style.visibility</p:attrName>
                                        </p:attrNameLst>
                                      </p:cBhvr>
                                      <p:to>
                                        <p:strVal val="visible"/>
                                      </p:to>
                                    </p:set>
                                    <p:animEffect transition="in" filter="fade">
                                      <p:cBhvr>
                                        <p:cTn id="141" dur="500"/>
                                        <p:tgtEl>
                                          <p:spTgt spid="84"/>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79"/>
                                        </p:tgtEl>
                                        <p:attrNameLst>
                                          <p:attrName>style.visibility</p:attrName>
                                        </p:attrNameLst>
                                      </p:cBhvr>
                                      <p:to>
                                        <p:strVal val="visible"/>
                                      </p:to>
                                    </p:set>
                                    <p:animEffect transition="in" filter="fade">
                                      <p:cBhvr>
                                        <p:cTn id="146" dur="500"/>
                                        <p:tgtEl>
                                          <p:spTgt spid="79"/>
                                        </p:tgtEl>
                                      </p:cBhvr>
                                    </p:animEffect>
                                  </p:childTnLst>
                                </p:cTn>
                              </p:par>
                              <p:par>
                                <p:cTn id="147" presetID="10" presetClass="entr" presetSubtype="0" fill="hold" nodeType="withEffect">
                                  <p:stCondLst>
                                    <p:cond delay="0"/>
                                  </p:stCondLst>
                                  <p:childTnLst>
                                    <p:set>
                                      <p:cBhvr>
                                        <p:cTn id="148" dur="1" fill="hold">
                                          <p:stCondLst>
                                            <p:cond delay="0"/>
                                          </p:stCondLst>
                                        </p:cTn>
                                        <p:tgtEl>
                                          <p:spTgt spid="85"/>
                                        </p:tgtEl>
                                        <p:attrNameLst>
                                          <p:attrName>style.visibility</p:attrName>
                                        </p:attrNameLst>
                                      </p:cBhvr>
                                      <p:to>
                                        <p:strVal val="visible"/>
                                      </p:to>
                                    </p:set>
                                    <p:animEffect transition="in" filter="fade">
                                      <p:cBhvr>
                                        <p:cTn id="149" dur="500"/>
                                        <p:tgtEl>
                                          <p:spTgt spid="85"/>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88"/>
                                        </p:tgtEl>
                                        <p:attrNameLst>
                                          <p:attrName>style.visibility</p:attrName>
                                        </p:attrNameLst>
                                      </p:cBhvr>
                                      <p:to>
                                        <p:strVal val="visible"/>
                                      </p:to>
                                    </p:set>
                                    <p:animEffect transition="in" filter="fade">
                                      <p:cBhvr>
                                        <p:cTn id="152" dur="500"/>
                                        <p:tgtEl>
                                          <p:spTgt spid="88"/>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81"/>
                                        </p:tgtEl>
                                        <p:attrNameLst>
                                          <p:attrName>style.visibility</p:attrName>
                                        </p:attrNameLst>
                                      </p:cBhvr>
                                      <p:to>
                                        <p:strVal val="visible"/>
                                      </p:to>
                                    </p:set>
                                    <p:animEffect transition="in" filter="fade">
                                      <p:cBhvr>
                                        <p:cTn id="157" dur="500"/>
                                        <p:tgtEl>
                                          <p:spTgt spid="81"/>
                                        </p:tgtEl>
                                      </p:cBhvr>
                                    </p:animEffect>
                                  </p:childTnLst>
                                </p:cTn>
                              </p:par>
                              <p:par>
                                <p:cTn id="158" presetID="10" presetClass="entr" presetSubtype="0" fill="hold" nodeType="withEffect">
                                  <p:stCondLst>
                                    <p:cond delay="0"/>
                                  </p:stCondLst>
                                  <p:childTnLst>
                                    <p:set>
                                      <p:cBhvr>
                                        <p:cTn id="159" dur="1" fill="hold">
                                          <p:stCondLst>
                                            <p:cond delay="0"/>
                                          </p:stCondLst>
                                        </p:cTn>
                                        <p:tgtEl>
                                          <p:spTgt spid="89"/>
                                        </p:tgtEl>
                                        <p:attrNameLst>
                                          <p:attrName>style.visibility</p:attrName>
                                        </p:attrNameLst>
                                      </p:cBhvr>
                                      <p:to>
                                        <p:strVal val="visible"/>
                                      </p:to>
                                    </p:set>
                                    <p:animEffect transition="in" filter="fade">
                                      <p:cBhvr>
                                        <p:cTn id="160" dur="500"/>
                                        <p:tgtEl>
                                          <p:spTgt spid="89"/>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92"/>
                                        </p:tgtEl>
                                        <p:attrNameLst>
                                          <p:attrName>style.visibility</p:attrName>
                                        </p:attrNameLst>
                                      </p:cBhvr>
                                      <p:to>
                                        <p:strVal val="visible"/>
                                      </p:to>
                                    </p:set>
                                    <p:animEffect transition="in" filter="fade">
                                      <p:cBhvr>
                                        <p:cTn id="163" dur="500"/>
                                        <p:tgtEl>
                                          <p:spTgt spid="92"/>
                                        </p:tgtEl>
                                      </p:cBhvr>
                                    </p:animEffect>
                                  </p:childTnLst>
                                </p:cTn>
                              </p:par>
                            </p:childTnLst>
                          </p:cTn>
                        </p:par>
                      </p:childTnLst>
                    </p:cTn>
                  </p:par>
                  <p:par>
                    <p:cTn id="164" fill="hold">
                      <p:stCondLst>
                        <p:cond delay="indefinite"/>
                      </p:stCondLst>
                      <p:childTnLst>
                        <p:par>
                          <p:cTn id="165" fill="hold">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82"/>
                                        </p:tgtEl>
                                        <p:attrNameLst>
                                          <p:attrName>style.visibility</p:attrName>
                                        </p:attrNameLst>
                                      </p:cBhvr>
                                      <p:to>
                                        <p:strVal val="visible"/>
                                      </p:to>
                                    </p:set>
                                    <p:animEffect transition="in" filter="fade">
                                      <p:cBhvr>
                                        <p:cTn id="168" dur="500"/>
                                        <p:tgtEl>
                                          <p:spTgt spid="82"/>
                                        </p:tgtEl>
                                      </p:cBhvr>
                                    </p:animEffect>
                                  </p:childTnLst>
                                </p:cTn>
                              </p:par>
                              <p:par>
                                <p:cTn id="169" presetID="10" presetClass="entr" presetSubtype="0" fill="hold" nodeType="withEffect">
                                  <p:stCondLst>
                                    <p:cond delay="0"/>
                                  </p:stCondLst>
                                  <p:childTnLst>
                                    <p:set>
                                      <p:cBhvr>
                                        <p:cTn id="170" dur="1" fill="hold">
                                          <p:stCondLst>
                                            <p:cond delay="0"/>
                                          </p:stCondLst>
                                        </p:cTn>
                                        <p:tgtEl>
                                          <p:spTgt spid="93"/>
                                        </p:tgtEl>
                                        <p:attrNameLst>
                                          <p:attrName>style.visibility</p:attrName>
                                        </p:attrNameLst>
                                      </p:cBhvr>
                                      <p:to>
                                        <p:strVal val="visible"/>
                                      </p:to>
                                    </p:set>
                                    <p:animEffect transition="in" filter="fade">
                                      <p:cBhvr>
                                        <p:cTn id="171" dur="500"/>
                                        <p:tgtEl>
                                          <p:spTgt spid="93"/>
                                        </p:tgtEl>
                                      </p:cBhvr>
                                    </p:animEffect>
                                  </p:childTnLst>
                                </p:cTn>
                              </p:par>
                              <p:par>
                                <p:cTn id="172" presetID="10" presetClass="entr" presetSubtype="0" fill="hold" grpId="0" nodeType="withEffect">
                                  <p:stCondLst>
                                    <p:cond delay="0"/>
                                  </p:stCondLst>
                                  <p:childTnLst>
                                    <p:set>
                                      <p:cBhvr>
                                        <p:cTn id="173" dur="1" fill="hold">
                                          <p:stCondLst>
                                            <p:cond delay="0"/>
                                          </p:stCondLst>
                                        </p:cTn>
                                        <p:tgtEl>
                                          <p:spTgt spid="96"/>
                                        </p:tgtEl>
                                        <p:attrNameLst>
                                          <p:attrName>style.visibility</p:attrName>
                                        </p:attrNameLst>
                                      </p:cBhvr>
                                      <p:to>
                                        <p:strVal val="visible"/>
                                      </p:to>
                                    </p:set>
                                    <p:animEffect transition="in" filter="fade">
                                      <p:cBhvr>
                                        <p:cTn id="174"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84" grpId="0"/>
      <p:bldP spid="79" grpId="0"/>
      <p:bldP spid="88" grpId="0"/>
      <p:bldP spid="79" grpId="1"/>
      <p:bldP spid="88" grpId="1"/>
      <p:bldP spid="81" grpId="0"/>
      <p:bldP spid="92" grpId="0"/>
      <p:bldP spid="81" grpId="1"/>
      <p:bldP spid="92" grpId="1"/>
      <p:bldP spid="82" grpId="0"/>
      <p:bldP spid="96" grpId="0"/>
      <p:bldP spid="82" grpId="1"/>
      <p:bldP spid="96" grpId="1"/>
      <p:bldP spid="47" grpId="0" animBg="1"/>
      <p:bldP spid="48" grpId="0" animBg="1"/>
      <p:bldP spid="49" grpId="0" animBg="1"/>
      <p:bldP spid="50" grpId="0" animBg="1"/>
      <p:bldP spid="51" grpId="0" animBg="1"/>
      <p:bldP spid="52" grpId="0" animBg="1"/>
      <p:bldP spid="2" grpId="0" animBg="1"/>
      <p:bldP spid="71" grpId="0" animBg="1"/>
      <p:bldP spid="73" grpId="0" animBg="1"/>
      <p:bldP spid="47" grpId="1" animBg="1"/>
      <p:bldP spid="48" grpId="1" animBg="1"/>
      <p:bldP spid="49" grpId="1" animBg="1"/>
      <p:bldP spid="50" grpId="1" animBg="1"/>
      <p:bldP spid="51" grpId="1" animBg="1"/>
      <p:bldP spid="52" grpId="1" animBg="1"/>
      <p:bldP spid="2" grpId="1" animBg="1"/>
      <p:bldP spid="71" grpId="1" animBg="1"/>
      <p:bldP spid="7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DFEF0">
            <a:alpha val="55000"/>
          </a:srgbClr>
        </a:solidFill>
        <a:effectLst/>
      </p:bgPr>
    </p:bg>
    <p:spTree>
      <p:nvGrpSpPr>
        <p:cNvPr id="1" name=""/>
        <p:cNvGrpSpPr/>
        <p:nvPr/>
      </p:nvGrpSpPr>
      <p:grpSpPr>
        <a:xfrm>
          <a:off x="0" y="0"/>
          <a:ext cx="0" cy="0"/>
          <a:chOff x="0" y="0"/>
          <a:chExt cx="0" cy="0"/>
        </a:xfrm>
      </p:grpSpPr>
      <p:sp>
        <p:nvSpPr>
          <p:cNvPr id="100" name="文本框 99"/>
          <p:cNvSpPr txBox="1"/>
          <p:nvPr/>
        </p:nvSpPr>
        <p:spPr>
          <a:xfrm>
            <a:off x="160020" y="333375"/>
            <a:ext cx="6104890" cy="398780"/>
          </a:xfrm>
          <a:prstGeom prst="rect">
            <a:avLst/>
          </a:prstGeom>
          <a:noFill/>
          <a:ln w="9525">
            <a:noFill/>
          </a:ln>
        </p:spPr>
        <p:txBody>
          <a:bodyPr wrap="square">
            <a:spAutoFit/>
          </a:bodyPr>
          <a:p>
            <a:pPr indent="382270"/>
            <a:r>
              <a:rPr lang="zh-CN" sz="2000" b="1">
                <a:solidFill>
                  <a:srgbClr val="CF1B04"/>
                </a:solidFill>
                <a:latin typeface="微软雅黑" panose="020B0503020204020204" charset="-122"/>
                <a:ea typeface="微软雅黑" panose="020B0503020204020204" charset="-122"/>
              </a:rPr>
              <a:t>加快发展现代产业体系，推动经济体系优化升级</a:t>
            </a:r>
            <a:endParaRPr lang="zh-CN" sz="2000" b="1">
              <a:solidFill>
                <a:srgbClr val="CF1B04"/>
              </a:solidFill>
              <a:latin typeface="微软雅黑" panose="020B0503020204020204" charset="-122"/>
              <a:ea typeface="微软雅黑" panose="020B0503020204020204" charset="-122"/>
            </a:endParaRPr>
          </a:p>
        </p:txBody>
      </p:sp>
      <p:cxnSp>
        <p:nvCxnSpPr>
          <p:cNvPr id="149" name="PA_淘宝店chenying0907 35"/>
          <p:cNvCxnSpPr/>
          <p:nvPr>
            <p:custDataLst>
              <p:tags r:id="rId1"/>
            </p:custDataLst>
          </p:nvPr>
        </p:nvCxnSpPr>
        <p:spPr>
          <a:xfrm>
            <a:off x="7389495" y="2571115"/>
            <a:ext cx="0" cy="779780"/>
          </a:xfrm>
          <a:prstGeom prst="line">
            <a:avLst/>
          </a:prstGeom>
          <a:ln w="6350">
            <a:solidFill>
              <a:srgbClr val="DB1F1B"/>
            </a:solidFill>
          </a:ln>
        </p:spPr>
        <p:style>
          <a:lnRef idx="1">
            <a:schemeClr val="accent1"/>
          </a:lnRef>
          <a:fillRef idx="0">
            <a:schemeClr val="accent1"/>
          </a:fillRef>
          <a:effectRef idx="0">
            <a:schemeClr val="accent1"/>
          </a:effectRef>
          <a:fontRef idx="minor">
            <a:schemeClr val="tx1"/>
          </a:fontRef>
        </p:style>
      </p:cxnSp>
      <p:cxnSp>
        <p:nvCxnSpPr>
          <p:cNvPr id="150" name="PA_淘宝店chenying0907 36"/>
          <p:cNvCxnSpPr/>
          <p:nvPr>
            <p:custDataLst>
              <p:tags r:id="rId2"/>
            </p:custDataLst>
          </p:nvPr>
        </p:nvCxnSpPr>
        <p:spPr>
          <a:xfrm>
            <a:off x="4560570" y="2571115"/>
            <a:ext cx="0" cy="779780"/>
          </a:xfrm>
          <a:prstGeom prst="line">
            <a:avLst/>
          </a:prstGeom>
          <a:ln w="6350">
            <a:solidFill>
              <a:srgbClr val="DB1F1B"/>
            </a:solidFill>
          </a:ln>
        </p:spPr>
        <p:style>
          <a:lnRef idx="1">
            <a:schemeClr val="accent1"/>
          </a:lnRef>
          <a:fillRef idx="0">
            <a:schemeClr val="accent1"/>
          </a:fillRef>
          <a:effectRef idx="0">
            <a:schemeClr val="accent1"/>
          </a:effectRef>
          <a:fontRef idx="minor">
            <a:schemeClr val="tx1"/>
          </a:fontRef>
        </p:style>
      </p:cxnSp>
      <p:cxnSp>
        <p:nvCxnSpPr>
          <p:cNvPr id="151" name="PA_淘宝店chenying0907 37"/>
          <p:cNvCxnSpPr/>
          <p:nvPr>
            <p:custDataLst>
              <p:tags r:id="rId3"/>
            </p:custDataLst>
          </p:nvPr>
        </p:nvCxnSpPr>
        <p:spPr>
          <a:xfrm>
            <a:off x="1739900" y="2571115"/>
            <a:ext cx="0" cy="779780"/>
          </a:xfrm>
          <a:prstGeom prst="line">
            <a:avLst/>
          </a:prstGeom>
          <a:ln w="6350">
            <a:solidFill>
              <a:srgbClr val="DB1F1B"/>
            </a:solidFill>
          </a:ln>
        </p:spPr>
        <p:style>
          <a:lnRef idx="1">
            <a:schemeClr val="accent1"/>
          </a:lnRef>
          <a:fillRef idx="0">
            <a:schemeClr val="accent1"/>
          </a:fillRef>
          <a:effectRef idx="0">
            <a:schemeClr val="accent1"/>
          </a:effectRef>
          <a:fontRef idx="minor">
            <a:schemeClr val="tx1"/>
          </a:fontRef>
        </p:style>
      </p:cxnSp>
      <p:cxnSp>
        <p:nvCxnSpPr>
          <p:cNvPr id="152" name="PA_淘宝店chenying0907 38"/>
          <p:cNvCxnSpPr/>
          <p:nvPr>
            <p:custDataLst>
              <p:tags r:id="rId4"/>
            </p:custDataLst>
          </p:nvPr>
        </p:nvCxnSpPr>
        <p:spPr>
          <a:xfrm>
            <a:off x="5978525" y="1807845"/>
            <a:ext cx="0" cy="779780"/>
          </a:xfrm>
          <a:prstGeom prst="line">
            <a:avLst/>
          </a:prstGeom>
          <a:ln w="6350">
            <a:solidFill>
              <a:srgbClr val="DB1F1B"/>
            </a:solidFill>
          </a:ln>
        </p:spPr>
        <p:style>
          <a:lnRef idx="1">
            <a:schemeClr val="accent1"/>
          </a:lnRef>
          <a:fillRef idx="0">
            <a:schemeClr val="accent1"/>
          </a:fillRef>
          <a:effectRef idx="0">
            <a:schemeClr val="accent1"/>
          </a:effectRef>
          <a:fontRef idx="minor">
            <a:schemeClr val="tx1"/>
          </a:fontRef>
        </p:style>
      </p:cxnSp>
      <p:cxnSp>
        <p:nvCxnSpPr>
          <p:cNvPr id="153" name="PA_淘宝店chenying0907 39"/>
          <p:cNvCxnSpPr/>
          <p:nvPr>
            <p:custDataLst>
              <p:tags r:id="rId5"/>
            </p:custDataLst>
          </p:nvPr>
        </p:nvCxnSpPr>
        <p:spPr>
          <a:xfrm>
            <a:off x="3143885" y="1807845"/>
            <a:ext cx="0" cy="779780"/>
          </a:xfrm>
          <a:prstGeom prst="line">
            <a:avLst/>
          </a:prstGeom>
          <a:ln w="6350">
            <a:solidFill>
              <a:srgbClr val="DB1F1B"/>
            </a:solidFill>
          </a:ln>
        </p:spPr>
        <p:style>
          <a:lnRef idx="1">
            <a:schemeClr val="accent1"/>
          </a:lnRef>
          <a:fillRef idx="0">
            <a:schemeClr val="accent1"/>
          </a:fillRef>
          <a:effectRef idx="0">
            <a:schemeClr val="accent1"/>
          </a:effectRef>
          <a:fontRef idx="minor">
            <a:schemeClr val="tx1"/>
          </a:fontRef>
        </p:style>
      </p:cxnSp>
      <p:sp>
        <p:nvSpPr>
          <p:cNvPr id="154" name="PA_淘宝店chenying0907 6"/>
          <p:cNvSpPr/>
          <p:nvPr>
            <p:custDataLst>
              <p:tags r:id="rId6"/>
            </p:custDataLst>
          </p:nvPr>
        </p:nvSpPr>
        <p:spPr bwMode="auto">
          <a:xfrm>
            <a:off x="1043305" y="2515235"/>
            <a:ext cx="1392555" cy="145415"/>
          </a:xfrm>
          <a:custGeom>
            <a:avLst/>
            <a:gdLst>
              <a:gd name="T0" fmla="*/ 1099 w 1149"/>
              <a:gd name="T1" fmla="*/ 121 h 121"/>
              <a:gd name="T2" fmla="*/ 549 w 1149"/>
              <a:gd name="T3" fmla="*/ 121 h 121"/>
              <a:gd name="T4" fmla="*/ 0 w 1149"/>
              <a:gd name="T5" fmla="*/ 121 h 121"/>
              <a:gd name="T6" fmla="*/ 50 w 1149"/>
              <a:gd name="T7" fmla="*/ 61 h 121"/>
              <a:gd name="T8" fmla="*/ 0 w 1149"/>
              <a:gd name="T9" fmla="*/ 0 h 121"/>
              <a:gd name="T10" fmla="*/ 549 w 1149"/>
              <a:gd name="T11" fmla="*/ 0 h 121"/>
              <a:gd name="T12" fmla="*/ 1099 w 1149"/>
              <a:gd name="T13" fmla="*/ 0 h 121"/>
              <a:gd name="T14" fmla="*/ 1149 w 1149"/>
              <a:gd name="T15" fmla="*/ 61 h 121"/>
              <a:gd name="T16" fmla="*/ 1099 w 1149"/>
              <a:gd name="T17" fmla="*/ 12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9" h="121">
                <a:moveTo>
                  <a:pt x="1099" y="121"/>
                </a:moveTo>
                <a:lnTo>
                  <a:pt x="549" y="121"/>
                </a:lnTo>
                <a:lnTo>
                  <a:pt x="0" y="121"/>
                </a:lnTo>
                <a:lnTo>
                  <a:pt x="50" y="61"/>
                </a:lnTo>
                <a:lnTo>
                  <a:pt x="0" y="0"/>
                </a:lnTo>
                <a:lnTo>
                  <a:pt x="549" y="0"/>
                </a:lnTo>
                <a:lnTo>
                  <a:pt x="1099" y="0"/>
                </a:lnTo>
                <a:lnTo>
                  <a:pt x="1149" y="61"/>
                </a:lnTo>
                <a:lnTo>
                  <a:pt x="1099" y="121"/>
                </a:lnTo>
                <a:close/>
              </a:path>
            </a:pathLst>
          </a:custGeom>
          <a:solidFill>
            <a:srgbClr val="E92B29"/>
          </a:solidFill>
          <a:ln w="6350">
            <a:solidFill>
              <a:srgbClr val="DB1F1B"/>
            </a:solidFill>
          </a:ln>
        </p:spPr>
        <p:txBody>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55" name="PA_淘宝店chenying0907 7"/>
          <p:cNvSpPr/>
          <p:nvPr>
            <p:custDataLst>
              <p:tags r:id="rId7"/>
            </p:custDataLst>
          </p:nvPr>
        </p:nvSpPr>
        <p:spPr bwMode="auto">
          <a:xfrm>
            <a:off x="2456815" y="2515235"/>
            <a:ext cx="1391285" cy="145415"/>
          </a:xfrm>
          <a:custGeom>
            <a:avLst/>
            <a:gdLst>
              <a:gd name="T0" fmla="*/ 1098 w 1148"/>
              <a:gd name="T1" fmla="*/ 121 h 121"/>
              <a:gd name="T2" fmla="*/ 550 w 1148"/>
              <a:gd name="T3" fmla="*/ 121 h 121"/>
              <a:gd name="T4" fmla="*/ 0 w 1148"/>
              <a:gd name="T5" fmla="*/ 121 h 121"/>
              <a:gd name="T6" fmla="*/ 50 w 1148"/>
              <a:gd name="T7" fmla="*/ 61 h 121"/>
              <a:gd name="T8" fmla="*/ 0 w 1148"/>
              <a:gd name="T9" fmla="*/ 0 h 121"/>
              <a:gd name="T10" fmla="*/ 550 w 1148"/>
              <a:gd name="T11" fmla="*/ 0 h 121"/>
              <a:gd name="T12" fmla="*/ 1098 w 1148"/>
              <a:gd name="T13" fmla="*/ 0 h 121"/>
              <a:gd name="T14" fmla="*/ 1148 w 1148"/>
              <a:gd name="T15" fmla="*/ 61 h 121"/>
              <a:gd name="T16" fmla="*/ 1098 w 1148"/>
              <a:gd name="T17" fmla="*/ 12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8" h="121">
                <a:moveTo>
                  <a:pt x="1098" y="121"/>
                </a:moveTo>
                <a:lnTo>
                  <a:pt x="550" y="121"/>
                </a:lnTo>
                <a:lnTo>
                  <a:pt x="0" y="121"/>
                </a:lnTo>
                <a:lnTo>
                  <a:pt x="50" y="61"/>
                </a:lnTo>
                <a:lnTo>
                  <a:pt x="0" y="0"/>
                </a:lnTo>
                <a:lnTo>
                  <a:pt x="550" y="0"/>
                </a:lnTo>
                <a:lnTo>
                  <a:pt x="1098" y="0"/>
                </a:lnTo>
                <a:lnTo>
                  <a:pt x="1148" y="61"/>
                </a:lnTo>
                <a:lnTo>
                  <a:pt x="1098" y="121"/>
                </a:lnTo>
                <a:close/>
              </a:path>
            </a:pathLst>
          </a:custGeom>
          <a:solidFill>
            <a:srgbClr val="E92B29"/>
          </a:solidFill>
          <a:ln w="6350">
            <a:solidFill>
              <a:srgbClr val="DB1F1B"/>
            </a:solidFill>
          </a:ln>
        </p:spPr>
        <p:txBody>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56" name="PA_淘宝店chenying0907 8"/>
          <p:cNvSpPr/>
          <p:nvPr>
            <p:custDataLst>
              <p:tags r:id="rId8"/>
            </p:custDataLst>
          </p:nvPr>
        </p:nvSpPr>
        <p:spPr bwMode="auto">
          <a:xfrm>
            <a:off x="3868420" y="2515235"/>
            <a:ext cx="1392555" cy="145415"/>
          </a:xfrm>
          <a:custGeom>
            <a:avLst/>
            <a:gdLst>
              <a:gd name="T0" fmla="*/ 1099 w 1149"/>
              <a:gd name="T1" fmla="*/ 121 h 121"/>
              <a:gd name="T2" fmla="*/ 550 w 1149"/>
              <a:gd name="T3" fmla="*/ 121 h 121"/>
              <a:gd name="T4" fmla="*/ 0 w 1149"/>
              <a:gd name="T5" fmla="*/ 121 h 121"/>
              <a:gd name="T6" fmla="*/ 50 w 1149"/>
              <a:gd name="T7" fmla="*/ 61 h 121"/>
              <a:gd name="T8" fmla="*/ 0 w 1149"/>
              <a:gd name="T9" fmla="*/ 0 h 121"/>
              <a:gd name="T10" fmla="*/ 550 w 1149"/>
              <a:gd name="T11" fmla="*/ 0 h 121"/>
              <a:gd name="T12" fmla="*/ 1099 w 1149"/>
              <a:gd name="T13" fmla="*/ 0 h 121"/>
              <a:gd name="T14" fmla="*/ 1149 w 1149"/>
              <a:gd name="T15" fmla="*/ 61 h 121"/>
              <a:gd name="T16" fmla="*/ 1099 w 1149"/>
              <a:gd name="T17" fmla="*/ 12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9" h="121">
                <a:moveTo>
                  <a:pt x="1099" y="121"/>
                </a:moveTo>
                <a:lnTo>
                  <a:pt x="550" y="121"/>
                </a:lnTo>
                <a:lnTo>
                  <a:pt x="0" y="121"/>
                </a:lnTo>
                <a:lnTo>
                  <a:pt x="50" y="61"/>
                </a:lnTo>
                <a:lnTo>
                  <a:pt x="0" y="0"/>
                </a:lnTo>
                <a:lnTo>
                  <a:pt x="550" y="0"/>
                </a:lnTo>
                <a:lnTo>
                  <a:pt x="1099" y="0"/>
                </a:lnTo>
                <a:lnTo>
                  <a:pt x="1149" y="61"/>
                </a:lnTo>
                <a:lnTo>
                  <a:pt x="1099" y="121"/>
                </a:lnTo>
                <a:close/>
              </a:path>
            </a:pathLst>
          </a:custGeom>
          <a:solidFill>
            <a:srgbClr val="E92B29"/>
          </a:solidFill>
          <a:ln w="6350">
            <a:solidFill>
              <a:srgbClr val="DB1F1B"/>
            </a:solidFill>
          </a:ln>
        </p:spPr>
        <p:txBody>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57" name="PA_淘宝店chenying0907 9"/>
          <p:cNvSpPr/>
          <p:nvPr>
            <p:custDataLst>
              <p:tags r:id="rId9"/>
            </p:custDataLst>
          </p:nvPr>
        </p:nvSpPr>
        <p:spPr bwMode="auto">
          <a:xfrm>
            <a:off x="5281930" y="2515235"/>
            <a:ext cx="1391285" cy="145415"/>
          </a:xfrm>
          <a:custGeom>
            <a:avLst/>
            <a:gdLst>
              <a:gd name="T0" fmla="*/ 1098 w 1148"/>
              <a:gd name="T1" fmla="*/ 121 h 121"/>
              <a:gd name="T2" fmla="*/ 549 w 1148"/>
              <a:gd name="T3" fmla="*/ 121 h 121"/>
              <a:gd name="T4" fmla="*/ 0 w 1148"/>
              <a:gd name="T5" fmla="*/ 121 h 121"/>
              <a:gd name="T6" fmla="*/ 50 w 1148"/>
              <a:gd name="T7" fmla="*/ 61 h 121"/>
              <a:gd name="T8" fmla="*/ 0 w 1148"/>
              <a:gd name="T9" fmla="*/ 0 h 121"/>
              <a:gd name="T10" fmla="*/ 549 w 1148"/>
              <a:gd name="T11" fmla="*/ 0 h 121"/>
              <a:gd name="T12" fmla="*/ 1098 w 1148"/>
              <a:gd name="T13" fmla="*/ 0 h 121"/>
              <a:gd name="T14" fmla="*/ 1148 w 1148"/>
              <a:gd name="T15" fmla="*/ 61 h 121"/>
              <a:gd name="T16" fmla="*/ 1098 w 1148"/>
              <a:gd name="T17" fmla="*/ 12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8" h="121">
                <a:moveTo>
                  <a:pt x="1098" y="121"/>
                </a:moveTo>
                <a:lnTo>
                  <a:pt x="549" y="121"/>
                </a:lnTo>
                <a:lnTo>
                  <a:pt x="0" y="121"/>
                </a:lnTo>
                <a:lnTo>
                  <a:pt x="50" y="61"/>
                </a:lnTo>
                <a:lnTo>
                  <a:pt x="0" y="0"/>
                </a:lnTo>
                <a:lnTo>
                  <a:pt x="549" y="0"/>
                </a:lnTo>
                <a:lnTo>
                  <a:pt x="1098" y="0"/>
                </a:lnTo>
                <a:lnTo>
                  <a:pt x="1148" y="61"/>
                </a:lnTo>
                <a:lnTo>
                  <a:pt x="1098" y="121"/>
                </a:lnTo>
                <a:close/>
              </a:path>
            </a:pathLst>
          </a:custGeom>
          <a:solidFill>
            <a:srgbClr val="E92B29"/>
          </a:solidFill>
          <a:ln w="6350">
            <a:solidFill>
              <a:srgbClr val="DB1F1B"/>
            </a:solidFill>
          </a:ln>
        </p:spPr>
        <p:txBody>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58" name="PA_淘宝店chenying0907 10"/>
          <p:cNvSpPr/>
          <p:nvPr>
            <p:custDataLst>
              <p:tags r:id="rId10"/>
            </p:custDataLst>
          </p:nvPr>
        </p:nvSpPr>
        <p:spPr bwMode="auto">
          <a:xfrm>
            <a:off x="6694170" y="2515235"/>
            <a:ext cx="1392555" cy="145415"/>
          </a:xfrm>
          <a:custGeom>
            <a:avLst/>
            <a:gdLst>
              <a:gd name="T0" fmla="*/ 1099 w 1149"/>
              <a:gd name="T1" fmla="*/ 121 h 121"/>
              <a:gd name="T2" fmla="*/ 550 w 1149"/>
              <a:gd name="T3" fmla="*/ 121 h 121"/>
              <a:gd name="T4" fmla="*/ 0 w 1149"/>
              <a:gd name="T5" fmla="*/ 121 h 121"/>
              <a:gd name="T6" fmla="*/ 50 w 1149"/>
              <a:gd name="T7" fmla="*/ 61 h 121"/>
              <a:gd name="T8" fmla="*/ 0 w 1149"/>
              <a:gd name="T9" fmla="*/ 0 h 121"/>
              <a:gd name="T10" fmla="*/ 550 w 1149"/>
              <a:gd name="T11" fmla="*/ 0 h 121"/>
              <a:gd name="T12" fmla="*/ 1099 w 1149"/>
              <a:gd name="T13" fmla="*/ 0 h 121"/>
              <a:gd name="T14" fmla="*/ 1149 w 1149"/>
              <a:gd name="T15" fmla="*/ 61 h 121"/>
              <a:gd name="T16" fmla="*/ 1099 w 1149"/>
              <a:gd name="T17" fmla="*/ 12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9" h="121">
                <a:moveTo>
                  <a:pt x="1099" y="121"/>
                </a:moveTo>
                <a:lnTo>
                  <a:pt x="550" y="121"/>
                </a:lnTo>
                <a:lnTo>
                  <a:pt x="0" y="121"/>
                </a:lnTo>
                <a:lnTo>
                  <a:pt x="50" y="61"/>
                </a:lnTo>
                <a:lnTo>
                  <a:pt x="0" y="0"/>
                </a:lnTo>
                <a:lnTo>
                  <a:pt x="550" y="0"/>
                </a:lnTo>
                <a:lnTo>
                  <a:pt x="1099" y="0"/>
                </a:lnTo>
                <a:lnTo>
                  <a:pt x="1149" y="61"/>
                </a:lnTo>
                <a:lnTo>
                  <a:pt x="1099" y="121"/>
                </a:lnTo>
                <a:close/>
              </a:path>
            </a:pathLst>
          </a:custGeom>
          <a:solidFill>
            <a:srgbClr val="E92B29"/>
          </a:solidFill>
          <a:ln w="6350">
            <a:solidFill>
              <a:srgbClr val="DB1F1B"/>
            </a:solidFill>
          </a:ln>
        </p:spPr>
        <p:txBody>
          <a:bodyPr/>
          <a:lstStyle/>
          <a:p>
            <a:endParaRPr lang="zh-CN" altLang="en-US">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60" name="PA_淘宝店chenying0907 11"/>
          <p:cNvSpPr>
            <a:spLocks noChangeArrowheads="1"/>
          </p:cNvSpPr>
          <p:nvPr>
            <p:custDataLst>
              <p:tags r:id="rId11"/>
            </p:custDataLst>
          </p:nvPr>
        </p:nvSpPr>
        <p:spPr bwMode="auto">
          <a:xfrm>
            <a:off x="2802890" y="1453515"/>
            <a:ext cx="699135" cy="695325"/>
          </a:xfrm>
          <a:prstGeom prst="ellipse">
            <a:avLst/>
          </a:prstGeom>
          <a:solidFill>
            <a:srgbClr val="E92B29"/>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2700000" scaled="1"/>
                <a:tileRect/>
              </a:gra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79" name="PA_淘宝店chenying0907 11"/>
          <p:cNvSpPr>
            <a:spLocks noChangeArrowheads="1"/>
          </p:cNvSpPr>
          <p:nvPr>
            <p:custDataLst>
              <p:tags r:id="rId12"/>
            </p:custDataLst>
          </p:nvPr>
        </p:nvSpPr>
        <p:spPr bwMode="auto">
          <a:xfrm>
            <a:off x="4217670" y="3024505"/>
            <a:ext cx="699135" cy="695325"/>
          </a:xfrm>
          <a:prstGeom prst="ellipse">
            <a:avLst/>
          </a:prstGeom>
          <a:solidFill>
            <a:srgbClr val="E92B29"/>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2700000" scaled="1"/>
                <a:tileRect/>
              </a:gra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86" name="PA_淘宝店chenying0907 11"/>
          <p:cNvSpPr>
            <a:spLocks noChangeArrowheads="1"/>
          </p:cNvSpPr>
          <p:nvPr>
            <p:custDataLst>
              <p:tags r:id="rId13"/>
            </p:custDataLst>
          </p:nvPr>
        </p:nvSpPr>
        <p:spPr bwMode="auto">
          <a:xfrm>
            <a:off x="5628640" y="1453515"/>
            <a:ext cx="699135" cy="695325"/>
          </a:xfrm>
          <a:prstGeom prst="ellipse">
            <a:avLst/>
          </a:prstGeom>
          <a:solidFill>
            <a:srgbClr val="E92B29"/>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2700000" scaled="1"/>
                <a:tileRect/>
              </a:gra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91" name="PA_淘宝店chenying0907 11"/>
          <p:cNvSpPr>
            <a:spLocks noChangeArrowheads="1"/>
          </p:cNvSpPr>
          <p:nvPr>
            <p:custDataLst>
              <p:tags r:id="rId14"/>
            </p:custDataLst>
          </p:nvPr>
        </p:nvSpPr>
        <p:spPr bwMode="auto">
          <a:xfrm>
            <a:off x="1390015" y="3027680"/>
            <a:ext cx="699135" cy="695325"/>
          </a:xfrm>
          <a:prstGeom prst="ellipse">
            <a:avLst/>
          </a:prstGeom>
          <a:solidFill>
            <a:srgbClr val="E92B29"/>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2700000" scaled="1"/>
                <a:tileRect/>
              </a:gra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96" name="PA_淘宝店chenying0907 11"/>
          <p:cNvSpPr>
            <a:spLocks noChangeArrowheads="1"/>
          </p:cNvSpPr>
          <p:nvPr>
            <p:custDataLst>
              <p:tags r:id="rId15"/>
            </p:custDataLst>
          </p:nvPr>
        </p:nvSpPr>
        <p:spPr bwMode="auto">
          <a:xfrm>
            <a:off x="7041515" y="3027680"/>
            <a:ext cx="699135" cy="695325"/>
          </a:xfrm>
          <a:prstGeom prst="ellipse">
            <a:avLst/>
          </a:prstGeom>
          <a:solidFill>
            <a:srgbClr val="E92B29"/>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2700000" scaled="1"/>
                <a:tileRect/>
              </a:gra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208" name="PA_淘宝店chenying0907 32"/>
          <p:cNvSpPr>
            <a:spLocks noChangeArrowheads="1"/>
          </p:cNvSpPr>
          <p:nvPr>
            <p:custDataLst>
              <p:tags r:id="rId16"/>
            </p:custDataLst>
          </p:nvPr>
        </p:nvSpPr>
        <p:spPr bwMode="auto">
          <a:xfrm>
            <a:off x="859155" y="1588135"/>
            <a:ext cx="1656715" cy="738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spcBef>
                <a:spcPts val="0"/>
              </a:spcBef>
              <a:spcAft>
                <a:spcPts val="0"/>
              </a:spcAft>
              <a:buClr>
                <a:schemeClr val="accent1">
                  <a:lumMod val="75000"/>
                </a:schemeClr>
              </a:buClr>
              <a:buSzPct val="145000"/>
              <a:buFont typeface="Arial" panose="020B0604020202020204"/>
            </a:pPr>
            <a:r>
              <a:rPr lang="zh-CN" altLang="en-US"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rPr>
              <a:t>提升产业链供应链现代化水平</a:t>
            </a:r>
            <a:endParaRPr lang="zh-CN" altLang="en-US"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endParaRPr>
          </a:p>
        </p:txBody>
      </p:sp>
      <p:sp>
        <p:nvSpPr>
          <p:cNvPr id="209" name="PA_淘宝店chenying0907 32"/>
          <p:cNvSpPr>
            <a:spLocks noChangeArrowheads="1"/>
          </p:cNvSpPr>
          <p:nvPr>
            <p:custDataLst>
              <p:tags r:id="rId17"/>
            </p:custDataLst>
          </p:nvPr>
        </p:nvSpPr>
        <p:spPr bwMode="auto">
          <a:xfrm>
            <a:off x="3870325" y="1588770"/>
            <a:ext cx="1411605" cy="738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spcBef>
                <a:spcPts val="0"/>
              </a:spcBef>
              <a:spcAft>
                <a:spcPts val="0"/>
              </a:spcAft>
              <a:buClr>
                <a:schemeClr val="accent1">
                  <a:lumMod val="75000"/>
                </a:schemeClr>
              </a:buClr>
              <a:buSzPct val="145000"/>
              <a:buFont typeface="Arial" panose="020B0604020202020204"/>
            </a:pPr>
            <a:r>
              <a:rPr lang="zh-CN" altLang="en-US"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rPr>
              <a:t>加快发展现代服务业</a:t>
            </a:r>
            <a:endParaRPr lang="zh-CN" altLang="en-US"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endParaRPr>
          </a:p>
        </p:txBody>
      </p:sp>
      <p:sp>
        <p:nvSpPr>
          <p:cNvPr id="210" name="PA_淘宝店chenying0907 32"/>
          <p:cNvSpPr>
            <a:spLocks noChangeArrowheads="1"/>
          </p:cNvSpPr>
          <p:nvPr>
            <p:custDataLst>
              <p:tags r:id="rId18"/>
            </p:custDataLst>
          </p:nvPr>
        </p:nvSpPr>
        <p:spPr bwMode="auto">
          <a:xfrm>
            <a:off x="6889750" y="1588135"/>
            <a:ext cx="1134110" cy="738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spcBef>
                <a:spcPts val="0"/>
              </a:spcBef>
              <a:spcAft>
                <a:spcPts val="0"/>
              </a:spcAft>
              <a:buClr>
                <a:schemeClr val="accent1">
                  <a:lumMod val="75000"/>
                </a:schemeClr>
              </a:buClr>
              <a:buSzPct val="145000"/>
              <a:buFont typeface="Arial" panose="020B0604020202020204"/>
            </a:pPr>
            <a:r>
              <a:rPr lang="zh-CN" altLang="en-US"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rPr>
              <a:t>加快数字化发展</a:t>
            </a:r>
            <a:endParaRPr lang="zh-CN" altLang="en-US"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endParaRPr>
          </a:p>
        </p:txBody>
      </p:sp>
      <p:sp>
        <p:nvSpPr>
          <p:cNvPr id="211" name="PA_淘宝店chenying0907 32"/>
          <p:cNvSpPr>
            <a:spLocks noChangeArrowheads="1"/>
          </p:cNvSpPr>
          <p:nvPr>
            <p:custDataLst>
              <p:tags r:id="rId19"/>
            </p:custDataLst>
          </p:nvPr>
        </p:nvSpPr>
        <p:spPr bwMode="auto">
          <a:xfrm>
            <a:off x="2440940" y="2891790"/>
            <a:ext cx="1407160" cy="738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spcBef>
                <a:spcPts val="0"/>
              </a:spcBef>
              <a:spcAft>
                <a:spcPts val="0"/>
              </a:spcAft>
              <a:buClr>
                <a:schemeClr val="accent1">
                  <a:lumMod val="75000"/>
                </a:schemeClr>
              </a:buClr>
              <a:buSzPct val="145000"/>
              <a:buFont typeface="Arial" panose="020B0604020202020204"/>
            </a:pPr>
            <a:r>
              <a:rPr lang="zh-CN" altLang="en-US"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rPr>
              <a:t>发展战略性新兴产业</a:t>
            </a:r>
            <a:endParaRPr lang="zh-CN" altLang="en-US"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endParaRPr>
          </a:p>
        </p:txBody>
      </p:sp>
      <p:sp>
        <p:nvSpPr>
          <p:cNvPr id="212" name="PA_淘宝店chenying0907 32"/>
          <p:cNvSpPr>
            <a:spLocks noChangeArrowheads="1"/>
          </p:cNvSpPr>
          <p:nvPr>
            <p:custDataLst>
              <p:tags r:id="rId20"/>
            </p:custDataLst>
          </p:nvPr>
        </p:nvSpPr>
        <p:spPr bwMode="auto">
          <a:xfrm>
            <a:off x="5283200" y="2891790"/>
            <a:ext cx="1411605" cy="738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spcBef>
                <a:spcPts val="0"/>
              </a:spcBef>
              <a:spcAft>
                <a:spcPts val="0"/>
              </a:spcAft>
              <a:buClr>
                <a:schemeClr val="accent1">
                  <a:lumMod val="75000"/>
                </a:schemeClr>
              </a:buClr>
              <a:buSzPct val="145000"/>
              <a:buFont typeface="Arial" panose="020B0604020202020204"/>
            </a:pPr>
            <a:r>
              <a:rPr lang="zh-CN" altLang="en-US"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rPr>
              <a:t>统筹推进基础设施建设</a:t>
            </a:r>
            <a:endParaRPr lang="zh-CN" altLang="en-US" sz="1600">
              <a:solidFill>
                <a:schemeClr val="tx1">
                  <a:lumMod val="75000"/>
                  <a:lumOff val="25000"/>
                </a:schemeClr>
              </a:solidFill>
              <a:effectLst/>
              <a:latin typeface="微软雅黑" panose="020B0503020204020204" charset="-122"/>
              <a:ea typeface="微软雅黑" panose="020B0503020204020204" charset="-122"/>
              <a:sym typeface="思源黑体 CN Regular" panose="020B0500000000000000" pitchFamily="34" charset="-122"/>
            </a:endParaRPr>
          </a:p>
        </p:txBody>
      </p:sp>
      <p:pic>
        <p:nvPicPr>
          <p:cNvPr id="2" name="图片 1" descr="党政1"/>
          <p:cNvPicPr>
            <a:picLocks noChangeAspect="1"/>
          </p:cNvPicPr>
          <p:nvPr/>
        </p:nvPicPr>
        <p:blipFill>
          <a:blip r:embed="rId21"/>
          <a:stretch>
            <a:fillRect/>
          </a:stretch>
        </p:blipFill>
        <p:spPr>
          <a:xfrm>
            <a:off x="57944" y="-185"/>
            <a:ext cx="603409" cy="603409"/>
          </a:xfrm>
          <a:prstGeom prst="rect">
            <a:avLst/>
          </a:prstGeom>
        </p:spPr>
      </p:pic>
      <p:sp>
        <p:nvSpPr>
          <p:cNvPr id="3" name="文本框 2"/>
          <p:cNvSpPr txBox="1"/>
          <p:nvPr/>
        </p:nvSpPr>
        <p:spPr>
          <a:xfrm>
            <a:off x="1459865" y="3145155"/>
            <a:ext cx="539750" cy="460375"/>
          </a:xfrm>
          <a:prstGeom prst="rect">
            <a:avLst/>
          </a:prstGeom>
          <a:noFill/>
        </p:spPr>
        <p:txBody>
          <a:bodyPr wrap="none" rtlCol="0">
            <a:spAutoFit/>
          </a:bodyPr>
          <a:p>
            <a:r>
              <a:rPr lang="en-US" altLang="zh-CN" sz="2400">
                <a:solidFill>
                  <a:schemeClr val="bg1"/>
                </a:solidFill>
                <a:latin typeface="微软雅黑" panose="020B0503020204020204" charset="-122"/>
                <a:ea typeface="微软雅黑" panose="020B0503020204020204" charset="-122"/>
              </a:rPr>
              <a:t>11</a:t>
            </a:r>
            <a:endParaRPr lang="en-US" altLang="zh-CN" sz="2400">
              <a:solidFill>
                <a:schemeClr val="bg1"/>
              </a:solidFill>
              <a:latin typeface="微软雅黑" panose="020B0503020204020204" charset="-122"/>
              <a:ea typeface="微软雅黑" panose="020B0503020204020204" charset="-122"/>
            </a:endParaRPr>
          </a:p>
        </p:txBody>
      </p:sp>
      <p:sp>
        <p:nvSpPr>
          <p:cNvPr id="4" name="文本框 3"/>
          <p:cNvSpPr txBox="1"/>
          <p:nvPr/>
        </p:nvSpPr>
        <p:spPr>
          <a:xfrm>
            <a:off x="2874010" y="1588770"/>
            <a:ext cx="539750" cy="460375"/>
          </a:xfrm>
          <a:prstGeom prst="rect">
            <a:avLst/>
          </a:prstGeom>
          <a:noFill/>
        </p:spPr>
        <p:txBody>
          <a:bodyPr wrap="none" rtlCol="0">
            <a:spAutoFit/>
          </a:bodyPr>
          <a:p>
            <a:r>
              <a:rPr lang="en-US" altLang="zh-CN" sz="2400">
                <a:solidFill>
                  <a:schemeClr val="bg1"/>
                </a:solidFill>
                <a:latin typeface="微软雅黑" panose="020B0503020204020204" charset="-122"/>
                <a:ea typeface="微软雅黑" panose="020B0503020204020204" charset="-122"/>
              </a:rPr>
              <a:t>12</a:t>
            </a:r>
            <a:endParaRPr lang="en-US" altLang="zh-CN" sz="2400">
              <a:solidFill>
                <a:schemeClr val="bg1"/>
              </a:solidFill>
              <a:latin typeface="微软雅黑" panose="020B0503020204020204" charset="-122"/>
              <a:ea typeface="微软雅黑" panose="020B0503020204020204" charset="-122"/>
            </a:endParaRPr>
          </a:p>
        </p:txBody>
      </p:sp>
      <p:sp>
        <p:nvSpPr>
          <p:cNvPr id="5" name="文本框 4"/>
          <p:cNvSpPr txBox="1"/>
          <p:nvPr/>
        </p:nvSpPr>
        <p:spPr>
          <a:xfrm>
            <a:off x="4306570" y="3141980"/>
            <a:ext cx="539750" cy="460375"/>
          </a:xfrm>
          <a:prstGeom prst="rect">
            <a:avLst/>
          </a:prstGeom>
          <a:noFill/>
        </p:spPr>
        <p:txBody>
          <a:bodyPr wrap="none" rtlCol="0">
            <a:spAutoFit/>
          </a:bodyPr>
          <a:p>
            <a:r>
              <a:rPr lang="en-US" altLang="zh-CN" sz="2400">
                <a:solidFill>
                  <a:schemeClr val="bg1"/>
                </a:solidFill>
                <a:latin typeface="微软雅黑" panose="020B0503020204020204" charset="-122"/>
                <a:ea typeface="微软雅黑" panose="020B0503020204020204" charset="-122"/>
              </a:rPr>
              <a:t>13</a:t>
            </a:r>
            <a:endParaRPr lang="en-US" altLang="zh-CN" sz="2400">
              <a:solidFill>
                <a:schemeClr val="bg1"/>
              </a:solidFill>
              <a:latin typeface="微软雅黑" panose="020B0503020204020204" charset="-122"/>
              <a:ea typeface="微软雅黑" panose="020B0503020204020204" charset="-122"/>
            </a:endParaRPr>
          </a:p>
        </p:txBody>
      </p:sp>
      <p:sp>
        <p:nvSpPr>
          <p:cNvPr id="6" name="文本框 5"/>
          <p:cNvSpPr txBox="1"/>
          <p:nvPr/>
        </p:nvSpPr>
        <p:spPr>
          <a:xfrm>
            <a:off x="5745480" y="1570990"/>
            <a:ext cx="487680" cy="460375"/>
          </a:xfrm>
          <a:prstGeom prst="rect">
            <a:avLst/>
          </a:prstGeom>
          <a:noFill/>
        </p:spPr>
        <p:txBody>
          <a:bodyPr wrap="none" rtlCol="0">
            <a:spAutoFit/>
          </a:bodyPr>
          <a:p>
            <a:r>
              <a:rPr lang="en-US" altLang="zh-CN" sz="2400">
                <a:solidFill>
                  <a:schemeClr val="bg1"/>
                </a:solidFill>
              </a:rPr>
              <a:t>14</a:t>
            </a:r>
            <a:endParaRPr lang="en-US" altLang="zh-CN" sz="2400">
              <a:solidFill>
                <a:schemeClr val="bg1"/>
              </a:solidFill>
            </a:endParaRPr>
          </a:p>
        </p:txBody>
      </p:sp>
      <p:sp>
        <p:nvSpPr>
          <p:cNvPr id="7" name="文本框 6"/>
          <p:cNvSpPr txBox="1"/>
          <p:nvPr/>
        </p:nvSpPr>
        <p:spPr>
          <a:xfrm>
            <a:off x="7119620" y="3145155"/>
            <a:ext cx="539750" cy="460375"/>
          </a:xfrm>
          <a:prstGeom prst="rect">
            <a:avLst/>
          </a:prstGeom>
          <a:noFill/>
        </p:spPr>
        <p:txBody>
          <a:bodyPr wrap="none" rtlCol="0">
            <a:spAutoFit/>
          </a:bodyPr>
          <a:p>
            <a:r>
              <a:rPr lang="en-US" altLang="zh-CN" sz="2400">
                <a:solidFill>
                  <a:schemeClr val="bg1"/>
                </a:solidFill>
                <a:latin typeface="微软雅黑" panose="020B0503020204020204" charset="-122"/>
                <a:ea typeface="微软雅黑" panose="020B0503020204020204" charset="-122"/>
              </a:rPr>
              <a:t>15</a:t>
            </a:r>
            <a:endParaRPr lang="en-US" altLang="zh-CN" sz="2400">
              <a:solidFill>
                <a:schemeClr val="bg1"/>
              </a:solidFill>
              <a:latin typeface="微软雅黑" panose="020B0503020204020204" charset="-122"/>
              <a:ea typeface="微软雅黑" panose="020B0503020204020204" charset="-122"/>
            </a:endParaRPr>
          </a:p>
        </p:txBody>
      </p:sp>
      <p:pic>
        <p:nvPicPr>
          <p:cNvPr id="18" name="图片 17" descr="鸟3"/>
          <p:cNvPicPr>
            <a:picLocks noChangeAspect="1"/>
          </p:cNvPicPr>
          <p:nvPr/>
        </p:nvPicPr>
        <p:blipFill>
          <a:blip r:embed="rId22">
            <a:lum contrast="-6000"/>
          </a:blip>
          <a:stretch>
            <a:fillRect/>
          </a:stretch>
        </p:blipFill>
        <p:spPr>
          <a:xfrm flipH="1">
            <a:off x="6593840" y="724535"/>
            <a:ext cx="2389505" cy="87757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1"/>
                                        </p:tgtEl>
                                        <p:attrNameLst>
                                          <p:attrName>style.visibility</p:attrName>
                                        </p:attrNameLst>
                                      </p:cBhvr>
                                      <p:to>
                                        <p:strVal val="visible"/>
                                      </p:to>
                                    </p:set>
                                    <p:anim calcmode="lin" valueType="num">
                                      <p:cBhvr additive="base">
                                        <p:cTn id="7" dur="500" fill="hold"/>
                                        <p:tgtEl>
                                          <p:spTgt spid="151"/>
                                        </p:tgtEl>
                                        <p:attrNameLst>
                                          <p:attrName>ppt_x</p:attrName>
                                        </p:attrNameLst>
                                      </p:cBhvr>
                                      <p:tavLst>
                                        <p:tav tm="0">
                                          <p:val>
                                            <p:strVal val="0-#ppt_w/2"/>
                                          </p:val>
                                        </p:tav>
                                        <p:tav tm="100000">
                                          <p:val>
                                            <p:strVal val="#ppt_x"/>
                                          </p:val>
                                        </p:tav>
                                      </p:tavLst>
                                    </p:anim>
                                    <p:anim calcmode="lin" valueType="num">
                                      <p:cBhvr additive="base">
                                        <p:cTn id="8" dur="500" fill="hold"/>
                                        <p:tgtEl>
                                          <p:spTgt spid="15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54"/>
                                        </p:tgtEl>
                                        <p:attrNameLst>
                                          <p:attrName>style.visibility</p:attrName>
                                        </p:attrNameLst>
                                      </p:cBhvr>
                                      <p:to>
                                        <p:strVal val="visible"/>
                                      </p:to>
                                    </p:set>
                                    <p:anim calcmode="lin" valueType="num">
                                      <p:cBhvr additive="base">
                                        <p:cTn id="11" dur="500" fill="hold"/>
                                        <p:tgtEl>
                                          <p:spTgt spid="154"/>
                                        </p:tgtEl>
                                        <p:attrNameLst>
                                          <p:attrName>ppt_x</p:attrName>
                                        </p:attrNameLst>
                                      </p:cBhvr>
                                      <p:tavLst>
                                        <p:tav tm="0">
                                          <p:val>
                                            <p:strVal val="0-#ppt_w/2"/>
                                          </p:val>
                                        </p:tav>
                                        <p:tav tm="100000">
                                          <p:val>
                                            <p:strVal val="#ppt_x"/>
                                          </p:val>
                                        </p:tav>
                                      </p:tavLst>
                                    </p:anim>
                                    <p:anim calcmode="lin" valueType="num">
                                      <p:cBhvr additive="base">
                                        <p:cTn id="12" dur="500" fill="hold"/>
                                        <p:tgtEl>
                                          <p:spTgt spid="15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91"/>
                                        </p:tgtEl>
                                        <p:attrNameLst>
                                          <p:attrName>style.visibility</p:attrName>
                                        </p:attrNameLst>
                                      </p:cBhvr>
                                      <p:to>
                                        <p:strVal val="visible"/>
                                      </p:to>
                                    </p:set>
                                    <p:anim calcmode="lin" valueType="num">
                                      <p:cBhvr additive="base">
                                        <p:cTn id="15" dur="500" fill="hold"/>
                                        <p:tgtEl>
                                          <p:spTgt spid="191"/>
                                        </p:tgtEl>
                                        <p:attrNameLst>
                                          <p:attrName>ppt_x</p:attrName>
                                        </p:attrNameLst>
                                      </p:cBhvr>
                                      <p:tavLst>
                                        <p:tav tm="0">
                                          <p:val>
                                            <p:strVal val="0-#ppt_w/2"/>
                                          </p:val>
                                        </p:tav>
                                        <p:tav tm="100000">
                                          <p:val>
                                            <p:strVal val="#ppt_x"/>
                                          </p:val>
                                        </p:tav>
                                      </p:tavLst>
                                    </p:anim>
                                    <p:anim calcmode="lin" valueType="num">
                                      <p:cBhvr additive="base">
                                        <p:cTn id="16" dur="500" fill="hold"/>
                                        <p:tgtEl>
                                          <p:spTgt spid="19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08"/>
                                        </p:tgtEl>
                                        <p:attrNameLst>
                                          <p:attrName>style.visibility</p:attrName>
                                        </p:attrNameLst>
                                      </p:cBhvr>
                                      <p:to>
                                        <p:strVal val="visible"/>
                                      </p:to>
                                    </p:set>
                                    <p:anim calcmode="lin" valueType="num">
                                      <p:cBhvr additive="base">
                                        <p:cTn id="23" dur="500" fill="hold"/>
                                        <p:tgtEl>
                                          <p:spTgt spid="208"/>
                                        </p:tgtEl>
                                        <p:attrNameLst>
                                          <p:attrName>ppt_x</p:attrName>
                                        </p:attrNameLst>
                                      </p:cBhvr>
                                      <p:tavLst>
                                        <p:tav tm="0">
                                          <p:val>
                                            <p:strVal val="0-#ppt_w/2"/>
                                          </p:val>
                                        </p:tav>
                                        <p:tav tm="100000">
                                          <p:val>
                                            <p:strVal val="#ppt_x"/>
                                          </p:val>
                                        </p:tav>
                                      </p:tavLst>
                                    </p:anim>
                                    <p:anim calcmode="lin" valueType="num">
                                      <p:cBhvr additive="base">
                                        <p:cTn id="24" dur="500" fill="hold"/>
                                        <p:tgtEl>
                                          <p:spTgt spid="208"/>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153"/>
                                        </p:tgtEl>
                                        <p:attrNameLst>
                                          <p:attrName>style.visibility</p:attrName>
                                        </p:attrNameLst>
                                      </p:cBhvr>
                                      <p:to>
                                        <p:strVal val="visible"/>
                                      </p:to>
                                    </p:set>
                                    <p:anim calcmode="lin" valueType="num">
                                      <p:cBhvr additive="base">
                                        <p:cTn id="29" dur="500" fill="hold"/>
                                        <p:tgtEl>
                                          <p:spTgt spid="153"/>
                                        </p:tgtEl>
                                        <p:attrNameLst>
                                          <p:attrName>ppt_x</p:attrName>
                                        </p:attrNameLst>
                                      </p:cBhvr>
                                      <p:tavLst>
                                        <p:tav tm="0">
                                          <p:val>
                                            <p:strVal val="0-#ppt_w/2"/>
                                          </p:val>
                                        </p:tav>
                                        <p:tav tm="100000">
                                          <p:val>
                                            <p:strVal val="#ppt_x"/>
                                          </p:val>
                                        </p:tav>
                                      </p:tavLst>
                                    </p:anim>
                                    <p:anim calcmode="lin" valueType="num">
                                      <p:cBhvr additive="base">
                                        <p:cTn id="30" dur="500" fill="hold"/>
                                        <p:tgtEl>
                                          <p:spTgt spid="153"/>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60"/>
                                        </p:tgtEl>
                                        <p:attrNameLst>
                                          <p:attrName>style.visibility</p:attrName>
                                        </p:attrNameLst>
                                      </p:cBhvr>
                                      <p:to>
                                        <p:strVal val="visible"/>
                                      </p:to>
                                    </p:set>
                                    <p:anim calcmode="lin" valueType="num">
                                      <p:cBhvr additive="base">
                                        <p:cTn id="33" dur="500" fill="hold"/>
                                        <p:tgtEl>
                                          <p:spTgt spid="160"/>
                                        </p:tgtEl>
                                        <p:attrNameLst>
                                          <p:attrName>ppt_x</p:attrName>
                                        </p:attrNameLst>
                                      </p:cBhvr>
                                      <p:tavLst>
                                        <p:tav tm="0">
                                          <p:val>
                                            <p:strVal val="0-#ppt_w/2"/>
                                          </p:val>
                                        </p:tav>
                                        <p:tav tm="100000">
                                          <p:val>
                                            <p:strVal val="#ppt_x"/>
                                          </p:val>
                                        </p:tav>
                                      </p:tavLst>
                                    </p:anim>
                                    <p:anim calcmode="lin" valueType="num">
                                      <p:cBhvr additive="base">
                                        <p:cTn id="34" dur="500" fill="hold"/>
                                        <p:tgtEl>
                                          <p:spTgt spid="160"/>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0-#ppt_w/2"/>
                                          </p:val>
                                        </p:tav>
                                        <p:tav tm="100000">
                                          <p:val>
                                            <p:strVal val="#ppt_x"/>
                                          </p:val>
                                        </p:tav>
                                      </p:tavLst>
                                    </p:anim>
                                    <p:anim calcmode="lin" valueType="num">
                                      <p:cBhvr additive="base">
                                        <p:cTn id="38" dur="500" fill="hold"/>
                                        <p:tgtEl>
                                          <p:spTgt spid="4"/>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55"/>
                                        </p:tgtEl>
                                        <p:attrNameLst>
                                          <p:attrName>style.visibility</p:attrName>
                                        </p:attrNameLst>
                                      </p:cBhvr>
                                      <p:to>
                                        <p:strVal val="visible"/>
                                      </p:to>
                                    </p:set>
                                    <p:anim calcmode="lin" valueType="num">
                                      <p:cBhvr additive="base">
                                        <p:cTn id="41" dur="500" fill="hold"/>
                                        <p:tgtEl>
                                          <p:spTgt spid="155"/>
                                        </p:tgtEl>
                                        <p:attrNameLst>
                                          <p:attrName>ppt_x</p:attrName>
                                        </p:attrNameLst>
                                      </p:cBhvr>
                                      <p:tavLst>
                                        <p:tav tm="0">
                                          <p:val>
                                            <p:strVal val="0-#ppt_w/2"/>
                                          </p:val>
                                        </p:tav>
                                        <p:tav tm="100000">
                                          <p:val>
                                            <p:strVal val="#ppt_x"/>
                                          </p:val>
                                        </p:tav>
                                      </p:tavLst>
                                    </p:anim>
                                    <p:anim calcmode="lin" valueType="num">
                                      <p:cBhvr additive="base">
                                        <p:cTn id="42" dur="500" fill="hold"/>
                                        <p:tgtEl>
                                          <p:spTgt spid="155"/>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211"/>
                                        </p:tgtEl>
                                        <p:attrNameLst>
                                          <p:attrName>style.visibility</p:attrName>
                                        </p:attrNameLst>
                                      </p:cBhvr>
                                      <p:to>
                                        <p:strVal val="visible"/>
                                      </p:to>
                                    </p:set>
                                    <p:anim calcmode="lin" valueType="num">
                                      <p:cBhvr additive="base">
                                        <p:cTn id="45" dur="500" fill="hold"/>
                                        <p:tgtEl>
                                          <p:spTgt spid="211"/>
                                        </p:tgtEl>
                                        <p:attrNameLst>
                                          <p:attrName>ppt_x</p:attrName>
                                        </p:attrNameLst>
                                      </p:cBhvr>
                                      <p:tavLst>
                                        <p:tav tm="0">
                                          <p:val>
                                            <p:strVal val="0-#ppt_w/2"/>
                                          </p:val>
                                        </p:tav>
                                        <p:tav tm="100000">
                                          <p:val>
                                            <p:strVal val="#ppt_x"/>
                                          </p:val>
                                        </p:tav>
                                      </p:tavLst>
                                    </p:anim>
                                    <p:anim calcmode="lin" valueType="num">
                                      <p:cBhvr additive="base">
                                        <p:cTn id="46" dur="500" fill="hold"/>
                                        <p:tgtEl>
                                          <p:spTgt spid="211"/>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nodeType="clickEffect">
                                  <p:stCondLst>
                                    <p:cond delay="0"/>
                                  </p:stCondLst>
                                  <p:childTnLst>
                                    <p:set>
                                      <p:cBhvr>
                                        <p:cTn id="50" dur="1" fill="hold">
                                          <p:stCondLst>
                                            <p:cond delay="0"/>
                                          </p:stCondLst>
                                        </p:cTn>
                                        <p:tgtEl>
                                          <p:spTgt spid="150"/>
                                        </p:tgtEl>
                                        <p:attrNameLst>
                                          <p:attrName>style.visibility</p:attrName>
                                        </p:attrNameLst>
                                      </p:cBhvr>
                                      <p:to>
                                        <p:strVal val="visible"/>
                                      </p:to>
                                    </p:set>
                                    <p:anim calcmode="lin" valueType="num">
                                      <p:cBhvr additive="base">
                                        <p:cTn id="51" dur="500" fill="hold"/>
                                        <p:tgtEl>
                                          <p:spTgt spid="150"/>
                                        </p:tgtEl>
                                        <p:attrNameLst>
                                          <p:attrName>ppt_x</p:attrName>
                                        </p:attrNameLst>
                                      </p:cBhvr>
                                      <p:tavLst>
                                        <p:tav tm="0">
                                          <p:val>
                                            <p:strVal val="0-#ppt_w/2"/>
                                          </p:val>
                                        </p:tav>
                                        <p:tav tm="100000">
                                          <p:val>
                                            <p:strVal val="#ppt_x"/>
                                          </p:val>
                                        </p:tav>
                                      </p:tavLst>
                                    </p:anim>
                                    <p:anim calcmode="lin" valueType="num">
                                      <p:cBhvr additive="base">
                                        <p:cTn id="52" dur="500" fill="hold"/>
                                        <p:tgtEl>
                                          <p:spTgt spid="150"/>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56"/>
                                        </p:tgtEl>
                                        <p:attrNameLst>
                                          <p:attrName>style.visibility</p:attrName>
                                        </p:attrNameLst>
                                      </p:cBhvr>
                                      <p:to>
                                        <p:strVal val="visible"/>
                                      </p:to>
                                    </p:set>
                                    <p:anim calcmode="lin" valueType="num">
                                      <p:cBhvr additive="base">
                                        <p:cTn id="55" dur="500" fill="hold"/>
                                        <p:tgtEl>
                                          <p:spTgt spid="156"/>
                                        </p:tgtEl>
                                        <p:attrNameLst>
                                          <p:attrName>ppt_x</p:attrName>
                                        </p:attrNameLst>
                                      </p:cBhvr>
                                      <p:tavLst>
                                        <p:tav tm="0">
                                          <p:val>
                                            <p:strVal val="0-#ppt_w/2"/>
                                          </p:val>
                                        </p:tav>
                                        <p:tav tm="100000">
                                          <p:val>
                                            <p:strVal val="#ppt_x"/>
                                          </p:val>
                                        </p:tav>
                                      </p:tavLst>
                                    </p:anim>
                                    <p:anim calcmode="lin" valueType="num">
                                      <p:cBhvr additive="base">
                                        <p:cTn id="56" dur="500" fill="hold"/>
                                        <p:tgtEl>
                                          <p:spTgt spid="156"/>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179"/>
                                        </p:tgtEl>
                                        <p:attrNameLst>
                                          <p:attrName>style.visibility</p:attrName>
                                        </p:attrNameLst>
                                      </p:cBhvr>
                                      <p:to>
                                        <p:strVal val="visible"/>
                                      </p:to>
                                    </p:set>
                                    <p:anim calcmode="lin" valueType="num">
                                      <p:cBhvr additive="base">
                                        <p:cTn id="59" dur="500" fill="hold"/>
                                        <p:tgtEl>
                                          <p:spTgt spid="179"/>
                                        </p:tgtEl>
                                        <p:attrNameLst>
                                          <p:attrName>ppt_x</p:attrName>
                                        </p:attrNameLst>
                                      </p:cBhvr>
                                      <p:tavLst>
                                        <p:tav tm="0">
                                          <p:val>
                                            <p:strVal val="0-#ppt_w/2"/>
                                          </p:val>
                                        </p:tav>
                                        <p:tav tm="100000">
                                          <p:val>
                                            <p:strVal val="#ppt_x"/>
                                          </p:val>
                                        </p:tav>
                                      </p:tavLst>
                                    </p:anim>
                                    <p:anim calcmode="lin" valueType="num">
                                      <p:cBhvr additive="base">
                                        <p:cTn id="60" dur="500" fill="hold"/>
                                        <p:tgtEl>
                                          <p:spTgt spid="179"/>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209"/>
                                        </p:tgtEl>
                                        <p:attrNameLst>
                                          <p:attrName>style.visibility</p:attrName>
                                        </p:attrNameLst>
                                      </p:cBhvr>
                                      <p:to>
                                        <p:strVal val="visible"/>
                                      </p:to>
                                    </p:set>
                                    <p:anim calcmode="lin" valueType="num">
                                      <p:cBhvr additive="base">
                                        <p:cTn id="63" dur="500" fill="hold"/>
                                        <p:tgtEl>
                                          <p:spTgt spid="209"/>
                                        </p:tgtEl>
                                        <p:attrNameLst>
                                          <p:attrName>ppt_x</p:attrName>
                                        </p:attrNameLst>
                                      </p:cBhvr>
                                      <p:tavLst>
                                        <p:tav tm="0">
                                          <p:val>
                                            <p:strVal val="0-#ppt_w/2"/>
                                          </p:val>
                                        </p:tav>
                                        <p:tav tm="100000">
                                          <p:val>
                                            <p:strVal val="#ppt_x"/>
                                          </p:val>
                                        </p:tav>
                                      </p:tavLst>
                                    </p:anim>
                                    <p:anim calcmode="lin" valueType="num">
                                      <p:cBhvr additive="base">
                                        <p:cTn id="64" dur="500" fill="hold"/>
                                        <p:tgtEl>
                                          <p:spTgt spid="209"/>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500" fill="hold"/>
                                        <p:tgtEl>
                                          <p:spTgt spid="5"/>
                                        </p:tgtEl>
                                        <p:attrNameLst>
                                          <p:attrName>ppt_x</p:attrName>
                                        </p:attrNameLst>
                                      </p:cBhvr>
                                      <p:tavLst>
                                        <p:tav tm="0">
                                          <p:val>
                                            <p:strVal val="0-#ppt_w/2"/>
                                          </p:val>
                                        </p:tav>
                                        <p:tav tm="100000">
                                          <p:val>
                                            <p:strVal val="#ppt_x"/>
                                          </p:val>
                                        </p:tav>
                                      </p:tavLst>
                                    </p:anim>
                                    <p:anim calcmode="lin" valueType="num">
                                      <p:cBhvr additive="base">
                                        <p:cTn id="6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152"/>
                                        </p:tgtEl>
                                        <p:attrNameLst>
                                          <p:attrName>style.visibility</p:attrName>
                                        </p:attrNameLst>
                                      </p:cBhvr>
                                      <p:to>
                                        <p:strVal val="visible"/>
                                      </p:to>
                                    </p:set>
                                    <p:anim calcmode="lin" valueType="num">
                                      <p:cBhvr additive="base">
                                        <p:cTn id="73" dur="500" fill="hold"/>
                                        <p:tgtEl>
                                          <p:spTgt spid="152"/>
                                        </p:tgtEl>
                                        <p:attrNameLst>
                                          <p:attrName>ppt_x</p:attrName>
                                        </p:attrNameLst>
                                      </p:cBhvr>
                                      <p:tavLst>
                                        <p:tav tm="0">
                                          <p:val>
                                            <p:strVal val="0-#ppt_w/2"/>
                                          </p:val>
                                        </p:tav>
                                        <p:tav tm="100000">
                                          <p:val>
                                            <p:strVal val="#ppt_x"/>
                                          </p:val>
                                        </p:tav>
                                      </p:tavLst>
                                    </p:anim>
                                    <p:anim calcmode="lin" valueType="num">
                                      <p:cBhvr additive="base">
                                        <p:cTn id="74" dur="500" fill="hold"/>
                                        <p:tgtEl>
                                          <p:spTgt spid="152"/>
                                        </p:tgtEl>
                                        <p:attrNameLst>
                                          <p:attrName>ppt_y</p:attrName>
                                        </p:attrNameLst>
                                      </p:cBhvr>
                                      <p:tavLst>
                                        <p:tav tm="0">
                                          <p:val>
                                            <p:strVal val="#ppt_y"/>
                                          </p:val>
                                        </p:tav>
                                        <p:tav tm="100000">
                                          <p:val>
                                            <p:strVal val="#ppt_y"/>
                                          </p:val>
                                        </p:tav>
                                      </p:tavLst>
                                    </p:anim>
                                  </p:childTnLst>
                                </p:cTn>
                              </p:par>
                              <p:par>
                                <p:cTn id="75" presetID="2" presetClass="entr" presetSubtype="8" fill="hold" grpId="0" nodeType="withEffect">
                                  <p:stCondLst>
                                    <p:cond delay="0"/>
                                  </p:stCondLst>
                                  <p:childTnLst>
                                    <p:set>
                                      <p:cBhvr>
                                        <p:cTn id="76" dur="1" fill="hold">
                                          <p:stCondLst>
                                            <p:cond delay="0"/>
                                          </p:stCondLst>
                                        </p:cTn>
                                        <p:tgtEl>
                                          <p:spTgt spid="157"/>
                                        </p:tgtEl>
                                        <p:attrNameLst>
                                          <p:attrName>style.visibility</p:attrName>
                                        </p:attrNameLst>
                                      </p:cBhvr>
                                      <p:to>
                                        <p:strVal val="visible"/>
                                      </p:to>
                                    </p:set>
                                    <p:anim calcmode="lin" valueType="num">
                                      <p:cBhvr additive="base">
                                        <p:cTn id="77" dur="500" fill="hold"/>
                                        <p:tgtEl>
                                          <p:spTgt spid="157"/>
                                        </p:tgtEl>
                                        <p:attrNameLst>
                                          <p:attrName>ppt_x</p:attrName>
                                        </p:attrNameLst>
                                      </p:cBhvr>
                                      <p:tavLst>
                                        <p:tav tm="0">
                                          <p:val>
                                            <p:strVal val="0-#ppt_w/2"/>
                                          </p:val>
                                        </p:tav>
                                        <p:tav tm="100000">
                                          <p:val>
                                            <p:strVal val="#ppt_x"/>
                                          </p:val>
                                        </p:tav>
                                      </p:tavLst>
                                    </p:anim>
                                    <p:anim calcmode="lin" valueType="num">
                                      <p:cBhvr additive="base">
                                        <p:cTn id="78" dur="500" fill="hold"/>
                                        <p:tgtEl>
                                          <p:spTgt spid="157"/>
                                        </p:tgtEl>
                                        <p:attrNameLst>
                                          <p:attrName>ppt_y</p:attrName>
                                        </p:attrNameLst>
                                      </p:cBhvr>
                                      <p:tavLst>
                                        <p:tav tm="0">
                                          <p:val>
                                            <p:strVal val="#ppt_y"/>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186"/>
                                        </p:tgtEl>
                                        <p:attrNameLst>
                                          <p:attrName>style.visibility</p:attrName>
                                        </p:attrNameLst>
                                      </p:cBhvr>
                                      <p:to>
                                        <p:strVal val="visible"/>
                                      </p:to>
                                    </p:set>
                                    <p:anim calcmode="lin" valueType="num">
                                      <p:cBhvr additive="base">
                                        <p:cTn id="81" dur="500" fill="hold"/>
                                        <p:tgtEl>
                                          <p:spTgt spid="186"/>
                                        </p:tgtEl>
                                        <p:attrNameLst>
                                          <p:attrName>ppt_x</p:attrName>
                                        </p:attrNameLst>
                                      </p:cBhvr>
                                      <p:tavLst>
                                        <p:tav tm="0">
                                          <p:val>
                                            <p:strVal val="0-#ppt_w/2"/>
                                          </p:val>
                                        </p:tav>
                                        <p:tav tm="100000">
                                          <p:val>
                                            <p:strVal val="#ppt_x"/>
                                          </p:val>
                                        </p:tav>
                                      </p:tavLst>
                                    </p:anim>
                                    <p:anim calcmode="lin" valueType="num">
                                      <p:cBhvr additive="base">
                                        <p:cTn id="82" dur="500" fill="hold"/>
                                        <p:tgtEl>
                                          <p:spTgt spid="186"/>
                                        </p:tgtEl>
                                        <p:attrNameLst>
                                          <p:attrName>ppt_y</p:attrName>
                                        </p:attrNameLst>
                                      </p:cBhvr>
                                      <p:tavLst>
                                        <p:tav tm="0">
                                          <p:val>
                                            <p:strVal val="#ppt_y"/>
                                          </p:val>
                                        </p:tav>
                                        <p:tav tm="100000">
                                          <p:val>
                                            <p:strVal val="#ppt_y"/>
                                          </p:val>
                                        </p:tav>
                                      </p:tavLst>
                                    </p:anim>
                                  </p:childTnLst>
                                </p:cTn>
                              </p:par>
                              <p:par>
                                <p:cTn id="83" presetID="2" presetClass="entr" presetSubtype="8" fill="hold" grpId="0" nodeType="withEffect">
                                  <p:stCondLst>
                                    <p:cond delay="0"/>
                                  </p:stCondLst>
                                  <p:childTnLst>
                                    <p:set>
                                      <p:cBhvr>
                                        <p:cTn id="84" dur="1" fill="hold">
                                          <p:stCondLst>
                                            <p:cond delay="0"/>
                                          </p:stCondLst>
                                        </p:cTn>
                                        <p:tgtEl>
                                          <p:spTgt spid="212"/>
                                        </p:tgtEl>
                                        <p:attrNameLst>
                                          <p:attrName>style.visibility</p:attrName>
                                        </p:attrNameLst>
                                      </p:cBhvr>
                                      <p:to>
                                        <p:strVal val="visible"/>
                                      </p:to>
                                    </p:set>
                                    <p:anim calcmode="lin" valueType="num">
                                      <p:cBhvr additive="base">
                                        <p:cTn id="85" dur="500" fill="hold"/>
                                        <p:tgtEl>
                                          <p:spTgt spid="212"/>
                                        </p:tgtEl>
                                        <p:attrNameLst>
                                          <p:attrName>ppt_x</p:attrName>
                                        </p:attrNameLst>
                                      </p:cBhvr>
                                      <p:tavLst>
                                        <p:tav tm="0">
                                          <p:val>
                                            <p:strVal val="0-#ppt_w/2"/>
                                          </p:val>
                                        </p:tav>
                                        <p:tav tm="100000">
                                          <p:val>
                                            <p:strVal val="#ppt_x"/>
                                          </p:val>
                                        </p:tav>
                                      </p:tavLst>
                                    </p:anim>
                                    <p:anim calcmode="lin" valueType="num">
                                      <p:cBhvr additive="base">
                                        <p:cTn id="86" dur="500" fill="hold"/>
                                        <p:tgtEl>
                                          <p:spTgt spid="212"/>
                                        </p:tgtEl>
                                        <p:attrNameLst>
                                          <p:attrName>ppt_y</p:attrName>
                                        </p:attrNameLst>
                                      </p:cBhvr>
                                      <p:tavLst>
                                        <p:tav tm="0">
                                          <p:val>
                                            <p:strVal val="#ppt_y"/>
                                          </p:val>
                                        </p:tav>
                                        <p:tav tm="100000">
                                          <p:val>
                                            <p:strVal val="#ppt_y"/>
                                          </p:val>
                                        </p:tav>
                                      </p:tavLst>
                                    </p:anim>
                                  </p:childTnLst>
                                </p:cTn>
                              </p:par>
                              <p:par>
                                <p:cTn id="87" presetID="2" presetClass="entr" presetSubtype="8" fill="hold" grpId="0" nodeType="withEffect">
                                  <p:stCondLst>
                                    <p:cond delay="0"/>
                                  </p:stCondLst>
                                  <p:childTnLst>
                                    <p:set>
                                      <p:cBhvr>
                                        <p:cTn id="88" dur="1" fill="hold">
                                          <p:stCondLst>
                                            <p:cond delay="0"/>
                                          </p:stCondLst>
                                        </p:cTn>
                                        <p:tgtEl>
                                          <p:spTgt spid="6"/>
                                        </p:tgtEl>
                                        <p:attrNameLst>
                                          <p:attrName>style.visibility</p:attrName>
                                        </p:attrNameLst>
                                      </p:cBhvr>
                                      <p:to>
                                        <p:strVal val="visible"/>
                                      </p:to>
                                    </p:set>
                                    <p:anim calcmode="lin" valueType="num">
                                      <p:cBhvr additive="base">
                                        <p:cTn id="89" dur="500" fill="hold"/>
                                        <p:tgtEl>
                                          <p:spTgt spid="6"/>
                                        </p:tgtEl>
                                        <p:attrNameLst>
                                          <p:attrName>ppt_x</p:attrName>
                                        </p:attrNameLst>
                                      </p:cBhvr>
                                      <p:tavLst>
                                        <p:tav tm="0">
                                          <p:val>
                                            <p:strVal val="0-#ppt_w/2"/>
                                          </p:val>
                                        </p:tav>
                                        <p:tav tm="100000">
                                          <p:val>
                                            <p:strVal val="#ppt_x"/>
                                          </p:val>
                                        </p:tav>
                                      </p:tavLst>
                                    </p:anim>
                                    <p:anim calcmode="lin" valueType="num">
                                      <p:cBhvr additive="base">
                                        <p:cTn id="9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nodeType="clickEffect">
                                  <p:stCondLst>
                                    <p:cond delay="0"/>
                                  </p:stCondLst>
                                  <p:childTnLst>
                                    <p:set>
                                      <p:cBhvr>
                                        <p:cTn id="94" dur="1" fill="hold">
                                          <p:stCondLst>
                                            <p:cond delay="0"/>
                                          </p:stCondLst>
                                        </p:cTn>
                                        <p:tgtEl>
                                          <p:spTgt spid="149"/>
                                        </p:tgtEl>
                                        <p:attrNameLst>
                                          <p:attrName>style.visibility</p:attrName>
                                        </p:attrNameLst>
                                      </p:cBhvr>
                                      <p:to>
                                        <p:strVal val="visible"/>
                                      </p:to>
                                    </p:set>
                                    <p:anim calcmode="lin" valueType="num">
                                      <p:cBhvr additive="base">
                                        <p:cTn id="95" dur="500" fill="hold"/>
                                        <p:tgtEl>
                                          <p:spTgt spid="149"/>
                                        </p:tgtEl>
                                        <p:attrNameLst>
                                          <p:attrName>ppt_x</p:attrName>
                                        </p:attrNameLst>
                                      </p:cBhvr>
                                      <p:tavLst>
                                        <p:tav tm="0">
                                          <p:val>
                                            <p:strVal val="0-#ppt_w/2"/>
                                          </p:val>
                                        </p:tav>
                                        <p:tav tm="100000">
                                          <p:val>
                                            <p:strVal val="#ppt_x"/>
                                          </p:val>
                                        </p:tav>
                                      </p:tavLst>
                                    </p:anim>
                                    <p:anim calcmode="lin" valueType="num">
                                      <p:cBhvr additive="base">
                                        <p:cTn id="96" dur="500" fill="hold"/>
                                        <p:tgtEl>
                                          <p:spTgt spid="149"/>
                                        </p:tgtEl>
                                        <p:attrNameLst>
                                          <p:attrName>ppt_y</p:attrName>
                                        </p:attrNameLst>
                                      </p:cBhvr>
                                      <p:tavLst>
                                        <p:tav tm="0">
                                          <p:val>
                                            <p:strVal val="#ppt_y"/>
                                          </p:val>
                                        </p:tav>
                                        <p:tav tm="100000">
                                          <p:val>
                                            <p:strVal val="#ppt_y"/>
                                          </p:val>
                                        </p:tav>
                                      </p:tavLst>
                                    </p:anim>
                                  </p:childTnLst>
                                </p:cTn>
                              </p:par>
                              <p:par>
                                <p:cTn id="97" presetID="2" presetClass="entr" presetSubtype="8" fill="hold" grpId="0" nodeType="withEffect">
                                  <p:stCondLst>
                                    <p:cond delay="0"/>
                                  </p:stCondLst>
                                  <p:childTnLst>
                                    <p:set>
                                      <p:cBhvr>
                                        <p:cTn id="98" dur="1" fill="hold">
                                          <p:stCondLst>
                                            <p:cond delay="0"/>
                                          </p:stCondLst>
                                        </p:cTn>
                                        <p:tgtEl>
                                          <p:spTgt spid="158"/>
                                        </p:tgtEl>
                                        <p:attrNameLst>
                                          <p:attrName>style.visibility</p:attrName>
                                        </p:attrNameLst>
                                      </p:cBhvr>
                                      <p:to>
                                        <p:strVal val="visible"/>
                                      </p:to>
                                    </p:set>
                                    <p:anim calcmode="lin" valueType="num">
                                      <p:cBhvr additive="base">
                                        <p:cTn id="99" dur="500" fill="hold"/>
                                        <p:tgtEl>
                                          <p:spTgt spid="158"/>
                                        </p:tgtEl>
                                        <p:attrNameLst>
                                          <p:attrName>ppt_x</p:attrName>
                                        </p:attrNameLst>
                                      </p:cBhvr>
                                      <p:tavLst>
                                        <p:tav tm="0">
                                          <p:val>
                                            <p:strVal val="0-#ppt_w/2"/>
                                          </p:val>
                                        </p:tav>
                                        <p:tav tm="100000">
                                          <p:val>
                                            <p:strVal val="#ppt_x"/>
                                          </p:val>
                                        </p:tav>
                                      </p:tavLst>
                                    </p:anim>
                                    <p:anim calcmode="lin" valueType="num">
                                      <p:cBhvr additive="base">
                                        <p:cTn id="100" dur="500" fill="hold"/>
                                        <p:tgtEl>
                                          <p:spTgt spid="158"/>
                                        </p:tgtEl>
                                        <p:attrNameLst>
                                          <p:attrName>ppt_y</p:attrName>
                                        </p:attrNameLst>
                                      </p:cBhvr>
                                      <p:tavLst>
                                        <p:tav tm="0">
                                          <p:val>
                                            <p:strVal val="#ppt_y"/>
                                          </p:val>
                                        </p:tav>
                                        <p:tav tm="100000">
                                          <p:val>
                                            <p:strVal val="#ppt_y"/>
                                          </p:val>
                                        </p:tav>
                                      </p:tavLst>
                                    </p:anim>
                                  </p:childTnLst>
                                </p:cTn>
                              </p:par>
                              <p:par>
                                <p:cTn id="101" presetID="2" presetClass="entr" presetSubtype="8" fill="hold" grpId="0" nodeType="withEffect">
                                  <p:stCondLst>
                                    <p:cond delay="0"/>
                                  </p:stCondLst>
                                  <p:childTnLst>
                                    <p:set>
                                      <p:cBhvr>
                                        <p:cTn id="102" dur="1" fill="hold">
                                          <p:stCondLst>
                                            <p:cond delay="0"/>
                                          </p:stCondLst>
                                        </p:cTn>
                                        <p:tgtEl>
                                          <p:spTgt spid="196"/>
                                        </p:tgtEl>
                                        <p:attrNameLst>
                                          <p:attrName>style.visibility</p:attrName>
                                        </p:attrNameLst>
                                      </p:cBhvr>
                                      <p:to>
                                        <p:strVal val="visible"/>
                                      </p:to>
                                    </p:set>
                                    <p:anim calcmode="lin" valueType="num">
                                      <p:cBhvr additive="base">
                                        <p:cTn id="103" dur="500" fill="hold"/>
                                        <p:tgtEl>
                                          <p:spTgt spid="196"/>
                                        </p:tgtEl>
                                        <p:attrNameLst>
                                          <p:attrName>ppt_x</p:attrName>
                                        </p:attrNameLst>
                                      </p:cBhvr>
                                      <p:tavLst>
                                        <p:tav tm="0">
                                          <p:val>
                                            <p:strVal val="0-#ppt_w/2"/>
                                          </p:val>
                                        </p:tav>
                                        <p:tav tm="100000">
                                          <p:val>
                                            <p:strVal val="#ppt_x"/>
                                          </p:val>
                                        </p:tav>
                                      </p:tavLst>
                                    </p:anim>
                                    <p:anim calcmode="lin" valueType="num">
                                      <p:cBhvr additive="base">
                                        <p:cTn id="104" dur="500" fill="hold"/>
                                        <p:tgtEl>
                                          <p:spTgt spid="196"/>
                                        </p:tgtEl>
                                        <p:attrNameLst>
                                          <p:attrName>ppt_y</p:attrName>
                                        </p:attrNameLst>
                                      </p:cBhvr>
                                      <p:tavLst>
                                        <p:tav tm="0">
                                          <p:val>
                                            <p:strVal val="#ppt_y"/>
                                          </p:val>
                                        </p:tav>
                                        <p:tav tm="100000">
                                          <p:val>
                                            <p:strVal val="#ppt_y"/>
                                          </p:val>
                                        </p:tav>
                                      </p:tavLst>
                                    </p:anim>
                                  </p:childTnLst>
                                </p:cTn>
                              </p:par>
                              <p:par>
                                <p:cTn id="105" presetID="2" presetClass="entr" presetSubtype="8" fill="hold" grpId="0" nodeType="withEffect">
                                  <p:stCondLst>
                                    <p:cond delay="0"/>
                                  </p:stCondLst>
                                  <p:childTnLst>
                                    <p:set>
                                      <p:cBhvr>
                                        <p:cTn id="106" dur="1" fill="hold">
                                          <p:stCondLst>
                                            <p:cond delay="0"/>
                                          </p:stCondLst>
                                        </p:cTn>
                                        <p:tgtEl>
                                          <p:spTgt spid="210"/>
                                        </p:tgtEl>
                                        <p:attrNameLst>
                                          <p:attrName>style.visibility</p:attrName>
                                        </p:attrNameLst>
                                      </p:cBhvr>
                                      <p:to>
                                        <p:strVal val="visible"/>
                                      </p:to>
                                    </p:set>
                                    <p:anim calcmode="lin" valueType="num">
                                      <p:cBhvr additive="base">
                                        <p:cTn id="107" dur="500" fill="hold"/>
                                        <p:tgtEl>
                                          <p:spTgt spid="210"/>
                                        </p:tgtEl>
                                        <p:attrNameLst>
                                          <p:attrName>ppt_x</p:attrName>
                                        </p:attrNameLst>
                                      </p:cBhvr>
                                      <p:tavLst>
                                        <p:tav tm="0">
                                          <p:val>
                                            <p:strVal val="0-#ppt_w/2"/>
                                          </p:val>
                                        </p:tav>
                                        <p:tav tm="100000">
                                          <p:val>
                                            <p:strVal val="#ppt_x"/>
                                          </p:val>
                                        </p:tav>
                                      </p:tavLst>
                                    </p:anim>
                                    <p:anim calcmode="lin" valueType="num">
                                      <p:cBhvr additive="base">
                                        <p:cTn id="108" dur="500" fill="hold"/>
                                        <p:tgtEl>
                                          <p:spTgt spid="210"/>
                                        </p:tgtEl>
                                        <p:attrNameLst>
                                          <p:attrName>ppt_y</p:attrName>
                                        </p:attrNameLst>
                                      </p:cBhvr>
                                      <p:tavLst>
                                        <p:tav tm="0">
                                          <p:val>
                                            <p:strVal val="#ppt_y"/>
                                          </p:val>
                                        </p:tav>
                                        <p:tav tm="100000">
                                          <p:val>
                                            <p:strVal val="#ppt_y"/>
                                          </p:val>
                                        </p:tav>
                                      </p:tavLst>
                                    </p:anim>
                                  </p:childTnLst>
                                </p:cTn>
                              </p:par>
                              <p:par>
                                <p:cTn id="109" presetID="2" presetClass="entr" presetSubtype="8" fill="hold" grpId="0" nodeType="withEffect">
                                  <p:stCondLst>
                                    <p:cond delay="0"/>
                                  </p:stCondLst>
                                  <p:childTnLst>
                                    <p:set>
                                      <p:cBhvr>
                                        <p:cTn id="110" dur="1" fill="hold">
                                          <p:stCondLst>
                                            <p:cond delay="0"/>
                                          </p:stCondLst>
                                        </p:cTn>
                                        <p:tgtEl>
                                          <p:spTgt spid="7"/>
                                        </p:tgtEl>
                                        <p:attrNameLst>
                                          <p:attrName>style.visibility</p:attrName>
                                        </p:attrNameLst>
                                      </p:cBhvr>
                                      <p:to>
                                        <p:strVal val="visible"/>
                                      </p:to>
                                    </p:set>
                                    <p:anim calcmode="lin" valueType="num">
                                      <p:cBhvr additive="base">
                                        <p:cTn id="111" dur="500" fill="hold"/>
                                        <p:tgtEl>
                                          <p:spTgt spid="7"/>
                                        </p:tgtEl>
                                        <p:attrNameLst>
                                          <p:attrName>ppt_x</p:attrName>
                                        </p:attrNameLst>
                                      </p:cBhvr>
                                      <p:tavLst>
                                        <p:tav tm="0">
                                          <p:val>
                                            <p:strVal val="0-#ppt_w/2"/>
                                          </p:val>
                                        </p:tav>
                                        <p:tav tm="100000">
                                          <p:val>
                                            <p:strVal val="#ppt_x"/>
                                          </p:val>
                                        </p:tav>
                                      </p:tavLst>
                                    </p:anim>
                                    <p:anim calcmode="lin" valueType="num">
                                      <p:cBhvr additive="base">
                                        <p:cTn id="11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animBg="1"/>
      <p:bldP spid="191" grpId="0" animBg="1"/>
      <p:bldP spid="3" grpId="0"/>
      <p:bldP spid="208" grpId="0"/>
      <p:bldP spid="154" grpId="1" animBg="1"/>
      <p:bldP spid="191" grpId="1" animBg="1"/>
      <p:bldP spid="3" grpId="1"/>
      <p:bldP spid="208" grpId="1"/>
      <p:bldP spid="160" grpId="0" animBg="1"/>
      <p:bldP spid="4" grpId="0"/>
      <p:bldP spid="155" grpId="0" animBg="1"/>
      <p:bldP spid="211" grpId="0"/>
      <p:bldP spid="160" grpId="1" animBg="1"/>
      <p:bldP spid="4" grpId="1"/>
      <p:bldP spid="155" grpId="1" animBg="1"/>
      <p:bldP spid="211" grpId="1"/>
      <p:bldP spid="156" grpId="0" animBg="1"/>
      <p:bldP spid="179" grpId="0" animBg="1"/>
      <p:bldP spid="209" grpId="0"/>
      <p:bldP spid="5" grpId="0"/>
      <p:bldP spid="156" grpId="1" animBg="1"/>
      <p:bldP spid="179" grpId="1" animBg="1"/>
      <p:bldP spid="209" grpId="1"/>
      <p:bldP spid="5" grpId="1"/>
      <p:bldP spid="157" grpId="0" animBg="1"/>
      <p:bldP spid="186" grpId="0" animBg="1"/>
      <p:bldP spid="212" grpId="0"/>
      <p:bldP spid="6" grpId="0"/>
      <p:bldP spid="157" grpId="1" animBg="1"/>
      <p:bldP spid="186" grpId="1" animBg="1"/>
      <p:bldP spid="212" grpId="1"/>
      <p:bldP spid="6" grpId="1"/>
      <p:bldP spid="158" grpId="0" animBg="1"/>
      <p:bldP spid="196" grpId="0" animBg="1"/>
      <p:bldP spid="210" grpId="0"/>
      <p:bldP spid="7" grpId="0"/>
      <p:bldP spid="158" grpId="1" animBg="1"/>
      <p:bldP spid="196" grpId="1" animBg="1"/>
      <p:bldP spid="210" grpId="1"/>
      <p:bldP spid="7" grpId="1"/>
    </p:bldLst>
  </p:timing>
</p:sld>
</file>

<file path=ppt/tags/tag1.xml><?xml version="1.0" encoding="utf-8"?>
<p:tagLst xmlns:p="http://schemas.openxmlformats.org/presentationml/2006/main">
  <p:tag name="PA" val="v3.0.0"/>
</p:tagLst>
</file>

<file path=ppt/tags/tag10.xml><?xml version="1.0" encoding="utf-8"?>
<p:tagLst xmlns:p="http://schemas.openxmlformats.org/presentationml/2006/main">
  <p:tag name="PA" val="v3.0.0"/>
</p:tagLst>
</file>

<file path=ppt/tags/tag11.xml><?xml version="1.0" encoding="utf-8"?>
<p:tagLst xmlns:p="http://schemas.openxmlformats.org/presentationml/2006/main">
  <p:tag name="PA" val="v3.0.0"/>
</p:tagLst>
</file>

<file path=ppt/tags/tag12.xml><?xml version="1.0" encoding="utf-8"?>
<p:tagLst xmlns:p="http://schemas.openxmlformats.org/presentationml/2006/main">
  <p:tag name="PA" val="v3.0.0"/>
</p:tagLst>
</file>

<file path=ppt/tags/tag13.xml><?xml version="1.0" encoding="utf-8"?>
<p:tagLst xmlns:p="http://schemas.openxmlformats.org/presentationml/2006/main">
  <p:tag name="PA" val="v3.0.0"/>
</p:tagLst>
</file>

<file path=ppt/tags/tag14.xml><?xml version="1.0" encoding="utf-8"?>
<p:tagLst xmlns:p="http://schemas.openxmlformats.org/presentationml/2006/main">
  <p:tag name="PA" val="v3.0.0"/>
</p:tagLst>
</file>

<file path=ppt/tags/tag15.xml><?xml version="1.0" encoding="utf-8"?>
<p:tagLst xmlns:p="http://schemas.openxmlformats.org/presentationml/2006/main">
  <p:tag name="PA" val="v3.0.0"/>
</p:tagLst>
</file>

<file path=ppt/tags/tag16.xml><?xml version="1.0" encoding="utf-8"?>
<p:tagLst xmlns:p="http://schemas.openxmlformats.org/presentationml/2006/main">
  <p:tag name="PA" val="v3.0.0"/>
</p:tagLst>
</file>

<file path=ppt/tags/tag17.xml><?xml version="1.0" encoding="utf-8"?>
<p:tagLst xmlns:p="http://schemas.openxmlformats.org/presentationml/2006/main">
  <p:tag name="PA" val="v3.0.0"/>
</p:tagLst>
</file>

<file path=ppt/tags/tag18.xml><?xml version="1.0" encoding="utf-8"?>
<p:tagLst xmlns:p="http://schemas.openxmlformats.org/presentationml/2006/main">
  <p:tag name="PA" val="v3.0.0"/>
</p:tagLst>
</file>

<file path=ppt/tags/tag19.xml><?xml version="1.0" encoding="utf-8"?>
<p:tagLst xmlns:p="http://schemas.openxmlformats.org/presentationml/2006/main">
  <p:tag name="PA" val="v3.0.0"/>
</p:tagLst>
</file>

<file path=ppt/tags/tag2.xml><?xml version="1.0" encoding="utf-8"?>
<p:tagLst xmlns:p="http://schemas.openxmlformats.org/presentationml/2006/main">
  <p:tag name="PA" val="v3.0.0"/>
</p:tagLst>
</file>

<file path=ppt/tags/tag20.xml><?xml version="1.0" encoding="utf-8"?>
<p:tagLst xmlns:p="http://schemas.openxmlformats.org/presentationml/2006/main">
  <p:tag name="PA" val="v3.0.0"/>
</p:tagLst>
</file>

<file path=ppt/tags/tag21.xml><?xml version="1.0" encoding="utf-8"?>
<p:tagLst xmlns:p="http://schemas.openxmlformats.org/presentationml/2006/main">
  <p:tag name="ISPRING_PRESENTATION_TITLE" val="102"/>
  <p:tag name="ISPRING_FIRST_PUBLISH" val="1"/>
</p:tagLst>
</file>

<file path=ppt/tags/tag3.xml><?xml version="1.0" encoding="utf-8"?>
<p:tagLst xmlns:p="http://schemas.openxmlformats.org/presentationml/2006/main">
  <p:tag name="PA" val="v3.0.0"/>
</p:tagLst>
</file>

<file path=ppt/tags/tag4.xml><?xml version="1.0" encoding="utf-8"?>
<p:tagLst xmlns:p="http://schemas.openxmlformats.org/presentationml/2006/main">
  <p:tag name="PA" val="v3.0.0"/>
</p:tagLst>
</file>

<file path=ppt/tags/tag5.xml><?xml version="1.0" encoding="utf-8"?>
<p:tagLst xmlns:p="http://schemas.openxmlformats.org/presentationml/2006/main">
  <p:tag name="PA" val="v3.0.0"/>
</p:tagLst>
</file>

<file path=ppt/tags/tag6.xml><?xml version="1.0" encoding="utf-8"?>
<p:tagLst xmlns:p="http://schemas.openxmlformats.org/presentationml/2006/main">
  <p:tag name="PA" val="v3.0.0"/>
</p:tagLst>
</file>

<file path=ppt/tags/tag7.xml><?xml version="1.0" encoding="utf-8"?>
<p:tagLst xmlns:p="http://schemas.openxmlformats.org/presentationml/2006/main">
  <p:tag name="PA" val="v3.0.0"/>
</p:tagLst>
</file>

<file path=ppt/tags/tag8.xml><?xml version="1.0" encoding="utf-8"?>
<p:tagLst xmlns:p="http://schemas.openxmlformats.org/presentationml/2006/main">
  <p:tag name="PA" val="v3.0.0"/>
</p:tagLst>
</file>

<file path=ppt/tags/tag9.xml><?xml version="1.0" encoding="utf-8"?>
<p:tagLst xmlns:p="http://schemas.openxmlformats.org/presentationml/2006/main">
  <p:tag name="PA" val="v3.0.0"/>
</p:tagLst>
</file>

<file path=ppt/theme/theme1.xml><?xml version="1.0" encoding="utf-8"?>
<a:theme xmlns:a="http://schemas.openxmlformats.org/drawingml/2006/main" name="千图网海量PPT模板www.58pic.com​​">
  <a:themeElements>
    <a:clrScheme name="自定义 564">
      <a:dk1>
        <a:sysClr val="windowText" lastClr="000000"/>
      </a:dk1>
      <a:lt1>
        <a:sysClr val="window" lastClr="FFFFFF"/>
      </a:lt1>
      <a:dk2>
        <a:srgbClr val="323232"/>
      </a:dk2>
      <a:lt2>
        <a:srgbClr val="E3DED1"/>
      </a:lt2>
      <a:accent1>
        <a:srgbClr val="C00000"/>
      </a:accent1>
      <a:accent2>
        <a:srgbClr val="A20000"/>
      </a:accent2>
      <a:accent3>
        <a:srgbClr val="C00000"/>
      </a:accent3>
      <a:accent4>
        <a:srgbClr val="A20000"/>
      </a:accent4>
      <a:accent5>
        <a:srgbClr val="C00000"/>
      </a:accent5>
      <a:accent6>
        <a:srgbClr val="A20000"/>
      </a:accent6>
      <a:hlink>
        <a:srgbClr val="C00000"/>
      </a:hlink>
      <a:folHlink>
        <a:srgbClr val="C00000"/>
      </a:folHlink>
    </a:clrScheme>
    <a:fontScheme name="k1df4tva">
      <a:majorFont>
        <a:latin typeface="字魂35号-经典雅黑"/>
        <a:ea typeface="字魂35号-经典雅黑"/>
        <a:cs typeface=""/>
      </a:majorFont>
      <a:minorFont>
        <a:latin typeface="字魂35号-经典雅黑"/>
        <a:ea typeface="字魂35号-经典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1746</Words>
  <Application>WPS 演示</Application>
  <PresentationFormat>宽屏</PresentationFormat>
  <Paragraphs>312</Paragraphs>
  <Slides>22</Slides>
  <Notes>25</Notes>
  <HiddenSlides>0</HiddenSlides>
  <MMClips>1</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22</vt:i4>
      </vt:variant>
    </vt:vector>
  </HeadingPairs>
  <TitlesOfParts>
    <vt:vector size="38" baseType="lpstr">
      <vt:lpstr>Arial</vt:lpstr>
      <vt:lpstr>宋体</vt:lpstr>
      <vt:lpstr>Wingdings</vt:lpstr>
      <vt:lpstr>微软雅黑</vt:lpstr>
      <vt:lpstr>Calibri</vt:lpstr>
      <vt:lpstr>Arial</vt:lpstr>
      <vt:lpstr>思源黑体 CN Regular</vt:lpstr>
      <vt:lpstr>黑体</vt:lpstr>
      <vt:lpstr>Arial Unicode MS</vt:lpstr>
      <vt:lpstr>字魂35号-经典雅黑</vt:lpstr>
      <vt:lpstr>等线</vt:lpstr>
      <vt:lpstr>Segoe UI</vt:lpstr>
      <vt:lpstr>思源黑体 CN Light</vt:lpstr>
      <vt:lpstr>Microsoft JhengHei UI</vt:lpstr>
      <vt:lpstr>Times New Roman</vt:lpstr>
      <vt:lpstr>千图网海量PPT模板www.58pic.com​​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102</dc:title>
  <dc:creator>lenovo</dc:creator>
  <cp:lastModifiedBy>卡拉是条狗</cp:lastModifiedBy>
  <cp:revision>123</cp:revision>
  <dcterms:created xsi:type="dcterms:W3CDTF">2018-04-08T23:53:00Z</dcterms:created>
  <dcterms:modified xsi:type="dcterms:W3CDTF">2020-11-05T08:09:36Z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