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528" r:id="rId4"/>
    <p:sldId id="514" r:id="rId6"/>
    <p:sldId id="529" r:id="rId7"/>
    <p:sldId id="524" r:id="rId8"/>
    <p:sldId id="525" r:id="rId9"/>
    <p:sldId id="578" r:id="rId10"/>
    <p:sldId id="526" r:id="rId11"/>
    <p:sldId id="579" r:id="rId12"/>
    <p:sldId id="659" r:id="rId13"/>
    <p:sldId id="580" r:id="rId14"/>
    <p:sldId id="527" r:id="rId15"/>
    <p:sldId id="581" r:id="rId16"/>
    <p:sldId id="583" r:id="rId17"/>
    <p:sldId id="644" r:id="rId18"/>
    <p:sldId id="645" r:id="rId19"/>
    <p:sldId id="646" r:id="rId20"/>
    <p:sldId id="647" r:id="rId21"/>
    <p:sldId id="648" r:id="rId22"/>
    <p:sldId id="649" r:id="rId23"/>
    <p:sldId id="650" r:id="rId24"/>
    <p:sldId id="651" r:id="rId25"/>
    <p:sldId id="652" r:id="rId26"/>
    <p:sldId id="653" r:id="rId27"/>
    <p:sldId id="654" r:id="rId28"/>
    <p:sldId id="655" r:id="rId29"/>
    <p:sldId id="656" r:id="rId30"/>
    <p:sldId id="657" r:id="rId31"/>
    <p:sldId id="658" r:id="rId32"/>
  </p:sldIdLst>
  <p:sldSz cx="1219517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89B"/>
    <a:srgbClr val="E9C7C7"/>
    <a:srgbClr val="E4E4E4"/>
    <a:srgbClr val="D8090F"/>
    <a:srgbClr val="C0504D"/>
    <a:srgbClr val="BFB2D1"/>
    <a:srgbClr val="095EA9"/>
    <a:srgbClr val="0A5FAA"/>
    <a:srgbClr val="0B5FAB"/>
    <a:srgbClr val="5082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60" autoAdjust="0"/>
    <p:restoredTop sz="94660"/>
  </p:normalViewPr>
  <p:slideViewPr>
    <p:cSldViewPr showGuides="1">
      <p:cViewPr varScale="1">
        <p:scale>
          <a:sx n="114" d="100"/>
          <a:sy n="114" d="100"/>
        </p:scale>
        <p:origin x="486" y="84"/>
      </p:cViewPr>
      <p:guideLst>
        <p:guide orient="horz" pos="2145"/>
        <p:guide pos="385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463379-9F64-4630-BF61-06A11BE86AD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6CEBB1-29F6-4DD0-A20A-49F07B6D6B2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fld id="{6940C432-0170-49B0-91A5-7BAF28E1C42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3550C-0EAD-42A3-AC8C-7F87D0B3B98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CEBB1-29F6-4DD0-A20A-49F07B6D6B29}"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3550C-0EAD-42A3-AC8C-7F87D0B3B98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CEBB1-29F6-4DD0-A20A-49F07B6D6B29}"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CEBB1-29F6-4DD0-A20A-49F07B6D6B29}"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CEBB1-29F6-4DD0-A20A-49F07B6D6B29}"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CEBB1-29F6-4DD0-A20A-49F07B6D6B29}"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CEBB1-29F6-4DD0-A20A-49F07B6D6B29}"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CEBB1-29F6-4DD0-A20A-49F07B6D6B29}"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CEBB1-29F6-4DD0-A20A-49F07B6D6B2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CEBB1-29F6-4DD0-A20A-49F07B6D6B29}"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CEBB1-29F6-4DD0-A20A-49F07B6D6B29}"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CEBB1-29F6-4DD0-A20A-49F07B6D6B29}"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CEBB1-29F6-4DD0-A20A-49F07B6D6B29}"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3550C-0EAD-42A3-AC8C-7F87D0B3B98F}"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CEBB1-29F6-4DD0-A20A-49F07B6D6B29}"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CEBB1-29F6-4DD0-A20A-49F07B6D6B29}"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3550C-0EAD-42A3-AC8C-7F87D0B3B98F}"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CEBB1-29F6-4DD0-A20A-49F07B6D6B29}"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CEBB1-29F6-4DD0-A20A-49F07B6D6B2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3550C-0EAD-42A3-AC8C-7F87D0B3B98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CEBB1-29F6-4DD0-A20A-49F07B6D6B2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CEBB1-29F6-4DD0-A20A-49F07B6D6B2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3550C-0EAD-42A3-AC8C-7F87D0B3B98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CEBB1-29F6-4DD0-A20A-49F07B6D6B2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CEBB1-29F6-4DD0-A20A-49F07B6D6B2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6CEBB1-29F6-4DD0-A20A-49F07B6D6B2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E6A6F64-0D39-4B9C-A2F9-7A9DBA16547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9075AC-DC2A-4E45-86D6-88AB8D4F5B0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E6A6F64-0D39-4B9C-A2F9-7A9DBA16547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9075AC-DC2A-4E45-86D6-88AB8D4F5B0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92903" y="274639"/>
            <a:ext cx="3658553"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13012" y="274639"/>
            <a:ext cx="10776639"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E6A6F64-0D39-4B9C-A2F9-7A9DBA16547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9075AC-DC2A-4E45-86D6-88AB8D4F5B0A}"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A684B914-9BB2-4713-9EBF-61770F406B81}"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2B6538A-33AE-45EB-868C-14B9E34ED961}"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0965" indent="0" algn="ctr">
              <a:buNone/>
              <a:defRPr>
                <a:solidFill>
                  <a:schemeClr val="tx1">
                    <a:tint val="75000"/>
                  </a:schemeClr>
                </a:solidFill>
              </a:defRPr>
            </a:lvl4pPr>
            <a:lvl5pPr marL="1828165" indent="0" algn="ctr">
              <a:buNone/>
              <a:defRPr>
                <a:solidFill>
                  <a:schemeClr val="tx1">
                    <a:tint val="75000"/>
                  </a:schemeClr>
                </a:solidFill>
              </a:defRPr>
            </a:lvl5pPr>
            <a:lvl6pPr marL="2285365" indent="0" algn="ctr">
              <a:buNone/>
              <a:defRPr>
                <a:solidFill>
                  <a:schemeClr val="tx1">
                    <a:tint val="75000"/>
                  </a:schemeClr>
                </a:solidFill>
              </a:defRPr>
            </a:lvl6pPr>
            <a:lvl7pPr marL="2742565" indent="0" algn="ctr">
              <a:buNone/>
              <a:defRPr>
                <a:solidFill>
                  <a:schemeClr val="tx1">
                    <a:tint val="75000"/>
                  </a:schemeClr>
                </a:solidFill>
              </a:defRPr>
            </a:lvl7pPr>
            <a:lvl8pPr marL="3199765" indent="0" algn="ctr">
              <a:buNone/>
              <a:defRPr>
                <a:solidFill>
                  <a:schemeClr val="tx1">
                    <a:tint val="75000"/>
                  </a:schemeClr>
                </a:solidFill>
              </a:defRPr>
            </a:lvl8pPr>
            <a:lvl9pPr marL="3656965"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E6A6F64-0D39-4B9C-A2F9-7A9DBA16547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9075AC-DC2A-4E45-86D6-88AB8D4F5B0A}"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E6A6F64-0D39-4B9C-A2F9-7A9DBA16547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9075AC-DC2A-4E45-86D6-88AB8D4F5B0A}"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5" y="4406901"/>
            <a:ext cx="10365899"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335"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0965" indent="0">
              <a:buNone/>
              <a:defRPr sz="1400">
                <a:solidFill>
                  <a:schemeClr val="tx1">
                    <a:tint val="75000"/>
                  </a:schemeClr>
                </a:solidFill>
              </a:defRPr>
            </a:lvl4pPr>
            <a:lvl5pPr marL="1828165" indent="0">
              <a:buNone/>
              <a:defRPr sz="1400">
                <a:solidFill>
                  <a:schemeClr val="tx1">
                    <a:tint val="75000"/>
                  </a:schemeClr>
                </a:solidFill>
              </a:defRPr>
            </a:lvl5pPr>
            <a:lvl6pPr marL="2285365" indent="0">
              <a:buNone/>
              <a:defRPr sz="1400">
                <a:solidFill>
                  <a:schemeClr val="tx1">
                    <a:tint val="75000"/>
                  </a:schemeClr>
                </a:solidFill>
              </a:defRPr>
            </a:lvl6pPr>
            <a:lvl7pPr marL="2742565" indent="0">
              <a:buNone/>
              <a:defRPr sz="1400">
                <a:solidFill>
                  <a:schemeClr val="tx1">
                    <a:tint val="75000"/>
                  </a:schemeClr>
                </a:solidFill>
              </a:defRPr>
            </a:lvl7pPr>
            <a:lvl8pPr marL="3199765" indent="0">
              <a:buNone/>
              <a:defRPr sz="1400">
                <a:solidFill>
                  <a:schemeClr val="tx1">
                    <a:tint val="75000"/>
                  </a:schemeClr>
                </a:solidFill>
              </a:defRPr>
            </a:lvl8pPr>
            <a:lvl9pPr marL="3656965"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E6A6F64-0D39-4B9C-A2F9-7A9DBA16547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9075AC-DC2A-4E45-86D6-88AB8D4F5B0A}"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13012" y="1600201"/>
            <a:ext cx="7217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8233862" y="1600201"/>
            <a:ext cx="72175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E6A6F64-0D39-4B9C-A2F9-7A9DBA16547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9075AC-DC2A-4E45-86D6-88AB8D4F5B0A}"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E6A6F64-0D39-4B9C-A2F9-7A9DBA16547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E9075AC-DC2A-4E45-86D6-88AB8D4F5B0A}"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E6A6F64-0D39-4B9C-A2F9-7A9DBA16547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E9075AC-DC2A-4E45-86D6-88AB8D4F5B0A}"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E6A6F64-0D39-4B9C-A2F9-7A9DBA16547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E9075AC-DC2A-4E45-86D6-88AB8D4F5B0A}"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E6A6F64-0D39-4B9C-A2F9-7A9DBA16547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9075AC-DC2A-4E45-86D6-88AB8D4F5B0A}"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050"/>
            <a:ext cx="4012129"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0965"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E6A6F64-0D39-4B9C-A2F9-7A9DBA16547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9075AC-DC2A-4E45-86D6-88AB8D4F5B0A}"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0965" indent="0">
              <a:buNone/>
              <a:defRPr sz="2000"/>
            </a:lvl4pPr>
            <a:lvl5pPr marL="1828165" indent="0">
              <a:buNone/>
              <a:defRPr sz="2000"/>
            </a:lvl5pPr>
            <a:lvl6pPr marL="2285365" indent="0">
              <a:buNone/>
              <a:defRPr sz="2000"/>
            </a:lvl6pPr>
            <a:lvl7pPr marL="2742565" indent="0">
              <a:buNone/>
              <a:defRPr sz="2000"/>
            </a:lvl7pPr>
            <a:lvl8pPr marL="3199765" indent="0">
              <a:buNone/>
              <a:defRPr sz="2000"/>
            </a:lvl8pPr>
            <a:lvl9pPr marL="3656965"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0965"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E6A6F64-0D39-4B9C-A2F9-7A9DBA16547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9075AC-DC2A-4E45-86D6-88AB8D4F5B0A}"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E6A6F64-0D39-4B9C-A2F9-7A9DBA16547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9075AC-DC2A-4E45-86D6-88AB8D4F5B0A}"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92903" y="274639"/>
            <a:ext cx="3658553"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13012" y="274639"/>
            <a:ext cx="10776639"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E6A6F64-0D39-4B9C-A2F9-7A9DBA16547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9075AC-DC2A-4E45-86D6-88AB8D4F5B0A}"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A684B914-9BB2-4713-9EBF-61770F406B81}"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2B6538A-33AE-45EB-868C-14B9E34ED96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5" y="4406901"/>
            <a:ext cx="10365899"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335"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E6A6F64-0D39-4B9C-A2F9-7A9DBA16547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9075AC-DC2A-4E45-86D6-88AB8D4F5B0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13012" y="1600201"/>
            <a:ext cx="7217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8233862" y="1600201"/>
            <a:ext cx="72175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E6A6F64-0D39-4B9C-A2F9-7A9DBA16547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9075AC-DC2A-4E45-86D6-88AB8D4F5B0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E6A6F64-0D39-4B9C-A2F9-7A9DBA16547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E9075AC-DC2A-4E45-86D6-88AB8D4F5B0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E6A6F64-0D39-4B9C-A2F9-7A9DBA16547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E9075AC-DC2A-4E45-86D6-88AB8D4F5B0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E6A6F64-0D39-4B9C-A2F9-7A9DBA16547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E9075AC-DC2A-4E45-86D6-88AB8D4F5B0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050"/>
            <a:ext cx="4012129"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E6A6F64-0D39-4B9C-A2F9-7A9DBA16547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9075AC-DC2A-4E45-86D6-88AB8D4F5B0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E6A6F64-0D39-4B9C-A2F9-7A9DBA16547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9075AC-DC2A-4E45-86D6-88AB8D4F5B0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image" Target="../media/image1.png"/><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A6F64-0D39-4B9C-A2F9-7A9DBA165471}" type="datetimeFigureOut">
              <a:rPr lang="zh-CN" altLang="en-US" smtClean="0"/>
            </a:fld>
            <a:endParaRPr lang="zh-CN" altLang="en-US"/>
          </a:p>
        </p:txBody>
      </p:sp>
      <p:sp>
        <p:nvSpPr>
          <p:cNvPr id="5" name="页脚占位符 4"/>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9075AC-DC2A-4E45-86D6-88AB8D4F5B0A}" type="slidenum">
              <a:rPr lang="zh-CN" altLang="en-US" smtClean="0"/>
            </a:fld>
            <a:endParaRPr lang="zh-CN" altLang="en-US"/>
          </a:p>
        </p:txBody>
      </p:sp>
      <p:pic>
        <p:nvPicPr>
          <p:cNvPr id="7" name="图片 6" descr="城市剪影繁华高楼商业矢量设计元素222"/>
          <p:cNvPicPr>
            <a:picLocks noChangeAspect="1"/>
          </p:cNvPicPr>
          <p:nvPr userDrawn="1"/>
        </p:nvPicPr>
        <p:blipFill>
          <a:blip r:embed="rId14"/>
          <a:stretch>
            <a:fillRect/>
          </a:stretch>
        </p:blipFill>
        <p:spPr>
          <a:xfrm>
            <a:off x="3455035" y="1484630"/>
            <a:ext cx="10057765" cy="100577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A6F64-0D39-4B9C-A2F9-7A9DBA165471}" type="datetimeFigureOut">
              <a:rPr lang="zh-CN" altLang="en-US" smtClean="0"/>
            </a:fld>
            <a:endParaRPr lang="zh-CN" altLang="en-US"/>
          </a:p>
        </p:txBody>
      </p:sp>
      <p:sp>
        <p:nvSpPr>
          <p:cNvPr id="5" name="页脚占位符 4"/>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9075AC-DC2A-4E45-86D6-88AB8D4F5B0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3pPr>
      <a:lvl4pPr marL="1599565"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4pPr>
      <a:lvl5pPr marL="2056765"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7.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2.xml"/><Relationship Id="rId2" Type="http://schemas.openxmlformats.org/officeDocument/2006/relationships/image" Target="../media/image12.png"/><Relationship Id="rId1" Type="http://schemas.openxmlformats.org/officeDocument/2006/relationships/image" Target="../media/image1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6" name="任意多边形: 形状 25"/>
          <p:cNvSpPr/>
          <p:nvPr/>
        </p:nvSpPr>
        <p:spPr>
          <a:xfrm flipV="1">
            <a:off x="3176" y="4827028"/>
            <a:ext cx="12188826" cy="948307"/>
          </a:xfrm>
          <a:custGeom>
            <a:avLst/>
            <a:gdLst>
              <a:gd name="connsiteX0" fmla="*/ 0 w 12192000"/>
              <a:gd name="connsiteY0" fmla="*/ 1192513 h 1192513"/>
              <a:gd name="connsiteX1" fmla="*/ 4165600 w 12192000"/>
              <a:gd name="connsiteY1" fmla="*/ 1192513 h 1192513"/>
              <a:gd name="connsiteX2" fmla="*/ 8026400 w 12192000"/>
              <a:gd name="connsiteY2" fmla="*/ 1192513 h 1192513"/>
              <a:gd name="connsiteX3" fmla="*/ 12192000 w 12192000"/>
              <a:gd name="connsiteY3" fmla="*/ 1192513 h 1192513"/>
              <a:gd name="connsiteX4" fmla="*/ 12192000 w 12192000"/>
              <a:gd name="connsiteY4" fmla="*/ 0 h 1192513"/>
              <a:gd name="connsiteX5" fmla="*/ 6096000 w 12192000"/>
              <a:gd name="connsiteY5" fmla="*/ 905706 h 1192513"/>
              <a:gd name="connsiteX6" fmla="*/ 0 w 12192000"/>
              <a:gd name="connsiteY6" fmla="*/ 0 h 119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192513">
                <a:moveTo>
                  <a:pt x="0" y="1192513"/>
                </a:moveTo>
                <a:lnTo>
                  <a:pt x="4165600" y="1192513"/>
                </a:lnTo>
                <a:lnTo>
                  <a:pt x="8026400" y="1192513"/>
                </a:lnTo>
                <a:lnTo>
                  <a:pt x="12192000" y="1192513"/>
                </a:lnTo>
                <a:lnTo>
                  <a:pt x="12192000" y="0"/>
                </a:lnTo>
                <a:lnTo>
                  <a:pt x="6096000" y="905706"/>
                </a:lnTo>
                <a:lnTo>
                  <a:pt x="0" y="0"/>
                </a:lnTo>
                <a:close/>
              </a:path>
            </a:pathLst>
          </a:custGeom>
          <a:solidFill>
            <a:srgbClr val="D8090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形状 24"/>
          <p:cNvSpPr/>
          <p:nvPr/>
        </p:nvSpPr>
        <p:spPr>
          <a:xfrm flipV="1">
            <a:off x="3176" y="4892564"/>
            <a:ext cx="12188826" cy="618363"/>
          </a:xfrm>
          <a:custGeom>
            <a:avLst/>
            <a:gdLst>
              <a:gd name="connsiteX0" fmla="*/ 0 w 12192000"/>
              <a:gd name="connsiteY0" fmla="*/ 1192513 h 1192513"/>
              <a:gd name="connsiteX1" fmla="*/ 4165600 w 12192000"/>
              <a:gd name="connsiteY1" fmla="*/ 1192513 h 1192513"/>
              <a:gd name="connsiteX2" fmla="*/ 8026400 w 12192000"/>
              <a:gd name="connsiteY2" fmla="*/ 1192513 h 1192513"/>
              <a:gd name="connsiteX3" fmla="*/ 12192000 w 12192000"/>
              <a:gd name="connsiteY3" fmla="*/ 1192513 h 1192513"/>
              <a:gd name="connsiteX4" fmla="*/ 12192000 w 12192000"/>
              <a:gd name="connsiteY4" fmla="*/ 0 h 1192513"/>
              <a:gd name="connsiteX5" fmla="*/ 6096000 w 12192000"/>
              <a:gd name="connsiteY5" fmla="*/ 905706 h 1192513"/>
              <a:gd name="connsiteX6" fmla="*/ 0 w 12192000"/>
              <a:gd name="connsiteY6" fmla="*/ 0 h 119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192513">
                <a:moveTo>
                  <a:pt x="0" y="1192513"/>
                </a:moveTo>
                <a:lnTo>
                  <a:pt x="4165600" y="1192513"/>
                </a:lnTo>
                <a:lnTo>
                  <a:pt x="8026400" y="1192513"/>
                </a:lnTo>
                <a:lnTo>
                  <a:pt x="12192000" y="1192513"/>
                </a:lnTo>
                <a:lnTo>
                  <a:pt x="12192000" y="0"/>
                </a:lnTo>
                <a:lnTo>
                  <a:pt x="6096000" y="905706"/>
                </a:lnTo>
                <a:lnTo>
                  <a:pt x="0" y="0"/>
                </a:lnTo>
                <a:close/>
              </a:path>
            </a:pathLst>
          </a:custGeom>
          <a:solidFill>
            <a:srgbClr val="D809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矩形 1"/>
          <p:cNvSpPr/>
          <p:nvPr/>
        </p:nvSpPr>
        <p:spPr>
          <a:xfrm>
            <a:off x="-31750" y="-13335"/>
            <a:ext cx="12258675" cy="50831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2116220" y="1080747"/>
            <a:ext cx="4887592" cy="4859025"/>
            <a:chOff x="-241184" y="1443229"/>
            <a:chExt cx="6523016" cy="6483153"/>
          </a:xfrm>
          <a:solidFill>
            <a:srgbClr val="C00000"/>
          </a:solidFill>
        </p:grpSpPr>
        <p:sp>
          <p:nvSpPr>
            <p:cNvPr id="56" name="任意多边形: 形状 55"/>
            <p:cNvSpPr/>
            <p:nvPr/>
          </p:nvSpPr>
          <p:spPr>
            <a:xfrm rot="18882546">
              <a:off x="2522707" y="-1320662"/>
              <a:ext cx="995234" cy="6523016"/>
            </a:xfrm>
            <a:custGeom>
              <a:avLst/>
              <a:gdLst>
                <a:gd name="connsiteX0" fmla="*/ 0 w 995234"/>
                <a:gd name="connsiteY0" fmla="*/ 0 h 6523016"/>
                <a:gd name="connsiteX1" fmla="*/ 995234 w 995234"/>
                <a:gd name="connsiteY1" fmla="*/ 1005392 h 6523016"/>
                <a:gd name="connsiteX2" fmla="*/ 995234 w 995234"/>
                <a:gd name="connsiteY2" fmla="*/ 6523016 h 6523016"/>
                <a:gd name="connsiteX3" fmla="*/ 0 w 995234"/>
                <a:gd name="connsiteY3" fmla="*/ 6523016 h 6523016"/>
              </a:gdLst>
              <a:ahLst/>
              <a:cxnLst>
                <a:cxn ang="0">
                  <a:pos x="connsiteX0" y="connsiteY0"/>
                </a:cxn>
                <a:cxn ang="0">
                  <a:pos x="connsiteX1" y="connsiteY1"/>
                </a:cxn>
                <a:cxn ang="0">
                  <a:pos x="connsiteX2" y="connsiteY2"/>
                </a:cxn>
                <a:cxn ang="0">
                  <a:pos x="connsiteX3" y="connsiteY3"/>
                </a:cxn>
              </a:cxnLst>
              <a:rect l="l" t="t" r="r" b="b"/>
              <a:pathLst>
                <a:path w="995234" h="6523016">
                  <a:moveTo>
                    <a:pt x="0" y="0"/>
                  </a:moveTo>
                  <a:lnTo>
                    <a:pt x="995234" y="1005392"/>
                  </a:lnTo>
                  <a:lnTo>
                    <a:pt x="995234" y="6523016"/>
                  </a:lnTo>
                  <a:lnTo>
                    <a:pt x="0" y="6523016"/>
                  </a:lnTo>
                  <a:close/>
                </a:path>
              </a:pathLst>
            </a:custGeom>
            <a:grpFill/>
            <a:ln>
              <a:noFill/>
            </a:ln>
            <a:effectLst>
              <a:outerShdw blurRad="317500" dist="25400" dir="18900000" sx="101000" sy="101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2" name="任意多边形: 形状 71"/>
            <p:cNvSpPr/>
            <p:nvPr/>
          </p:nvSpPr>
          <p:spPr>
            <a:xfrm rot="2646992">
              <a:off x="3051702" y="2828977"/>
              <a:ext cx="1004014" cy="5097405"/>
            </a:xfrm>
            <a:custGeom>
              <a:avLst/>
              <a:gdLst>
                <a:gd name="connsiteX0" fmla="*/ 0 w 1004014"/>
                <a:gd name="connsiteY0" fmla="*/ 0 h 5097405"/>
                <a:gd name="connsiteX1" fmla="*/ 1004014 w 1004014"/>
                <a:gd name="connsiteY1" fmla="*/ 0 h 5097405"/>
                <a:gd name="connsiteX2" fmla="*/ 1004014 w 1004014"/>
                <a:gd name="connsiteY2" fmla="*/ 4123886 h 5097405"/>
                <a:gd name="connsiteX3" fmla="*/ 0 w 1004014"/>
                <a:gd name="connsiteY3" fmla="*/ 5097405 h 5097405"/>
              </a:gdLst>
              <a:ahLst/>
              <a:cxnLst>
                <a:cxn ang="0">
                  <a:pos x="connsiteX0" y="connsiteY0"/>
                </a:cxn>
                <a:cxn ang="0">
                  <a:pos x="connsiteX1" y="connsiteY1"/>
                </a:cxn>
                <a:cxn ang="0">
                  <a:pos x="connsiteX2" y="connsiteY2"/>
                </a:cxn>
                <a:cxn ang="0">
                  <a:pos x="connsiteX3" y="connsiteY3"/>
                </a:cxn>
              </a:cxnLst>
              <a:rect l="l" t="t" r="r" b="b"/>
              <a:pathLst>
                <a:path w="1004014" h="5097405">
                  <a:moveTo>
                    <a:pt x="0" y="0"/>
                  </a:moveTo>
                  <a:lnTo>
                    <a:pt x="1004014" y="0"/>
                  </a:lnTo>
                  <a:lnTo>
                    <a:pt x="1004014" y="4123886"/>
                  </a:lnTo>
                  <a:lnTo>
                    <a:pt x="0" y="509740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1" name="文本框 30"/>
          <p:cNvSpPr txBox="1"/>
          <p:nvPr/>
        </p:nvSpPr>
        <p:spPr>
          <a:xfrm>
            <a:off x="1633748" y="1651463"/>
            <a:ext cx="9193041" cy="1753235"/>
          </a:xfrm>
          <a:prstGeom prst="rect">
            <a:avLst/>
          </a:prstGeom>
          <a:noFill/>
        </p:spPr>
        <p:txBody>
          <a:bodyPr wrap="square" rtlCol="0">
            <a:spAutoFit/>
          </a:bodyPr>
          <a:lstStyle/>
          <a:p>
            <a:pPr algn="ctr" defTabSz="914400">
              <a:spcBef>
                <a:spcPct val="0"/>
              </a:spcBef>
            </a:pPr>
            <a:r>
              <a:rPr lang="zh-CN" altLang="en-US" sz="5400" b="1" spc="-150" dirty="0">
                <a:solidFill>
                  <a:schemeClr val="bg1"/>
                </a:solidFill>
                <a:latin typeface="微软雅黑" panose="020B0503020204020204" pitchFamily="34" charset="-122"/>
                <a:ea typeface="微软雅黑" panose="020B0503020204020204" pitchFamily="34" charset="-122"/>
                <a:cs typeface="+mj-cs"/>
                <a:sym typeface="+mn-ea"/>
              </a:rPr>
              <a:t>河北省委九届十二次全会决议  要 点</a:t>
            </a:r>
            <a:endParaRPr lang="zh-CN" altLang="en-US" sz="5400" dirty="0">
              <a:solidFill>
                <a:schemeClr val="bg1"/>
              </a:solidFill>
              <a:latin typeface="腾讯体" panose="02010600010101010101" pitchFamily="2" charset="-122"/>
              <a:ea typeface="腾讯体" panose="02010600010101010101" pitchFamily="2" charset="-122"/>
            </a:endParaRPr>
          </a:p>
        </p:txBody>
      </p:sp>
      <p:cxnSp>
        <p:nvCxnSpPr>
          <p:cNvPr id="39" name="公众号：陈西设计之家。微信搜索即可"/>
          <p:cNvCxnSpPr/>
          <p:nvPr/>
        </p:nvCxnSpPr>
        <p:spPr>
          <a:xfrm>
            <a:off x="3104623" y="3717389"/>
            <a:ext cx="6036718" cy="0"/>
          </a:xfrm>
          <a:prstGeom prst="line">
            <a:avLst/>
          </a:prstGeom>
          <a:ln w="9525">
            <a:gradFill>
              <a:gsLst>
                <a:gs pos="50000">
                  <a:schemeClr val="bg1"/>
                </a:gs>
                <a:gs pos="0">
                  <a:schemeClr val="bg1">
                    <a:alpha val="0"/>
                  </a:schemeClr>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38" name="等腰三角形 37"/>
          <p:cNvSpPr/>
          <p:nvPr/>
        </p:nvSpPr>
        <p:spPr>
          <a:xfrm rot="10800000">
            <a:off x="10129090" y="-927236"/>
            <a:ext cx="2642198" cy="2552248"/>
          </a:xfrm>
          <a:prstGeom prst="triangle">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形状 47"/>
          <p:cNvSpPr/>
          <p:nvPr/>
        </p:nvSpPr>
        <p:spPr>
          <a:xfrm rot="8056645">
            <a:off x="11108582" y="-2281807"/>
            <a:ext cx="277904" cy="4483772"/>
          </a:xfrm>
          <a:custGeom>
            <a:avLst/>
            <a:gdLst>
              <a:gd name="connsiteX0" fmla="*/ 277976 w 277976"/>
              <a:gd name="connsiteY0" fmla="*/ 4484940 h 4484940"/>
              <a:gd name="connsiteX1" fmla="*/ 0 w 277976"/>
              <a:gd name="connsiteY1" fmla="*/ 4199862 h 4484940"/>
              <a:gd name="connsiteX2" fmla="*/ 0 w 277976"/>
              <a:gd name="connsiteY2" fmla="*/ 0 h 4484940"/>
              <a:gd name="connsiteX3" fmla="*/ 277976 w 277976"/>
              <a:gd name="connsiteY3" fmla="*/ 0 h 4484940"/>
            </a:gdLst>
            <a:ahLst/>
            <a:cxnLst>
              <a:cxn ang="0">
                <a:pos x="connsiteX0" y="connsiteY0"/>
              </a:cxn>
              <a:cxn ang="0">
                <a:pos x="connsiteX1" y="connsiteY1"/>
              </a:cxn>
              <a:cxn ang="0">
                <a:pos x="connsiteX2" y="connsiteY2"/>
              </a:cxn>
              <a:cxn ang="0">
                <a:pos x="connsiteX3" y="connsiteY3"/>
              </a:cxn>
            </a:cxnLst>
            <a:rect l="l" t="t" r="r" b="b"/>
            <a:pathLst>
              <a:path w="277976" h="4484940">
                <a:moveTo>
                  <a:pt x="277976" y="4484940"/>
                </a:moveTo>
                <a:lnTo>
                  <a:pt x="0" y="4199862"/>
                </a:lnTo>
                <a:lnTo>
                  <a:pt x="0" y="0"/>
                </a:lnTo>
                <a:lnTo>
                  <a:pt x="277976" y="0"/>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任意多边形: 形状 49"/>
          <p:cNvSpPr/>
          <p:nvPr/>
        </p:nvSpPr>
        <p:spPr>
          <a:xfrm rot="8056645">
            <a:off x="11458074" y="-2312128"/>
            <a:ext cx="277904" cy="4519484"/>
          </a:xfrm>
          <a:custGeom>
            <a:avLst/>
            <a:gdLst>
              <a:gd name="connsiteX0" fmla="*/ 277976 w 277976"/>
              <a:gd name="connsiteY0" fmla="*/ 4520661 h 4520661"/>
              <a:gd name="connsiteX1" fmla="*/ 0 w 277976"/>
              <a:gd name="connsiteY1" fmla="*/ 4235584 h 4520661"/>
              <a:gd name="connsiteX2" fmla="*/ 0 w 277976"/>
              <a:gd name="connsiteY2" fmla="*/ 0 h 4520661"/>
              <a:gd name="connsiteX3" fmla="*/ 277976 w 277976"/>
              <a:gd name="connsiteY3" fmla="*/ 0 h 4520661"/>
            </a:gdLst>
            <a:ahLst/>
            <a:cxnLst>
              <a:cxn ang="0">
                <a:pos x="connsiteX0" y="connsiteY0"/>
              </a:cxn>
              <a:cxn ang="0">
                <a:pos x="connsiteX1" y="connsiteY1"/>
              </a:cxn>
              <a:cxn ang="0">
                <a:pos x="connsiteX2" y="connsiteY2"/>
              </a:cxn>
              <a:cxn ang="0">
                <a:pos x="connsiteX3" y="connsiteY3"/>
              </a:cxn>
            </a:cxnLst>
            <a:rect l="l" t="t" r="r" b="b"/>
            <a:pathLst>
              <a:path w="277976" h="4520661">
                <a:moveTo>
                  <a:pt x="277976" y="4520661"/>
                </a:moveTo>
                <a:lnTo>
                  <a:pt x="0" y="4235584"/>
                </a:lnTo>
                <a:lnTo>
                  <a:pt x="0" y="0"/>
                </a:lnTo>
                <a:lnTo>
                  <a:pt x="277976"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rot="8056645">
            <a:off x="11846073" y="-2979838"/>
            <a:ext cx="277904" cy="5919029"/>
          </a:xfrm>
          <a:prstGeom prst="rect">
            <a:avLst/>
          </a:prstGeom>
          <a:gradFill>
            <a:gsLst>
              <a:gs pos="45000">
                <a:schemeClr val="bg1">
                  <a:alpha val="0"/>
                </a:schemeClr>
              </a:gs>
              <a:gs pos="100000">
                <a:srgbClr val="2572B6"/>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6" nodeType="afterEffect">
                                  <p:childTnLst>
                                    <p:set>
                                      <p:cBhvr>
                                        <p:cTn id="6" dur="1" fill="hold">
                                          <p:stCondLst>
                                            <p:cond delay="0"/>
                                          </p:stCondLst>
                                        </p:cTn>
                                        <p:tgtEl>
                                          <p:spTgt spid="38"/>
                                        </p:tgtEl>
                                        <p:attrNameLst>
                                          <p:attrName>style.visibility</p:attrName>
                                        </p:attrNameLst>
                                      </p:cBhvr>
                                      <p:to>
                                        <p:strVal val="visible"/>
                                      </p:to>
                                    </p:set>
                                    <p:animEffect transition="in" filter="wipe(up)">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p:tgtEl>
                                          <p:spTgt spid="31"/>
                                        </p:tgtEl>
                                        <p:attrNameLst>
                                          <p:attrName>ppt_y</p:attrName>
                                        </p:attrNameLst>
                                      </p:cBhvr>
                                      <p:tavLst>
                                        <p:tav tm="0">
                                          <p:val>
                                            <p:strVal val="#ppt_y+#ppt_h*1.125000"/>
                                          </p:val>
                                        </p:tav>
                                        <p:tav tm="100000">
                                          <p:val>
                                            <p:strVal val="#ppt_y"/>
                                          </p:val>
                                        </p:tav>
                                      </p:tavLst>
                                    </p:anim>
                                    <p:animEffect transition="in" filter="wipe(up)">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500"/>
                                        <p:tgtEl>
                                          <p:spTgt spid="39"/>
                                        </p:tgtEl>
                                        <p:attrNameLst>
                                          <p:attrName>ppt_y</p:attrName>
                                        </p:attrNameLst>
                                      </p:cBhvr>
                                      <p:tavLst>
                                        <p:tav tm="0">
                                          <p:val>
                                            <p:strVal val="#ppt_y+#ppt_h*1.125000"/>
                                          </p:val>
                                        </p:tav>
                                        <p:tav tm="100000">
                                          <p:val>
                                            <p:strVal val="#ppt_y"/>
                                          </p:val>
                                        </p:tav>
                                      </p:tavLst>
                                    </p:anim>
                                    <p:animEffect transition="in" filter="wipe(up)">
                                      <p:cBhvr>
                                        <p:cTn id="1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6" bldLvl="0" animBg="1"/>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176" y="893"/>
            <a:ext cx="12188826" cy="6856215"/>
          </a:xfrm>
          <a:prstGeom prst="rect">
            <a:avLst/>
          </a:prstGeom>
          <a:gradFill>
            <a:gsLst>
              <a:gs pos="0">
                <a:srgbClr val="D8090F"/>
              </a:gs>
              <a:gs pos="100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灯片编号占位符 1"/>
          <p:cNvSpPr>
            <a:spLocks noGrp="1"/>
          </p:cNvSpPr>
          <p:nvPr>
            <p:ph type="sldNum" sz="quarter" idx="12"/>
          </p:nvPr>
        </p:nvSpPr>
        <p:spPr/>
        <p:txBody>
          <a:bodyPr/>
          <a:lstStyle/>
          <a:p>
            <a:fld id="{62B6538A-33AE-45EB-868C-14B9E34ED961}" type="slidenum">
              <a:rPr lang="zh-CN" altLang="en-US" smtClean="0"/>
            </a:fld>
            <a:endParaRPr lang="zh-CN" altLang="en-US"/>
          </a:p>
        </p:txBody>
      </p:sp>
      <p:sp>
        <p:nvSpPr>
          <p:cNvPr id="5" name="矩形 4"/>
          <p:cNvSpPr/>
          <p:nvPr/>
        </p:nvSpPr>
        <p:spPr>
          <a:xfrm>
            <a:off x="839570" y="828082"/>
            <a:ext cx="10515402" cy="5201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8"/>
          <p:cNvSpPr txBox="1"/>
          <p:nvPr/>
        </p:nvSpPr>
        <p:spPr>
          <a:xfrm>
            <a:off x="3433445" y="2651760"/>
            <a:ext cx="5802630" cy="1230630"/>
          </a:xfrm>
          <a:prstGeom prst="rect">
            <a:avLst/>
          </a:prstGeom>
          <a:noFill/>
        </p:spPr>
        <p:txBody>
          <a:bodyPr wrap="square" lIns="0" tIns="0" rIns="0" bIns="0" rtlCol="0" anchor="ctr">
            <a:spAutoFit/>
          </a:bodyPr>
          <a:lstStyle/>
          <a:p>
            <a:pPr algn="ctr"/>
            <a:r>
              <a:rPr sz="4000" b="1" spc="200" dirty="0">
                <a:solidFill>
                  <a:srgbClr val="FF0000"/>
                </a:solidFill>
                <a:latin typeface="微软雅黑" panose="020B0503020204020204" pitchFamily="34" charset="-122"/>
                <a:ea typeface="微软雅黑" panose="020B0503020204020204" pitchFamily="34" charset="-122"/>
                <a:sym typeface="Arial" panose="020B0604020202090204" pitchFamily="34" charset="0"/>
              </a:rPr>
              <a:t>做好2021年经济工作的总体要求</a:t>
            </a:r>
            <a:endParaRPr sz="4000" b="1" spc="200" dirty="0">
              <a:solidFill>
                <a:srgbClr val="FF0000"/>
              </a:solidFill>
              <a:latin typeface="微软雅黑" panose="020B0503020204020204" pitchFamily="34" charset="-122"/>
              <a:ea typeface="微软雅黑" panose="020B0503020204020204" pitchFamily="34" charset="-122"/>
              <a:sym typeface="Arial" panose="020B0604020202090204" pitchFamily="34" charset="0"/>
            </a:endParaRPr>
          </a:p>
        </p:txBody>
      </p:sp>
      <p:sp>
        <p:nvSpPr>
          <p:cNvPr id="11" name="半闭框 10"/>
          <p:cNvSpPr/>
          <p:nvPr/>
        </p:nvSpPr>
        <p:spPr>
          <a:xfrm rot="5400000">
            <a:off x="9036593" y="2362456"/>
            <a:ext cx="650071" cy="623408"/>
          </a:xfrm>
          <a:prstGeom prst="halfFrame">
            <a:avLst>
              <a:gd name="adj1" fmla="val 5058"/>
              <a:gd name="adj2" fmla="val 44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椭圆 12"/>
          <p:cNvSpPr/>
          <p:nvPr/>
        </p:nvSpPr>
        <p:spPr>
          <a:xfrm>
            <a:off x="2377774" y="2218370"/>
            <a:ext cx="1019544" cy="108112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Rectangle 11"/>
          <p:cNvSpPr/>
          <p:nvPr/>
        </p:nvSpPr>
        <p:spPr>
          <a:xfrm>
            <a:off x="2281555" y="2205355"/>
            <a:ext cx="935990" cy="1198880"/>
          </a:xfrm>
          <a:prstGeom prst="rect">
            <a:avLst/>
          </a:prstGeom>
        </p:spPr>
        <p:txBody>
          <a:bodyPr wrap="square">
            <a:spAutoFit/>
          </a:bodyPr>
          <a:p>
            <a:pPr algn="ctr"/>
            <a:r>
              <a:rPr lang="en-US" altLang="zh-CN" sz="7200" b="1" i="1" dirty="0">
                <a:solidFill>
                  <a:schemeClr val="bg1"/>
                </a:solidFill>
                <a:latin typeface="微软雅黑" panose="020B0503020204020204" pitchFamily="34" charset="-122"/>
                <a:ea typeface="微软雅黑" panose="020B0503020204020204" pitchFamily="34" charset="-122"/>
                <a:sym typeface="思源黑体" panose="020B0500000000000000" pitchFamily="34" charset="-122"/>
              </a:rPr>
              <a:t>3</a:t>
            </a:r>
            <a:endParaRPr lang="en-US" altLang="zh-CN" sz="7200" b="1" i="1" dirty="0">
              <a:solidFill>
                <a:schemeClr val="bg1"/>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3" name="矩形 12"/>
          <p:cNvSpPr/>
          <p:nvPr/>
        </p:nvSpPr>
        <p:spPr>
          <a:xfrm>
            <a:off x="839616" y="828351"/>
            <a:ext cx="3218880" cy="476394"/>
          </a:xfrm>
          <a:prstGeom prst="rect">
            <a:avLst/>
          </a:prstGeom>
          <a:solidFill>
            <a:srgbClr val="D809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8449443" y="5554067"/>
            <a:ext cx="1339052" cy="47639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矩形 17"/>
          <p:cNvSpPr/>
          <p:nvPr/>
        </p:nvSpPr>
        <p:spPr>
          <a:xfrm>
            <a:off x="9788494" y="5554067"/>
            <a:ext cx="1566523" cy="4763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矩形 12"/>
          <p:cNvSpPr/>
          <p:nvPr/>
        </p:nvSpPr>
        <p:spPr>
          <a:xfrm>
            <a:off x="-5715" y="188595"/>
            <a:ext cx="12195175" cy="610235"/>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9"/>
          <p:cNvSpPr/>
          <p:nvPr/>
        </p:nvSpPr>
        <p:spPr bwMode="auto">
          <a:xfrm>
            <a:off x="5226050" y="2099945"/>
            <a:ext cx="1230630" cy="1973580"/>
          </a:xfrm>
          <a:custGeom>
            <a:avLst/>
            <a:gdLst>
              <a:gd name="T0" fmla="*/ 405 w 1671"/>
              <a:gd name="T1" fmla="*/ 2763 h 2763"/>
              <a:gd name="T2" fmla="*/ 381 w 1671"/>
              <a:gd name="T3" fmla="*/ 2736 h 2763"/>
              <a:gd name="T4" fmla="*/ 336 w 1671"/>
              <a:gd name="T5" fmla="*/ 2679 h 2763"/>
              <a:gd name="T6" fmla="*/ 294 w 1671"/>
              <a:gd name="T7" fmla="*/ 2620 h 2763"/>
              <a:gd name="T8" fmla="*/ 254 w 1671"/>
              <a:gd name="T9" fmla="*/ 2559 h 2763"/>
              <a:gd name="T10" fmla="*/ 216 w 1671"/>
              <a:gd name="T11" fmla="*/ 2497 h 2763"/>
              <a:gd name="T12" fmla="*/ 182 w 1671"/>
              <a:gd name="T13" fmla="*/ 2433 h 2763"/>
              <a:gd name="T14" fmla="*/ 151 w 1671"/>
              <a:gd name="T15" fmla="*/ 2367 h 2763"/>
              <a:gd name="T16" fmla="*/ 121 w 1671"/>
              <a:gd name="T17" fmla="*/ 2299 h 2763"/>
              <a:gd name="T18" fmla="*/ 95 w 1671"/>
              <a:gd name="T19" fmla="*/ 2230 h 2763"/>
              <a:gd name="T20" fmla="*/ 72 w 1671"/>
              <a:gd name="T21" fmla="*/ 2159 h 2763"/>
              <a:gd name="T22" fmla="*/ 52 w 1671"/>
              <a:gd name="T23" fmla="*/ 2088 h 2763"/>
              <a:gd name="T24" fmla="*/ 34 w 1671"/>
              <a:gd name="T25" fmla="*/ 2015 h 2763"/>
              <a:gd name="T26" fmla="*/ 22 w 1671"/>
              <a:gd name="T27" fmla="*/ 1941 h 2763"/>
              <a:gd name="T28" fmla="*/ 11 w 1671"/>
              <a:gd name="T29" fmla="*/ 1866 h 2763"/>
              <a:gd name="T30" fmla="*/ 4 w 1671"/>
              <a:gd name="T31" fmla="*/ 1790 h 2763"/>
              <a:gd name="T32" fmla="*/ 0 w 1671"/>
              <a:gd name="T33" fmla="*/ 1712 h 2763"/>
              <a:gd name="T34" fmla="*/ 0 w 1671"/>
              <a:gd name="T35" fmla="*/ 0 h 2763"/>
              <a:gd name="T36" fmla="*/ 580 w 1671"/>
              <a:gd name="T37" fmla="*/ 582 h 2763"/>
              <a:gd name="T38" fmla="*/ 580 w 1671"/>
              <a:gd name="T39" fmla="*/ 1673 h 2763"/>
              <a:gd name="T40" fmla="*/ 582 w 1671"/>
              <a:gd name="T41" fmla="*/ 1729 h 2763"/>
              <a:gd name="T42" fmla="*/ 586 w 1671"/>
              <a:gd name="T43" fmla="*/ 1784 h 2763"/>
              <a:gd name="T44" fmla="*/ 593 w 1671"/>
              <a:gd name="T45" fmla="*/ 1839 h 2763"/>
              <a:gd name="T46" fmla="*/ 615 w 1671"/>
              <a:gd name="T47" fmla="*/ 1945 h 2763"/>
              <a:gd name="T48" fmla="*/ 647 w 1671"/>
              <a:gd name="T49" fmla="*/ 2048 h 2763"/>
              <a:gd name="T50" fmla="*/ 689 w 1671"/>
              <a:gd name="T51" fmla="*/ 2146 h 2763"/>
              <a:gd name="T52" fmla="*/ 738 w 1671"/>
              <a:gd name="T53" fmla="*/ 2239 h 2763"/>
              <a:gd name="T54" fmla="*/ 797 w 1671"/>
              <a:gd name="T55" fmla="*/ 2325 h 2763"/>
              <a:gd name="T56" fmla="*/ 864 w 1671"/>
              <a:gd name="T57" fmla="*/ 2406 h 2763"/>
              <a:gd name="T58" fmla="*/ 938 w 1671"/>
              <a:gd name="T59" fmla="*/ 2480 h 2763"/>
              <a:gd name="T60" fmla="*/ 1019 w 1671"/>
              <a:gd name="T61" fmla="*/ 2547 h 2763"/>
              <a:gd name="T62" fmla="*/ 1106 w 1671"/>
              <a:gd name="T63" fmla="*/ 2605 h 2763"/>
              <a:gd name="T64" fmla="*/ 1199 w 1671"/>
              <a:gd name="T65" fmla="*/ 2656 h 2763"/>
              <a:gd name="T66" fmla="*/ 1296 w 1671"/>
              <a:gd name="T67" fmla="*/ 2698 h 2763"/>
              <a:gd name="T68" fmla="*/ 1398 w 1671"/>
              <a:gd name="T69" fmla="*/ 2730 h 2763"/>
              <a:gd name="T70" fmla="*/ 1506 w 1671"/>
              <a:gd name="T71" fmla="*/ 2752 h 2763"/>
              <a:gd name="T72" fmla="*/ 1560 w 1671"/>
              <a:gd name="T73" fmla="*/ 2759 h 2763"/>
              <a:gd name="T74" fmla="*/ 1615 w 1671"/>
              <a:gd name="T75" fmla="*/ 2762 h 2763"/>
              <a:gd name="T76" fmla="*/ 1671 w 1671"/>
              <a:gd name="T77" fmla="*/ 2763 h 2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71" h="2763">
                <a:moveTo>
                  <a:pt x="1671" y="2763"/>
                </a:moveTo>
                <a:lnTo>
                  <a:pt x="405" y="2763"/>
                </a:lnTo>
                <a:lnTo>
                  <a:pt x="405" y="2763"/>
                </a:lnTo>
                <a:lnTo>
                  <a:pt x="381" y="2736"/>
                </a:lnTo>
                <a:lnTo>
                  <a:pt x="359" y="2708"/>
                </a:lnTo>
                <a:lnTo>
                  <a:pt x="336" y="2679"/>
                </a:lnTo>
                <a:lnTo>
                  <a:pt x="315" y="2650"/>
                </a:lnTo>
                <a:lnTo>
                  <a:pt x="294" y="2620"/>
                </a:lnTo>
                <a:lnTo>
                  <a:pt x="274" y="2590"/>
                </a:lnTo>
                <a:lnTo>
                  <a:pt x="254" y="2559"/>
                </a:lnTo>
                <a:lnTo>
                  <a:pt x="235" y="2528"/>
                </a:lnTo>
                <a:lnTo>
                  <a:pt x="216" y="2497"/>
                </a:lnTo>
                <a:lnTo>
                  <a:pt x="199" y="2465"/>
                </a:lnTo>
                <a:lnTo>
                  <a:pt x="182" y="2433"/>
                </a:lnTo>
                <a:lnTo>
                  <a:pt x="166" y="2400"/>
                </a:lnTo>
                <a:lnTo>
                  <a:pt x="151" y="2367"/>
                </a:lnTo>
                <a:lnTo>
                  <a:pt x="136" y="2333"/>
                </a:lnTo>
                <a:lnTo>
                  <a:pt x="121" y="2299"/>
                </a:lnTo>
                <a:lnTo>
                  <a:pt x="108" y="2264"/>
                </a:lnTo>
                <a:lnTo>
                  <a:pt x="95" y="2230"/>
                </a:lnTo>
                <a:lnTo>
                  <a:pt x="83" y="2195"/>
                </a:lnTo>
                <a:lnTo>
                  <a:pt x="72" y="2159"/>
                </a:lnTo>
                <a:lnTo>
                  <a:pt x="62" y="2124"/>
                </a:lnTo>
                <a:lnTo>
                  <a:pt x="52" y="2088"/>
                </a:lnTo>
                <a:lnTo>
                  <a:pt x="42" y="2051"/>
                </a:lnTo>
                <a:lnTo>
                  <a:pt x="34" y="2015"/>
                </a:lnTo>
                <a:lnTo>
                  <a:pt x="27" y="1977"/>
                </a:lnTo>
                <a:lnTo>
                  <a:pt x="22" y="1941"/>
                </a:lnTo>
                <a:lnTo>
                  <a:pt x="16" y="1904"/>
                </a:lnTo>
                <a:lnTo>
                  <a:pt x="11" y="1866"/>
                </a:lnTo>
                <a:lnTo>
                  <a:pt x="7" y="1828"/>
                </a:lnTo>
                <a:lnTo>
                  <a:pt x="4" y="1790"/>
                </a:lnTo>
                <a:lnTo>
                  <a:pt x="2" y="1750"/>
                </a:lnTo>
                <a:lnTo>
                  <a:pt x="0" y="1712"/>
                </a:lnTo>
                <a:lnTo>
                  <a:pt x="0" y="1673"/>
                </a:lnTo>
                <a:lnTo>
                  <a:pt x="0" y="0"/>
                </a:lnTo>
                <a:lnTo>
                  <a:pt x="0" y="1"/>
                </a:lnTo>
                <a:lnTo>
                  <a:pt x="580" y="582"/>
                </a:lnTo>
                <a:lnTo>
                  <a:pt x="580" y="1673"/>
                </a:lnTo>
                <a:lnTo>
                  <a:pt x="580" y="1673"/>
                </a:lnTo>
                <a:lnTo>
                  <a:pt x="582" y="1701"/>
                </a:lnTo>
                <a:lnTo>
                  <a:pt x="582" y="1729"/>
                </a:lnTo>
                <a:lnTo>
                  <a:pt x="584" y="1757"/>
                </a:lnTo>
                <a:lnTo>
                  <a:pt x="586" y="1784"/>
                </a:lnTo>
                <a:lnTo>
                  <a:pt x="590" y="1812"/>
                </a:lnTo>
                <a:lnTo>
                  <a:pt x="593" y="1839"/>
                </a:lnTo>
                <a:lnTo>
                  <a:pt x="602" y="1892"/>
                </a:lnTo>
                <a:lnTo>
                  <a:pt x="615" y="1945"/>
                </a:lnTo>
                <a:lnTo>
                  <a:pt x="630" y="1997"/>
                </a:lnTo>
                <a:lnTo>
                  <a:pt x="647" y="2048"/>
                </a:lnTo>
                <a:lnTo>
                  <a:pt x="667" y="2097"/>
                </a:lnTo>
                <a:lnTo>
                  <a:pt x="689" y="2146"/>
                </a:lnTo>
                <a:lnTo>
                  <a:pt x="713" y="2193"/>
                </a:lnTo>
                <a:lnTo>
                  <a:pt x="738" y="2239"/>
                </a:lnTo>
                <a:lnTo>
                  <a:pt x="767" y="2283"/>
                </a:lnTo>
                <a:lnTo>
                  <a:pt x="797" y="2325"/>
                </a:lnTo>
                <a:lnTo>
                  <a:pt x="829" y="2367"/>
                </a:lnTo>
                <a:lnTo>
                  <a:pt x="864" y="2406"/>
                </a:lnTo>
                <a:lnTo>
                  <a:pt x="901" y="2444"/>
                </a:lnTo>
                <a:lnTo>
                  <a:pt x="938" y="2480"/>
                </a:lnTo>
                <a:lnTo>
                  <a:pt x="978" y="2514"/>
                </a:lnTo>
                <a:lnTo>
                  <a:pt x="1019" y="2547"/>
                </a:lnTo>
                <a:lnTo>
                  <a:pt x="1062" y="2578"/>
                </a:lnTo>
                <a:lnTo>
                  <a:pt x="1106" y="2605"/>
                </a:lnTo>
                <a:lnTo>
                  <a:pt x="1152" y="2632"/>
                </a:lnTo>
                <a:lnTo>
                  <a:pt x="1199" y="2656"/>
                </a:lnTo>
                <a:lnTo>
                  <a:pt x="1246" y="2678"/>
                </a:lnTo>
                <a:lnTo>
                  <a:pt x="1296" y="2698"/>
                </a:lnTo>
                <a:lnTo>
                  <a:pt x="1347" y="2715"/>
                </a:lnTo>
                <a:lnTo>
                  <a:pt x="1398" y="2730"/>
                </a:lnTo>
                <a:lnTo>
                  <a:pt x="1451" y="2741"/>
                </a:lnTo>
                <a:lnTo>
                  <a:pt x="1506" y="2752"/>
                </a:lnTo>
                <a:lnTo>
                  <a:pt x="1532" y="2755"/>
                </a:lnTo>
                <a:lnTo>
                  <a:pt x="1560" y="2759"/>
                </a:lnTo>
                <a:lnTo>
                  <a:pt x="1587" y="2761"/>
                </a:lnTo>
                <a:lnTo>
                  <a:pt x="1615" y="2762"/>
                </a:lnTo>
                <a:lnTo>
                  <a:pt x="1644" y="2763"/>
                </a:lnTo>
                <a:lnTo>
                  <a:pt x="1671" y="2763"/>
                </a:lnTo>
                <a:lnTo>
                  <a:pt x="1671" y="2763"/>
                </a:lnTo>
                <a:close/>
              </a:path>
            </a:pathLst>
          </a:custGeom>
          <a:solidFill>
            <a:srgbClr val="FF0000"/>
          </a:solidFill>
          <a:ln>
            <a:noFill/>
          </a:ln>
        </p:spPr>
        <p:txBody>
          <a:bodyPr vert="horz" wrap="square" lIns="91440" tIns="45720" rIns="91440" bIns="45720" numCol="1" anchor="t" anchorCtr="0" compatLnSpc="1"/>
          <a:p>
            <a:endParaRPr lang="en-US">
              <a:solidFill>
                <a:srgbClr val="494C4F"/>
              </a:solidFill>
              <a:latin typeface="Calibri" panose="020F0502020204030204"/>
            </a:endParaRPr>
          </a:p>
        </p:txBody>
      </p:sp>
      <p:grpSp>
        <p:nvGrpSpPr>
          <p:cNvPr id="2" name="组合 1"/>
          <p:cNvGrpSpPr/>
          <p:nvPr/>
        </p:nvGrpSpPr>
        <p:grpSpPr>
          <a:xfrm>
            <a:off x="3684270" y="2033905"/>
            <a:ext cx="5544820" cy="2521585"/>
            <a:chOff x="5802" y="3203"/>
            <a:chExt cx="8732" cy="3971"/>
          </a:xfrm>
        </p:grpSpPr>
        <p:sp>
          <p:nvSpPr>
            <p:cNvPr id="8" name="Freeform 7"/>
            <p:cNvSpPr/>
            <p:nvPr/>
          </p:nvSpPr>
          <p:spPr bwMode="auto">
            <a:xfrm>
              <a:off x="7428" y="3962"/>
              <a:ext cx="4504" cy="3212"/>
            </a:xfrm>
            <a:custGeom>
              <a:avLst/>
              <a:gdLst>
                <a:gd name="T0" fmla="*/ 0 w 4267"/>
                <a:gd name="T1" fmla="*/ 2473 h 2855"/>
                <a:gd name="T2" fmla="*/ 428 w 4267"/>
                <a:gd name="T3" fmla="*/ 2763 h 2855"/>
                <a:gd name="T4" fmla="*/ 2638 w 4267"/>
                <a:gd name="T5" fmla="*/ 2762 h 2855"/>
                <a:gd name="T6" fmla="*/ 2766 w 4267"/>
                <a:gd name="T7" fmla="*/ 2754 h 2855"/>
                <a:gd name="T8" fmla="*/ 2891 w 4267"/>
                <a:gd name="T9" fmla="*/ 2737 h 2855"/>
                <a:gd name="T10" fmla="*/ 3014 w 4267"/>
                <a:gd name="T11" fmla="*/ 2710 h 2855"/>
                <a:gd name="T12" fmla="*/ 3131 w 4267"/>
                <a:gd name="T13" fmla="*/ 2674 h 2855"/>
                <a:gd name="T14" fmla="*/ 3246 w 4267"/>
                <a:gd name="T15" fmla="*/ 2632 h 2855"/>
                <a:gd name="T16" fmla="*/ 3357 w 4267"/>
                <a:gd name="T17" fmla="*/ 2580 h 2855"/>
                <a:gd name="T18" fmla="*/ 3462 w 4267"/>
                <a:gd name="T19" fmla="*/ 2521 h 2855"/>
                <a:gd name="T20" fmla="*/ 3563 w 4267"/>
                <a:gd name="T21" fmla="*/ 2454 h 2855"/>
                <a:gd name="T22" fmla="*/ 3659 w 4267"/>
                <a:gd name="T23" fmla="*/ 2381 h 2855"/>
                <a:gd name="T24" fmla="*/ 3749 w 4267"/>
                <a:gd name="T25" fmla="*/ 2301 h 2855"/>
                <a:gd name="T26" fmla="*/ 3833 w 4267"/>
                <a:gd name="T27" fmla="*/ 2215 h 2855"/>
                <a:gd name="T28" fmla="*/ 3910 w 4267"/>
                <a:gd name="T29" fmla="*/ 2122 h 2855"/>
                <a:gd name="T30" fmla="*/ 3981 w 4267"/>
                <a:gd name="T31" fmla="*/ 2026 h 2855"/>
                <a:gd name="T32" fmla="*/ 4046 w 4267"/>
                <a:gd name="T33" fmla="*/ 1923 h 2855"/>
                <a:gd name="T34" fmla="*/ 4102 w 4267"/>
                <a:gd name="T35" fmla="*/ 1816 h 2855"/>
                <a:gd name="T36" fmla="*/ 4151 w 4267"/>
                <a:gd name="T37" fmla="*/ 1704 h 2855"/>
                <a:gd name="T38" fmla="*/ 4192 w 4267"/>
                <a:gd name="T39" fmla="*/ 1588 h 2855"/>
                <a:gd name="T40" fmla="*/ 4224 w 4267"/>
                <a:gd name="T41" fmla="*/ 1468 h 2855"/>
                <a:gd name="T42" fmla="*/ 4247 w 4267"/>
                <a:gd name="T43" fmla="*/ 1346 h 2855"/>
                <a:gd name="T44" fmla="*/ 4262 w 4267"/>
                <a:gd name="T45" fmla="*/ 1219 h 2855"/>
                <a:gd name="T46" fmla="*/ 4267 w 4267"/>
                <a:gd name="T47" fmla="*/ 1091 h 2855"/>
                <a:gd name="T48" fmla="*/ 4265 w 4267"/>
                <a:gd name="T49" fmla="*/ 1013 h 2855"/>
                <a:gd name="T50" fmla="*/ 4255 w 4267"/>
                <a:gd name="T51" fmla="*/ 899 h 2855"/>
                <a:gd name="T52" fmla="*/ 4239 w 4267"/>
                <a:gd name="T53" fmla="*/ 786 h 2855"/>
                <a:gd name="T54" fmla="*/ 4215 w 4267"/>
                <a:gd name="T55" fmla="*/ 675 h 2855"/>
                <a:gd name="T56" fmla="*/ 4184 w 4267"/>
                <a:gd name="T57" fmla="*/ 568 h 2855"/>
                <a:gd name="T58" fmla="*/ 4146 w 4267"/>
                <a:gd name="T59" fmla="*/ 464 h 2855"/>
                <a:gd name="T60" fmla="*/ 4101 w 4267"/>
                <a:gd name="T61" fmla="*/ 364 h 2855"/>
                <a:gd name="T62" fmla="*/ 4050 w 4267"/>
                <a:gd name="T63" fmla="*/ 267 h 2855"/>
                <a:gd name="T64" fmla="*/ 3993 w 4267"/>
                <a:gd name="T65" fmla="*/ 174 h 2855"/>
                <a:gd name="T66" fmla="*/ 3931 w 4267"/>
                <a:gd name="T67" fmla="*/ 84 h 2855"/>
                <a:gd name="T68" fmla="*/ 3863 w 4267"/>
                <a:gd name="T69" fmla="*/ 0 h 2855"/>
                <a:gd name="T70" fmla="*/ 2623 w 4267"/>
                <a:gd name="T71" fmla="*/ 0 h 2855"/>
                <a:gd name="T72" fmla="*/ 2707 w 4267"/>
                <a:gd name="T73" fmla="*/ 6 h 2855"/>
                <a:gd name="T74" fmla="*/ 2815 w 4267"/>
                <a:gd name="T75" fmla="*/ 22 h 2855"/>
                <a:gd name="T76" fmla="*/ 2971 w 4267"/>
                <a:gd name="T77" fmla="*/ 66 h 2855"/>
                <a:gd name="T78" fmla="*/ 3115 w 4267"/>
                <a:gd name="T79" fmla="*/ 131 h 2855"/>
                <a:gd name="T80" fmla="*/ 3247 w 4267"/>
                <a:gd name="T81" fmla="*/ 217 h 2855"/>
                <a:gd name="T82" fmla="*/ 3366 w 4267"/>
                <a:gd name="T83" fmla="*/ 319 h 2855"/>
                <a:gd name="T84" fmla="*/ 3470 w 4267"/>
                <a:gd name="T85" fmla="*/ 438 h 2855"/>
                <a:gd name="T86" fmla="*/ 3555 w 4267"/>
                <a:gd name="T87" fmla="*/ 570 h 2855"/>
                <a:gd name="T88" fmla="*/ 3620 w 4267"/>
                <a:gd name="T89" fmla="*/ 716 h 2855"/>
                <a:gd name="T90" fmla="*/ 3664 w 4267"/>
                <a:gd name="T91" fmla="*/ 871 h 2855"/>
                <a:gd name="T92" fmla="*/ 3681 w 4267"/>
                <a:gd name="T93" fmla="*/ 979 h 2855"/>
                <a:gd name="T94" fmla="*/ 3685 w 4267"/>
                <a:gd name="T95" fmla="*/ 1062 h 2855"/>
                <a:gd name="T96" fmla="*/ 3685 w 4267"/>
                <a:gd name="T97" fmla="*/ 1119 h 2855"/>
                <a:gd name="T98" fmla="*/ 3681 w 4267"/>
                <a:gd name="T99" fmla="*/ 1202 h 2855"/>
                <a:gd name="T100" fmla="*/ 3664 w 4267"/>
                <a:gd name="T101" fmla="*/ 1310 h 2855"/>
                <a:gd name="T102" fmla="*/ 3620 w 4267"/>
                <a:gd name="T103" fmla="*/ 1466 h 2855"/>
                <a:gd name="T104" fmla="*/ 3555 w 4267"/>
                <a:gd name="T105" fmla="*/ 1611 h 2855"/>
                <a:gd name="T106" fmla="*/ 3470 w 4267"/>
                <a:gd name="T107" fmla="*/ 1743 h 2855"/>
                <a:gd name="T108" fmla="*/ 3366 w 4267"/>
                <a:gd name="T109" fmla="*/ 1862 h 2855"/>
                <a:gd name="T110" fmla="*/ 3247 w 4267"/>
                <a:gd name="T111" fmla="*/ 1965 h 2855"/>
                <a:gd name="T112" fmla="*/ 3115 w 4267"/>
                <a:gd name="T113" fmla="*/ 2050 h 2855"/>
                <a:gd name="T114" fmla="*/ 2971 w 4267"/>
                <a:gd name="T115" fmla="*/ 2116 h 2855"/>
                <a:gd name="T116" fmla="*/ 2815 w 4267"/>
                <a:gd name="T117" fmla="*/ 2159 h 2855"/>
                <a:gd name="T118" fmla="*/ 2707 w 4267"/>
                <a:gd name="T119" fmla="*/ 2177 h 2855"/>
                <a:gd name="T120" fmla="*/ 2623 w 4267"/>
                <a:gd name="T121" fmla="*/ 2181 h 2855"/>
                <a:gd name="T122" fmla="*/ 428 w 4267"/>
                <a:gd name="T123" fmla="*/ 2181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7" h="2855">
                  <a:moveTo>
                    <a:pt x="0" y="2473"/>
                  </a:moveTo>
                  <a:lnTo>
                    <a:pt x="0" y="2473"/>
                  </a:lnTo>
                  <a:lnTo>
                    <a:pt x="0" y="2473"/>
                  </a:lnTo>
                  <a:lnTo>
                    <a:pt x="0" y="2473"/>
                  </a:lnTo>
                  <a:lnTo>
                    <a:pt x="428" y="2855"/>
                  </a:lnTo>
                  <a:lnTo>
                    <a:pt x="428" y="2763"/>
                  </a:lnTo>
                  <a:lnTo>
                    <a:pt x="2595" y="2763"/>
                  </a:lnTo>
                  <a:lnTo>
                    <a:pt x="2595" y="2763"/>
                  </a:lnTo>
                  <a:lnTo>
                    <a:pt x="2638" y="2762"/>
                  </a:lnTo>
                  <a:lnTo>
                    <a:pt x="2682" y="2761"/>
                  </a:lnTo>
                  <a:lnTo>
                    <a:pt x="2724" y="2757"/>
                  </a:lnTo>
                  <a:lnTo>
                    <a:pt x="2766" y="2754"/>
                  </a:lnTo>
                  <a:lnTo>
                    <a:pt x="2809" y="2749"/>
                  </a:lnTo>
                  <a:lnTo>
                    <a:pt x="2850" y="2744"/>
                  </a:lnTo>
                  <a:lnTo>
                    <a:pt x="2891" y="2737"/>
                  </a:lnTo>
                  <a:lnTo>
                    <a:pt x="2932" y="2729"/>
                  </a:lnTo>
                  <a:lnTo>
                    <a:pt x="2973" y="2719"/>
                  </a:lnTo>
                  <a:lnTo>
                    <a:pt x="3014" y="2710"/>
                  </a:lnTo>
                  <a:lnTo>
                    <a:pt x="3053" y="2700"/>
                  </a:lnTo>
                  <a:lnTo>
                    <a:pt x="3092" y="2687"/>
                  </a:lnTo>
                  <a:lnTo>
                    <a:pt x="3131" y="2674"/>
                  </a:lnTo>
                  <a:lnTo>
                    <a:pt x="3170" y="2662"/>
                  </a:lnTo>
                  <a:lnTo>
                    <a:pt x="3208" y="2647"/>
                  </a:lnTo>
                  <a:lnTo>
                    <a:pt x="3246" y="2632"/>
                  </a:lnTo>
                  <a:lnTo>
                    <a:pt x="3283" y="2614"/>
                  </a:lnTo>
                  <a:lnTo>
                    <a:pt x="3320" y="2598"/>
                  </a:lnTo>
                  <a:lnTo>
                    <a:pt x="3357" y="2580"/>
                  </a:lnTo>
                  <a:lnTo>
                    <a:pt x="3393" y="2561"/>
                  </a:lnTo>
                  <a:lnTo>
                    <a:pt x="3427" y="2541"/>
                  </a:lnTo>
                  <a:lnTo>
                    <a:pt x="3462" y="2521"/>
                  </a:lnTo>
                  <a:lnTo>
                    <a:pt x="3496" y="2499"/>
                  </a:lnTo>
                  <a:lnTo>
                    <a:pt x="3530" y="2477"/>
                  </a:lnTo>
                  <a:lnTo>
                    <a:pt x="3563" y="2454"/>
                  </a:lnTo>
                  <a:lnTo>
                    <a:pt x="3595" y="2430"/>
                  </a:lnTo>
                  <a:lnTo>
                    <a:pt x="3628" y="2406"/>
                  </a:lnTo>
                  <a:lnTo>
                    <a:pt x="3659" y="2381"/>
                  </a:lnTo>
                  <a:lnTo>
                    <a:pt x="3690" y="2355"/>
                  </a:lnTo>
                  <a:lnTo>
                    <a:pt x="3720" y="2329"/>
                  </a:lnTo>
                  <a:lnTo>
                    <a:pt x="3749" y="2301"/>
                  </a:lnTo>
                  <a:lnTo>
                    <a:pt x="3777" y="2273"/>
                  </a:lnTo>
                  <a:lnTo>
                    <a:pt x="3805" y="2245"/>
                  </a:lnTo>
                  <a:lnTo>
                    <a:pt x="3833" y="2215"/>
                  </a:lnTo>
                  <a:lnTo>
                    <a:pt x="3859" y="2185"/>
                  </a:lnTo>
                  <a:lnTo>
                    <a:pt x="3886" y="2155"/>
                  </a:lnTo>
                  <a:lnTo>
                    <a:pt x="3910" y="2122"/>
                  </a:lnTo>
                  <a:lnTo>
                    <a:pt x="3935" y="2091"/>
                  </a:lnTo>
                  <a:lnTo>
                    <a:pt x="3958" y="2059"/>
                  </a:lnTo>
                  <a:lnTo>
                    <a:pt x="3981" y="2026"/>
                  </a:lnTo>
                  <a:lnTo>
                    <a:pt x="4003" y="1992"/>
                  </a:lnTo>
                  <a:lnTo>
                    <a:pt x="4025" y="1958"/>
                  </a:lnTo>
                  <a:lnTo>
                    <a:pt x="4046" y="1923"/>
                  </a:lnTo>
                  <a:lnTo>
                    <a:pt x="4065" y="1887"/>
                  </a:lnTo>
                  <a:lnTo>
                    <a:pt x="4084" y="1852"/>
                  </a:lnTo>
                  <a:lnTo>
                    <a:pt x="4102" y="1816"/>
                  </a:lnTo>
                  <a:lnTo>
                    <a:pt x="4119" y="1779"/>
                  </a:lnTo>
                  <a:lnTo>
                    <a:pt x="4136" y="1741"/>
                  </a:lnTo>
                  <a:lnTo>
                    <a:pt x="4151" y="1704"/>
                  </a:lnTo>
                  <a:lnTo>
                    <a:pt x="4166" y="1666"/>
                  </a:lnTo>
                  <a:lnTo>
                    <a:pt x="4179" y="1627"/>
                  </a:lnTo>
                  <a:lnTo>
                    <a:pt x="4192" y="1588"/>
                  </a:lnTo>
                  <a:lnTo>
                    <a:pt x="4204" y="1549"/>
                  </a:lnTo>
                  <a:lnTo>
                    <a:pt x="4214" y="1508"/>
                  </a:lnTo>
                  <a:lnTo>
                    <a:pt x="4224" y="1468"/>
                  </a:lnTo>
                  <a:lnTo>
                    <a:pt x="4232" y="1428"/>
                  </a:lnTo>
                  <a:lnTo>
                    <a:pt x="4240" y="1387"/>
                  </a:lnTo>
                  <a:lnTo>
                    <a:pt x="4247" y="1346"/>
                  </a:lnTo>
                  <a:lnTo>
                    <a:pt x="4253" y="1303"/>
                  </a:lnTo>
                  <a:lnTo>
                    <a:pt x="4258" y="1262"/>
                  </a:lnTo>
                  <a:lnTo>
                    <a:pt x="4262" y="1219"/>
                  </a:lnTo>
                  <a:lnTo>
                    <a:pt x="4265" y="1177"/>
                  </a:lnTo>
                  <a:lnTo>
                    <a:pt x="4266" y="1134"/>
                  </a:lnTo>
                  <a:lnTo>
                    <a:pt x="4267" y="1091"/>
                  </a:lnTo>
                  <a:lnTo>
                    <a:pt x="4267" y="1091"/>
                  </a:lnTo>
                  <a:lnTo>
                    <a:pt x="4267" y="1052"/>
                  </a:lnTo>
                  <a:lnTo>
                    <a:pt x="4265" y="1013"/>
                  </a:lnTo>
                  <a:lnTo>
                    <a:pt x="4263" y="975"/>
                  </a:lnTo>
                  <a:lnTo>
                    <a:pt x="4260" y="937"/>
                  </a:lnTo>
                  <a:lnTo>
                    <a:pt x="4255" y="899"/>
                  </a:lnTo>
                  <a:lnTo>
                    <a:pt x="4251" y="861"/>
                  </a:lnTo>
                  <a:lnTo>
                    <a:pt x="4245" y="823"/>
                  </a:lnTo>
                  <a:lnTo>
                    <a:pt x="4239" y="786"/>
                  </a:lnTo>
                  <a:lnTo>
                    <a:pt x="4232" y="749"/>
                  </a:lnTo>
                  <a:lnTo>
                    <a:pt x="4224" y="712"/>
                  </a:lnTo>
                  <a:lnTo>
                    <a:pt x="4215" y="675"/>
                  </a:lnTo>
                  <a:lnTo>
                    <a:pt x="4206" y="640"/>
                  </a:lnTo>
                  <a:lnTo>
                    <a:pt x="4194" y="604"/>
                  </a:lnTo>
                  <a:lnTo>
                    <a:pt x="4184" y="568"/>
                  </a:lnTo>
                  <a:lnTo>
                    <a:pt x="4171" y="534"/>
                  </a:lnTo>
                  <a:lnTo>
                    <a:pt x="4159" y="499"/>
                  </a:lnTo>
                  <a:lnTo>
                    <a:pt x="4146" y="464"/>
                  </a:lnTo>
                  <a:lnTo>
                    <a:pt x="4131" y="431"/>
                  </a:lnTo>
                  <a:lnTo>
                    <a:pt x="4117" y="398"/>
                  </a:lnTo>
                  <a:lnTo>
                    <a:pt x="4101" y="364"/>
                  </a:lnTo>
                  <a:lnTo>
                    <a:pt x="4085" y="331"/>
                  </a:lnTo>
                  <a:lnTo>
                    <a:pt x="4068" y="299"/>
                  </a:lnTo>
                  <a:lnTo>
                    <a:pt x="4050" y="267"/>
                  </a:lnTo>
                  <a:lnTo>
                    <a:pt x="4032" y="235"/>
                  </a:lnTo>
                  <a:lnTo>
                    <a:pt x="4012" y="204"/>
                  </a:lnTo>
                  <a:lnTo>
                    <a:pt x="3993" y="174"/>
                  </a:lnTo>
                  <a:lnTo>
                    <a:pt x="3973" y="143"/>
                  </a:lnTo>
                  <a:lnTo>
                    <a:pt x="3951" y="114"/>
                  </a:lnTo>
                  <a:lnTo>
                    <a:pt x="3931" y="84"/>
                  </a:lnTo>
                  <a:lnTo>
                    <a:pt x="3909" y="55"/>
                  </a:lnTo>
                  <a:lnTo>
                    <a:pt x="3886" y="28"/>
                  </a:lnTo>
                  <a:lnTo>
                    <a:pt x="3863" y="0"/>
                  </a:lnTo>
                  <a:lnTo>
                    <a:pt x="2595" y="0"/>
                  </a:lnTo>
                  <a:lnTo>
                    <a:pt x="2595" y="0"/>
                  </a:lnTo>
                  <a:lnTo>
                    <a:pt x="2623" y="0"/>
                  </a:lnTo>
                  <a:lnTo>
                    <a:pt x="2652" y="1"/>
                  </a:lnTo>
                  <a:lnTo>
                    <a:pt x="2679" y="4"/>
                  </a:lnTo>
                  <a:lnTo>
                    <a:pt x="2707" y="6"/>
                  </a:lnTo>
                  <a:lnTo>
                    <a:pt x="2735" y="9"/>
                  </a:lnTo>
                  <a:lnTo>
                    <a:pt x="2761" y="13"/>
                  </a:lnTo>
                  <a:lnTo>
                    <a:pt x="2815" y="22"/>
                  </a:lnTo>
                  <a:lnTo>
                    <a:pt x="2868" y="35"/>
                  </a:lnTo>
                  <a:lnTo>
                    <a:pt x="2920" y="49"/>
                  </a:lnTo>
                  <a:lnTo>
                    <a:pt x="2971" y="66"/>
                  </a:lnTo>
                  <a:lnTo>
                    <a:pt x="3020" y="85"/>
                  </a:lnTo>
                  <a:lnTo>
                    <a:pt x="3068" y="107"/>
                  </a:lnTo>
                  <a:lnTo>
                    <a:pt x="3115" y="131"/>
                  </a:lnTo>
                  <a:lnTo>
                    <a:pt x="3161" y="158"/>
                  </a:lnTo>
                  <a:lnTo>
                    <a:pt x="3205" y="187"/>
                  </a:lnTo>
                  <a:lnTo>
                    <a:pt x="3247" y="217"/>
                  </a:lnTo>
                  <a:lnTo>
                    <a:pt x="3289" y="249"/>
                  </a:lnTo>
                  <a:lnTo>
                    <a:pt x="3329" y="284"/>
                  </a:lnTo>
                  <a:lnTo>
                    <a:pt x="3366" y="319"/>
                  </a:lnTo>
                  <a:lnTo>
                    <a:pt x="3403" y="357"/>
                  </a:lnTo>
                  <a:lnTo>
                    <a:pt x="3438" y="396"/>
                  </a:lnTo>
                  <a:lnTo>
                    <a:pt x="3470" y="438"/>
                  </a:lnTo>
                  <a:lnTo>
                    <a:pt x="3500" y="481"/>
                  </a:lnTo>
                  <a:lnTo>
                    <a:pt x="3529" y="526"/>
                  </a:lnTo>
                  <a:lnTo>
                    <a:pt x="3555" y="570"/>
                  </a:lnTo>
                  <a:lnTo>
                    <a:pt x="3578" y="618"/>
                  </a:lnTo>
                  <a:lnTo>
                    <a:pt x="3600" y="666"/>
                  </a:lnTo>
                  <a:lnTo>
                    <a:pt x="3620" y="716"/>
                  </a:lnTo>
                  <a:lnTo>
                    <a:pt x="3637" y="766"/>
                  </a:lnTo>
                  <a:lnTo>
                    <a:pt x="3652" y="818"/>
                  </a:lnTo>
                  <a:lnTo>
                    <a:pt x="3664" y="871"/>
                  </a:lnTo>
                  <a:lnTo>
                    <a:pt x="3674" y="924"/>
                  </a:lnTo>
                  <a:lnTo>
                    <a:pt x="3677" y="952"/>
                  </a:lnTo>
                  <a:lnTo>
                    <a:pt x="3681" y="979"/>
                  </a:lnTo>
                  <a:lnTo>
                    <a:pt x="3683" y="1007"/>
                  </a:lnTo>
                  <a:lnTo>
                    <a:pt x="3685" y="1035"/>
                  </a:lnTo>
                  <a:lnTo>
                    <a:pt x="3685" y="1062"/>
                  </a:lnTo>
                  <a:lnTo>
                    <a:pt x="3686" y="1091"/>
                  </a:lnTo>
                  <a:lnTo>
                    <a:pt x="3686" y="1091"/>
                  </a:lnTo>
                  <a:lnTo>
                    <a:pt x="3685" y="1119"/>
                  </a:lnTo>
                  <a:lnTo>
                    <a:pt x="3685" y="1147"/>
                  </a:lnTo>
                  <a:lnTo>
                    <a:pt x="3683" y="1175"/>
                  </a:lnTo>
                  <a:lnTo>
                    <a:pt x="3681" y="1202"/>
                  </a:lnTo>
                  <a:lnTo>
                    <a:pt x="3677" y="1230"/>
                  </a:lnTo>
                  <a:lnTo>
                    <a:pt x="3674" y="1257"/>
                  </a:lnTo>
                  <a:lnTo>
                    <a:pt x="3664" y="1310"/>
                  </a:lnTo>
                  <a:lnTo>
                    <a:pt x="3652" y="1363"/>
                  </a:lnTo>
                  <a:lnTo>
                    <a:pt x="3637" y="1415"/>
                  </a:lnTo>
                  <a:lnTo>
                    <a:pt x="3620" y="1466"/>
                  </a:lnTo>
                  <a:lnTo>
                    <a:pt x="3600" y="1515"/>
                  </a:lnTo>
                  <a:lnTo>
                    <a:pt x="3578" y="1564"/>
                  </a:lnTo>
                  <a:lnTo>
                    <a:pt x="3555" y="1611"/>
                  </a:lnTo>
                  <a:lnTo>
                    <a:pt x="3529" y="1657"/>
                  </a:lnTo>
                  <a:lnTo>
                    <a:pt x="3500" y="1701"/>
                  </a:lnTo>
                  <a:lnTo>
                    <a:pt x="3470" y="1743"/>
                  </a:lnTo>
                  <a:lnTo>
                    <a:pt x="3438" y="1785"/>
                  </a:lnTo>
                  <a:lnTo>
                    <a:pt x="3403" y="1824"/>
                  </a:lnTo>
                  <a:lnTo>
                    <a:pt x="3366" y="1862"/>
                  </a:lnTo>
                  <a:lnTo>
                    <a:pt x="3329" y="1899"/>
                  </a:lnTo>
                  <a:lnTo>
                    <a:pt x="3289" y="1932"/>
                  </a:lnTo>
                  <a:lnTo>
                    <a:pt x="3247" y="1965"/>
                  </a:lnTo>
                  <a:lnTo>
                    <a:pt x="3205" y="1996"/>
                  </a:lnTo>
                  <a:lnTo>
                    <a:pt x="3161" y="2023"/>
                  </a:lnTo>
                  <a:lnTo>
                    <a:pt x="3115" y="2050"/>
                  </a:lnTo>
                  <a:lnTo>
                    <a:pt x="3068" y="2074"/>
                  </a:lnTo>
                  <a:lnTo>
                    <a:pt x="3020" y="2096"/>
                  </a:lnTo>
                  <a:lnTo>
                    <a:pt x="2971" y="2116"/>
                  </a:lnTo>
                  <a:lnTo>
                    <a:pt x="2920" y="2133"/>
                  </a:lnTo>
                  <a:lnTo>
                    <a:pt x="2868" y="2148"/>
                  </a:lnTo>
                  <a:lnTo>
                    <a:pt x="2815" y="2159"/>
                  </a:lnTo>
                  <a:lnTo>
                    <a:pt x="2761" y="2170"/>
                  </a:lnTo>
                  <a:lnTo>
                    <a:pt x="2735" y="2173"/>
                  </a:lnTo>
                  <a:lnTo>
                    <a:pt x="2707" y="2177"/>
                  </a:lnTo>
                  <a:lnTo>
                    <a:pt x="2679" y="2179"/>
                  </a:lnTo>
                  <a:lnTo>
                    <a:pt x="2652" y="2180"/>
                  </a:lnTo>
                  <a:lnTo>
                    <a:pt x="2623" y="2181"/>
                  </a:lnTo>
                  <a:lnTo>
                    <a:pt x="2595" y="2181"/>
                  </a:lnTo>
                  <a:lnTo>
                    <a:pt x="1329" y="2181"/>
                  </a:lnTo>
                  <a:lnTo>
                    <a:pt x="428" y="2181"/>
                  </a:lnTo>
                  <a:lnTo>
                    <a:pt x="428" y="2089"/>
                  </a:lnTo>
                  <a:lnTo>
                    <a:pt x="0" y="2473"/>
                  </a:lnTo>
                  <a:close/>
                </a:path>
              </a:pathLst>
            </a:custGeom>
            <a:solidFill>
              <a:srgbClr val="FF0000"/>
            </a:solidFill>
            <a:ln>
              <a:noFill/>
            </a:ln>
          </p:spPr>
          <p:txBody>
            <a:bodyPr vert="horz" wrap="square" lIns="91440" tIns="45720" rIns="91440" bIns="45720" numCol="1" anchor="t" anchorCtr="0" compatLnSpc="1"/>
            <a:p>
              <a:endParaRPr lang="en-US">
                <a:solidFill>
                  <a:srgbClr val="494C4F"/>
                </a:solidFill>
                <a:latin typeface="Calibri" panose="020F0502020204030204"/>
              </a:endParaRPr>
            </a:p>
          </p:txBody>
        </p:sp>
        <p:sp>
          <p:nvSpPr>
            <p:cNvPr id="9" name="Freeform 8"/>
            <p:cNvSpPr/>
            <p:nvPr/>
          </p:nvSpPr>
          <p:spPr bwMode="auto">
            <a:xfrm>
              <a:off x="8403" y="3203"/>
              <a:ext cx="4504" cy="3212"/>
            </a:xfrm>
            <a:custGeom>
              <a:avLst/>
              <a:gdLst>
                <a:gd name="T0" fmla="*/ 4267 w 4267"/>
                <a:gd name="T1" fmla="*/ 384 h 2855"/>
                <a:gd name="T2" fmla="*/ 3838 w 4267"/>
                <a:gd name="T3" fmla="*/ 93 h 2855"/>
                <a:gd name="T4" fmla="*/ 1629 w 4267"/>
                <a:gd name="T5" fmla="*/ 93 h 2855"/>
                <a:gd name="T6" fmla="*/ 1501 w 4267"/>
                <a:gd name="T7" fmla="*/ 101 h 2855"/>
                <a:gd name="T8" fmla="*/ 1375 w 4267"/>
                <a:gd name="T9" fmla="*/ 119 h 2855"/>
                <a:gd name="T10" fmla="*/ 1253 w 4267"/>
                <a:gd name="T11" fmla="*/ 145 h 2855"/>
                <a:gd name="T12" fmla="*/ 1136 w 4267"/>
                <a:gd name="T13" fmla="*/ 181 h 2855"/>
                <a:gd name="T14" fmla="*/ 1021 w 4267"/>
                <a:gd name="T15" fmla="*/ 225 h 2855"/>
                <a:gd name="T16" fmla="*/ 910 w 4267"/>
                <a:gd name="T17" fmla="*/ 275 h 2855"/>
                <a:gd name="T18" fmla="*/ 805 w 4267"/>
                <a:gd name="T19" fmla="*/ 335 h 2855"/>
                <a:gd name="T20" fmla="*/ 704 w 4267"/>
                <a:gd name="T21" fmla="*/ 401 h 2855"/>
                <a:gd name="T22" fmla="*/ 608 w 4267"/>
                <a:gd name="T23" fmla="*/ 475 h 2855"/>
                <a:gd name="T24" fmla="*/ 518 w 4267"/>
                <a:gd name="T25" fmla="*/ 554 h 2855"/>
                <a:gd name="T26" fmla="*/ 434 w 4267"/>
                <a:gd name="T27" fmla="*/ 641 h 2855"/>
                <a:gd name="T28" fmla="*/ 357 w 4267"/>
                <a:gd name="T29" fmla="*/ 733 h 2855"/>
                <a:gd name="T30" fmla="*/ 286 w 4267"/>
                <a:gd name="T31" fmla="*/ 830 h 2855"/>
                <a:gd name="T32" fmla="*/ 221 w 4267"/>
                <a:gd name="T33" fmla="*/ 932 h 2855"/>
                <a:gd name="T34" fmla="*/ 165 w 4267"/>
                <a:gd name="T35" fmla="*/ 1041 h 2855"/>
                <a:gd name="T36" fmla="*/ 116 w 4267"/>
                <a:gd name="T37" fmla="*/ 1152 h 2855"/>
                <a:gd name="T38" fmla="*/ 75 w 4267"/>
                <a:gd name="T39" fmla="*/ 1267 h 2855"/>
                <a:gd name="T40" fmla="*/ 42 w 4267"/>
                <a:gd name="T41" fmla="*/ 1387 h 2855"/>
                <a:gd name="T42" fmla="*/ 19 w 4267"/>
                <a:gd name="T43" fmla="*/ 1511 h 2855"/>
                <a:gd name="T44" fmla="*/ 4 w 4267"/>
                <a:gd name="T45" fmla="*/ 1636 h 2855"/>
                <a:gd name="T46" fmla="*/ 0 w 4267"/>
                <a:gd name="T47" fmla="*/ 1765 h 2855"/>
                <a:gd name="T48" fmla="*/ 2 w 4267"/>
                <a:gd name="T49" fmla="*/ 1842 h 2855"/>
                <a:gd name="T50" fmla="*/ 11 w 4267"/>
                <a:gd name="T51" fmla="*/ 1958 h 2855"/>
                <a:gd name="T52" fmla="*/ 27 w 4267"/>
                <a:gd name="T53" fmla="*/ 2069 h 2855"/>
                <a:gd name="T54" fmla="*/ 52 w 4267"/>
                <a:gd name="T55" fmla="*/ 2180 h 2855"/>
                <a:gd name="T56" fmla="*/ 83 w 4267"/>
                <a:gd name="T57" fmla="*/ 2287 h 2855"/>
                <a:gd name="T58" fmla="*/ 121 w 4267"/>
                <a:gd name="T59" fmla="*/ 2391 h 2855"/>
                <a:gd name="T60" fmla="*/ 166 w 4267"/>
                <a:gd name="T61" fmla="*/ 2492 h 2855"/>
                <a:gd name="T62" fmla="*/ 216 w 4267"/>
                <a:gd name="T63" fmla="*/ 2589 h 2855"/>
                <a:gd name="T64" fmla="*/ 274 w 4267"/>
                <a:gd name="T65" fmla="*/ 2682 h 2855"/>
                <a:gd name="T66" fmla="*/ 336 w 4267"/>
                <a:gd name="T67" fmla="*/ 2771 h 2855"/>
                <a:gd name="T68" fmla="*/ 405 w 4267"/>
                <a:gd name="T69" fmla="*/ 2855 h 2855"/>
                <a:gd name="T70" fmla="*/ 1644 w 4267"/>
                <a:gd name="T71" fmla="*/ 2855 h 2855"/>
                <a:gd name="T72" fmla="*/ 1560 w 4267"/>
                <a:gd name="T73" fmla="*/ 2851 h 2855"/>
                <a:gd name="T74" fmla="*/ 1451 w 4267"/>
                <a:gd name="T75" fmla="*/ 2833 h 2855"/>
                <a:gd name="T76" fmla="*/ 1296 w 4267"/>
                <a:gd name="T77" fmla="*/ 2790 h 2855"/>
                <a:gd name="T78" fmla="*/ 1152 w 4267"/>
                <a:gd name="T79" fmla="*/ 2724 h 2855"/>
                <a:gd name="T80" fmla="*/ 1019 w 4267"/>
                <a:gd name="T81" fmla="*/ 2639 h 2855"/>
                <a:gd name="T82" fmla="*/ 901 w 4267"/>
                <a:gd name="T83" fmla="*/ 2536 h 2855"/>
                <a:gd name="T84" fmla="*/ 797 w 4267"/>
                <a:gd name="T85" fmla="*/ 2417 h 2855"/>
                <a:gd name="T86" fmla="*/ 713 w 4267"/>
                <a:gd name="T87" fmla="*/ 2285 h 2855"/>
                <a:gd name="T88" fmla="*/ 647 w 4267"/>
                <a:gd name="T89" fmla="*/ 2140 h 2855"/>
                <a:gd name="T90" fmla="*/ 603 w 4267"/>
                <a:gd name="T91" fmla="*/ 1984 h 2855"/>
                <a:gd name="T92" fmla="*/ 586 w 4267"/>
                <a:gd name="T93" fmla="*/ 1876 h 2855"/>
                <a:gd name="T94" fmla="*/ 582 w 4267"/>
                <a:gd name="T95" fmla="*/ 1793 h 2855"/>
                <a:gd name="T96" fmla="*/ 582 w 4267"/>
                <a:gd name="T97" fmla="*/ 1736 h 2855"/>
                <a:gd name="T98" fmla="*/ 586 w 4267"/>
                <a:gd name="T99" fmla="*/ 1653 h 2855"/>
                <a:gd name="T100" fmla="*/ 603 w 4267"/>
                <a:gd name="T101" fmla="*/ 1545 h 2855"/>
                <a:gd name="T102" fmla="*/ 647 w 4267"/>
                <a:gd name="T103" fmla="*/ 1390 h 2855"/>
                <a:gd name="T104" fmla="*/ 713 w 4267"/>
                <a:gd name="T105" fmla="*/ 1244 h 2855"/>
                <a:gd name="T106" fmla="*/ 797 w 4267"/>
                <a:gd name="T107" fmla="*/ 1112 h 2855"/>
                <a:gd name="T108" fmla="*/ 901 w 4267"/>
                <a:gd name="T109" fmla="*/ 993 h 2855"/>
                <a:gd name="T110" fmla="*/ 1019 w 4267"/>
                <a:gd name="T111" fmla="*/ 891 h 2855"/>
                <a:gd name="T112" fmla="*/ 1152 w 4267"/>
                <a:gd name="T113" fmla="*/ 805 h 2855"/>
                <a:gd name="T114" fmla="*/ 1296 w 4267"/>
                <a:gd name="T115" fmla="*/ 740 h 2855"/>
                <a:gd name="T116" fmla="*/ 1451 w 4267"/>
                <a:gd name="T117" fmla="*/ 696 h 2855"/>
                <a:gd name="T118" fmla="*/ 1560 w 4267"/>
                <a:gd name="T119" fmla="*/ 680 h 2855"/>
                <a:gd name="T120" fmla="*/ 1644 w 4267"/>
                <a:gd name="T121" fmla="*/ 674 h 2855"/>
                <a:gd name="T122" fmla="*/ 3838 w 4267"/>
                <a:gd name="T123" fmla="*/ 674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67" h="2855">
                  <a:moveTo>
                    <a:pt x="4267" y="384"/>
                  </a:moveTo>
                  <a:lnTo>
                    <a:pt x="4267" y="384"/>
                  </a:lnTo>
                  <a:lnTo>
                    <a:pt x="4267" y="384"/>
                  </a:lnTo>
                  <a:lnTo>
                    <a:pt x="4267" y="384"/>
                  </a:lnTo>
                  <a:lnTo>
                    <a:pt x="3838" y="0"/>
                  </a:lnTo>
                  <a:lnTo>
                    <a:pt x="3838" y="93"/>
                  </a:lnTo>
                  <a:lnTo>
                    <a:pt x="1671" y="93"/>
                  </a:lnTo>
                  <a:lnTo>
                    <a:pt x="1671" y="93"/>
                  </a:lnTo>
                  <a:lnTo>
                    <a:pt x="1629" y="93"/>
                  </a:lnTo>
                  <a:lnTo>
                    <a:pt x="1585" y="96"/>
                  </a:lnTo>
                  <a:lnTo>
                    <a:pt x="1542" y="98"/>
                  </a:lnTo>
                  <a:lnTo>
                    <a:pt x="1501" y="101"/>
                  </a:lnTo>
                  <a:lnTo>
                    <a:pt x="1458" y="106"/>
                  </a:lnTo>
                  <a:lnTo>
                    <a:pt x="1417" y="112"/>
                  </a:lnTo>
                  <a:lnTo>
                    <a:pt x="1375" y="119"/>
                  </a:lnTo>
                  <a:lnTo>
                    <a:pt x="1335" y="127"/>
                  </a:lnTo>
                  <a:lnTo>
                    <a:pt x="1294" y="136"/>
                  </a:lnTo>
                  <a:lnTo>
                    <a:pt x="1253" y="145"/>
                  </a:lnTo>
                  <a:lnTo>
                    <a:pt x="1214" y="157"/>
                  </a:lnTo>
                  <a:lnTo>
                    <a:pt x="1175" y="168"/>
                  </a:lnTo>
                  <a:lnTo>
                    <a:pt x="1136" y="181"/>
                  </a:lnTo>
                  <a:lnTo>
                    <a:pt x="1097" y="195"/>
                  </a:lnTo>
                  <a:lnTo>
                    <a:pt x="1059" y="209"/>
                  </a:lnTo>
                  <a:lnTo>
                    <a:pt x="1021" y="225"/>
                  </a:lnTo>
                  <a:lnTo>
                    <a:pt x="984" y="241"/>
                  </a:lnTo>
                  <a:lnTo>
                    <a:pt x="947" y="258"/>
                  </a:lnTo>
                  <a:lnTo>
                    <a:pt x="910" y="275"/>
                  </a:lnTo>
                  <a:lnTo>
                    <a:pt x="874" y="295"/>
                  </a:lnTo>
                  <a:lnTo>
                    <a:pt x="840" y="315"/>
                  </a:lnTo>
                  <a:lnTo>
                    <a:pt x="805" y="335"/>
                  </a:lnTo>
                  <a:lnTo>
                    <a:pt x="771" y="356"/>
                  </a:lnTo>
                  <a:lnTo>
                    <a:pt x="737" y="379"/>
                  </a:lnTo>
                  <a:lnTo>
                    <a:pt x="704" y="401"/>
                  </a:lnTo>
                  <a:lnTo>
                    <a:pt x="671" y="425"/>
                  </a:lnTo>
                  <a:lnTo>
                    <a:pt x="639" y="449"/>
                  </a:lnTo>
                  <a:lnTo>
                    <a:pt x="608" y="475"/>
                  </a:lnTo>
                  <a:lnTo>
                    <a:pt x="577" y="501"/>
                  </a:lnTo>
                  <a:lnTo>
                    <a:pt x="547" y="528"/>
                  </a:lnTo>
                  <a:lnTo>
                    <a:pt x="518" y="554"/>
                  </a:lnTo>
                  <a:lnTo>
                    <a:pt x="489" y="583"/>
                  </a:lnTo>
                  <a:lnTo>
                    <a:pt x="462" y="612"/>
                  </a:lnTo>
                  <a:lnTo>
                    <a:pt x="434" y="641"/>
                  </a:lnTo>
                  <a:lnTo>
                    <a:pt x="408" y="671"/>
                  </a:lnTo>
                  <a:lnTo>
                    <a:pt x="381" y="702"/>
                  </a:lnTo>
                  <a:lnTo>
                    <a:pt x="357" y="733"/>
                  </a:lnTo>
                  <a:lnTo>
                    <a:pt x="332" y="765"/>
                  </a:lnTo>
                  <a:lnTo>
                    <a:pt x="309" y="797"/>
                  </a:lnTo>
                  <a:lnTo>
                    <a:pt x="286" y="830"/>
                  </a:lnTo>
                  <a:lnTo>
                    <a:pt x="264" y="864"/>
                  </a:lnTo>
                  <a:lnTo>
                    <a:pt x="242" y="898"/>
                  </a:lnTo>
                  <a:lnTo>
                    <a:pt x="221" y="932"/>
                  </a:lnTo>
                  <a:lnTo>
                    <a:pt x="201" y="968"/>
                  </a:lnTo>
                  <a:lnTo>
                    <a:pt x="183" y="1004"/>
                  </a:lnTo>
                  <a:lnTo>
                    <a:pt x="165" y="1041"/>
                  </a:lnTo>
                  <a:lnTo>
                    <a:pt x="147" y="1077"/>
                  </a:lnTo>
                  <a:lnTo>
                    <a:pt x="131" y="1114"/>
                  </a:lnTo>
                  <a:lnTo>
                    <a:pt x="116" y="1152"/>
                  </a:lnTo>
                  <a:lnTo>
                    <a:pt x="101" y="1190"/>
                  </a:lnTo>
                  <a:lnTo>
                    <a:pt x="87" y="1228"/>
                  </a:lnTo>
                  <a:lnTo>
                    <a:pt x="75" y="1267"/>
                  </a:lnTo>
                  <a:lnTo>
                    <a:pt x="63" y="1307"/>
                  </a:lnTo>
                  <a:lnTo>
                    <a:pt x="53" y="1347"/>
                  </a:lnTo>
                  <a:lnTo>
                    <a:pt x="42" y="1387"/>
                  </a:lnTo>
                  <a:lnTo>
                    <a:pt x="34" y="1428"/>
                  </a:lnTo>
                  <a:lnTo>
                    <a:pt x="26" y="1469"/>
                  </a:lnTo>
                  <a:lnTo>
                    <a:pt x="19" y="1511"/>
                  </a:lnTo>
                  <a:lnTo>
                    <a:pt x="14" y="1552"/>
                  </a:lnTo>
                  <a:lnTo>
                    <a:pt x="9" y="1594"/>
                  </a:lnTo>
                  <a:lnTo>
                    <a:pt x="4" y="1636"/>
                  </a:lnTo>
                  <a:lnTo>
                    <a:pt x="2" y="1679"/>
                  </a:lnTo>
                  <a:lnTo>
                    <a:pt x="1" y="1721"/>
                  </a:lnTo>
                  <a:lnTo>
                    <a:pt x="0" y="1765"/>
                  </a:lnTo>
                  <a:lnTo>
                    <a:pt x="0" y="1765"/>
                  </a:lnTo>
                  <a:lnTo>
                    <a:pt x="0" y="1803"/>
                  </a:lnTo>
                  <a:lnTo>
                    <a:pt x="2" y="1842"/>
                  </a:lnTo>
                  <a:lnTo>
                    <a:pt x="4" y="1882"/>
                  </a:lnTo>
                  <a:lnTo>
                    <a:pt x="7" y="1920"/>
                  </a:lnTo>
                  <a:lnTo>
                    <a:pt x="11" y="1958"/>
                  </a:lnTo>
                  <a:lnTo>
                    <a:pt x="16" y="1996"/>
                  </a:lnTo>
                  <a:lnTo>
                    <a:pt x="22" y="2033"/>
                  </a:lnTo>
                  <a:lnTo>
                    <a:pt x="27" y="2069"/>
                  </a:lnTo>
                  <a:lnTo>
                    <a:pt x="34" y="2107"/>
                  </a:lnTo>
                  <a:lnTo>
                    <a:pt x="42" y="2143"/>
                  </a:lnTo>
                  <a:lnTo>
                    <a:pt x="52" y="2180"/>
                  </a:lnTo>
                  <a:lnTo>
                    <a:pt x="62" y="2216"/>
                  </a:lnTo>
                  <a:lnTo>
                    <a:pt x="72" y="2251"/>
                  </a:lnTo>
                  <a:lnTo>
                    <a:pt x="83" y="2287"/>
                  </a:lnTo>
                  <a:lnTo>
                    <a:pt x="95" y="2322"/>
                  </a:lnTo>
                  <a:lnTo>
                    <a:pt x="108" y="2356"/>
                  </a:lnTo>
                  <a:lnTo>
                    <a:pt x="121" y="2391"/>
                  </a:lnTo>
                  <a:lnTo>
                    <a:pt x="136" y="2425"/>
                  </a:lnTo>
                  <a:lnTo>
                    <a:pt x="151" y="2459"/>
                  </a:lnTo>
                  <a:lnTo>
                    <a:pt x="166" y="2492"/>
                  </a:lnTo>
                  <a:lnTo>
                    <a:pt x="182" y="2525"/>
                  </a:lnTo>
                  <a:lnTo>
                    <a:pt x="199" y="2557"/>
                  </a:lnTo>
                  <a:lnTo>
                    <a:pt x="216" y="2589"/>
                  </a:lnTo>
                  <a:lnTo>
                    <a:pt x="235" y="2620"/>
                  </a:lnTo>
                  <a:lnTo>
                    <a:pt x="254" y="2651"/>
                  </a:lnTo>
                  <a:lnTo>
                    <a:pt x="274" y="2682"/>
                  </a:lnTo>
                  <a:lnTo>
                    <a:pt x="294" y="2712"/>
                  </a:lnTo>
                  <a:lnTo>
                    <a:pt x="315" y="2742"/>
                  </a:lnTo>
                  <a:lnTo>
                    <a:pt x="336" y="2771"/>
                  </a:lnTo>
                  <a:lnTo>
                    <a:pt x="359" y="2800"/>
                  </a:lnTo>
                  <a:lnTo>
                    <a:pt x="381" y="2828"/>
                  </a:lnTo>
                  <a:lnTo>
                    <a:pt x="405" y="2855"/>
                  </a:lnTo>
                  <a:lnTo>
                    <a:pt x="1671" y="2855"/>
                  </a:lnTo>
                  <a:lnTo>
                    <a:pt x="1671" y="2855"/>
                  </a:lnTo>
                  <a:lnTo>
                    <a:pt x="1644" y="2855"/>
                  </a:lnTo>
                  <a:lnTo>
                    <a:pt x="1615" y="2854"/>
                  </a:lnTo>
                  <a:lnTo>
                    <a:pt x="1587" y="2853"/>
                  </a:lnTo>
                  <a:lnTo>
                    <a:pt x="1560" y="2851"/>
                  </a:lnTo>
                  <a:lnTo>
                    <a:pt x="1532" y="2847"/>
                  </a:lnTo>
                  <a:lnTo>
                    <a:pt x="1506" y="2844"/>
                  </a:lnTo>
                  <a:lnTo>
                    <a:pt x="1451" y="2833"/>
                  </a:lnTo>
                  <a:lnTo>
                    <a:pt x="1398" y="2822"/>
                  </a:lnTo>
                  <a:lnTo>
                    <a:pt x="1347" y="2807"/>
                  </a:lnTo>
                  <a:lnTo>
                    <a:pt x="1296" y="2790"/>
                  </a:lnTo>
                  <a:lnTo>
                    <a:pt x="1246" y="2770"/>
                  </a:lnTo>
                  <a:lnTo>
                    <a:pt x="1199" y="2748"/>
                  </a:lnTo>
                  <a:lnTo>
                    <a:pt x="1152" y="2724"/>
                  </a:lnTo>
                  <a:lnTo>
                    <a:pt x="1106" y="2697"/>
                  </a:lnTo>
                  <a:lnTo>
                    <a:pt x="1062" y="2670"/>
                  </a:lnTo>
                  <a:lnTo>
                    <a:pt x="1019" y="2639"/>
                  </a:lnTo>
                  <a:lnTo>
                    <a:pt x="978" y="2606"/>
                  </a:lnTo>
                  <a:lnTo>
                    <a:pt x="938" y="2572"/>
                  </a:lnTo>
                  <a:lnTo>
                    <a:pt x="901" y="2536"/>
                  </a:lnTo>
                  <a:lnTo>
                    <a:pt x="864" y="2498"/>
                  </a:lnTo>
                  <a:lnTo>
                    <a:pt x="829" y="2459"/>
                  </a:lnTo>
                  <a:lnTo>
                    <a:pt x="797" y="2417"/>
                  </a:lnTo>
                  <a:lnTo>
                    <a:pt x="767" y="2375"/>
                  </a:lnTo>
                  <a:lnTo>
                    <a:pt x="738" y="2331"/>
                  </a:lnTo>
                  <a:lnTo>
                    <a:pt x="713" y="2285"/>
                  </a:lnTo>
                  <a:lnTo>
                    <a:pt x="689" y="2238"/>
                  </a:lnTo>
                  <a:lnTo>
                    <a:pt x="667" y="2189"/>
                  </a:lnTo>
                  <a:lnTo>
                    <a:pt x="647" y="2140"/>
                  </a:lnTo>
                  <a:lnTo>
                    <a:pt x="630" y="2089"/>
                  </a:lnTo>
                  <a:lnTo>
                    <a:pt x="615" y="2037"/>
                  </a:lnTo>
                  <a:lnTo>
                    <a:pt x="603" y="1984"/>
                  </a:lnTo>
                  <a:lnTo>
                    <a:pt x="593" y="1931"/>
                  </a:lnTo>
                  <a:lnTo>
                    <a:pt x="590" y="1904"/>
                  </a:lnTo>
                  <a:lnTo>
                    <a:pt x="586" y="1876"/>
                  </a:lnTo>
                  <a:lnTo>
                    <a:pt x="584" y="1849"/>
                  </a:lnTo>
                  <a:lnTo>
                    <a:pt x="582" y="1821"/>
                  </a:lnTo>
                  <a:lnTo>
                    <a:pt x="582" y="1793"/>
                  </a:lnTo>
                  <a:lnTo>
                    <a:pt x="580" y="1765"/>
                  </a:lnTo>
                  <a:lnTo>
                    <a:pt x="580" y="1765"/>
                  </a:lnTo>
                  <a:lnTo>
                    <a:pt x="582" y="1736"/>
                  </a:lnTo>
                  <a:lnTo>
                    <a:pt x="582" y="1709"/>
                  </a:lnTo>
                  <a:lnTo>
                    <a:pt x="584" y="1681"/>
                  </a:lnTo>
                  <a:lnTo>
                    <a:pt x="586" y="1653"/>
                  </a:lnTo>
                  <a:lnTo>
                    <a:pt x="590" y="1626"/>
                  </a:lnTo>
                  <a:lnTo>
                    <a:pt x="593" y="1598"/>
                  </a:lnTo>
                  <a:lnTo>
                    <a:pt x="603" y="1545"/>
                  </a:lnTo>
                  <a:lnTo>
                    <a:pt x="615" y="1492"/>
                  </a:lnTo>
                  <a:lnTo>
                    <a:pt x="630" y="1440"/>
                  </a:lnTo>
                  <a:lnTo>
                    <a:pt x="647" y="1390"/>
                  </a:lnTo>
                  <a:lnTo>
                    <a:pt x="667" y="1340"/>
                  </a:lnTo>
                  <a:lnTo>
                    <a:pt x="689" y="1292"/>
                  </a:lnTo>
                  <a:lnTo>
                    <a:pt x="713" y="1244"/>
                  </a:lnTo>
                  <a:lnTo>
                    <a:pt x="738" y="1200"/>
                  </a:lnTo>
                  <a:lnTo>
                    <a:pt x="767" y="1155"/>
                  </a:lnTo>
                  <a:lnTo>
                    <a:pt x="797" y="1112"/>
                  </a:lnTo>
                  <a:lnTo>
                    <a:pt x="829" y="1070"/>
                  </a:lnTo>
                  <a:lnTo>
                    <a:pt x="864" y="1031"/>
                  </a:lnTo>
                  <a:lnTo>
                    <a:pt x="901" y="993"/>
                  </a:lnTo>
                  <a:lnTo>
                    <a:pt x="938" y="958"/>
                  </a:lnTo>
                  <a:lnTo>
                    <a:pt x="978" y="923"/>
                  </a:lnTo>
                  <a:lnTo>
                    <a:pt x="1019" y="891"/>
                  </a:lnTo>
                  <a:lnTo>
                    <a:pt x="1062" y="861"/>
                  </a:lnTo>
                  <a:lnTo>
                    <a:pt x="1106" y="832"/>
                  </a:lnTo>
                  <a:lnTo>
                    <a:pt x="1152" y="805"/>
                  </a:lnTo>
                  <a:lnTo>
                    <a:pt x="1199" y="781"/>
                  </a:lnTo>
                  <a:lnTo>
                    <a:pt x="1246" y="759"/>
                  </a:lnTo>
                  <a:lnTo>
                    <a:pt x="1296" y="740"/>
                  </a:lnTo>
                  <a:lnTo>
                    <a:pt x="1347" y="723"/>
                  </a:lnTo>
                  <a:lnTo>
                    <a:pt x="1398" y="709"/>
                  </a:lnTo>
                  <a:lnTo>
                    <a:pt x="1451" y="696"/>
                  </a:lnTo>
                  <a:lnTo>
                    <a:pt x="1506" y="687"/>
                  </a:lnTo>
                  <a:lnTo>
                    <a:pt x="1532" y="682"/>
                  </a:lnTo>
                  <a:lnTo>
                    <a:pt x="1560" y="680"/>
                  </a:lnTo>
                  <a:lnTo>
                    <a:pt x="1587" y="678"/>
                  </a:lnTo>
                  <a:lnTo>
                    <a:pt x="1615" y="675"/>
                  </a:lnTo>
                  <a:lnTo>
                    <a:pt x="1644" y="674"/>
                  </a:lnTo>
                  <a:lnTo>
                    <a:pt x="1671" y="674"/>
                  </a:lnTo>
                  <a:lnTo>
                    <a:pt x="2939" y="674"/>
                  </a:lnTo>
                  <a:lnTo>
                    <a:pt x="3838" y="674"/>
                  </a:lnTo>
                  <a:lnTo>
                    <a:pt x="3838" y="766"/>
                  </a:lnTo>
                  <a:lnTo>
                    <a:pt x="4267" y="384"/>
                  </a:lnTo>
                  <a:close/>
                </a:path>
              </a:pathLst>
            </a:custGeom>
            <a:solidFill>
              <a:srgbClr val="FF0000"/>
            </a:solidFill>
            <a:ln>
              <a:noFill/>
            </a:ln>
          </p:spPr>
          <p:txBody>
            <a:bodyPr vert="horz" wrap="square" lIns="91440" tIns="45720" rIns="91440" bIns="45720" numCol="1" anchor="t" anchorCtr="0" compatLnSpc="1"/>
            <a:p>
              <a:endParaRPr lang="en-US">
                <a:solidFill>
                  <a:srgbClr val="494C4F"/>
                </a:solidFill>
                <a:latin typeface="Calibri" panose="020F0502020204030204"/>
              </a:endParaRPr>
            </a:p>
          </p:txBody>
        </p:sp>
        <p:sp>
          <p:nvSpPr>
            <p:cNvPr id="11" name="Freeform 10"/>
            <p:cNvSpPr/>
            <p:nvPr/>
          </p:nvSpPr>
          <p:spPr bwMode="auto">
            <a:xfrm>
              <a:off x="5802" y="3203"/>
              <a:ext cx="3216" cy="863"/>
            </a:xfrm>
            <a:custGeom>
              <a:avLst/>
              <a:gdLst>
                <a:gd name="T0" fmla="*/ 3046 w 3046"/>
                <a:gd name="T1" fmla="*/ 674 h 766"/>
                <a:gd name="T2" fmla="*/ 428 w 3046"/>
                <a:gd name="T3" fmla="*/ 674 h 766"/>
                <a:gd name="T4" fmla="*/ 428 w 3046"/>
                <a:gd name="T5" fmla="*/ 766 h 766"/>
                <a:gd name="T6" fmla="*/ 0 w 3046"/>
                <a:gd name="T7" fmla="*/ 384 h 766"/>
                <a:gd name="T8" fmla="*/ 428 w 3046"/>
                <a:gd name="T9" fmla="*/ 0 h 766"/>
                <a:gd name="T10" fmla="*/ 428 w 3046"/>
                <a:gd name="T11" fmla="*/ 93 h 766"/>
                <a:gd name="T12" fmla="*/ 2464 w 3046"/>
                <a:gd name="T13" fmla="*/ 93 h 766"/>
                <a:gd name="T14" fmla="*/ 3044 w 3046"/>
                <a:gd name="T15" fmla="*/ 674 h 766"/>
                <a:gd name="T16" fmla="*/ 3046 w 3046"/>
                <a:gd name="T17" fmla="*/ 674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6" h="766">
                  <a:moveTo>
                    <a:pt x="3046" y="674"/>
                  </a:moveTo>
                  <a:lnTo>
                    <a:pt x="428" y="674"/>
                  </a:lnTo>
                  <a:lnTo>
                    <a:pt x="428" y="766"/>
                  </a:lnTo>
                  <a:lnTo>
                    <a:pt x="0" y="384"/>
                  </a:lnTo>
                  <a:lnTo>
                    <a:pt x="428" y="0"/>
                  </a:lnTo>
                  <a:lnTo>
                    <a:pt x="428" y="93"/>
                  </a:lnTo>
                  <a:lnTo>
                    <a:pt x="2464" y="93"/>
                  </a:lnTo>
                  <a:lnTo>
                    <a:pt x="3044" y="674"/>
                  </a:lnTo>
                  <a:lnTo>
                    <a:pt x="3046" y="674"/>
                  </a:lnTo>
                  <a:close/>
                </a:path>
              </a:pathLst>
            </a:custGeom>
            <a:solidFill>
              <a:srgbClr val="FF0000"/>
            </a:solidFill>
            <a:ln>
              <a:noFill/>
            </a:ln>
          </p:spPr>
          <p:txBody>
            <a:bodyPr vert="horz" wrap="square" lIns="91440" tIns="45720" rIns="91440" bIns="45720" numCol="1" anchor="t" anchorCtr="0" compatLnSpc="1"/>
            <a:p>
              <a:endParaRPr lang="en-US">
                <a:solidFill>
                  <a:srgbClr val="494C4F"/>
                </a:solidFill>
                <a:latin typeface="Calibri" panose="020F0502020204030204"/>
              </a:endParaRPr>
            </a:p>
          </p:txBody>
        </p:sp>
        <p:sp>
          <p:nvSpPr>
            <p:cNvPr id="12" name="Freeform 11"/>
            <p:cNvSpPr/>
            <p:nvPr/>
          </p:nvSpPr>
          <p:spPr bwMode="auto">
            <a:xfrm>
              <a:off x="10168" y="3962"/>
              <a:ext cx="1877" cy="3108"/>
            </a:xfrm>
            <a:custGeom>
              <a:avLst/>
              <a:gdLst>
                <a:gd name="T0" fmla="*/ 1266 w 1672"/>
                <a:gd name="T1" fmla="*/ 0 h 2763"/>
                <a:gd name="T2" fmla="*/ 1291 w 1672"/>
                <a:gd name="T3" fmla="*/ 28 h 2763"/>
                <a:gd name="T4" fmla="*/ 1336 w 1672"/>
                <a:gd name="T5" fmla="*/ 84 h 2763"/>
                <a:gd name="T6" fmla="*/ 1378 w 1672"/>
                <a:gd name="T7" fmla="*/ 143 h 2763"/>
                <a:gd name="T8" fmla="*/ 1417 w 1672"/>
                <a:gd name="T9" fmla="*/ 204 h 2763"/>
                <a:gd name="T10" fmla="*/ 1455 w 1672"/>
                <a:gd name="T11" fmla="*/ 267 h 2763"/>
                <a:gd name="T12" fmla="*/ 1490 w 1672"/>
                <a:gd name="T13" fmla="*/ 331 h 2763"/>
                <a:gd name="T14" fmla="*/ 1521 w 1672"/>
                <a:gd name="T15" fmla="*/ 398 h 2763"/>
                <a:gd name="T16" fmla="*/ 1551 w 1672"/>
                <a:gd name="T17" fmla="*/ 464 h 2763"/>
                <a:gd name="T18" fmla="*/ 1576 w 1672"/>
                <a:gd name="T19" fmla="*/ 534 h 2763"/>
                <a:gd name="T20" fmla="*/ 1599 w 1672"/>
                <a:gd name="T21" fmla="*/ 604 h 2763"/>
                <a:gd name="T22" fmla="*/ 1620 w 1672"/>
                <a:gd name="T23" fmla="*/ 675 h 2763"/>
                <a:gd name="T24" fmla="*/ 1637 w 1672"/>
                <a:gd name="T25" fmla="*/ 749 h 2763"/>
                <a:gd name="T26" fmla="*/ 1650 w 1672"/>
                <a:gd name="T27" fmla="*/ 823 h 2763"/>
                <a:gd name="T28" fmla="*/ 1660 w 1672"/>
                <a:gd name="T29" fmla="*/ 899 h 2763"/>
                <a:gd name="T30" fmla="*/ 1667 w 1672"/>
                <a:gd name="T31" fmla="*/ 975 h 2763"/>
                <a:gd name="T32" fmla="*/ 1672 w 1672"/>
                <a:gd name="T33" fmla="*/ 1052 h 2763"/>
                <a:gd name="T34" fmla="*/ 1672 w 1672"/>
                <a:gd name="T35" fmla="*/ 2763 h 2763"/>
                <a:gd name="T36" fmla="*/ 1091 w 1672"/>
                <a:gd name="T37" fmla="*/ 2182 h 2763"/>
                <a:gd name="T38" fmla="*/ 1091 w 1672"/>
                <a:gd name="T39" fmla="*/ 1091 h 2763"/>
                <a:gd name="T40" fmla="*/ 1090 w 1672"/>
                <a:gd name="T41" fmla="*/ 1035 h 2763"/>
                <a:gd name="T42" fmla="*/ 1086 w 1672"/>
                <a:gd name="T43" fmla="*/ 979 h 2763"/>
                <a:gd name="T44" fmla="*/ 1079 w 1672"/>
                <a:gd name="T45" fmla="*/ 924 h 2763"/>
                <a:gd name="T46" fmla="*/ 1057 w 1672"/>
                <a:gd name="T47" fmla="*/ 818 h 2763"/>
                <a:gd name="T48" fmla="*/ 1025 w 1672"/>
                <a:gd name="T49" fmla="*/ 716 h 2763"/>
                <a:gd name="T50" fmla="*/ 983 w 1672"/>
                <a:gd name="T51" fmla="*/ 618 h 2763"/>
                <a:gd name="T52" fmla="*/ 934 w 1672"/>
                <a:gd name="T53" fmla="*/ 526 h 2763"/>
                <a:gd name="T54" fmla="*/ 875 w 1672"/>
                <a:gd name="T55" fmla="*/ 438 h 2763"/>
                <a:gd name="T56" fmla="*/ 808 w 1672"/>
                <a:gd name="T57" fmla="*/ 357 h 2763"/>
                <a:gd name="T58" fmla="*/ 734 w 1672"/>
                <a:gd name="T59" fmla="*/ 284 h 2763"/>
                <a:gd name="T60" fmla="*/ 652 w 1672"/>
                <a:gd name="T61" fmla="*/ 217 h 2763"/>
                <a:gd name="T62" fmla="*/ 566 w 1672"/>
                <a:gd name="T63" fmla="*/ 158 h 2763"/>
                <a:gd name="T64" fmla="*/ 473 w 1672"/>
                <a:gd name="T65" fmla="*/ 107 h 2763"/>
                <a:gd name="T66" fmla="*/ 376 w 1672"/>
                <a:gd name="T67" fmla="*/ 66 h 2763"/>
                <a:gd name="T68" fmla="*/ 273 w 1672"/>
                <a:gd name="T69" fmla="*/ 35 h 2763"/>
                <a:gd name="T70" fmla="*/ 166 w 1672"/>
                <a:gd name="T71" fmla="*/ 13 h 2763"/>
                <a:gd name="T72" fmla="*/ 112 w 1672"/>
                <a:gd name="T73" fmla="*/ 6 h 2763"/>
                <a:gd name="T74" fmla="*/ 57 w 1672"/>
                <a:gd name="T75" fmla="*/ 1 h 2763"/>
                <a:gd name="T76" fmla="*/ 0 w 1672"/>
                <a:gd name="T77" fmla="*/ 0 h 2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72" h="2763">
                  <a:moveTo>
                    <a:pt x="0" y="0"/>
                  </a:moveTo>
                  <a:lnTo>
                    <a:pt x="1266" y="0"/>
                  </a:lnTo>
                  <a:lnTo>
                    <a:pt x="1266" y="0"/>
                  </a:lnTo>
                  <a:lnTo>
                    <a:pt x="1291" y="28"/>
                  </a:lnTo>
                  <a:lnTo>
                    <a:pt x="1313" y="55"/>
                  </a:lnTo>
                  <a:lnTo>
                    <a:pt x="1336" y="84"/>
                  </a:lnTo>
                  <a:lnTo>
                    <a:pt x="1356" y="114"/>
                  </a:lnTo>
                  <a:lnTo>
                    <a:pt x="1378" y="143"/>
                  </a:lnTo>
                  <a:lnTo>
                    <a:pt x="1398" y="174"/>
                  </a:lnTo>
                  <a:lnTo>
                    <a:pt x="1417" y="204"/>
                  </a:lnTo>
                  <a:lnTo>
                    <a:pt x="1437" y="235"/>
                  </a:lnTo>
                  <a:lnTo>
                    <a:pt x="1455" y="267"/>
                  </a:lnTo>
                  <a:lnTo>
                    <a:pt x="1473" y="299"/>
                  </a:lnTo>
                  <a:lnTo>
                    <a:pt x="1490" y="331"/>
                  </a:lnTo>
                  <a:lnTo>
                    <a:pt x="1506" y="364"/>
                  </a:lnTo>
                  <a:lnTo>
                    <a:pt x="1521" y="398"/>
                  </a:lnTo>
                  <a:lnTo>
                    <a:pt x="1536" y="431"/>
                  </a:lnTo>
                  <a:lnTo>
                    <a:pt x="1551" y="464"/>
                  </a:lnTo>
                  <a:lnTo>
                    <a:pt x="1564" y="499"/>
                  </a:lnTo>
                  <a:lnTo>
                    <a:pt x="1576" y="534"/>
                  </a:lnTo>
                  <a:lnTo>
                    <a:pt x="1589" y="568"/>
                  </a:lnTo>
                  <a:lnTo>
                    <a:pt x="1599" y="604"/>
                  </a:lnTo>
                  <a:lnTo>
                    <a:pt x="1610" y="640"/>
                  </a:lnTo>
                  <a:lnTo>
                    <a:pt x="1620" y="675"/>
                  </a:lnTo>
                  <a:lnTo>
                    <a:pt x="1629" y="712"/>
                  </a:lnTo>
                  <a:lnTo>
                    <a:pt x="1637" y="749"/>
                  </a:lnTo>
                  <a:lnTo>
                    <a:pt x="1644" y="786"/>
                  </a:lnTo>
                  <a:lnTo>
                    <a:pt x="1650" y="823"/>
                  </a:lnTo>
                  <a:lnTo>
                    <a:pt x="1656" y="861"/>
                  </a:lnTo>
                  <a:lnTo>
                    <a:pt x="1660" y="899"/>
                  </a:lnTo>
                  <a:lnTo>
                    <a:pt x="1665" y="937"/>
                  </a:lnTo>
                  <a:lnTo>
                    <a:pt x="1667" y="975"/>
                  </a:lnTo>
                  <a:lnTo>
                    <a:pt x="1670" y="1013"/>
                  </a:lnTo>
                  <a:lnTo>
                    <a:pt x="1672" y="1052"/>
                  </a:lnTo>
                  <a:lnTo>
                    <a:pt x="1672" y="1091"/>
                  </a:lnTo>
                  <a:lnTo>
                    <a:pt x="1672" y="2763"/>
                  </a:lnTo>
                  <a:lnTo>
                    <a:pt x="1672" y="2763"/>
                  </a:lnTo>
                  <a:lnTo>
                    <a:pt x="1091" y="2182"/>
                  </a:lnTo>
                  <a:lnTo>
                    <a:pt x="1091" y="1091"/>
                  </a:lnTo>
                  <a:lnTo>
                    <a:pt x="1091" y="1091"/>
                  </a:lnTo>
                  <a:lnTo>
                    <a:pt x="1090" y="1062"/>
                  </a:lnTo>
                  <a:lnTo>
                    <a:pt x="1090" y="1035"/>
                  </a:lnTo>
                  <a:lnTo>
                    <a:pt x="1088" y="1007"/>
                  </a:lnTo>
                  <a:lnTo>
                    <a:pt x="1086" y="979"/>
                  </a:lnTo>
                  <a:lnTo>
                    <a:pt x="1082" y="952"/>
                  </a:lnTo>
                  <a:lnTo>
                    <a:pt x="1079" y="924"/>
                  </a:lnTo>
                  <a:lnTo>
                    <a:pt x="1069" y="871"/>
                  </a:lnTo>
                  <a:lnTo>
                    <a:pt x="1057" y="818"/>
                  </a:lnTo>
                  <a:lnTo>
                    <a:pt x="1042" y="766"/>
                  </a:lnTo>
                  <a:lnTo>
                    <a:pt x="1025" y="716"/>
                  </a:lnTo>
                  <a:lnTo>
                    <a:pt x="1005" y="666"/>
                  </a:lnTo>
                  <a:lnTo>
                    <a:pt x="983" y="618"/>
                  </a:lnTo>
                  <a:lnTo>
                    <a:pt x="959" y="570"/>
                  </a:lnTo>
                  <a:lnTo>
                    <a:pt x="934" y="526"/>
                  </a:lnTo>
                  <a:lnTo>
                    <a:pt x="905" y="481"/>
                  </a:lnTo>
                  <a:lnTo>
                    <a:pt x="875" y="438"/>
                  </a:lnTo>
                  <a:lnTo>
                    <a:pt x="843" y="396"/>
                  </a:lnTo>
                  <a:lnTo>
                    <a:pt x="808" y="357"/>
                  </a:lnTo>
                  <a:lnTo>
                    <a:pt x="771" y="319"/>
                  </a:lnTo>
                  <a:lnTo>
                    <a:pt x="734" y="284"/>
                  </a:lnTo>
                  <a:lnTo>
                    <a:pt x="694" y="249"/>
                  </a:lnTo>
                  <a:lnTo>
                    <a:pt x="652" y="217"/>
                  </a:lnTo>
                  <a:lnTo>
                    <a:pt x="610" y="187"/>
                  </a:lnTo>
                  <a:lnTo>
                    <a:pt x="566" y="158"/>
                  </a:lnTo>
                  <a:lnTo>
                    <a:pt x="520" y="131"/>
                  </a:lnTo>
                  <a:lnTo>
                    <a:pt x="473" y="107"/>
                  </a:lnTo>
                  <a:lnTo>
                    <a:pt x="425" y="85"/>
                  </a:lnTo>
                  <a:lnTo>
                    <a:pt x="376" y="66"/>
                  </a:lnTo>
                  <a:lnTo>
                    <a:pt x="325" y="49"/>
                  </a:lnTo>
                  <a:lnTo>
                    <a:pt x="273" y="35"/>
                  </a:lnTo>
                  <a:lnTo>
                    <a:pt x="220" y="22"/>
                  </a:lnTo>
                  <a:lnTo>
                    <a:pt x="166" y="13"/>
                  </a:lnTo>
                  <a:lnTo>
                    <a:pt x="140" y="9"/>
                  </a:lnTo>
                  <a:lnTo>
                    <a:pt x="112" y="6"/>
                  </a:lnTo>
                  <a:lnTo>
                    <a:pt x="84" y="4"/>
                  </a:lnTo>
                  <a:lnTo>
                    <a:pt x="57" y="1"/>
                  </a:lnTo>
                  <a:lnTo>
                    <a:pt x="28" y="0"/>
                  </a:lnTo>
                  <a:lnTo>
                    <a:pt x="0" y="0"/>
                  </a:lnTo>
                  <a:lnTo>
                    <a:pt x="0" y="0"/>
                  </a:lnTo>
                  <a:close/>
                </a:path>
              </a:pathLst>
            </a:custGeom>
            <a:solidFill>
              <a:srgbClr val="FF0000"/>
            </a:solidFill>
            <a:ln>
              <a:noFill/>
            </a:ln>
          </p:spPr>
          <p:txBody>
            <a:bodyPr vert="horz" wrap="square" lIns="91440" tIns="45720" rIns="91440" bIns="45720" numCol="1" anchor="t" anchorCtr="0" compatLnSpc="1"/>
            <a:p>
              <a:endParaRPr lang="en-US">
                <a:solidFill>
                  <a:srgbClr val="494C4F"/>
                </a:solidFill>
                <a:latin typeface="Calibri" panose="020F0502020204030204"/>
              </a:endParaRPr>
            </a:p>
          </p:txBody>
        </p:sp>
        <p:sp>
          <p:nvSpPr>
            <p:cNvPr id="14" name="Freeform 12"/>
            <p:cNvSpPr/>
            <p:nvPr/>
          </p:nvSpPr>
          <p:spPr bwMode="auto">
            <a:xfrm>
              <a:off x="11318" y="6312"/>
              <a:ext cx="3216" cy="863"/>
            </a:xfrm>
            <a:custGeom>
              <a:avLst/>
              <a:gdLst>
                <a:gd name="T0" fmla="*/ 0 w 3046"/>
                <a:gd name="T1" fmla="*/ 92 h 766"/>
                <a:gd name="T2" fmla="*/ 2618 w 3046"/>
                <a:gd name="T3" fmla="*/ 92 h 766"/>
                <a:gd name="T4" fmla="*/ 2618 w 3046"/>
                <a:gd name="T5" fmla="*/ 0 h 766"/>
                <a:gd name="T6" fmla="*/ 3046 w 3046"/>
                <a:gd name="T7" fmla="*/ 384 h 766"/>
                <a:gd name="T8" fmla="*/ 2618 w 3046"/>
                <a:gd name="T9" fmla="*/ 766 h 766"/>
                <a:gd name="T10" fmla="*/ 2618 w 3046"/>
                <a:gd name="T11" fmla="*/ 674 h 766"/>
                <a:gd name="T12" fmla="*/ 582 w 3046"/>
                <a:gd name="T13" fmla="*/ 674 h 766"/>
                <a:gd name="T14" fmla="*/ 1 w 3046"/>
                <a:gd name="T15" fmla="*/ 93 h 766"/>
                <a:gd name="T16" fmla="*/ 0 w 3046"/>
                <a:gd name="T17" fmla="*/ 92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6" h="766">
                  <a:moveTo>
                    <a:pt x="0" y="92"/>
                  </a:moveTo>
                  <a:lnTo>
                    <a:pt x="2618" y="92"/>
                  </a:lnTo>
                  <a:lnTo>
                    <a:pt x="2618" y="0"/>
                  </a:lnTo>
                  <a:lnTo>
                    <a:pt x="3046" y="384"/>
                  </a:lnTo>
                  <a:lnTo>
                    <a:pt x="2618" y="766"/>
                  </a:lnTo>
                  <a:lnTo>
                    <a:pt x="2618" y="674"/>
                  </a:lnTo>
                  <a:lnTo>
                    <a:pt x="582" y="674"/>
                  </a:lnTo>
                  <a:lnTo>
                    <a:pt x="1" y="93"/>
                  </a:lnTo>
                  <a:lnTo>
                    <a:pt x="0" y="92"/>
                  </a:lnTo>
                  <a:close/>
                </a:path>
              </a:pathLst>
            </a:custGeom>
            <a:solidFill>
              <a:srgbClr val="FF0000"/>
            </a:solidFill>
            <a:ln>
              <a:noFill/>
            </a:ln>
          </p:spPr>
          <p:txBody>
            <a:bodyPr vert="horz" wrap="square" lIns="91440" tIns="45720" rIns="91440" bIns="45720" numCol="1" anchor="t" anchorCtr="0" compatLnSpc="1"/>
            <a:p>
              <a:endParaRPr lang="en-US">
                <a:solidFill>
                  <a:srgbClr val="494C4F"/>
                </a:solidFill>
                <a:latin typeface="Calibri" panose="020F0502020204030204"/>
              </a:endParaRPr>
            </a:p>
          </p:txBody>
        </p:sp>
      </p:grpSp>
      <p:sp>
        <p:nvSpPr>
          <p:cNvPr id="38" name="矩形 37"/>
          <p:cNvSpPr/>
          <p:nvPr/>
        </p:nvSpPr>
        <p:spPr>
          <a:xfrm>
            <a:off x="9333865" y="4065905"/>
            <a:ext cx="2204720" cy="423545"/>
          </a:xfrm>
          <a:prstGeom prst="rect">
            <a:avLst/>
          </a:prstGeom>
        </p:spPr>
        <p:txBody>
          <a:bodyPr wrap="square">
            <a:spAutoFit/>
          </a:bodyPr>
          <a:p>
            <a:pPr>
              <a:lnSpc>
                <a:spcPct val="120000"/>
              </a:lnSpc>
            </a:pPr>
            <a:r>
              <a:rPr lang="zh-CN" altLang="en-US" dirty="0">
                <a:solidFill>
                  <a:schemeClr val="tx1"/>
                </a:solidFill>
                <a:latin typeface="微软雅黑" panose="020B0503020204020204" pitchFamily="34" charset="-122"/>
                <a:ea typeface="微软雅黑" panose="020B0503020204020204" pitchFamily="34" charset="-122"/>
                <a:cs typeface="+mn-ea"/>
                <a:sym typeface="+mn-lt"/>
              </a:rPr>
              <a:t>坚持扩大内需战略</a:t>
            </a:r>
            <a:endParaRPr lang="zh-CN" altLang="en-US"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40" name="矩形 39"/>
          <p:cNvSpPr/>
          <p:nvPr/>
        </p:nvSpPr>
        <p:spPr>
          <a:xfrm>
            <a:off x="8307070" y="1916430"/>
            <a:ext cx="2926080" cy="423545"/>
          </a:xfrm>
          <a:prstGeom prst="rect">
            <a:avLst/>
          </a:prstGeom>
        </p:spPr>
        <p:txBody>
          <a:bodyPr wrap="square">
            <a:spAutoFit/>
          </a:bodyPr>
          <a:p>
            <a:pPr>
              <a:lnSpc>
                <a:spcPct val="120000"/>
              </a:lnSpc>
            </a:pPr>
            <a:r>
              <a:rPr lang="zh-CN" altLang="en-US" dirty="0">
                <a:solidFill>
                  <a:schemeClr val="tx1"/>
                </a:solidFill>
                <a:latin typeface="微软雅黑" panose="020B0503020204020204" pitchFamily="34" charset="-122"/>
                <a:ea typeface="微软雅黑" panose="020B0503020204020204" pitchFamily="34" charset="-122"/>
                <a:cs typeface="+mn-ea"/>
                <a:sym typeface="+mn-lt"/>
              </a:rPr>
              <a:t>坚持稳中求进工作总基调</a:t>
            </a:r>
            <a:endParaRPr lang="zh-CN" altLang="en-US"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42" name="矩形 41"/>
          <p:cNvSpPr/>
          <p:nvPr/>
        </p:nvSpPr>
        <p:spPr>
          <a:xfrm>
            <a:off x="624840" y="1916430"/>
            <a:ext cx="2822575" cy="755650"/>
          </a:xfrm>
          <a:prstGeom prst="rect">
            <a:avLst/>
          </a:prstGeom>
        </p:spPr>
        <p:txBody>
          <a:bodyPr wrap="square">
            <a:spAutoFit/>
          </a:bodyPr>
          <a:p>
            <a:pPr>
              <a:lnSpc>
                <a:spcPct val="120000"/>
              </a:lnSpc>
            </a:pPr>
            <a:r>
              <a:rPr lang="zh-CN" altLang="en-US" dirty="0">
                <a:solidFill>
                  <a:schemeClr val="tx1"/>
                </a:solidFill>
                <a:latin typeface="微软雅黑" panose="020B0503020204020204" pitchFamily="34" charset="-122"/>
                <a:ea typeface="微软雅黑" panose="020B0503020204020204" pitchFamily="34" charset="-122"/>
                <a:cs typeface="+mn-ea"/>
                <a:sym typeface="+mn-lt"/>
              </a:rPr>
              <a:t>坚持以习近平新时代中国特色社会主义思想为指导</a:t>
            </a:r>
            <a:endParaRPr lang="zh-CN" altLang="en-US"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44" name="矩形 43"/>
          <p:cNvSpPr/>
          <p:nvPr/>
        </p:nvSpPr>
        <p:spPr>
          <a:xfrm>
            <a:off x="3054350" y="4074795"/>
            <a:ext cx="1607185" cy="423545"/>
          </a:xfrm>
          <a:prstGeom prst="rect">
            <a:avLst/>
          </a:prstGeom>
        </p:spPr>
        <p:txBody>
          <a:bodyPr wrap="square">
            <a:spAutoFit/>
          </a:bodyPr>
          <a:p>
            <a:pPr>
              <a:lnSpc>
                <a:spcPct val="120000"/>
              </a:lnSpc>
            </a:pPr>
            <a:r>
              <a:rPr lang="zh-CN" altLang="en-US" dirty="0">
                <a:solidFill>
                  <a:schemeClr val="tx1"/>
                </a:solidFill>
                <a:latin typeface="微软雅黑" panose="020B0503020204020204" pitchFamily="34" charset="-122"/>
                <a:ea typeface="微软雅黑" panose="020B0503020204020204" pitchFamily="34" charset="-122"/>
                <a:cs typeface="+mn-ea"/>
                <a:sym typeface="+mn-lt"/>
              </a:rPr>
              <a:t>坚持系统观念</a:t>
            </a:r>
            <a:endParaRPr lang="zh-CN" altLang="en-US"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18" name="矩形 17"/>
          <p:cNvSpPr/>
          <p:nvPr/>
        </p:nvSpPr>
        <p:spPr>
          <a:xfrm>
            <a:off x="-5715" y="0"/>
            <a:ext cx="12224385" cy="770890"/>
          </a:xfrm>
          <a:prstGeom prst="rect">
            <a:avLst/>
          </a:prstGeom>
          <a:gradFill>
            <a:gsLst>
              <a:gs pos="98000">
                <a:srgbClr val="D8090F"/>
              </a:gs>
              <a:gs pos="0">
                <a:srgbClr val="C0504D"/>
              </a:gs>
            </a:gsLst>
            <a:lin ang="138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nvSpPr>
        <p:spPr>
          <a:xfrm flipH="1">
            <a:off x="-24765" y="6525895"/>
            <a:ext cx="12228830" cy="360680"/>
          </a:xfrm>
          <a:prstGeom prst="rect">
            <a:avLst/>
          </a:prstGeom>
          <a:gradFill>
            <a:gsLst>
              <a:gs pos="0">
                <a:srgbClr val="D8090F"/>
              </a:gs>
              <a:gs pos="100000">
                <a:srgbClr val="C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 name="组合 2"/>
          <p:cNvGrpSpPr/>
          <p:nvPr/>
        </p:nvGrpSpPr>
        <p:grpSpPr>
          <a:xfrm>
            <a:off x="-352425" y="139700"/>
            <a:ext cx="715645" cy="712470"/>
            <a:chOff x="-241184" y="1443229"/>
            <a:chExt cx="6523016" cy="6483153"/>
          </a:xfrm>
          <a:solidFill>
            <a:srgbClr val="D8090F"/>
          </a:solidFill>
        </p:grpSpPr>
        <p:sp>
          <p:nvSpPr>
            <p:cNvPr id="4" name="任意多边形: 形状 55"/>
            <p:cNvSpPr/>
            <p:nvPr/>
          </p:nvSpPr>
          <p:spPr>
            <a:xfrm rot="18882546">
              <a:off x="2522707" y="-1320662"/>
              <a:ext cx="995234" cy="6523016"/>
            </a:xfrm>
            <a:custGeom>
              <a:avLst/>
              <a:gdLst>
                <a:gd name="connsiteX0" fmla="*/ 0 w 995234"/>
                <a:gd name="connsiteY0" fmla="*/ 0 h 6523016"/>
                <a:gd name="connsiteX1" fmla="*/ 995234 w 995234"/>
                <a:gd name="connsiteY1" fmla="*/ 1005392 h 6523016"/>
                <a:gd name="connsiteX2" fmla="*/ 995234 w 995234"/>
                <a:gd name="connsiteY2" fmla="*/ 6523016 h 6523016"/>
                <a:gd name="connsiteX3" fmla="*/ 0 w 995234"/>
                <a:gd name="connsiteY3" fmla="*/ 6523016 h 6523016"/>
              </a:gdLst>
              <a:ahLst/>
              <a:cxnLst>
                <a:cxn ang="0">
                  <a:pos x="connsiteX0" y="connsiteY0"/>
                </a:cxn>
                <a:cxn ang="0">
                  <a:pos x="connsiteX1" y="connsiteY1"/>
                </a:cxn>
                <a:cxn ang="0">
                  <a:pos x="connsiteX2" y="connsiteY2"/>
                </a:cxn>
                <a:cxn ang="0">
                  <a:pos x="connsiteX3" y="connsiteY3"/>
                </a:cxn>
              </a:cxnLst>
              <a:rect l="l" t="t" r="r" b="b"/>
              <a:pathLst>
                <a:path w="995234" h="6523016">
                  <a:moveTo>
                    <a:pt x="0" y="0"/>
                  </a:moveTo>
                  <a:lnTo>
                    <a:pt x="995234" y="1005392"/>
                  </a:lnTo>
                  <a:lnTo>
                    <a:pt x="995234" y="6523016"/>
                  </a:lnTo>
                  <a:lnTo>
                    <a:pt x="0" y="6523016"/>
                  </a:lnTo>
                  <a:close/>
                </a:path>
              </a:pathLst>
            </a:custGeom>
            <a:grpFill/>
            <a:ln>
              <a:noFill/>
            </a:ln>
            <a:effectLst>
              <a:outerShdw blurRad="317500" dist="25400" dir="18900000" sx="101000" sy="101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任意多边形: 形状 71"/>
            <p:cNvSpPr/>
            <p:nvPr/>
          </p:nvSpPr>
          <p:spPr>
            <a:xfrm rot="2646992">
              <a:off x="3051702" y="2828977"/>
              <a:ext cx="1004014" cy="5097405"/>
            </a:xfrm>
            <a:custGeom>
              <a:avLst/>
              <a:gdLst>
                <a:gd name="connsiteX0" fmla="*/ 0 w 1004014"/>
                <a:gd name="connsiteY0" fmla="*/ 0 h 5097405"/>
                <a:gd name="connsiteX1" fmla="*/ 1004014 w 1004014"/>
                <a:gd name="connsiteY1" fmla="*/ 0 h 5097405"/>
                <a:gd name="connsiteX2" fmla="*/ 1004014 w 1004014"/>
                <a:gd name="connsiteY2" fmla="*/ 4123886 h 5097405"/>
                <a:gd name="connsiteX3" fmla="*/ 0 w 1004014"/>
                <a:gd name="connsiteY3" fmla="*/ 5097405 h 5097405"/>
              </a:gdLst>
              <a:ahLst/>
              <a:cxnLst>
                <a:cxn ang="0">
                  <a:pos x="connsiteX0" y="connsiteY0"/>
                </a:cxn>
                <a:cxn ang="0">
                  <a:pos x="connsiteX1" y="connsiteY1"/>
                </a:cxn>
                <a:cxn ang="0">
                  <a:pos x="connsiteX2" y="connsiteY2"/>
                </a:cxn>
                <a:cxn ang="0">
                  <a:pos x="connsiteX3" y="connsiteY3"/>
                </a:cxn>
              </a:cxnLst>
              <a:rect l="l" t="t" r="r" b="b"/>
              <a:pathLst>
                <a:path w="1004014" h="5097405">
                  <a:moveTo>
                    <a:pt x="0" y="0"/>
                  </a:moveTo>
                  <a:lnTo>
                    <a:pt x="1004014" y="0"/>
                  </a:lnTo>
                  <a:lnTo>
                    <a:pt x="1004014" y="4123886"/>
                  </a:lnTo>
                  <a:lnTo>
                    <a:pt x="0" y="509740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6" name="矩形: 圆角 140"/>
          <p:cNvSpPr/>
          <p:nvPr/>
        </p:nvSpPr>
        <p:spPr>
          <a:xfrm rot="2795114">
            <a:off x="-125982" y="304877"/>
            <a:ext cx="216287" cy="216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500"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anim calcmode="lin" valueType="num">
                                      <p:cBhvr>
                                        <p:cTn id="8" dur="500" fill="hold"/>
                                        <p:tgtEl>
                                          <p:spTgt spid="42"/>
                                        </p:tgtEl>
                                        <p:attrNameLst>
                                          <p:attrName>ppt_x</p:attrName>
                                        </p:attrNameLst>
                                      </p:cBhvr>
                                      <p:tavLst>
                                        <p:tav tm="0">
                                          <p:val>
                                            <p:strVal val="#ppt_x"/>
                                          </p:val>
                                        </p:tav>
                                        <p:tav tm="100000">
                                          <p:val>
                                            <p:strVal val="#ppt_x"/>
                                          </p:val>
                                        </p:tav>
                                      </p:tavLst>
                                    </p:anim>
                                    <p:anim calcmode="lin" valueType="num">
                                      <p:cBhvr>
                                        <p:cTn id="9" dur="5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500" fill="hold">
                                          <p:stCondLst>
                                            <p:cond delay="0"/>
                                          </p:stCondLst>
                                        </p:cTn>
                                        <p:tgtEl>
                                          <p:spTgt spid="40"/>
                                        </p:tgtEl>
                                        <p:attrNameLst>
                                          <p:attrName>style.visibility</p:attrName>
                                        </p:attrNameLst>
                                      </p:cBhvr>
                                      <p:to>
                                        <p:strVal val="visible"/>
                                      </p:to>
                                    </p:set>
                                    <p:animEffect transition="in" filter="fade">
                                      <p:cBhvr>
                                        <p:cTn id="14" dur="500"/>
                                        <p:tgtEl>
                                          <p:spTgt spid="40"/>
                                        </p:tgtEl>
                                      </p:cBhvr>
                                    </p:animEffect>
                                    <p:anim calcmode="lin" valueType="num">
                                      <p:cBhvr>
                                        <p:cTn id="15" dur="500" fill="hold"/>
                                        <p:tgtEl>
                                          <p:spTgt spid="40"/>
                                        </p:tgtEl>
                                        <p:attrNameLst>
                                          <p:attrName>ppt_x</p:attrName>
                                        </p:attrNameLst>
                                      </p:cBhvr>
                                      <p:tavLst>
                                        <p:tav tm="0">
                                          <p:val>
                                            <p:strVal val="#ppt_x"/>
                                          </p:val>
                                        </p:tav>
                                        <p:tav tm="100000">
                                          <p:val>
                                            <p:strVal val="#ppt_x"/>
                                          </p:val>
                                        </p:tav>
                                      </p:tavLst>
                                    </p:anim>
                                    <p:anim calcmode="lin" valueType="num">
                                      <p:cBhvr>
                                        <p:cTn id="16" dur="5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500"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anim calcmode="lin" valueType="num">
                                      <p:cBhvr>
                                        <p:cTn id="22" dur="500" fill="hold"/>
                                        <p:tgtEl>
                                          <p:spTgt spid="44"/>
                                        </p:tgtEl>
                                        <p:attrNameLst>
                                          <p:attrName>ppt_x</p:attrName>
                                        </p:attrNameLst>
                                      </p:cBhvr>
                                      <p:tavLst>
                                        <p:tav tm="0">
                                          <p:val>
                                            <p:strVal val="#ppt_x"/>
                                          </p:val>
                                        </p:tav>
                                        <p:tav tm="100000">
                                          <p:val>
                                            <p:strVal val="#ppt_x"/>
                                          </p:val>
                                        </p:tav>
                                      </p:tavLst>
                                    </p:anim>
                                    <p:anim calcmode="lin" valueType="num">
                                      <p:cBhvr>
                                        <p:cTn id="23" dur="5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500"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anim calcmode="lin" valueType="num">
                                      <p:cBhvr>
                                        <p:cTn id="29" dur="500" fill="hold"/>
                                        <p:tgtEl>
                                          <p:spTgt spid="38"/>
                                        </p:tgtEl>
                                        <p:attrNameLst>
                                          <p:attrName>ppt_x</p:attrName>
                                        </p:attrNameLst>
                                      </p:cBhvr>
                                      <p:tavLst>
                                        <p:tav tm="0">
                                          <p:val>
                                            <p:strVal val="#ppt_x"/>
                                          </p:val>
                                        </p:tav>
                                        <p:tav tm="100000">
                                          <p:val>
                                            <p:strVal val="#ppt_x"/>
                                          </p:val>
                                        </p:tav>
                                      </p:tavLst>
                                    </p:anim>
                                    <p:anim calcmode="lin" valueType="num">
                                      <p:cBhvr>
                                        <p:cTn id="30"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0" grpId="1"/>
      <p:bldP spid="42" grpId="0"/>
      <p:bldP spid="42" grpId="1"/>
      <p:bldP spid="44" grpId="0"/>
      <p:bldP spid="44" grpId="1"/>
      <p:bldP spid="38" grpId="0"/>
      <p:bldP spid="3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176" y="893"/>
            <a:ext cx="12188826" cy="6856215"/>
          </a:xfrm>
          <a:prstGeom prst="rect">
            <a:avLst/>
          </a:prstGeom>
          <a:gradFill>
            <a:gsLst>
              <a:gs pos="0">
                <a:srgbClr val="D8090F"/>
              </a:gs>
              <a:gs pos="100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灯片编号占位符 1"/>
          <p:cNvSpPr>
            <a:spLocks noGrp="1"/>
          </p:cNvSpPr>
          <p:nvPr>
            <p:ph type="sldNum" sz="quarter" idx="12"/>
          </p:nvPr>
        </p:nvSpPr>
        <p:spPr/>
        <p:txBody>
          <a:bodyPr/>
          <a:lstStyle/>
          <a:p>
            <a:fld id="{62B6538A-33AE-45EB-868C-14B9E34ED961}" type="slidenum">
              <a:rPr lang="zh-CN" altLang="en-US" smtClean="0"/>
            </a:fld>
            <a:endParaRPr lang="zh-CN" altLang="en-US"/>
          </a:p>
        </p:txBody>
      </p:sp>
      <p:sp>
        <p:nvSpPr>
          <p:cNvPr id="5" name="矩形 4"/>
          <p:cNvSpPr/>
          <p:nvPr/>
        </p:nvSpPr>
        <p:spPr>
          <a:xfrm>
            <a:off x="839570" y="828082"/>
            <a:ext cx="10515402" cy="5201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8"/>
          <p:cNvSpPr txBox="1"/>
          <p:nvPr/>
        </p:nvSpPr>
        <p:spPr>
          <a:xfrm>
            <a:off x="3433445" y="2651760"/>
            <a:ext cx="5015865" cy="1230630"/>
          </a:xfrm>
          <a:prstGeom prst="rect">
            <a:avLst/>
          </a:prstGeom>
          <a:noFill/>
        </p:spPr>
        <p:txBody>
          <a:bodyPr wrap="square" lIns="0" tIns="0" rIns="0" bIns="0" rtlCol="0" anchor="ctr">
            <a:spAutoFit/>
          </a:bodyPr>
          <a:lstStyle/>
          <a:p>
            <a:pPr algn="ctr"/>
            <a:r>
              <a:rPr sz="4000" b="1" spc="200" dirty="0">
                <a:solidFill>
                  <a:srgbClr val="FF0000"/>
                </a:solidFill>
                <a:latin typeface="微软雅黑" panose="020B0503020204020204" pitchFamily="34" charset="-122"/>
                <a:ea typeface="微软雅黑" panose="020B0503020204020204" pitchFamily="34" charset="-122"/>
                <a:sym typeface="Arial" panose="020B0604020202090204" pitchFamily="34" charset="0"/>
              </a:rPr>
              <a:t>部署河北省2021年经济社会发展工作</a:t>
            </a:r>
            <a:endParaRPr sz="4000" b="1" spc="200" dirty="0">
              <a:solidFill>
                <a:srgbClr val="FF0000"/>
              </a:solidFill>
              <a:latin typeface="微软雅黑" panose="020B0503020204020204" pitchFamily="34" charset="-122"/>
              <a:ea typeface="微软雅黑" panose="020B0503020204020204" pitchFamily="34" charset="-122"/>
              <a:sym typeface="Arial" panose="020B0604020202090204" pitchFamily="34" charset="0"/>
            </a:endParaRPr>
          </a:p>
        </p:txBody>
      </p:sp>
      <p:sp>
        <p:nvSpPr>
          <p:cNvPr id="11" name="半闭框 10"/>
          <p:cNvSpPr/>
          <p:nvPr/>
        </p:nvSpPr>
        <p:spPr>
          <a:xfrm rot="5400000">
            <a:off x="8303168" y="2493266"/>
            <a:ext cx="650071" cy="623408"/>
          </a:xfrm>
          <a:prstGeom prst="halfFrame">
            <a:avLst>
              <a:gd name="adj1" fmla="val 5058"/>
              <a:gd name="adj2" fmla="val 44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椭圆 12"/>
          <p:cNvSpPr/>
          <p:nvPr/>
        </p:nvSpPr>
        <p:spPr>
          <a:xfrm>
            <a:off x="2377774" y="2218370"/>
            <a:ext cx="1019544" cy="108112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Rectangle 11"/>
          <p:cNvSpPr/>
          <p:nvPr/>
        </p:nvSpPr>
        <p:spPr>
          <a:xfrm>
            <a:off x="2281555" y="2205355"/>
            <a:ext cx="935990" cy="1198880"/>
          </a:xfrm>
          <a:prstGeom prst="rect">
            <a:avLst/>
          </a:prstGeom>
        </p:spPr>
        <p:txBody>
          <a:bodyPr wrap="square">
            <a:spAutoFit/>
          </a:bodyPr>
          <a:p>
            <a:pPr algn="ctr"/>
            <a:r>
              <a:rPr lang="en-US" altLang="zh-CN" sz="7200" b="1" i="1" dirty="0">
                <a:solidFill>
                  <a:schemeClr val="bg1"/>
                </a:solidFill>
                <a:latin typeface="微软雅黑" panose="020B0503020204020204" pitchFamily="34" charset="-122"/>
                <a:ea typeface="微软雅黑" panose="020B0503020204020204" pitchFamily="34" charset="-122"/>
                <a:sym typeface="思源黑体" panose="020B0500000000000000" pitchFamily="34" charset="-122"/>
              </a:rPr>
              <a:t>4</a:t>
            </a:r>
            <a:endParaRPr lang="en-US" altLang="zh-CN" sz="7200" b="1" i="1" dirty="0">
              <a:solidFill>
                <a:schemeClr val="bg1"/>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2" name="矩形 11"/>
          <p:cNvSpPr/>
          <p:nvPr/>
        </p:nvSpPr>
        <p:spPr>
          <a:xfrm>
            <a:off x="839616" y="828351"/>
            <a:ext cx="3218880" cy="476394"/>
          </a:xfrm>
          <a:prstGeom prst="rect">
            <a:avLst/>
          </a:prstGeom>
          <a:solidFill>
            <a:srgbClr val="D809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a:off x="8449443" y="5554067"/>
            <a:ext cx="1339052" cy="47639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9788494" y="5554067"/>
            <a:ext cx="1566523" cy="4763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矩形 12"/>
          <p:cNvSpPr/>
          <p:nvPr/>
        </p:nvSpPr>
        <p:spPr>
          <a:xfrm>
            <a:off x="-5715" y="188595"/>
            <a:ext cx="12195175" cy="610235"/>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4" name="组合 283"/>
          <p:cNvGrpSpPr/>
          <p:nvPr/>
        </p:nvGrpSpPr>
        <p:grpSpPr>
          <a:xfrm>
            <a:off x="2423935" y="2313685"/>
            <a:ext cx="3239538" cy="3239540"/>
            <a:chOff x="3356750" y="2313685"/>
            <a:chExt cx="3239538" cy="3239540"/>
          </a:xfrm>
          <a:solidFill>
            <a:srgbClr val="FF0000"/>
          </a:solidFill>
        </p:grpSpPr>
        <p:sp>
          <p:nvSpPr>
            <p:cNvPr id="285" name="Shape 281"/>
            <p:cNvSpPr/>
            <p:nvPr/>
          </p:nvSpPr>
          <p:spPr>
            <a:xfrm rot="5400000">
              <a:off x="3356749" y="2313686"/>
              <a:ext cx="3239540" cy="3239538"/>
            </a:xfrm>
            <a:custGeom>
              <a:avLst/>
              <a:gdLst/>
              <a:ahLst/>
              <a:cxnLst>
                <a:cxn ang="0">
                  <a:pos x="wd2" y="hd2"/>
                </a:cxn>
                <a:cxn ang="5400000">
                  <a:pos x="wd2" y="hd2"/>
                </a:cxn>
                <a:cxn ang="10800000">
                  <a:pos x="wd2" y="hd2"/>
                </a:cxn>
                <a:cxn ang="16200000">
                  <a:pos x="wd2" y="hd2"/>
                </a:cxn>
              </a:cxnLst>
              <a:rect l="0" t="0" r="r" b="b"/>
              <a:pathLst>
                <a:path w="21600" h="21600" extrusionOk="0">
                  <a:moveTo>
                    <a:pt x="9328" y="17673"/>
                  </a:moveTo>
                  <a:cubicBezTo>
                    <a:pt x="4718" y="17673"/>
                    <a:pt x="982" y="13935"/>
                    <a:pt x="982" y="9329"/>
                  </a:cubicBezTo>
                  <a:cubicBezTo>
                    <a:pt x="982" y="4717"/>
                    <a:pt x="4718" y="982"/>
                    <a:pt x="9328" y="982"/>
                  </a:cubicBezTo>
                  <a:cubicBezTo>
                    <a:pt x="13937" y="982"/>
                    <a:pt x="17674" y="4717"/>
                    <a:pt x="17674" y="9329"/>
                  </a:cubicBezTo>
                  <a:cubicBezTo>
                    <a:pt x="17674" y="13935"/>
                    <a:pt x="13937" y="17673"/>
                    <a:pt x="9328" y="17673"/>
                  </a:cubicBezTo>
                  <a:moveTo>
                    <a:pt x="21457" y="20762"/>
                  </a:moveTo>
                  <a:lnTo>
                    <a:pt x="16253" y="15559"/>
                  </a:lnTo>
                  <a:cubicBezTo>
                    <a:pt x="17742" y="13908"/>
                    <a:pt x="18654" y="11727"/>
                    <a:pt x="18654" y="9329"/>
                  </a:cubicBezTo>
                  <a:cubicBezTo>
                    <a:pt x="18654" y="4176"/>
                    <a:pt x="14480" y="0"/>
                    <a:pt x="9328" y="0"/>
                  </a:cubicBezTo>
                  <a:cubicBezTo>
                    <a:pt x="4176" y="0"/>
                    <a:pt x="0" y="4176"/>
                    <a:pt x="0" y="9329"/>
                  </a:cubicBezTo>
                  <a:cubicBezTo>
                    <a:pt x="0" y="14479"/>
                    <a:pt x="4176" y="18655"/>
                    <a:pt x="9328" y="18655"/>
                  </a:cubicBezTo>
                  <a:cubicBezTo>
                    <a:pt x="11726" y="18655"/>
                    <a:pt x="13907" y="17740"/>
                    <a:pt x="15560" y="16254"/>
                  </a:cubicBezTo>
                  <a:lnTo>
                    <a:pt x="20762" y="21456"/>
                  </a:lnTo>
                  <a:cubicBezTo>
                    <a:pt x="20852" y="21546"/>
                    <a:pt x="20973" y="21600"/>
                    <a:pt x="21109" y="21600"/>
                  </a:cubicBezTo>
                  <a:cubicBezTo>
                    <a:pt x="21380" y="21600"/>
                    <a:pt x="21600" y="21381"/>
                    <a:pt x="21600" y="21110"/>
                  </a:cubicBezTo>
                  <a:cubicBezTo>
                    <a:pt x="21600" y="20974"/>
                    <a:pt x="21545" y="20852"/>
                    <a:pt x="21457" y="20762"/>
                  </a:cubicBezTo>
                </a:path>
              </a:pathLst>
            </a:custGeom>
            <a:grpFill/>
            <a:ln w="12700">
              <a:miter lim="400000"/>
            </a:ln>
          </p:spPr>
          <p:txBody>
            <a:bodyPr lIns="38100" tIns="38100" rIns="38100" bIns="38100" anchor="ctr"/>
            <a:p>
              <a:pPr lvl="0"/>
              <a:endParaRPr dirty="0">
                <a:latin typeface="思源宋体 CN Light" panose="02020300000000000000" pitchFamily="18" charset="-122"/>
              </a:endParaRPr>
            </a:p>
          </p:txBody>
        </p:sp>
        <p:sp>
          <p:nvSpPr>
            <p:cNvPr id="286" name="Shape 283"/>
            <p:cNvSpPr/>
            <p:nvPr/>
          </p:nvSpPr>
          <p:spPr>
            <a:xfrm>
              <a:off x="4595884" y="3340583"/>
              <a:ext cx="1180370" cy="804744"/>
            </a:xfrm>
            <a:custGeom>
              <a:avLst/>
              <a:gdLst/>
              <a:ahLst/>
              <a:cxnLst>
                <a:cxn ang="0">
                  <a:pos x="wd2" y="hd2"/>
                </a:cxn>
                <a:cxn ang="5400000">
                  <a:pos x="wd2" y="hd2"/>
                </a:cxn>
                <a:cxn ang="10800000">
                  <a:pos x="wd2" y="hd2"/>
                </a:cxn>
                <a:cxn ang="16200000">
                  <a:pos x="wd2" y="hd2"/>
                </a:cxn>
              </a:cxnLst>
              <a:rect l="0" t="0" r="r" b="b"/>
              <a:pathLst>
                <a:path w="21600" h="21600" extrusionOk="0">
                  <a:moveTo>
                    <a:pt x="21600" y="717"/>
                  </a:moveTo>
                  <a:cubicBezTo>
                    <a:pt x="21600" y="321"/>
                    <a:pt x="21380" y="0"/>
                    <a:pt x="21110" y="0"/>
                  </a:cubicBezTo>
                  <a:cubicBezTo>
                    <a:pt x="20969" y="0"/>
                    <a:pt x="20846" y="88"/>
                    <a:pt x="20756" y="225"/>
                  </a:cubicBezTo>
                  <a:lnTo>
                    <a:pt x="20754" y="222"/>
                  </a:lnTo>
                  <a:lnTo>
                    <a:pt x="7849" y="19853"/>
                  </a:lnTo>
                  <a:lnTo>
                    <a:pt x="838" y="9570"/>
                  </a:lnTo>
                  <a:cubicBezTo>
                    <a:pt x="750" y="9441"/>
                    <a:pt x="626" y="9358"/>
                    <a:pt x="490" y="9358"/>
                  </a:cubicBezTo>
                  <a:cubicBezTo>
                    <a:pt x="221" y="9358"/>
                    <a:pt x="0" y="9683"/>
                    <a:pt x="0" y="10078"/>
                  </a:cubicBezTo>
                  <a:cubicBezTo>
                    <a:pt x="0" y="10276"/>
                    <a:pt x="56" y="10458"/>
                    <a:pt x="145" y="10588"/>
                  </a:cubicBezTo>
                  <a:lnTo>
                    <a:pt x="7508" y="21391"/>
                  </a:lnTo>
                  <a:cubicBezTo>
                    <a:pt x="7597" y="21521"/>
                    <a:pt x="7720" y="21600"/>
                    <a:pt x="7854" y="21600"/>
                  </a:cubicBezTo>
                  <a:cubicBezTo>
                    <a:pt x="7994" y="21600"/>
                    <a:pt x="8119" y="21512"/>
                    <a:pt x="8207" y="21378"/>
                  </a:cubicBezTo>
                  <a:lnTo>
                    <a:pt x="8210" y="21378"/>
                  </a:lnTo>
                  <a:lnTo>
                    <a:pt x="21464" y="1215"/>
                  </a:lnTo>
                  <a:lnTo>
                    <a:pt x="21462" y="1215"/>
                  </a:lnTo>
                  <a:cubicBezTo>
                    <a:pt x="21548" y="1086"/>
                    <a:pt x="21600" y="912"/>
                    <a:pt x="21600" y="717"/>
                  </a:cubicBezTo>
                </a:path>
              </a:pathLst>
            </a:custGeom>
            <a:grpFill/>
            <a:ln w="12700">
              <a:miter lim="400000"/>
            </a:ln>
          </p:spPr>
          <p:txBody>
            <a:bodyPr lIns="38100" tIns="38100" rIns="38100" bIns="38100" anchor="ctr"/>
            <a:p>
              <a:pPr lvl="0"/>
              <a:endParaRPr dirty="0">
                <a:latin typeface="思源宋体 CN Light" panose="02020300000000000000" pitchFamily="18" charset="-122"/>
              </a:endParaRPr>
            </a:p>
          </p:txBody>
        </p:sp>
      </p:grpSp>
      <p:grpSp>
        <p:nvGrpSpPr>
          <p:cNvPr id="2" name="组合 1"/>
          <p:cNvGrpSpPr/>
          <p:nvPr/>
        </p:nvGrpSpPr>
        <p:grpSpPr>
          <a:xfrm>
            <a:off x="5728335" y="2025650"/>
            <a:ext cx="4216400" cy="830580"/>
            <a:chOff x="9021" y="3190"/>
            <a:chExt cx="6640" cy="1308"/>
          </a:xfrm>
        </p:grpSpPr>
        <p:grpSp>
          <p:nvGrpSpPr>
            <p:cNvPr id="287" name="组合 286"/>
            <p:cNvGrpSpPr/>
            <p:nvPr/>
          </p:nvGrpSpPr>
          <p:grpSpPr>
            <a:xfrm>
              <a:off x="9021" y="3190"/>
              <a:ext cx="1308" cy="1308"/>
              <a:chOff x="7220425" y="1329869"/>
              <a:chExt cx="830315" cy="830315"/>
            </a:xfrm>
          </p:grpSpPr>
          <p:sp>
            <p:nvSpPr>
              <p:cNvPr id="288" name="Oval 78"/>
              <p:cNvSpPr/>
              <p:nvPr/>
            </p:nvSpPr>
            <p:spPr>
              <a:xfrm>
                <a:off x="7220425" y="1329869"/>
                <a:ext cx="830315" cy="83031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dirty="0">
                  <a:latin typeface="思源宋体 CN Light" panose="02020300000000000000" pitchFamily="18" charset="-122"/>
                </a:endParaRPr>
              </a:p>
            </p:txBody>
          </p:sp>
          <p:grpSp>
            <p:nvGrpSpPr>
              <p:cNvPr id="289" name="组合 288"/>
              <p:cNvGrpSpPr/>
              <p:nvPr/>
            </p:nvGrpSpPr>
            <p:grpSpPr>
              <a:xfrm>
                <a:off x="7444288" y="1566299"/>
                <a:ext cx="382588" cy="357454"/>
                <a:chOff x="7444288" y="1571144"/>
                <a:chExt cx="382588" cy="357454"/>
              </a:xfrm>
            </p:grpSpPr>
            <p:sp>
              <p:nvSpPr>
                <p:cNvPr id="290" name="Rectangle 5"/>
                <p:cNvSpPr>
                  <a:spLocks noChangeArrowheads="1"/>
                </p:cNvSpPr>
                <p:nvPr/>
              </p:nvSpPr>
              <p:spPr bwMode="auto">
                <a:xfrm>
                  <a:off x="7566465" y="1592787"/>
                  <a:ext cx="4887" cy="230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en-GB" dirty="0">
                    <a:latin typeface="思源宋体 CN Light" panose="02020300000000000000" pitchFamily="18" charset="-122"/>
                  </a:endParaRPr>
                </a:p>
              </p:txBody>
            </p:sp>
            <p:sp>
              <p:nvSpPr>
                <p:cNvPr id="291" name="Rectangle 6"/>
                <p:cNvSpPr>
                  <a:spLocks noChangeArrowheads="1"/>
                </p:cNvSpPr>
                <p:nvPr/>
              </p:nvSpPr>
              <p:spPr bwMode="auto">
                <a:xfrm>
                  <a:off x="7633488" y="1592787"/>
                  <a:ext cx="4887" cy="230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en-GB" dirty="0">
                    <a:latin typeface="思源宋体 CN Light" panose="02020300000000000000" pitchFamily="18" charset="-122"/>
                  </a:endParaRPr>
                </a:p>
              </p:txBody>
            </p:sp>
            <p:sp>
              <p:nvSpPr>
                <p:cNvPr id="292" name="Freeform 7"/>
                <p:cNvSpPr>
                  <a:spLocks noEditPoints="1"/>
                </p:cNvSpPr>
                <p:nvPr/>
              </p:nvSpPr>
              <p:spPr bwMode="auto">
                <a:xfrm>
                  <a:off x="7444288" y="1592787"/>
                  <a:ext cx="382588" cy="335811"/>
                </a:xfrm>
                <a:custGeom>
                  <a:avLst/>
                  <a:gdLst>
                    <a:gd name="T0" fmla="*/ 208 w 229"/>
                    <a:gd name="T1" fmla="*/ 0 h 201"/>
                    <a:gd name="T2" fmla="*/ 194 w 229"/>
                    <a:gd name="T3" fmla="*/ 0 h 201"/>
                    <a:gd name="T4" fmla="*/ 194 w 229"/>
                    <a:gd name="T5" fmla="*/ 14 h 201"/>
                    <a:gd name="T6" fmla="*/ 208 w 229"/>
                    <a:gd name="T7" fmla="*/ 14 h 201"/>
                    <a:gd name="T8" fmla="*/ 215 w 229"/>
                    <a:gd name="T9" fmla="*/ 21 h 201"/>
                    <a:gd name="T10" fmla="*/ 215 w 229"/>
                    <a:gd name="T11" fmla="*/ 179 h 201"/>
                    <a:gd name="T12" fmla="*/ 208 w 229"/>
                    <a:gd name="T13" fmla="*/ 186 h 201"/>
                    <a:gd name="T14" fmla="*/ 22 w 229"/>
                    <a:gd name="T15" fmla="*/ 186 h 201"/>
                    <a:gd name="T16" fmla="*/ 14 w 229"/>
                    <a:gd name="T17" fmla="*/ 179 h 201"/>
                    <a:gd name="T18" fmla="*/ 14 w 229"/>
                    <a:gd name="T19" fmla="*/ 21 h 201"/>
                    <a:gd name="T20" fmla="*/ 22 w 229"/>
                    <a:gd name="T21" fmla="*/ 14 h 201"/>
                    <a:gd name="T22" fmla="*/ 36 w 229"/>
                    <a:gd name="T23" fmla="*/ 14 h 201"/>
                    <a:gd name="T24" fmla="*/ 36 w 229"/>
                    <a:gd name="T25" fmla="*/ 0 h 201"/>
                    <a:gd name="T26" fmla="*/ 22 w 229"/>
                    <a:gd name="T27" fmla="*/ 0 h 201"/>
                    <a:gd name="T28" fmla="*/ 0 w 229"/>
                    <a:gd name="T29" fmla="*/ 21 h 201"/>
                    <a:gd name="T30" fmla="*/ 0 w 229"/>
                    <a:gd name="T31" fmla="*/ 179 h 201"/>
                    <a:gd name="T32" fmla="*/ 22 w 229"/>
                    <a:gd name="T33" fmla="*/ 201 h 201"/>
                    <a:gd name="T34" fmla="*/ 208 w 229"/>
                    <a:gd name="T35" fmla="*/ 201 h 201"/>
                    <a:gd name="T36" fmla="*/ 229 w 229"/>
                    <a:gd name="T37" fmla="*/ 179 h 201"/>
                    <a:gd name="T38" fmla="*/ 229 w 229"/>
                    <a:gd name="T39" fmla="*/ 21 h 201"/>
                    <a:gd name="T40" fmla="*/ 208 w 229"/>
                    <a:gd name="T41" fmla="*/ 0 h 201"/>
                    <a:gd name="T42" fmla="*/ 208 w 229"/>
                    <a:gd name="T43" fmla="*/ 0 h 201"/>
                    <a:gd name="T44" fmla="*/ 208 w 229"/>
                    <a:gd name="T45"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9" h="201">
                      <a:moveTo>
                        <a:pt x="208" y="0"/>
                      </a:moveTo>
                      <a:cubicBezTo>
                        <a:pt x="194" y="0"/>
                        <a:pt x="194" y="0"/>
                        <a:pt x="194" y="0"/>
                      </a:cubicBezTo>
                      <a:cubicBezTo>
                        <a:pt x="194" y="14"/>
                        <a:pt x="194" y="14"/>
                        <a:pt x="194" y="14"/>
                      </a:cubicBezTo>
                      <a:cubicBezTo>
                        <a:pt x="208" y="14"/>
                        <a:pt x="208" y="14"/>
                        <a:pt x="208" y="14"/>
                      </a:cubicBezTo>
                      <a:cubicBezTo>
                        <a:pt x="212" y="14"/>
                        <a:pt x="215" y="17"/>
                        <a:pt x="215" y="21"/>
                      </a:cubicBezTo>
                      <a:cubicBezTo>
                        <a:pt x="215" y="179"/>
                        <a:pt x="215" y="179"/>
                        <a:pt x="215" y="179"/>
                      </a:cubicBezTo>
                      <a:cubicBezTo>
                        <a:pt x="215" y="183"/>
                        <a:pt x="212" y="186"/>
                        <a:pt x="208" y="186"/>
                      </a:cubicBezTo>
                      <a:cubicBezTo>
                        <a:pt x="22" y="186"/>
                        <a:pt x="22" y="186"/>
                        <a:pt x="22" y="186"/>
                      </a:cubicBezTo>
                      <a:cubicBezTo>
                        <a:pt x="17" y="186"/>
                        <a:pt x="14" y="183"/>
                        <a:pt x="14" y="179"/>
                      </a:cubicBezTo>
                      <a:cubicBezTo>
                        <a:pt x="14" y="21"/>
                        <a:pt x="14" y="21"/>
                        <a:pt x="14" y="21"/>
                      </a:cubicBezTo>
                      <a:cubicBezTo>
                        <a:pt x="14" y="17"/>
                        <a:pt x="17" y="14"/>
                        <a:pt x="22" y="14"/>
                      </a:cubicBezTo>
                      <a:cubicBezTo>
                        <a:pt x="36" y="14"/>
                        <a:pt x="36" y="14"/>
                        <a:pt x="36" y="14"/>
                      </a:cubicBezTo>
                      <a:cubicBezTo>
                        <a:pt x="36" y="0"/>
                        <a:pt x="36" y="0"/>
                        <a:pt x="36" y="0"/>
                      </a:cubicBezTo>
                      <a:cubicBezTo>
                        <a:pt x="22" y="0"/>
                        <a:pt x="22" y="0"/>
                        <a:pt x="22" y="0"/>
                      </a:cubicBezTo>
                      <a:cubicBezTo>
                        <a:pt x="9" y="0"/>
                        <a:pt x="0" y="9"/>
                        <a:pt x="0" y="21"/>
                      </a:cubicBezTo>
                      <a:cubicBezTo>
                        <a:pt x="0" y="179"/>
                        <a:pt x="0" y="179"/>
                        <a:pt x="0" y="179"/>
                      </a:cubicBezTo>
                      <a:cubicBezTo>
                        <a:pt x="0" y="191"/>
                        <a:pt x="9" y="201"/>
                        <a:pt x="22" y="201"/>
                      </a:cubicBezTo>
                      <a:cubicBezTo>
                        <a:pt x="208" y="201"/>
                        <a:pt x="208" y="201"/>
                        <a:pt x="208" y="201"/>
                      </a:cubicBezTo>
                      <a:cubicBezTo>
                        <a:pt x="220" y="201"/>
                        <a:pt x="229" y="191"/>
                        <a:pt x="229" y="179"/>
                      </a:cubicBezTo>
                      <a:cubicBezTo>
                        <a:pt x="229" y="21"/>
                        <a:pt x="229" y="21"/>
                        <a:pt x="229" y="21"/>
                      </a:cubicBezTo>
                      <a:cubicBezTo>
                        <a:pt x="229" y="10"/>
                        <a:pt x="219" y="0"/>
                        <a:pt x="208" y="0"/>
                      </a:cubicBezTo>
                      <a:close/>
                      <a:moveTo>
                        <a:pt x="208" y="0"/>
                      </a:moveTo>
                      <a:cubicBezTo>
                        <a:pt x="208" y="0"/>
                        <a:pt x="208" y="0"/>
                        <a:pt x="208"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GB" dirty="0">
                    <a:latin typeface="思源宋体 CN Light" panose="02020300000000000000" pitchFamily="18" charset="-122"/>
                  </a:endParaRPr>
                </a:p>
              </p:txBody>
            </p:sp>
            <p:sp>
              <p:nvSpPr>
                <p:cNvPr id="293" name="Rectangle 8"/>
                <p:cNvSpPr>
                  <a:spLocks noChangeArrowheads="1"/>
                </p:cNvSpPr>
                <p:nvPr/>
              </p:nvSpPr>
              <p:spPr bwMode="auto">
                <a:xfrm>
                  <a:off x="7699812" y="1592787"/>
                  <a:ext cx="5585" cy="230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en-GB" dirty="0">
                    <a:latin typeface="思源宋体 CN Light" panose="02020300000000000000" pitchFamily="18" charset="-122"/>
                  </a:endParaRPr>
                </a:p>
              </p:txBody>
            </p:sp>
            <p:sp>
              <p:nvSpPr>
                <p:cNvPr id="294" name="Freeform 9"/>
                <p:cNvSpPr>
                  <a:spLocks noEditPoints="1"/>
                </p:cNvSpPr>
                <p:nvPr/>
              </p:nvSpPr>
              <p:spPr bwMode="auto">
                <a:xfrm>
                  <a:off x="7716568" y="1571144"/>
                  <a:ext cx="38398" cy="68419"/>
                </a:xfrm>
                <a:custGeom>
                  <a:avLst/>
                  <a:gdLst>
                    <a:gd name="T0" fmla="*/ 12 w 23"/>
                    <a:gd name="T1" fmla="*/ 41 h 41"/>
                    <a:gd name="T2" fmla="*/ 23 w 23"/>
                    <a:gd name="T3" fmla="*/ 29 h 41"/>
                    <a:gd name="T4" fmla="*/ 23 w 23"/>
                    <a:gd name="T5" fmla="*/ 11 h 41"/>
                    <a:gd name="T6" fmla="*/ 12 w 23"/>
                    <a:gd name="T7" fmla="*/ 0 h 41"/>
                    <a:gd name="T8" fmla="*/ 0 w 23"/>
                    <a:gd name="T9" fmla="*/ 11 h 41"/>
                    <a:gd name="T10" fmla="*/ 0 w 23"/>
                    <a:gd name="T11" fmla="*/ 29 h 41"/>
                    <a:gd name="T12" fmla="*/ 12 w 23"/>
                    <a:gd name="T13" fmla="*/ 41 h 41"/>
                    <a:gd name="T14" fmla="*/ 12 w 23"/>
                    <a:gd name="T15" fmla="*/ 41 h 41"/>
                    <a:gd name="T16" fmla="*/ 12 w 23"/>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1">
                      <a:moveTo>
                        <a:pt x="12" y="41"/>
                      </a:moveTo>
                      <a:cubicBezTo>
                        <a:pt x="18" y="41"/>
                        <a:pt x="23" y="36"/>
                        <a:pt x="23" y="29"/>
                      </a:cubicBezTo>
                      <a:cubicBezTo>
                        <a:pt x="23" y="11"/>
                        <a:pt x="23" y="11"/>
                        <a:pt x="23" y="11"/>
                      </a:cubicBezTo>
                      <a:cubicBezTo>
                        <a:pt x="23" y="5"/>
                        <a:pt x="18" y="0"/>
                        <a:pt x="12" y="0"/>
                      </a:cubicBezTo>
                      <a:cubicBezTo>
                        <a:pt x="5" y="0"/>
                        <a:pt x="0" y="5"/>
                        <a:pt x="0" y="11"/>
                      </a:cubicBezTo>
                      <a:cubicBezTo>
                        <a:pt x="0" y="29"/>
                        <a:pt x="0" y="29"/>
                        <a:pt x="0" y="29"/>
                      </a:cubicBezTo>
                      <a:cubicBezTo>
                        <a:pt x="0" y="35"/>
                        <a:pt x="5" y="41"/>
                        <a:pt x="12" y="41"/>
                      </a:cubicBezTo>
                      <a:close/>
                      <a:moveTo>
                        <a:pt x="12" y="41"/>
                      </a:moveTo>
                      <a:cubicBezTo>
                        <a:pt x="12" y="41"/>
                        <a:pt x="12" y="41"/>
                        <a:pt x="12" y="41"/>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GB" dirty="0">
                    <a:latin typeface="思源宋体 CN Light" panose="02020300000000000000" pitchFamily="18" charset="-122"/>
                  </a:endParaRPr>
                </a:p>
              </p:txBody>
            </p:sp>
            <p:sp>
              <p:nvSpPr>
                <p:cNvPr id="295" name="Freeform 10"/>
                <p:cNvSpPr>
                  <a:spLocks noEditPoints="1"/>
                </p:cNvSpPr>
                <p:nvPr/>
              </p:nvSpPr>
              <p:spPr bwMode="auto">
                <a:xfrm>
                  <a:off x="7650243" y="1571144"/>
                  <a:ext cx="38398" cy="68419"/>
                </a:xfrm>
                <a:custGeom>
                  <a:avLst/>
                  <a:gdLst>
                    <a:gd name="T0" fmla="*/ 12 w 23"/>
                    <a:gd name="T1" fmla="*/ 41 h 41"/>
                    <a:gd name="T2" fmla="*/ 23 w 23"/>
                    <a:gd name="T3" fmla="*/ 29 h 41"/>
                    <a:gd name="T4" fmla="*/ 23 w 23"/>
                    <a:gd name="T5" fmla="*/ 11 h 41"/>
                    <a:gd name="T6" fmla="*/ 12 w 23"/>
                    <a:gd name="T7" fmla="*/ 0 h 41"/>
                    <a:gd name="T8" fmla="*/ 0 w 23"/>
                    <a:gd name="T9" fmla="*/ 11 h 41"/>
                    <a:gd name="T10" fmla="*/ 0 w 23"/>
                    <a:gd name="T11" fmla="*/ 29 h 41"/>
                    <a:gd name="T12" fmla="*/ 12 w 23"/>
                    <a:gd name="T13" fmla="*/ 41 h 41"/>
                    <a:gd name="T14" fmla="*/ 12 w 23"/>
                    <a:gd name="T15" fmla="*/ 41 h 41"/>
                    <a:gd name="T16" fmla="*/ 12 w 23"/>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1">
                      <a:moveTo>
                        <a:pt x="12" y="41"/>
                      </a:moveTo>
                      <a:cubicBezTo>
                        <a:pt x="18" y="41"/>
                        <a:pt x="23" y="36"/>
                        <a:pt x="23" y="29"/>
                      </a:cubicBezTo>
                      <a:cubicBezTo>
                        <a:pt x="23" y="11"/>
                        <a:pt x="23" y="11"/>
                        <a:pt x="23" y="11"/>
                      </a:cubicBezTo>
                      <a:cubicBezTo>
                        <a:pt x="23" y="5"/>
                        <a:pt x="18" y="0"/>
                        <a:pt x="12" y="0"/>
                      </a:cubicBezTo>
                      <a:cubicBezTo>
                        <a:pt x="5" y="0"/>
                        <a:pt x="0" y="5"/>
                        <a:pt x="0" y="11"/>
                      </a:cubicBezTo>
                      <a:cubicBezTo>
                        <a:pt x="0" y="29"/>
                        <a:pt x="0" y="29"/>
                        <a:pt x="0" y="29"/>
                      </a:cubicBezTo>
                      <a:cubicBezTo>
                        <a:pt x="0" y="35"/>
                        <a:pt x="5" y="41"/>
                        <a:pt x="12" y="41"/>
                      </a:cubicBezTo>
                      <a:close/>
                      <a:moveTo>
                        <a:pt x="12" y="41"/>
                      </a:moveTo>
                      <a:cubicBezTo>
                        <a:pt x="12" y="41"/>
                        <a:pt x="12" y="41"/>
                        <a:pt x="12" y="41"/>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GB" dirty="0">
                    <a:latin typeface="思源宋体 CN Light" panose="02020300000000000000" pitchFamily="18" charset="-122"/>
                  </a:endParaRPr>
                </a:p>
              </p:txBody>
            </p:sp>
            <p:sp>
              <p:nvSpPr>
                <p:cNvPr id="296" name="Freeform 11"/>
                <p:cNvSpPr>
                  <a:spLocks noEditPoints="1"/>
                </p:cNvSpPr>
                <p:nvPr/>
              </p:nvSpPr>
              <p:spPr bwMode="auto">
                <a:xfrm>
                  <a:off x="7583221" y="1571144"/>
                  <a:ext cx="38398" cy="68419"/>
                </a:xfrm>
                <a:custGeom>
                  <a:avLst/>
                  <a:gdLst>
                    <a:gd name="T0" fmla="*/ 12 w 23"/>
                    <a:gd name="T1" fmla="*/ 41 h 41"/>
                    <a:gd name="T2" fmla="*/ 23 w 23"/>
                    <a:gd name="T3" fmla="*/ 29 h 41"/>
                    <a:gd name="T4" fmla="*/ 23 w 23"/>
                    <a:gd name="T5" fmla="*/ 11 h 41"/>
                    <a:gd name="T6" fmla="*/ 12 w 23"/>
                    <a:gd name="T7" fmla="*/ 0 h 41"/>
                    <a:gd name="T8" fmla="*/ 0 w 23"/>
                    <a:gd name="T9" fmla="*/ 11 h 41"/>
                    <a:gd name="T10" fmla="*/ 0 w 23"/>
                    <a:gd name="T11" fmla="*/ 29 h 41"/>
                    <a:gd name="T12" fmla="*/ 12 w 23"/>
                    <a:gd name="T13" fmla="*/ 41 h 41"/>
                    <a:gd name="T14" fmla="*/ 12 w 23"/>
                    <a:gd name="T15" fmla="*/ 41 h 41"/>
                    <a:gd name="T16" fmla="*/ 12 w 23"/>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1">
                      <a:moveTo>
                        <a:pt x="12" y="41"/>
                      </a:moveTo>
                      <a:cubicBezTo>
                        <a:pt x="18" y="41"/>
                        <a:pt x="23" y="36"/>
                        <a:pt x="23" y="29"/>
                      </a:cubicBezTo>
                      <a:cubicBezTo>
                        <a:pt x="23" y="11"/>
                        <a:pt x="23" y="11"/>
                        <a:pt x="23" y="11"/>
                      </a:cubicBezTo>
                      <a:cubicBezTo>
                        <a:pt x="23" y="5"/>
                        <a:pt x="18" y="0"/>
                        <a:pt x="12" y="0"/>
                      </a:cubicBezTo>
                      <a:cubicBezTo>
                        <a:pt x="5" y="0"/>
                        <a:pt x="0" y="5"/>
                        <a:pt x="0" y="11"/>
                      </a:cubicBezTo>
                      <a:cubicBezTo>
                        <a:pt x="0" y="29"/>
                        <a:pt x="0" y="29"/>
                        <a:pt x="0" y="29"/>
                      </a:cubicBezTo>
                      <a:cubicBezTo>
                        <a:pt x="0" y="35"/>
                        <a:pt x="5" y="41"/>
                        <a:pt x="12" y="41"/>
                      </a:cubicBezTo>
                      <a:close/>
                      <a:moveTo>
                        <a:pt x="12" y="41"/>
                      </a:moveTo>
                      <a:cubicBezTo>
                        <a:pt x="12" y="41"/>
                        <a:pt x="12" y="41"/>
                        <a:pt x="12" y="41"/>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GB" dirty="0">
                    <a:latin typeface="思源宋体 CN Light" panose="02020300000000000000" pitchFamily="18" charset="-122"/>
                  </a:endParaRPr>
                </a:p>
              </p:txBody>
            </p:sp>
            <p:sp>
              <p:nvSpPr>
                <p:cNvPr id="297" name="Freeform 12"/>
                <p:cNvSpPr>
                  <a:spLocks noEditPoints="1"/>
                </p:cNvSpPr>
                <p:nvPr/>
              </p:nvSpPr>
              <p:spPr bwMode="auto">
                <a:xfrm>
                  <a:off x="7516198" y="1571144"/>
                  <a:ext cx="38398" cy="68419"/>
                </a:xfrm>
                <a:custGeom>
                  <a:avLst/>
                  <a:gdLst>
                    <a:gd name="T0" fmla="*/ 11 w 23"/>
                    <a:gd name="T1" fmla="*/ 41 h 41"/>
                    <a:gd name="T2" fmla="*/ 23 w 23"/>
                    <a:gd name="T3" fmla="*/ 29 h 41"/>
                    <a:gd name="T4" fmla="*/ 23 w 23"/>
                    <a:gd name="T5" fmla="*/ 11 h 41"/>
                    <a:gd name="T6" fmla="*/ 11 w 23"/>
                    <a:gd name="T7" fmla="*/ 0 h 41"/>
                    <a:gd name="T8" fmla="*/ 0 w 23"/>
                    <a:gd name="T9" fmla="*/ 11 h 41"/>
                    <a:gd name="T10" fmla="*/ 0 w 23"/>
                    <a:gd name="T11" fmla="*/ 29 h 41"/>
                    <a:gd name="T12" fmla="*/ 11 w 23"/>
                    <a:gd name="T13" fmla="*/ 41 h 41"/>
                    <a:gd name="T14" fmla="*/ 11 w 23"/>
                    <a:gd name="T15" fmla="*/ 41 h 41"/>
                    <a:gd name="T16" fmla="*/ 11 w 23"/>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1">
                      <a:moveTo>
                        <a:pt x="11" y="41"/>
                      </a:moveTo>
                      <a:cubicBezTo>
                        <a:pt x="18" y="41"/>
                        <a:pt x="23" y="36"/>
                        <a:pt x="23" y="29"/>
                      </a:cubicBezTo>
                      <a:cubicBezTo>
                        <a:pt x="23" y="11"/>
                        <a:pt x="23" y="11"/>
                        <a:pt x="23" y="11"/>
                      </a:cubicBezTo>
                      <a:cubicBezTo>
                        <a:pt x="23" y="5"/>
                        <a:pt x="18" y="0"/>
                        <a:pt x="11" y="0"/>
                      </a:cubicBezTo>
                      <a:cubicBezTo>
                        <a:pt x="5" y="0"/>
                        <a:pt x="0" y="5"/>
                        <a:pt x="0" y="11"/>
                      </a:cubicBezTo>
                      <a:cubicBezTo>
                        <a:pt x="0" y="29"/>
                        <a:pt x="0" y="29"/>
                        <a:pt x="0" y="29"/>
                      </a:cubicBezTo>
                      <a:cubicBezTo>
                        <a:pt x="0" y="35"/>
                        <a:pt x="5" y="41"/>
                        <a:pt x="11" y="41"/>
                      </a:cubicBezTo>
                      <a:close/>
                      <a:moveTo>
                        <a:pt x="11" y="41"/>
                      </a:moveTo>
                      <a:cubicBezTo>
                        <a:pt x="11" y="41"/>
                        <a:pt x="11" y="41"/>
                        <a:pt x="11" y="41"/>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GB" dirty="0">
                    <a:latin typeface="思源宋体 CN Light" panose="02020300000000000000" pitchFamily="18" charset="-122"/>
                  </a:endParaRPr>
                </a:p>
              </p:txBody>
            </p:sp>
            <p:sp>
              <p:nvSpPr>
                <p:cNvPr id="298" name="Freeform 13"/>
                <p:cNvSpPr>
                  <a:spLocks noEditPoints="1"/>
                </p:cNvSpPr>
                <p:nvPr/>
              </p:nvSpPr>
              <p:spPr bwMode="auto">
                <a:xfrm>
                  <a:off x="7531557" y="1661206"/>
                  <a:ext cx="201766" cy="203860"/>
                </a:xfrm>
                <a:custGeom>
                  <a:avLst/>
                  <a:gdLst>
                    <a:gd name="T0" fmla="*/ 61 w 121"/>
                    <a:gd name="T1" fmla="*/ 122 h 122"/>
                    <a:gd name="T2" fmla="*/ 121 w 121"/>
                    <a:gd name="T3" fmla="*/ 61 h 122"/>
                    <a:gd name="T4" fmla="*/ 61 w 121"/>
                    <a:gd name="T5" fmla="*/ 0 h 122"/>
                    <a:gd name="T6" fmla="*/ 0 w 121"/>
                    <a:gd name="T7" fmla="*/ 61 h 122"/>
                    <a:gd name="T8" fmla="*/ 61 w 121"/>
                    <a:gd name="T9" fmla="*/ 122 h 122"/>
                    <a:gd name="T10" fmla="*/ 17 w 121"/>
                    <a:gd name="T11" fmla="*/ 38 h 122"/>
                    <a:gd name="T12" fmla="*/ 21 w 121"/>
                    <a:gd name="T13" fmla="*/ 40 h 122"/>
                    <a:gd name="T14" fmla="*/ 23 w 121"/>
                    <a:gd name="T15" fmla="*/ 38 h 122"/>
                    <a:gd name="T16" fmla="*/ 18 w 121"/>
                    <a:gd name="T17" fmla="*/ 36 h 122"/>
                    <a:gd name="T18" fmla="*/ 35 w 121"/>
                    <a:gd name="T19" fmla="*/ 19 h 122"/>
                    <a:gd name="T20" fmla="*/ 37 w 121"/>
                    <a:gd name="T21" fmla="*/ 23 h 122"/>
                    <a:gd name="T22" fmla="*/ 39 w 121"/>
                    <a:gd name="T23" fmla="*/ 22 h 122"/>
                    <a:gd name="T24" fmla="*/ 37 w 121"/>
                    <a:gd name="T25" fmla="*/ 18 h 122"/>
                    <a:gd name="T26" fmla="*/ 59 w 121"/>
                    <a:gd name="T27" fmla="*/ 11 h 122"/>
                    <a:gd name="T28" fmla="*/ 59 w 121"/>
                    <a:gd name="T29" fmla="*/ 16 h 122"/>
                    <a:gd name="T30" fmla="*/ 62 w 121"/>
                    <a:gd name="T31" fmla="*/ 16 h 122"/>
                    <a:gd name="T32" fmla="*/ 62 w 121"/>
                    <a:gd name="T33" fmla="*/ 11 h 122"/>
                    <a:gd name="T34" fmla="*/ 84 w 121"/>
                    <a:gd name="T35" fmla="*/ 18 h 122"/>
                    <a:gd name="T36" fmla="*/ 82 w 121"/>
                    <a:gd name="T37" fmla="*/ 22 h 122"/>
                    <a:gd name="T38" fmla="*/ 84 w 121"/>
                    <a:gd name="T39" fmla="*/ 23 h 122"/>
                    <a:gd name="T40" fmla="*/ 86 w 121"/>
                    <a:gd name="T41" fmla="*/ 19 h 122"/>
                    <a:gd name="T42" fmla="*/ 103 w 121"/>
                    <a:gd name="T43" fmla="*/ 36 h 122"/>
                    <a:gd name="T44" fmla="*/ 99 w 121"/>
                    <a:gd name="T45" fmla="*/ 38 h 122"/>
                    <a:gd name="T46" fmla="*/ 100 w 121"/>
                    <a:gd name="T47" fmla="*/ 40 h 122"/>
                    <a:gd name="T48" fmla="*/ 104 w 121"/>
                    <a:gd name="T49" fmla="*/ 38 h 122"/>
                    <a:gd name="T50" fmla="*/ 111 w 121"/>
                    <a:gd name="T51" fmla="*/ 60 h 122"/>
                    <a:gd name="T52" fmla="*/ 106 w 121"/>
                    <a:gd name="T53" fmla="*/ 60 h 122"/>
                    <a:gd name="T54" fmla="*/ 106 w 121"/>
                    <a:gd name="T55" fmla="*/ 63 h 122"/>
                    <a:gd name="T56" fmla="*/ 111 w 121"/>
                    <a:gd name="T57" fmla="*/ 63 h 122"/>
                    <a:gd name="T58" fmla="*/ 104 w 121"/>
                    <a:gd name="T59" fmla="*/ 85 h 122"/>
                    <a:gd name="T60" fmla="*/ 100 w 121"/>
                    <a:gd name="T61" fmla="*/ 83 h 122"/>
                    <a:gd name="T62" fmla="*/ 99 w 121"/>
                    <a:gd name="T63" fmla="*/ 85 h 122"/>
                    <a:gd name="T64" fmla="*/ 103 w 121"/>
                    <a:gd name="T65" fmla="*/ 87 h 122"/>
                    <a:gd name="T66" fmla="*/ 86 w 121"/>
                    <a:gd name="T67" fmla="*/ 104 h 122"/>
                    <a:gd name="T68" fmla="*/ 84 w 121"/>
                    <a:gd name="T69" fmla="*/ 99 h 122"/>
                    <a:gd name="T70" fmla="*/ 82 w 121"/>
                    <a:gd name="T71" fmla="*/ 101 h 122"/>
                    <a:gd name="T72" fmla="*/ 84 w 121"/>
                    <a:gd name="T73" fmla="*/ 105 h 122"/>
                    <a:gd name="T74" fmla="*/ 62 w 121"/>
                    <a:gd name="T75" fmla="*/ 112 h 122"/>
                    <a:gd name="T76" fmla="*/ 62 w 121"/>
                    <a:gd name="T77" fmla="*/ 107 h 122"/>
                    <a:gd name="T78" fmla="*/ 59 w 121"/>
                    <a:gd name="T79" fmla="*/ 107 h 122"/>
                    <a:gd name="T80" fmla="*/ 59 w 121"/>
                    <a:gd name="T81" fmla="*/ 112 h 122"/>
                    <a:gd name="T82" fmla="*/ 37 w 121"/>
                    <a:gd name="T83" fmla="*/ 105 h 122"/>
                    <a:gd name="T84" fmla="*/ 39 w 121"/>
                    <a:gd name="T85" fmla="*/ 101 h 122"/>
                    <a:gd name="T86" fmla="*/ 37 w 121"/>
                    <a:gd name="T87" fmla="*/ 99 h 122"/>
                    <a:gd name="T88" fmla="*/ 35 w 121"/>
                    <a:gd name="T89" fmla="*/ 104 h 122"/>
                    <a:gd name="T90" fmla="*/ 18 w 121"/>
                    <a:gd name="T91" fmla="*/ 87 h 122"/>
                    <a:gd name="T92" fmla="*/ 23 w 121"/>
                    <a:gd name="T93" fmla="*/ 85 h 122"/>
                    <a:gd name="T94" fmla="*/ 21 w 121"/>
                    <a:gd name="T95" fmla="*/ 83 h 122"/>
                    <a:gd name="T96" fmla="*/ 17 w 121"/>
                    <a:gd name="T97" fmla="*/ 85 h 122"/>
                    <a:gd name="T98" fmla="*/ 10 w 121"/>
                    <a:gd name="T99" fmla="*/ 63 h 122"/>
                    <a:gd name="T100" fmla="*/ 15 w 121"/>
                    <a:gd name="T101" fmla="*/ 63 h 122"/>
                    <a:gd name="T102" fmla="*/ 15 w 121"/>
                    <a:gd name="T103" fmla="*/ 60 h 122"/>
                    <a:gd name="T104" fmla="*/ 10 w 121"/>
                    <a:gd name="T105" fmla="*/ 60 h 122"/>
                    <a:gd name="T106" fmla="*/ 17 w 121"/>
                    <a:gd name="T107" fmla="*/ 38 h 122"/>
                    <a:gd name="T108" fmla="*/ 17 w 121"/>
                    <a:gd name="T109" fmla="*/ 38 h 122"/>
                    <a:gd name="T110" fmla="*/ 17 w 121"/>
                    <a:gd name="T111" fmla="*/ 3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 h="122">
                      <a:moveTo>
                        <a:pt x="61" y="122"/>
                      </a:moveTo>
                      <a:cubicBezTo>
                        <a:pt x="94" y="122"/>
                        <a:pt x="121" y="95"/>
                        <a:pt x="121" y="61"/>
                      </a:cubicBezTo>
                      <a:cubicBezTo>
                        <a:pt x="121" y="28"/>
                        <a:pt x="94" y="0"/>
                        <a:pt x="61" y="0"/>
                      </a:cubicBezTo>
                      <a:cubicBezTo>
                        <a:pt x="27" y="0"/>
                        <a:pt x="0" y="28"/>
                        <a:pt x="0" y="61"/>
                      </a:cubicBezTo>
                      <a:cubicBezTo>
                        <a:pt x="0" y="95"/>
                        <a:pt x="27" y="122"/>
                        <a:pt x="61" y="122"/>
                      </a:cubicBezTo>
                      <a:close/>
                      <a:moveTo>
                        <a:pt x="17" y="38"/>
                      </a:moveTo>
                      <a:cubicBezTo>
                        <a:pt x="21" y="40"/>
                        <a:pt x="21" y="40"/>
                        <a:pt x="21" y="40"/>
                      </a:cubicBezTo>
                      <a:cubicBezTo>
                        <a:pt x="23" y="38"/>
                        <a:pt x="23" y="38"/>
                        <a:pt x="23" y="38"/>
                      </a:cubicBezTo>
                      <a:cubicBezTo>
                        <a:pt x="18" y="36"/>
                        <a:pt x="18" y="36"/>
                        <a:pt x="18" y="36"/>
                      </a:cubicBezTo>
                      <a:cubicBezTo>
                        <a:pt x="23" y="29"/>
                        <a:pt x="28" y="23"/>
                        <a:pt x="35" y="19"/>
                      </a:cubicBezTo>
                      <a:cubicBezTo>
                        <a:pt x="37" y="23"/>
                        <a:pt x="37" y="23"/>
                        <a:pt x="37" y="23"/>
                      </a:cubicBezTo>
                      <a:cubicBezTo>
                        <a:pt x="39" y="22"/>
                        <a:pt x="39" y="22"/>
                        <a:pt x="39" y="22"/>
                      </a:cubicBezTo>
                      <a:cubicBezTo>
                        <a:pt x="37" y="18"/>
                        <a:pt x="37" y="18"/>
                        <a:pt x="37" y="18"/>
                      </a:cubicBezTo>
                      <a:cubicBezTo>
                        <a:pt x="43" y="14"/>
                        <a:pt x="51" y="12"/>
                        <a:pt x="59" y="11"/>
                      </a:cubicBezTo>
                      <a:cubicBezTo>
                        <a:pt x="59" y="16"/>
                        <a:pt x="59" y="16"/>
                        <a:pt x="59" y="16"/>
                      </a:cubicBezTo>
                      <a:cubicBezTo>
                        <a:pt x="62" y="16"/>
                        <a:pt x="62" y="16"/>
                        <a:pt x="62" y="16"/>
                      </a:cubicBezTo>
                      <a:cubicBezTo>
                        <a:pt x="62" y="11"/>
                        <a:pt x="62" y="11"/>
                        <a:pt x="62" y="11"/>
                      </a:cubicBezTo>
                      <a:cubicBezTo>
                        <a:pt x="70" y="11"/>
                        <a:pt x="78" y="13"/>
                        <a:pt x="84" y="18"/>
                      </a:cubicBezTo>
                      <a:cubicBezTo>
                        <a:pt x="82" y="22"/>
                        <a:pt x="82" y="22"/>
                        <a:pt x="82" y="22"/>
                      </a:cubicBezTo>
                      <a:cubicBezTo>
                        <a:pt x="84" y="23"/>
                        <a:pt x="84" y="23"/>
                        <a:pt x="84" y="23"/>
                      </a:cubicBezTo>
                      <a:cubicBezTo>
                        <a:pt x="86" y="19"/>
                        <a:pt x="86" y="19"/>
                        <a:pt x="86" y="19"/>
                      </a:cubicBezTo>
                      <a:cubicBezTo>
                        <a:pt x="93" y="23"/>
                        <a:pt x="99" y="29"/>
                        <a:pt x="103" y="36"/>
                      </a:cubicBezTo>
                      <a:cubicBezTo>
                        <a:pt x="99" y="38"/>
                        <a:pt x="99" y="38"/>
                        <a:pt x="99" y="38"/>
                      </a:cubicBezTo>
                      <a:cubicBezTo>
                        <a:pt x="100" y="40"/>
                        <a:pt x="100" y="40"/>
                        <a:pt x="100" y="40"/>
                      </a:cubicBezTo>
                      <a:cubicBezTo>
                        <a:pt x="104" y="38"/>
                        <a:pt x="104" y="38"/>
                        <a:pt x="104" y="38"/>
                      </a:cubicBezTo>
                      <a:cubicBezTo>
                        <a:pt x="108" y="44"/>
                        <a:pt x="110" y="52"/>
                        <a:pt x="111" y="60"/>
                      </a:cubicBezTo>
                      <a:cubicBezTo>
                        <a:pt x="106" y="60"/>
                        <a:pt x="106" y="60"/>
                        <a:pt x="106" y="60"/>
                      </a:cubicBezTo>
                      <a:cubicBezTo>
                        <a:pt x="106" y="63"/>
                        <a:pt x="106" y="63"/>
                        <a:pt x="106" y="63"/>
                      </a:cubicBezTo>
                      <a:cubicBezTo>
                        <a:pt x="111" y="63"/>
                        <a:pt x="111" y="63"/>
                        <a:pt x="111" y="63"/>
                      </a:cubicBezTo>
                      <a:cubicBezTo>
                        <a:pt x="111" y="71"/>
                        <a:pt x="109" y="79"/>
                        <a:pt x="104" y="85"/>
                      </a:cubicBezTo>
                      <a:cubicBezTo>
                        <a:pt x="100" y="83"/>
                        <a:pt x="100" y="83"/>
                        <a:pt x="100" y="83"/>
                      </a:cubicBezTo>
                      <a:cubicBezTo>
                        <a:pt x="99" y="85"/>
                        <a:pt x="99" y="85"/>
                        <a:pt x="99" y="85"/>
                      </a:cubicBezTo>
                      <a:cubicBezTo>
                        <a:pt x="103" y="87"/>
                        <a:pt x="103" y="87"/>
                        <a:pt x="103" y="87"/>
                      </a:cubicBezTo>
                      <a:cubicBezTo>
                        <a:pt x="99" y="94"/>
                        <a:pt x="93" y="99"/>
                        <a:pt x="86" y="104"/>
                      </a:cubicBezTo>
                      <a:cubicBezTo>
                        <a:pt x="84" y="99"/>
                        <a:pt x="84" y="99"/>
                        <a:pt x="84" y="99"/>
                      </a:cubicBezTo>
                      <a:cubicBezTo>
                        <a:pt x="82" y="101"/>
                        <a:pt x="82" y="101"/>
                        <a:pt x="82" y="101"/>
                      </a:cubicBezTo>
                      <a:cubicBezTo>
                        <a:pt x="84" y="105"/>
                        <a:pt x="84" y="105"/>
                        <a:pt x="84" y="105"/>
                      </a:cubicBezTo>
                      <a:cubicBezTo>
                        <a:pt x="78" y="109"/>
                        <a:pt x="70" y="111"/>
                        <a:pt x="62" y="112"/>
                      </a:cubicBezTo>
                      <a:cubicBezTo>
                        <a:pt x="62" y="107"/>
                        <a:pt x="62" y="107"/>
                        <a:pt x="62" y="107"/>
                      </a:cubicBezTo>
                      <a:cubicBezTo>
                        <a:pt x="59" y="107"/>
                        <a:pt x="59" y="107"/>
                        <a:pt x="59" y="107"/>
                      </a:cubicBezTo>
                      <a:cubicBezTo>
                        <a:pt x="59" y="112"/>
                        <a:pt x="59" y="112"/>
                        <a:pt x="59" y="112"/>
                      </a:cubicBezTo>
                      <a:cubicBezTo>
                        <a:pt x="51" y="112"/>
                        <a:pt x="43" y="109"/>
                        <a:pt x="37" y="105"/>
                      </a:cubicBezTo>
                      <a:cubicBezTo>
                        <a:pt x="39" y="101"/>
                        <a:pt x="39" y="101"/>
                        <a:pt x="39" y="101"/>
                      </a:cubicBezTo>
                      <a:cubicBezTo>
                        <a:pt x="37" y="99"/>
                        <a:pt x="37" y="99"/>
                        <a:pt x="37" y="99"/>
                      </a:cubicBezTo>
                      <a:cubicBezTo>
                        <a:pt x="35" y="104"/>
                        <a:pt x="35" y="104"/>
                        <a:pt x="35" y="104"/>
                      </a:cubicBezTo>
                      <a:cubicBezTo>
                        <a:pt x="28" y="99"/>
                        <a:pt x="23" y="94"/>
                        <a:pt x="18" y="87"/>
                      </a:cubicBezTo>
                      <a:cubicBezTo>
                        <a:pt x="23" y="85"/>
                        <a:pt x="23" y="85"/>
                        <a:pt x="23" y="85"/>
                      </a:cubicBezTo>
                      <a:cubicBezTo>
                        <a:pt x="21" y="83"/>
                        <a:pt x="21" y="83"/>
                        <a:pt x="21" y="83"/>
                      </a:cubicBezTo>
                      <a:cubicBezTo>
                        <a:pt x="17" y="85"/>
                        <a:pt x="17" y="85"/>
                        <a:pt x="17" y="85"/>
                      </a:cubicBezTo>
                      <a:cubicBezTo>
                        <a:pt x="13" y="79"/>
                        <a:pt x="11" y="71"/>
                        <a:pt x="10" y="63"/>
                      </a:cubicBezTo>
                      <a:cubicBezTo>
                        <a:pt x="15" y="63"/>
                        <a:pt x="15" y="63"/>
                        <a:pt x="15" y="63"/>
                      </a:cubicBezTo>
                      <a:cubicBezTo>
                        <a:pt x="15" y="60"/>
                        <a:pt x="15" y="60"/>
                        <a:pt x="15" y="60"/>
                      </a:cubicBezTo>
                      <a:cubicBezTo>
                        <a:pt x="10" y="60"/>
                        <a:pt x="10" y="60"/>
                        <a:pt x="10" y="60"/>
                      </a:cubicBezTo>
                      <a:cubicBezTo>
                        <a:pt x="11" y="52"/>
                        <a:pt x="13" y="44"/>
                        <a:pt x="17" y="38"/>
                      </a:cubicBezTo>
                      <a:close/>
                      <a:moveTo>
                        <a:pt x="17" y="38"/>
                      </a:moveTo>
                      <a:cubicBezTo>
                        <a:pt x="17" y="38"/>
                        <a:pt x="17" y="38"/>
                        <a:pt x="17" y="38"/>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GB" dirty="0">
                    <a:latin typeface="思源宋体 CN Light" panose="02020300000000000000" pitchFamily="18" charset="-122"/>
                  </a:endParaRPr>
                </a:p>
              </p:txBody>
            </p:sp>
            <p:sp>
              <p:nvSpPr>
                <p:cNvPr id="299" name="Freeform 14"/>
                <p:cNvSpPr>
                  <a:spLocks noEditPoints="1"/>
                </p:cNvSpPr>
                <p:nvPr/>
              </p:nvSpPr>
              <p:spPr bwMode="auto">
                <a:xfrm>
                  <a:off x="7633488" y="1699604"/>
                  <a:ext cx="63532" cy="63532"/>
                </a:xfrm>
                <a:custGeom>
                  <a:avLst/>
                  <a:gdLst>
                    <a:gd name="T0" fmla="*/ 0 w 38"/>
                    <a:gd name="T1" fmla="*/ 0 h 38"/>
                    <a:gd name="T2" fmla="*/ 0 w 38"/>
                    <a:gd name="T3" fmla="*/ 38 h 38"/>
                    <a:gd name="T4" fmla="*/ 38 w 38"/>
                    <a:gd name="T5" fmla="*/ 38 h 38"/>
                    <a:gd name="T6" fmla="*/ 0 w 38"/>
                    <a:gd name="T7" fmla="*/ 0 h 38"/>
                    <a:gd name="T8" fmla="*/ 0 w 38"/>
                    <a:gd name="T9" fmla="*/ 0 h 38"/>
                    <a:gd name="T10" fmla="*/ 0 w 38"/>
                    <a:gd name="T11" fmla="*/ 0 h 38"/>
                  </a:gdLst>
                  <a:ahLst/>
                  <a:cxnLst>
                    <a:cxn ang="0">
                      <a:pos x="T0" y="T1"/>
                    </a:cxn>
                    <a:cxn ang="0">
                      <a:pos x="T2" y="T3"/>
                    </a:cxn>
                    <a:cxn ang="0">
                      <a:pos x="T4" y="T5"/>
                    </a:cxn>
                    <a:cxn ang="0">
                      <a:pos x="T6" y="T7"/>
                    </a:cxn>
                    <a:cxn ang="0">
                      <a:pos x="T8" y="T9"/>
                    </a:cxn>
                    <a:cxn ang="0">
                      <a:pos x="T10" y="T11"/>
                    </a:cxn>
                  </a:cxnLst>
                  <a:rect l="0" t="0" r="r" b="b"/>
                  <a:pathLst>
                    <a:path w="38" h="38">
                      <a:moveTo>
                        <a:pt x="0" y="0"/>
                      </a:moveTo>
                      <a:cubicBezTo>
                        <a:pt x="0" y="38"/>
                        <a:pt x="0" y="38"/>
                        <a:pt x="0" y="38"/>
                      </a:cubicBezTo>
                      <a:cubicBezTo>
                        <a:pt x="38" y="38"/>
                        <a:pt x="38" y="38"/>
                        <a:pt x="38" y="38"/>
                      </a:cubicBezTo>
                      <a:cubicBezTo>
                        <a:pt x="38" y="18"/>
                        <a:pt x="20" y="0"/>
                        <a:pt x="0" y="0"/>
                      </a:cubicBezTo>
                      <a:close/>
                      <a:moveTo>
                        <a:pt x="0" y="0"/>
                      </a:moveTo>
                      <a:cubicBezTo>
                        <a:pt x="0" y="0"/>
                        <a:pt x="0" y="0"/>
                        <a:pt x="0"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GB" dirty="0">
                    <a:latin typeface="思源宋体 CN Light" panose="02020300000000000000" pitchFamily="18" charset="-122"/>
                  </a:endParaRPr>
                </a:p>
              </p:txBody>
            </p:sp>
          </p:grpSp>
        </p:grpSp>
        <p:sp>
          <p:nvSpPr>
            <p:cNvPr id="300" name="添加标题"/>
            <p:cNvSpPr txBox="1"/>
            <p:nvPr/>
          </p:nvSpPr>
          <p:spPr>
            <a:xfrm>
              <a:off x="10479" y="3245"/>
              <a:ext cx="5182" cy="798"/>
            </a:xfrm>
            <a:prstGeom prst="rect">
              <a:avLst/>
            </a:prstGeom>
            <a:noFill/>
          </p:spPr>
          <p:txBody>
            <a:bodyPr wrap="square" rtlCol="0">
              <a:spAutoFit/>
            </a:bodyPr>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聚焦“三区一基地”功能定位</a:t>
              </a:r>
              <a:endParaRPr lang="en-US" altLang="zh-CN"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8" name="组合 7"/>
          <p:cNvGrpSpPr/>
          <p:nvPr/>
        </p:nvGrpSpPr>
        <p:grpSpPr>
          <a:xfrm>
            <a:off x="6429375" y="3268345"/>
            <a:ext cx="4066540" cy="830580"/>
            <a:chOff x="10125" y="5147"/>
            <a:chExt cx="6404" cy="1308"/>
          </a:xfrm>
        </p:grpSpPr>
        <p:grpSp>
          <p:nvGrpSpPr>
            <p:cNvPr id="301" name="组合 300"/>
            <p:cNvGrpSpPr/>
            <p:nvPr/>
          </p:nvGrpSpPr>
          <p:grpSpPr>
            <a:xfrm>
              <a:off x="10125" y="5147"/>
              <a:ext cx="1308" cy="1308"/>
              <a:chOff x="7220425" y="2358727"/>
              <a:chExt cx="830315" cy="830315"/>
            </a:xfrm>
          </p:grpSpPr>
          <p:sp>
            <p:nvSpPr>
              <p:cNvPr id="302" name="Oval 94"/>
              <p:cNvSpPr/>
              <p:nvPr/>
            </p:nvSpPr>
            <p:spPr>
              <a:xfrm>
                <a:off x="7220425" y="2358727"/>
                <a:ext cx="830315" cy="83031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dirty="0">
                  <a:latin typeface="思源宋体 CN Light" panose="02020300000000000000" pitchFamily="18" charset="-122"/>
                </a:endParaRPr>
              </a:p>
            </p:txBody>
          </p:sp>
          <p:grpSp>
            <p:nvGrpSpPr>
              <p:cNvPr id="303" name="组合 302"/>
              <p:cNvGrpSpPr/>
              <p:nvPr/>
            </p:nvGrpSpPr>
            <p:grpSpPr>
              <a:xfrm>
                <a:off x="7429207" y="2582733"/>
                <a:ext cx="412750" cy="382302"/>
                <a:chOff x="7458879" y="2620636"/>
                <a:chExt cx="412750" cy="382302"/>
              </a:xfrm>
            </p:grpSpPr>
            <p:sp>
              <p:nvSpPr>
                <p:cNvPr id="304" name="Freeform 18"/>
                <p:cNvSpPr>
                  <a:spLocks noEditPoints="1"/>
                </p:cNvSpPr>
                <p:nvPr/>
              </p:nvSpPr>
              <p:spPr bwMode="auto">
                <a:xfrm>
                  <a:off x="7525697" y="2685763"/>
                  <a:ext cx="56669" cy="56669"/>
                </a:xfrm>
                <a:custGeom>
                  <a:avLst/>
                  <a:gdLst>
                    <a:gd name="T0" fmla="*/ 46 w 46"/>
                    <a:gd name="T1" fmla="*/ 23 h 46"/>
                    <a:gd name="T2" fmla="*/ 23 w 46"/>
                    <a:gd name="T3" fmla="*/ 46 h 46"/>
                    <a:gd name="T4" fmla="*/ 0 w 46"/>
                    <a:gd name="T5" fmla="*/ 23 h 46"/>
                    <a:gd name="T6" fmla="*/ 23 w 46"/>
                    <a:gd name="T7" fmla="*/ 0 h 46"/>
                    <a:gd name="T8" fmla="*/ 46 w 46"/>
                    <a:gd name="T9" fmla="*/ 23 h 46"/>
                    <a:gd name="T10" fmla="*/ 46 w 46"/>
                    <a:gd name="T11" fmla="*/ 23 h 46"/>
                    <a:gd name="T12" fmla="*/ 46 w 46"/>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46" y="23"/>
                      </a:moveTo>
                      <a:cubicBezTo>
                        <a:pt x="46" y="36"/>
                        <a:pt x="36" y="46"/>
                        <a:pt x="23" y="46"/>
                      </a:cubicBezTo>
                      <a:cubicBezTo>
                        <a:pt x="11" y="46"/>
                        <a:pt x="0" y="36"/>
                        <a:pt x="0" y="23"/>
                      </a:cubicBezTo>
                      <a:cubicBezTo>
                        <a:pt x="0" y="10"/>
                        <a:pt x="11" y="0"/>
                        <a:pt x="23" y="0"/>
                      </a:cubicBezTo>
                      <a:cubicBezTo>
                        <a:pt x="36" y="0"/>
                        <a:pt x="46" y="10"/>
                        <a:pt x="46" y="23"/>
                      </a:cubicBezTo>
                      <a:close/>
                      <a:moveTo>
                        <a:pt x="46" y="23"/>
                      </a:moveTo>
                      <a:cubicBezTo>
                        <a:pt x="46" y="23"/>
                        <a:pt x="46" y="23"/>
                        <a:pt x="46" y="2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GB" dirty="0">
                    <a:latin typeface="思源宋体 CN Light" panose="02020300000000000000" pitchFamily="18" charset="-122"/>
                  </a:endParaRPr>
                </a:p>
              </p:txBody>
            </p:sp>
            <p:sp>
              <p:nvSpPr>
                <p:cNvPr id="305" name="Freeform 19"/>
                <p:cNvSpPr>
                  <a:spLocks noEditPoints="1"/>
                </p:cNvSpPr>
                <p:nvPr/>
              </p:nvSpPr>
              <p:spPr bwMode="auto">
                <a:xfrm>
                  <a:off x="7503706" y="2742431"/>
                  <a:ext cx="167468" cy="260507"/>
                </a:xfrm>
                <a:custGeom>
                  <a:avLst/>
                  <a:gdLst>
                    <a:gd name="T0" fmla="*/ 64 w 136"/>
                    <a:gd name="T1" fmla="*/ 92 h 211"/>
                    <a:gd name="T2" fmla="*/ 64 w 136"/>
                    <a:gd name="T3" fmla="*/ 40 h 211"/>
                    <a:gd name="T4" fmla="*/ 124 w 136"/>
                    <a:gd name="T5" fmla="*/ 25 h 211"/>
                    <a:gd name="T6" fmla="*/ 113 w 136"/>
                    <a:gd name="T7" fmla="*/ 6 h 211"/>
                    <a:gd name="T8" fmla="*/ 62 w 136"/>
                    <a:gd name="T9" fmla="*/ 19 h 211"/>
                    <a:gd name="T10" fmla="*/ 47 w 136"/>
                    <a:gd name="T11" fmla="*/ 10 h 211"/>
                    <a:gd name="T12" fmla="*/ 36 w 136"/>
                    <a:gd name="T13" fmla="*/ 10 h 211"/>
                    <a:gd name="T14" fmla="*/ 18 w 136"/>
                    <a:gd name="T15" fmla="*/ 27 h 211"/>
                    <a:gd name="T16" fmla="*/ 18 w 136"/>
                    <a:gd name="T17" fmla="*/ 92 h 211"/>
                    <a:gd name="T18" fmla="*/ 23 w 136"/>
                    <a:gd name="T19" fmla="*/ 104 h 211"/>
                    <a:gd name="T20" fmla="*/ 8 w 136"/>
                    <a:gd name="T21" fmla="*/ 188 h 211"/>
                    <a:gd name="T22" fmla="*/ 27 w 136"/>
                    <a:gd name="T23" fmla="*/ 199 h 211"/>
                    <a:gd name="T24" fmla="*/ 45 w 136"/>
                    <a:gd name="T25" fmla="*/ 110 h 211"/>
                    <a:gd name="T26" fmla="*/ 45 w 136"/>
                    <a:gd name="T27" fmla="*/ 110 h 211"/>
                    <a:gd name="T28" fmla="*/ 56 w 136"/>
                    <a:gd name="T29" fmla="*/ 177 h 211"/>
                    <a:gd name="T30" fmla="*/ 77 w 136"/>
                    <a:gd name="T31" fmla="*/ 177 h 211"/>
                    <a:gd name="T32" fmla="*/ 64 w 136"/>
                    <a:gd name="T33" fmla="*/ 97 h 211"/>
                    <a:gd name="T34" fmla="*/ 64 w 136"/>
                    <a:gd name="T35" fmla="*/ 92 h 211"/>
                    <a:gd name="T36" fmla="*/ 64 w 136"/>
                    <a:gd name="T37" fmla="*/ 92 h 211"/>
                    <a:gd name="T38" fmla="*/ 64 w 136"/>
                    <a:gd name="T39" fmla="*/ 9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6" h="211">
                      <a:moveTo>
                        <a:pt x="64" y="92"/>
                      </a:moveTo>
                      <a:cubicBezTo>
                        <a:pt x="64" y="40"/>
                        <a:pt x="64" y="40"/>
                        <a:pt x="64" y="40"/>
                      </a:cubicBezTo>
                      <a:cubicBezTo>
                        <a:pt x="85" y="40"/>
                        <a:pt x="105" y="35"/>
                        <a:pt x="124" y="25"/>
                      </a:cubicBezTo>
                      <a:cubicBezTo>
                        <a:pt x="136" y="19"/>
                        <a:pt x="125" y="0"/>
                        <a:pt x="113" y="6"/>
                      </a:cubicBezTo>
                      <a:cubicBezTo>
                        <a:pt x="97" y="15"/>
                        <a:pt x="80" y="18"/>
                        <a:pt x="62" y="19"/>
                      </a:cubicBezTo>
                      <a:cubicBezTo>
                        <a:pt x="59" y="13"/>
                        <a:pt x="54" y="10"/>
                        <a:pt x="47" y="10"/>
                      </a:cubicBezTo>
                      <a:cubicBezTo>
                        <a:pt x="36" y="10"/>
                        <a:pt x="36" y="10"/>
                        <a:pt x="36" y="10"/>
                      </a:cubicBezTo>
                      <a:cubicBezTo>
                        <a:pt x="26" y="10"/>
                        <a:pt x="18" y="18"/>
                        <a:pt x="18" y="27"/>
                      </a:cubicBezTo>
                      <a:cubicBezTo>
                        <a:pt x="18" y="92"/>
                        <a:pt x="18" y="92"/>
                        <a:pt x="18" y="92"/>
                      </a:cubicBezTo>
                      <a:cubicBezTo>
                        <a:pt x="18" y="97"/>
                        <a:pt x="20" y="101"/>
                        <a:pt x="23" y="104"/>
                      </a:cubicBezTo>
                      <a:cubicBezTo>
                        <a:pt x="25" y="133"/>
                        <a:pt x="24" y="162"/>
                        <a:pt x="8" y="188"/>
                      </a:cubicBezTo>
                      <a:cubicBezTo>
                        <a:pt x="0" y="200"/>
                        <a:pt x="19" y="211"/>
                        <a:pt x="27" y="199"/>
                      </a:cubicBezTo>
                      <a:cubicBezTo>
                        <a:pt x="44" y="172"/>
                        <a:pt x="47" y="141"/>
                        <a:pt x="45" y="110"/>
                      </a:cubicBezTo>
                      <a:cubicBezTo>
                        <a:pt x="45" y="110"/>
                        <a:pt x="45" y="110"/>
                        <a:pt x="45" y="110"/>
                      </a:cubicBezTo>
                      <a:cubicBezTo>
                        <a:pt x="52" y="132"/>
                        <a:pt x="55" y="154"/>
                        <a:pt x="56" y="177"/>
                      </a:cubicBezTo>
                      <a:cubicBezTo>
                        <a:pt x="56" y="191"/>
                        <a:pt x="77" y="191"/>
                        <a:pt x="77" y="177"/>
                      </a:cubicBezTo>
                      <a:cubicBezTo>
                        <a:pt x="77" y="150"/>
                        <a:pt x="73" y="123"/>
                        <a:pt x="64" y="97"/>
                      </a:cubicBezTo>
                      <a:cubicBezTo>
                        <a:pt x="64" y="95"/>
                        <a:pt x="64" y="94"/>
                        <a:pt x="64" y="92"/>
                      </a:cubicBezTo>
                      <a:close/>
                      <a:moveTo>
                        <a:pt x="64" y="92"/>
                      </a:moveTo>
                      <a:cubicBezTo>
                        <a:pt x="64" y="92"/>
                        <a:pt x="64" y="92"/>
                        <a:pt x="64" y="92"/>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GB" dirty="0">
                    <a:latin typeface="思源宋体 CN Light" panose="02020300000000000000" pitchFamily="18" charset="-122"/>
                  </a:endParaRPr>
                </a:p>
              </p:txBody>
            </p:sp>
            <p:sp>
              <p:nvSpPr>
                <p:cNvPr id="306" name="Freeform 20"/>
                <p:cNvSpPr>
                  <a:spLocks noEditPoints="1"/>
                </p:cNvSpPr>
                <p:nvPr/>
              </p:nvSpPr>
              <p:spPr bwMode="auto">
                <a:xfrm>
                  <a:off x="7458879" y="2620636"/>
                  <a:ext cx="412750" cy="201301"/>
                </a:xfrm>
                <a:custGeom>
                  <a:avLst/>
                  <a:gdLst>
                    <a:gd name="T0" fmla="*/ 0 w 488"/>
                    <a:gd name="T1" fmla="*/ 0 h 238"/>
                    <a:gd name="T2" fmla="*/ 0 w 488"/>
                    <a:gd name="T3" fmla="*/ 238 h 238"/>
                    <a:gd name="T4" fmla="*/ 70 w 488"/>
                    <a:gd name="T5" fmla="*/ 238 h 238"/>
                    <a:gd name="T6" fmla="*/ 70 w 488"/>
                    <a:gd name="T7" fmla="*/ 219 h 238"/>
                    <a:gd name="T8" fmla="*/ 19 w 488"/>
                    <a:gd name="T9" fmla="*/ 219 h 238"/>
                    <a:gd name="T10" fmla="*/ 19 w 488"/>
                    <a:gd name="T11" fmla="*/ 19 h 238"/>
                    <a:gd name="T12" fmla="*/ 469 w 488"/>
                    <a:gd name="T13" fmla="*/ 19 h 238"/>
                    <a:gd name="T14" fmla="*/ 469 w 488"/>
                    <a:gd name="T15" fmla="*/ 219 h 238"/>
                    <a:gd name="T16" fmla="*/ 157 w 488"/>
                    <a:gd name="T17" fmla="*/ 219 h 238"/>
                    <a:gd name="T18" fmla="*/ 157 w 488"/>
                    <a:gd name="T19" fmla="*/ 238 h 238"/>
                    <a:gd name="T20" fmla="*/ 488 w 488"/>
                    <a:gd name="T21" fmla="*/ 238 h 238"/>
                    <a:gd name="T22" fmla="*/ 488 w 488"/>
                    <a:gd name="T23" fmla="*/ 0 h 238"/>
                    <a:gd name="T24" fmla="*/ 0 w 488"/>
                    <a:gd name="T25" fmla="*/ 0 h 238"/>
                    <a:gd name="T26" fmla="*/ 0 w 488"/>
                    <a:gd name="T27" fmla="*/ 0 h 238"/>
                    <a:gd name="T28" fmla="*/ 0 w 488"/>
                    <a:gd name="T29"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8" h="238">
                      <a:moveTo>
                        <a:pt x="0" y="0"/>
                      </a:moveTo>
                      <a:lnTo>
                        <a:pt x="0" y="238"/>
                      </a:lnTo>
                      <a:lnTo>
                        <a:pt x="70" y="238"/>
                      </a:lnTo>
                      <a:lnTo>
                        <a:pt x="70" y="219"/>
                      </a:lnTo>
                      <a:lnTo>
                        <a:pt x="19" y="219"/>
                      </a:lnTo>
                      <a:lnTo>
                        <a:pt x="19" y="19"/>
                      </a:lnTo>
                      <a:lnTo>
                        <a:pt x="469" y="19"/>
                      </a:lnTo>
                      <a:lnTo>
                        <a:pt x="469" y="219"/>
                      </a:lnTo>
                      <a:lnTo>
                        <a:pt x="157" y="219"/>
                      </a:lnTo>
                      <a:lnTo>
                        <a:pt x="157" y="238"/>
                      </a:lnTo>
                      <a:lnTo>
                        <a:pt x="488" y="238"/>
                      </a:lnTo>
                      <a:lnTo>
                        <a:pt x="488" y="0"/>
                      </a:lnTo>
                      <a:lnTo>
                        <a:pt x="0" y="0"/>
                      </a:lnTo>
                      <a:close/>
                      <a:moveTo>
                        <a:pt x="0" y="0"/>
                      </a:move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GB" dirty="0">
                    <a:latin typeface="思源宋体 CN Light" panose="02020300000000000000" pitchFamily="18" charset="-122"/>
                  </a:endParaRPr>
                </a:p>
              </p:txBody>
            </p:sp>
            <p:sp>
              <p:nvSpPr>
                <p:cNvPr id="307" name="Freeform 21"/>
                <p:cNvSpPr>
                  <a:spLocks noEditPoints="1"/>
                </p:cNvSpPr>
                <p:nvPr/>
              </p:nvSpPr>
              <p:spPr bwMode="auto">
                <a:xfrm>
                  <a:off x="7458879" y="2620636"/>
                  <a:ext cx="412750" cy="201301"/>
                </a:xfrm>
                <a:custGeom>
                  <a:avLst/>
                  <a:gdLst>
                    <a:gd name="T0" fmla="*/ 0 w 488"/>
                    <a:gd name="T1" fmla="*/ 0 h 238"/>
                    <a:gd name="T2" fmla="*/ 0 w 488"/>
                    <a:gd name="T3" fmla="*/ 238 h 238"/>
                    <a:gd name="T4" fmla="*/ 70 w 488"/>
                    <a:gd name="T5" fmla="*/ 238 h 238"/>
                    <a:gd name="T6" fmla="*/ 70 w 488"/>
                    <a:gd name="T7" fmla="*/ 219 h 238"/>
                    <a:gd name="T8" fmla="*/ 19 w 488"/>
                    <a:gd name="T9" fmla="*/ 219 h 238"/>
                    <a:gd name="T10" fmla="*/ 19 w 488"/>
                    <a:gd name="T11" fmla="*/ 19 h 238"/>
                    <a:gd name="T12" fmla="*/ 469 w 488"/>
                    <a:gd name="T13" fmla="*/ 19 h 238"/>
                    <a:gd name="T14" fmla="*/ 469 w 488"/>
                    <a:gd name="T15" fmla="*/ 219 h 238"/>
                    <a:gd name="T16" fmla="*/ 157 w 488"/>
                    <a:gd name="T17" fmla="*/ 219 h 238"/>
                    <a:gd name="T18" fmla="*/ 157 w 488"/>
                    <a:gd name="T19" fmla="*/ 238 h 238"/>
                    <a:gd name="T20" fmla="*/ 488 w 488"/>
                    <a:gd name="T21" fmla="*/ 238 h 238"/>
                    <a:gd name="T22" fmla="*/ 488 w 488"/>
                    <a:gd name="T23" fmla="*/ 0 h 238"/>
                    <a:gd name="T24" fmla="*/ 0 w 488"/>
                    <a:gd name="T25" fmla="*/ 0 h 238"/>
                    <a:gd name="T26" fmla="*/ 0 w 488"/>
                    <a:gd name="T27" fmla="*/ 0 h 238"/>
                    <a:gd name="T28" fmla="*/ 0 w 488"/>
                    <a:gd name="T29"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8" h="238">
                      <a:moveTo>
                        <a:pt x="0" y="0"/>
                      </a:moveTo>
                      <a:lnTo>
                        <a:pt x="0" y="238"/>
                      </a:lnTo>
                      <a:lnTo>
                        <a:pt x="70" y="238"/>
                      </a:lnTo>
                      <a:lnTo>
                        <a:pt x="70" y="219"/>
                      </a:lnTo>
                      <a:lnTo>
                        <a:pt x="19" y="219"/>
                      </a:lnTo>
                      <a:lnTo>
                        <a:pt x="19" y="19"/>
                      </a:lnTo>
                      <a:lnTo>
                        <a:pt x="469" y="19"/>
                      </a:lnTo>
                      <a:lnTo>
                        <a:pt x="469" y="219"/>
                      </a:lnTo>
                      <a:lnTo>
                        <a:pt x="157" y="219"/>
                      </a:lnTo>
                      <a:lnTo>
                        <a:pt x="157" y="238"/>
                      </a:lnTo>
                      <a:lnTo>
                        <a:pt x="488" y="238"/>
                      </a:lnTo>
                      <a:lnTo>
                        <a:pt x="488" y="0"/>
                      </a:lnTo>
                      <a:lnTo>
                        <a:pt x="0" y="0"/>
                      </a:lnTo>
                      <a:moveTo>
                        <a:pt x="0" y="0"/>
                      </a:moveTo>
                      <a:lnTo>
                        <a:pt x="0" y="0"/>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GB" dirty="0">
                    <a:latin typeface="思源宋体 CN Light" panose="02020300000000000000" pitchFamily="18" charset="-122"/>
                  </a:endParaRPr>
                </a:p>
              </p:txBody>
            </p:sp>
            <p:sp>
              <p:nvSpPr>
                <p:cNvPr id="308" name="Rectangle 22"/>
                <p:cNvSpPr>
                  <a:spLocks noChangeArrowheads="1"/>
                </p:cNvSpPr>
                <p:nvPr/>
              </p:nvSpPr>
              <p:spPr bwMode="auto">
                <a:xfrm>
                  <a:off x="7591669" y="2832932"/>
                  <a:ext cx="279960" cy="1607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en-GB" dirty="0">
                    <a:latin typeface="思源宋体 CN Light" panose="02020300000000000000" pitchFamily="18" charset="-122"/>
                  </a:endParaRPr>
                </a:p>
              </p:txBody>
            </p:sp>
            <p:sp>
              <p:nvSpPr>
                <p:cNvPr id="309" name="Rectangle 23"/>
                <p:cNvSpPr>
                  <a:spLocks noChangeArrowheads="1"/>
                </p:cNvSpPr>
                <p:nvPr/>
              </p:nvSpPr>
              <p:spPr bwMode="auto">
                <a:xfrm>
                  <a:off x="7458879" y="2832932"/>
                  <a:ext cx="59206" cy="1607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en-GB" dirty="0">
                    <a:latin typeface="思源宋体 CN Light" panose="02020300000000000000" pitchFamily="18" charset="-122"/>
                  </a:endParaRPr>
                </a:p>
              </p:txBody>
            </p:sp>
            <p:sp>
              <p:nvSpPr>
                <p:cNvPr id="310" name="Freeform 24"/>
                <p:cNvSpPr>
                  <a:spLocks noEditPoints="1"/>
                </p:cNvSpPr>
                <p:nvPr/>
              </p:nvSpPr>
              <p:spPr bwMode="auto">
                <a:xfrm>
                  <a:off x="7584903" y="2640089"/>
                  <a:ext cx="182693" cy="129408"/>
                </a:xfrm>
                <a:custGeom>
                  <a:avLst/>
                  <a:gdLst>
                    <a:gd name="T0" fmla="*/ 87 w 148"/>
                    <a:gd name="T1" fmla="*/ 60 h 105"/>
                    <a:gd name="T2" fmla="*/ 148 w 148"/>
                    <a:gd name="T3" fmla="*/ 105 h 105"/>
                    <a:gd name="T4" fmla="*/ 148 w 148"/>
                    <a:gd name="T5" fmla="*/ 98 h 105"/>
                    <a:gd name="T6" fmla="*/ 93 w 148"/>
                    <a:gd name="T7" fmla="*/ 56 h 105"/>
                    <a:gd name="T8" fmla="*/ 0 w 148"/>
                    <a:gd name="T9" fmla="*/ 26 h 105"/>
                    <a:gd name="T10" fmla="*/ 3 w 148"/>
                    <a:gd name="T11" fmla="*/ 31 h 105"/>
                    <a:gd name="T12" fmla="*/ 87 w 148"/>
                    <a:gd name="T13" fmla="*/ 60 h 105"/>
                    <a:gd name="T14" fmla="*/ 87 w 148"/>
                    <a:gd name="T15" fmla="*/ 60 h 105"/>
                    <a:gd name="T16" fmla="*/ 87 w 148"/>
                    <a:gd name="T17" fmla="*/ 6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05">
                      <a:moveTo>
                        <a:pt x="87" y="60"/>
                      </a:moveTo>
                      <a:cubicBezTo>
                        <a:pt x="103" y="81"/>
                        <a:pt x="119" y="102"/>
                        <a:pt x="148" y="105"/>
                      </a:cubicBezTo>
                      <a:cubicBezTo>
                        <a:pt x="148" y="98"/>
                        <a:pt x="148" y="98"/>
                        <a:pt x="148" y="98"/>
                      </a:cubicBezTo>
                      <a:cubicBezTo>
                        <a:pt x="122" y="96"/>
                        <a:pt x="107" y="76"/>
                        <a:pt x="93" y="56"/>
                      </a:cubicBezTo>
                      <a:cubicBezTo>
                        <a:pt x="72" y="29"/>
                        <a:pt x="51" y="0"/>
                        <a:pt x="0" y="26"/>
                      </a:cubicBezTo>
                      <a:cubicBezTo>
                        <a:pt x="3" y="31"/>
                        <a:pt x="3" y="31"/>
                        <a:pt x="3" y="31"/>
                      </a:cubicBezTo>
                      <a:cubicBezTo>
                        <a:pt x="49" y="8"/>
                        <a:pt x="67" y="32"/>
                        <a:pt x="87" y="60"/>
                      </a:cubicBezTo>
                      <a:close/>
                      <a:moveTo>
                        <a:pt x="87" y="60"/>
                      </a:moveTo>
                      <a:cubicBezTo>
                        <a:pt x="87" y="60"/>
                        <a:pt x="87" y="60"/>
                        <a:pt x="87" y="6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GB" dirty="0">
                    <a:latin typeface="思源宋体 CN Light" panose="02020300000000000000" pitchFamily="18" charset="-122"/>
                  </a:endParaRPr>
                </a:p>
              </p:txBody>
            </p:sp>
            <p:sp>
              <p:nvSpPr>
                <p:cNvPr id="311" name="Freeform 25"/>
                <p:cNvSpPr>
                  <a:spLocks noEditPoints="1"/>
                </p:cNvSpPr>
                <p:nvPr/>
              </p:nvSpPr>
              <p:spPr bwMode="auto">
                <a:xfrm>
                  <a:off x="7778591" y="2744123"/>
                  <a:ext cx="44827" cy="43136"/>
                </a:xfrm>
                <a:custGeom>
                  <a:avLst/>
                  <a:gdLst>
                    <a:gd name="T0" fmla="*/ 7 w 53"/>
                    <a:gd name="T1" fmla="*/ 51 h 51"/>
                    <a:gd name="T2" fmla="*/ 26 w 53"/>
                    <a:gd name="T3" fmla="*/ 32 h 51"/>
                    <a:gd name="T4" fmla="*/ 45 w 53"/>
                    <a:gd name="T5" fmla="*/ 51 h 51"/>
                    <a:gd name="T6" fmla="*/ 53 w 53"/>
                    <a:gd name="T7" fmla="*/ 43 h 51"/>
                    <a:gd name="T8" fmla="*/ 34 w 53"/>
                    <a:gd name="T9" fmla="*/ 24 h 51"/>
                    <a:gd name="T10" fmla="*/ 53 w 53"/>
                    <a:gd name="T11" fmla="*/ 5 h 51"/>
                    <a:gd name="T12" fmla="*/ 45 w 53"/>
                    <a:gd name="T13" fmla="*/ 0 h 51"/>
                    <a:gd name="T14" fmla="*/ 26 w 53"/>
                    <a:gd name="T15" fmla="*/ 19 h 51"/>
                    <a:gd name="T16" fmla="*/ 7 w 53"/>
                    <a:gd name="T17" fmla="*/ 0 h 51"/>
                    <a:gd name="T18" fmla="*/ 0 w 53"/>
                    <a:gd name="T19" fmla="*/ 5 h 51"/>
                    <a:gd name="T20" fmla="*/ 21 w 53"/>
                    <a:gd name="T21" fmla="*/ 24 h 51"/>
                    <a:gd name="T22" fmla="*/ 0 w 53"/>
                    <a:gd name="T23" fmla="*/ 43 h 51"/>
                    <a:gd name="T24" fmla="*/ 7 w 53"/>
                    <a:gd name="T25" fmla="*/ 51 h 51"/>
                    <a:gd name="T26" fmla="*/ 7 w 53"/>
                    <a:gd name="T27" fmla="*/ 51 h 51"/>
                    <a:gd name="T28" fmla="*/ 7 w 53"/>
                    <a:gd name="T2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51">
                      <a:moveTo>
                        <a:pt x="7" y="51"/>
                      </a:moveTo>
                      <a:lnTo>
                        <a:pt x="26" y="32"/>
                      </a:lnTo>
                      <a:lnTo>
                        <a:pt x="45" y="51"/>
                      </a:lnTo>
                      <a:lnTo>
                        <a:pt x="53" y="43"/>
                      </a:lnTo>
                      <a:lnTo>
                        <a:pt x="34" y="24"/>
                      </a:lnTo>
                      <a:lnTo>
                        <a:pt x="53" y="5"/>
                      </a:lnTo>
                      <a:lnTo>
                        <a:pt x="45" y="0"/>
                      </a:lnTo>
                      <a:lnTo>
                        <a:pt x="26" y="19"/>
                      </a:lnTo>
                      <a:lnTo>
                        <a:pt x="7" y="0"/>
                      </a:lnTo>
                      <a:lnTo>
                        <a:pt x="0" y="5"/>
                      </a:lnTo>
                      <a:lnTo>
                        <a:pt x="21" y="24"/>
                      </a:lnTo>
                      <a:lnTo>
                        <a:pt x="0" y="43"/>
                      </a:lnTo>
                      <a:lnTo>
                        <a:pt x="7" y="51"/>
                      </a:lnTo>
                      <a:close/>
                      <a:moveTo>
                        <a:pt x="7" y="51"/>
                      </a:moveTo>
                      <a:lnTo>
                        <a:pt x="7" y="5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GB" dirty="0">
                    <a:latin typeface="思源宋体 CN Light" panose="02020300000000000000" pitchFamily="18" charset="-122"/>
                  </a:endParaRPr>
                </a:p>
              </p:txBody>
            </p:sp>
            <p:sp>
              <p:nvSpPr>
                <p:cNvPr id="312" name="Freeform 26"/>
                <p:cNvSpPr>
                  <a:spLocks noEditPoints="1"/>
                </p:cNvSpPr>
                <p:nvPr/>
              </p:nvSpPr>
              <p:spPr bwMode="auto">
                <a:xfrm>
                  <a:off x="7778591" y="2744123"/>
                  <a:ext cx="44827" cy="43136"/>
                </a:xfrm>
                <a:custGeom>
                  <a:avLst/>
                  <a:gdLst>
                    <a:gd name="T0" fmla="*/ 7 w 53"/>
                    <a:gd name="T1" fmla="*/ 51 h 51"/>
                    <a:gd name="T2" fmla="*/ 26 w 53"/>
                    <a:gd name="T3" fmla="*/ 32 h 51"/>
                    <a:gd name="T4" fmla="*/ 45 w 53"/>
                    <a:gd name="T5" fmla="*/ 51 h 51"/>
                    <a:gd name="T6" fmla="*/ 53 w 53"/>
                    <a:gd name="T7" fmla="*/ 43 h 51"/>
                    <a:gd name="T8" fmla="*/ 34 w 53"/>
                    <a:gd name="T9" fmla="*/ 24 h 51"/>
                    <a:gd name="T10" fmla="*/ 53 w 53"/>
                    <a:gd name="T11" fmla="*/ 5 h 51"/>
                    <a:gd name="T12" fmla="*/ 45 w 53"/>
                    <a:gd name="T13" fmla="*/ 0 h 51"/>
                    <a:gd name="T14" fmla="*/ 26 w 53"/>
                    <a:gd name="T15" fmla="*/ 19 h 51"/>
                    <a:gd name="T16" fmla="*/ 7 w 53"/>
                    <a:gd name="T17" fmla="*/ 0 h 51"/>
                    <a:gd name="T18" fmla="*/ 0 w 53"/>
                    <a:gd name="T19" fmla="*/ 5 h 51"/>
                    <a:gd name="T20" fmla="*/ 21 w 53"/>
                    <a:gd name="T21" fmla="*/ 24 h 51"/>
                    <a:gd name="T22" fmla="*/ 0 w 53"/>
                    <a:gd name="T23" fmla="*/ 43 h 51"/>
                    <a:gd name="T24" fmla="*/ 7 w 53"/>
                    <a:gd name="T25" fmla="*/ 51 h 51"/>
                    <a:gd name="T26" fmla="*/ 7 w 53"/>
                    <a:gd name="T27" fmla="*/ 51 h 51"/>
                    <a:gd name="T28" fmla="*/ 7 w 53"/>
                    <a:gd name="T2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51">
                      <a:moveTo>
                        <a:pt x="7" y="51"/>
                      </a:moveTo>
                      <a:lnTo>
                        <a:pt x="26" y="32"/>
                      </a:lnTo>
                      <a:lnTo>
                        <a:pt x="45" y="51"/>
                      </a:lnTo>
                      <a:lnTo>
                        <a:pt x="53" y="43"/>
                      </a:lnTo>
                      <a:lnTo>
                        <a:pt x="34" y="24"/>
                      </a:lnTo>
                      <a:lnTo>
                        <a:pt x="53" y="5"/>
                      </a:lnTo>
                      <a:lnTo>
                        <a:pt x="45" y="0"/>
                      </a:lnTo>
                      <a:lnTo>
                        <a:pt x="26" y="19"/>
                      </a:lnTo>
                      <a:lnTo>
                        <a:pt x="7" y="0"/>
                      </a:lnTo>
                      <a:lnTo>
                        <a:pt x="0" y="5"/>
                      </a:lnTo>
                      <a:lnTo>
                        <a:pt x="21" y="24"/>
                      </a:lnTo>
                      <a:lnTo>
                        <a:pt x="0" y="43"/>
                      </a:lnTo>
                      <a:lnTo>
                        <a:pt x="7" y="51"/>
                      </a:lnTo>
                      <a:moveTo>
                        <a:pt x="7" y="51"/>
                      </a:moveTo>
                      <a:lnTo>
                        <a:pt x="7" y="51"/>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GB" dirty="0">
                    <a:latin typeface="思源宋体 CN Light" panose="02020300000000000000" pitchFamily="18" charset="-122"/>
                  </a:endParaRPr>
                </a:p>
              </p:txBody>
            </p:sp>
          </p:grpSp>
        </p:grpSp>
        <p:sp>
          <p:nvSpPr>
            <p:cNvPr id="313" name="添加标题"/>
            <p:cNvSpPr txBox="1"/>
            <p:nvPr/>
          </p:nvSpPr>
          <p:spPr>
            <a:xfrm>
              <a:off x="11643" y="5329"/>
              <a:ext cx="4886" cy="798"/>
            </a:xfrm>
            <a:prstGeom prst="rect">
              <a:avLst/>
            </a:prstGeom>
            <a:noFill/>
          </p:spPr>
          <p:txBody>
            <a:bodyPr wrap="square" rtlCol="0">
              <a:spAutoFit/>
            </a:bodyPr>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聚焦创造“雄安质量”</a:t>
              </a:r>
              <a:endParaRPr lang="en-US" altLang="zh-CN"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5" name="矩形 4"/>
          <p:cNvSpPr/>
          <p:nvPr/>
        </p:nvSpPr>
        <p:spPr>
          <a:xfrm>
            <a:off x="-5715" y="0"/>
            <a:ext cx="12224385" cy="770890"/>
          </a:xfrm>
          <a:prstGeom prst="rect">
            <a:avLst/>
          </a:prstGeom>
          <a:gradFill>
            <a:gsLst>
              <a:gs pos="98000">
                <a:srgbClr val="D8090F"/>
              </a:gs>
              <a:gs pos="0">
                <a:srgbClr val="C0504D"/>
              </a:gs>
            </a:gsLst>
            <a:lin ang="138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flipH="1">
            <a:off x="-24765" y="6525895"/>
            <a:ext cx="12228830" cy="360680"/>
          </a:xfrm>
          <a:prstGeom prst="rect">
            <a:avLst/>
          </a:prstGeom>
          <a:gradFill>
            <a:gsLst>
              <a:gs pos="0">
                <a:srgbClr val="D8090F"/>
              </a:gs>
              <a:gs pos="100000">
                <a:srgbClr val="C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2" name="组合 11"/>
          <p:cNvGrpSpPr/>
          <p:nvPr/>
        </p:nvGrpSpPr>
        <p:grpSpPr>
          <a:xfrm>
            <a:off x="5728335" y="4496435"/>
            <a:ext cx="4216400" cy="830580"/>
            <a:chOff x="9021" y="7081"/>
            <a:chExt cx="6640" cy="1308"/>
          </a:xfrm>
        </p:grpSpPr>
        <p:sp>
          <p:nvSpPr>
            <p:cNvPr id="315" name="Oval 99"/>
            <p:cNvSpPr/>
            <p:nvPr/>
          </p:nvSpPr>
          <p:spPr>
            <a:xfrm>
              <a:off x="9021" y="7081"/>
              <a:ext cx="1308" cy="13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dirty="0">
                <a:latin typeface="思源宋体 CN Light" panose="02020300000000000000" pitchFamily="18" charset="-122"/>
              </a:endParaRPr>
            </a:p>
          </p:txBody>
        </p:sp>
        <p:sp>
          <p:nvSpPr>
            <p:cNvPr id="317" name="添加标题"/>
            <p:cNvSpPr txBox="1"/>
            <p:nvPr/>
          </p:nvSpPr>
          <p:spPr>
            <a:xfrm>
              <a:off x="10559" y="7265"/>
              <a:ext cx="5102" cy="798"/>
            </a:xfrm>
            <a:prstGeom prst="rect">
              <a:avLst/>
            </a:prstGeom>
            <a:noFill/>
          </p:spPr>
          <p:txBody>
            <a:bodyPr wrap="square" rtlCol="0">
              <a:spAutoFit/>
            </a:bodyPr>
            <a:p>
              <a:pPr>
                <a:lnSpc>
                  <a:spcPct val="150000"/>
                </a:lnSpc>
              </a:pPr>
              <a:r>
                <a:rPr lang="en-US" altLang="zh-CN"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聚焦落实“四个办奥”理念</a:t>
              </a:r>
              <a:endParaRPr lang="en-US" altLang="zh-CN"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6" name="图片 115" descr="未标题-1"/>
            <p:cNvPicPr>
              <a:picLocks noChangeAspect="1"/>
            </p:cNvPicPr>
            <p:nvPr/>
          </p:nvPicPr>
          <p:blipFill>
            <a:blip r:embed="rId1"/>
            <a:stretch>
              <a:fillRect/>
            </a:stretch>
          </p:blipFill>
          <p:spPr>
            <a:xfrm>
              <a:off x="9197" y="7281"/>
              <a:ext cx="947" cy="908"/>
            </a:xfrm>
            <a:prstGeom prst="rect">
              <a:avLst/>
            </a:prstGeom>
          </p:spPr>
        </p:pic>
      </p:grpSp>
      <p:sp>
        <p:nvSpPr>
          <p:cNvPr id="100" name="文本框 99"/>
          <p:cNvSpPr txBox="1"/>
          <p:nvPr/>
        </p:nvSpPr>
        <p:spPr>
          <a:xfrm>
            <a:off x="370840" y="188595"/>
            <a:ext cx="11471275" cy="398780"/>
          </a:xfrm>
          <a:prstGeom prst="rect">
            <a:avLst/>
          </a:prstGeom>
          <a:noFill/>
          <a:ln w="9525">
            <a:noFill/>
          </a:ln>
        </p:spPr>
        <p:txBody>
          <a:bodyPr wrap="square">
            <a:spAutoFit/>
          </a:bodyPr>
          <a:p>
            <a:pPr indent="0"/>
            <a:r>
              <a:rPr lang="zh-CN"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着力办好“三件大事”，扎实推动重大国家战略和国家大事取得新成效</a:t>
            </a:r>
            <a:endParaRPr lang="zh-CN"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组合 8"/>
          <p:cNvGrpSpPr/>
          <p:nvPr/>
        </p:nvGrpSpPr>
        <p:grpSpPr>
          <a:xfrm>
            <a:off x="-352425" y="139700"/>
            <a:ext cx="715645" cy="712470"/>
            <a:chOff x="-241184" y="1443229"/>
            <a:chExt cx="6523016" cy="6483153"/>
          </a:xfrm>
          <a:solidFill>
            <a:srgbClr val="D8090F"/>
          </a:solidFill>
        </p:grpSpPr>
        <p:sp>
          <p:nvSpPr>
            <p:cNvPr id="10" name="任意多边形: 形状 55"/>
            <p:cNvSpPr/>
            <p:nvPr/>
          </p:nvSpPr>
          <p:spPr>
            <a:xfrm rot="18882546">
              <a:off x="2522707" y="-1320662"/>
              <a:ext cx="995234" cy="6523016"/>
            </a:xfrm>
            <a:custGeom>
              <a:avLst/>
              <a:gdLst>
                <a:gd name="connsiteX0" fmla="*/ 0 w 995234"/>
                <a:gd name="connsiteY0" fmla="*/ 0 h 6523016"/>
                <a:gd name="connsiteX1" fmla="*/ 995234 w 995234"/>
                <a:gd name="connsiteY1" fmla="*/ 1005392 h 6523016"/>
                <a:gd name="connsiteX2" fmla="*/ 995234 w 995234"/>
                <a:gd name="connsiteY2" fmla="*/ 6523016 h 6523016"/>
                <a:gd name="connsiteX3" fmla="*/ 0 w 995234"/>
                <a:gd name="connsiteY3" fmla="*/ 6523016 h 6523016"/>
              </a:gdLst>
              <a:ahLst/>
              <a:cxnLst>
                <a:cxn ang="0">
                  <a:pos x="connsiteX0" y="connsiteY0"/>
                </a:cxn>
                <a:cxn ang="0">
                  <a:pos x="connsiteX1" y="connsiteY1"/>
                </a:cxn>
                <a:cxn ang="0">
                  <a:pos x="connsiteX2" y="connsiteY2"/>
                </a:cxn>
                <a:cxn ang="0">
                  <a:pos x="connsiteX3" y="connsiteY3"/>
                </a:cxn>
              </a:cxnLst>
              <a:rect l="l" t="t" r="r" b="b"/>
              <a:pathLst>
                <a:path w="995234" h="6523016">
                  <a:moveTo>
                    <a:pt x="0" y="0"/>
                  </a:moveTo>
                  <a:lnTo>
                    <a:pt x="995234" y="1005392"/>
                  </a:lnTo>
                  <a:lnTo>
                    <a:pt x="995234" y="6523016"/>
                  </a:lnTo>
                  <a:lnTo>
                    <a:pt x="0" y="6523016"/>
                  </a:lnTo>
                  <a:close/>
                </a:path>
              </a:pathLst>
            </a:custGeom>
            <a:grpFill/>
            <a:ln>
              <a:noFill/>
            </a:ln>
            <a:effectLst>
              <a:outerShdw blurRad="317500" dist="25400" dir="18900000" sx="101000" sy="101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任意多边形: 形状 71"/>
            <p:cNvSpPr/>
            <p:nvPr/>
          </p:nvSpPr>
          <p:spPr>
            <a:xfrm rot="2646992">
              <a:off x="3051702" y="2828977"/>
              <a:ext cx="1004014" cy="5097405"/>
            </a:xfrm>
            <a:custGeom>
              <a:avLst/>
              <a:gdLst>
                <a:gd name="connsiteX0" fmla="*/ 0 w 1004014"/>
                <a:gd name="connsiteY0" fmla="*/ 0 h 5097405"/>
                <a:gd name="connsiteX1" fmla="*/ 1004014 w 1004014"/>
                <a:gd name="connsiteY1" fmla="*/ 0 h 5097405"/>
                <a:gd name="connsiteX2" fmla="*/ 1004014 w 1004014"/>
                <a:gd name="connsiteY2" fmla="*/ 4123886 h 5097405"/>
                <a:gd name="connsiteX3" fmla="*/ 0 w 1004014"/>
                <a:gd name="connsiteY3" fmla="*/ 5097405 h 5097405"/>
              </a:gdLst>
              <a:ahLst/>
              <a:cxnLst>
                <a:cxn ang="0">
                  <a:pos x="connsiteX0" y="connsiteY0"/>
                </a:cxn>
                <a:cxn ang="0">
                  <a:pos x="connsiteX1" y="connsiteY1"/>
                </a:cxn>
                <a:cxn ang="0">
                  <a:pos x="connsiteX2" y="connsiteY2"/>
                </a:cxn>
                <a:cxn ang="0">
                  <a:pos x="connsiteX3" y="connsiteY3"/>
                </a:cxn>
              </a:cxnLst>
              <a:rect l="l" t="t" r="r" b="b"/>
              <a:pathLst>
                <a:path w="1004014" h="5097405">
                  <a:moveTo>
                    <a:pt x="0" y="0"/>
                  </a:moveTo>
                  <a:lnTo>
                    <a:pt x="1004014" y="0"/>
                  </a:lnTo>
                  <a:lnTo>
                    <a:pt x="1004014" y="4123886"/>
                  </a:lnTo>
                  <a:lnTo>
                    <a:pt x="0" y="509740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 name="矩形: 圆角 140"/>
          <p:cNvSpPr/>
          <p:nvPr/>
        </p:nvSpPr>
        <p:spPr>
          <a:xfrm rot="2795114">
            <a:off x="-125982" y="304877"/>
            <a:ext cx="216287" cy="216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矩形 12"/>
          <p:cNvSpPr/>
          <p:nvPr/>
        </p:nvSpPr>
        <p:spPr>
          <a:xfrm>
            <a:off x="-5715" y="188595"/>
            <a:ext cx="12195175" cy="610235"/>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715" y="0"/>
            <a:ext cx="12224385" cy="770890"/>
          </a:xfrm>
          <a:prstGeom prst="rect">
            <a:avLst/>
          </a:prstGeom>
          <a:gradFill>
            <a:gsLst>
              <a:gs pos="98000">
                <a:srgbClr val="D8090F"/>
              </a:gs>
              <a:gs pos="0">
                <a:srgbClr val="C0504D"/>
              </a:gs>
            </a:gsLst>
            <a:lin ang="138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1" name="矩形: 圆角 140"/>
          <p:cNvSpPr/>
          <p:nvPr/>
        </p:nvSpPr>
        <p:spPr>
          <a:xfrm rot="2795114">
            <a:off x="-125982" y="304877"/>
            <a:ext cx="216287" cy="216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100" name="文本框 99"/>
          <p:cNvSpPr txBox="1"/>
          <p:nvPr/>
        </p:nvSpPr>
        <p:spPr>
          <a:xfrm>
            <a:off x="370840" y="188595"/>
            <a:ext cx="11471275" cy="398780"/>
          </a:xfrm>
          <a:prstGeom prst="rect">
            <a:avLst/>
          </a:prstGeom>
          <a:noFill/>
          <a:ln w="9525">
            <a:noFill/>
          </a:ln>
        </p:spPr>
        <p:txBody>
          <a:bodyPr wrap="square">
            <a:spAutoFit/>
          </a:bodyPr>
          <a:p>
            <a:pPr indent="0"/>
            <a:r>
              <a:rPr lang="zh-CN"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着力围绕强化国家战略科技力量实施创新驱动发展战略，努力建设创新型河北</a:t>
            </a:r>
            <a:endParaRPr lang="zh-CN"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86" name="组合 85"/>
          <p:cNvGrpSpPr/>
          <p:nvPr/>
        </p:nvGrpSpPr>
        <p:grpSpPr>
          <a:xfrm rot="0">
            <a:off x="5846445" y="2368550"/>
            <a:ext cx="4344670" cy="367030"/>
            <a:chOff x="9817" y="3316"/>
            <a:chExt cx="6842" cy="578"/>
          </a:xfrm>
        </p:grpSpPr>
        <p:sp>
          <p:nvSpPr>
            <p:cNvPr id="104" name="椭圆 103"/>
            <p:cNvSpPr/>
            <p:nvPr/>
          </p:nvSpPr>
          <p:spPr>
            <a:xfrm>
              <a:off x="9817" y="3358"/>
              <a:ext cx="494" cy="494"/>
            </a:xfrm>
            <a:prstGeom prst="ellipse">
              <a:avLst/>
            </a:prstGeom>
            <a:gradFill>
              <a:gsLst>
                <a:gs pos="2000">
                  <a:schemeClr val="bg1"/>
                </a:gs>
                <a:gs pos="98000">
                  <a:srgbClr val="D8090F"/>
                </a:gs>
                <a:gs pos="0">
                  <a:srgbClr val="C0504D"/>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anose="020B0800000000000000" pitchFamily="34" charset="-122"/>
              </a:endParaRPr>
            </a:p>
          </p:txBody>
        </p:sp>
        <p:sp>
          <p:nvSpPr>
            <p:cNvPr id="110" name="矩形 109"/>
            <p:cNvSpPr/>
            <p:nvPr/>
          </p:nvSpPr>
          <p:spPr>
            <a:xfrm>
              <a:off x="10553" y="3316"/>
              <a:ext cx="6106" cy="578"/>
            </a:xfrm>
            <a:prstGeom prst="rect">
              <a:avLst/>
            </a:prstGeom>
          </p:spPr>
          <p:txBody>
            <a:bodyPr wrap="square" lIns="91431" tIns="45716" rIns="91431" bIns="45716">
              <a:spAutoFit/>
            </a:bodyPr>
            <a:lstStyle/>
            <a:p>
              <a:pPr>
                <a:spcBef>
                  <a:spcPct val="0"/>
                </a:spcBef>
                <a:buFont typeface="Arial" panose="020B0604020202090204" pitchFamily="34" charset="0"/>
                <a:buNone/>
              </a:pPr>
              <a:r>
                <a:rPr lang="zh-CN" altLang="en-US" dirty="0">
                  <a:solidFill>
                    <a:schemeClr val="tx1"/>
                  </a:solidFill>
                  <a:latin typeface="微软雅黑" panose="020B0503020204020204" pitchFamily="34" charset="-122"/>
                  <a:ea typeface="微软雅黑" panose="020B0503020204020204" pitchFamily="34" charset="-122"/>
                  <a:cs typeface="Arial" panose="020B0604020202090204" pitchFamily="34" charset="0"/>
                </a:rPr>
                <a:t>持续用力抓好创新资源优化整合</a:t>
              </a:r>
              <a:endParaRPr lang="zh-CN" altLang="en-US" dirty="0">
                <a:solidFill>
                  <a:schemeClr val="tx1"/>
                </a:solidFill>
                <a:latin typeface="微软雅黑" panose="020B0503020204020204" pitchFamily="34" charset="-122"/>
                <a:ea typeface="微软雅黑" panose="020B0503020204020204" pitchFamily="34" charset="-122"/>
                <a:cs typeface="Arial" panose="020B0604020202090204" pitchFamily="34" charset="0"/>
              </a:endParaRPr>
            </a:p>
          </p:txBody>
        </p:sp>
      </p:grpSp>
      <p:sp>
        <p:nvSpPr>
          <p:cNvPr id="116" name="矩形 115"/>
          <p:cNvSpPr/>
          <p:nvPr/>
        </p:nvSpPr>
        <p:spPr>
          <a:xfrm>
            <a:off x="6339840" y="3258185"/>
            <a:ext cx="3877310" cy="367030"/>
          </a:xfrm>
          <a:prstGeom prst="rect">
            <a:avLst/>
          </a:prstGeom>
        </p:spPr>
        <p:txBody>
          <a:bodyPr wrap="square" lIns="91431" tIns="45716" rIns="91431" bIns="45716">
            <a:spAutoFit/>
          </a:bodyPr>
          <a:p>
            <a:pPr>
              <a:spcBef>
                <a:spcPct val="0"/>
              </a:spcBef>
              <a:buFont typeface="Arial" panose="020B0604020202090204" pitchFamily="34" charset="0"/>
              <a:buNone/>
            </a:pPr>
            <a:r>
              <a:rPr lang="zh-CN" altLang="en-US" dirty="0">
                <a:solidFill>
                  <a:schemeClr val="tx1"/>
                </a:solidFill>
                <a:latin typeface="微软雅黑" panose="020B0503020204020204" pitchFamily="34" charset="-122"/>
                <a:ea typeface="微软雅黑" panose="020B0503020204020204" pitchFamily="34" charset="-122"/>
                <a:cs typeface="Arial" panose="020B0604020202090204" pitchFamily="34" charset="0"/>
              </a:rPr>
              <a:t>持续用力抓好产学研用深度融合</a:t>
            </a:r>
            <a:endParaRPr lang="zh-CN" altLang="en-US" dirty="0">
              <a:solidFill>
                <a:schemeClr val="tx1"/>
              </a:solidFill>
              <a:latin typeface="微软雅黑" panose="020B0503020204020204" pitchFamily="34" charset="-122"/>
              <a:ea typeface="微软雅黑" panose="020B0503020204020204" pitchFamily="34" charset="-122"/>
              <a:cs typeface="Arial" panose="020B0604020202090204" pitchFamily="34" charset="0"/>
            </a:endParaRPr>
          </a:p>
        </p:txBody>
      </p:sp>
      <p:sp>
        <p:nvSpPr>
          <p:cNvPr id="117" name="矩形 116"/>
          <p:cNvSpPr/>
          <p:nvPr/>
        </p:nvSpPr>
        <p:spPr>
          <a:xfrm>
            <a:off x="6339840" y="4241165"/>
            <a:ext cx="3877310" cy="367030"/>
          </a:xfrm>
          <a:prstGeom prst="rect">
            <a:avLst/>
          </a:prstGeom>
        </p:spPr>
        <p:txBody>
          <a:bodyPr wrap="square" lIns="91431" tIns="45716" rIns="91431" bIns="45716">
            <a:spAutoFit/>
          </a:bodyPr>
          <a:lstStyle/>
          <a:p>
            <a:pPr>
              <a:spcBef>
                <a:spcPct val="0"/>
              </a:spcBef>
              <a:buFont typeface="Arial" panose="020B0604020202090204" pitchFamily="34" charset="0"/>
              <a:buNone/>
            </a:pPr>
            <a:r>
              <a:rPr lang="zh-CN" altLang="en-US" dirty="0">
                <a:solidFill>
                  <a:schemeClr val="tx1"/>
                </a:solidFill>
                <a:latin typeface="微软雅黑" panose="020B0503020204020204" pitchFamily="34" charset="-122"/>
                <a:ea typeface="微软雅黑" panose="020B0503020204020204" pitchFamily="34" charset="-122"/>
                <a:cs typeface="Arial" panose="020B0604020202090204" pitchFamily="34" charset="0"/>
              </a:rPr>
              <a:t>持续用力抓好人才和机制两个关键点</a:t>
            </a:r>
            <a:endParaRPr lang="zh-CN" altLang="en-US" dirty="0">
              <a:solidFill>
                <a:schemeClr val="tx1"/>
              </a:solidFill>
              <a:latin typeface="微软雅黑" panose="020B0503020204020204" pitchFamily="34" charset="-122"/>
              <a:ea typeface="微软雅黑" panose="020B0503020204020204" pitchFamily="34" charset="-122"/>
              <a:cs typeface="Arial" panose="020B0604020202090204" pitchFamily="34" charset="0"/>
            </a:endParaRPr>
          </a:p>
        </p:txBody>
      </p:sp>
      <p:sp>
        <p:nvSpPr>
          <p:cNvPr id="16" name="Rounded Rectangle 106"/>
          <p:cNvSpPr/>
          <p:nvPr/>
        </p:nvSpPr>
        <p:spPr>
          <a:xfrm>
            <a:off x="2924810" y="3377565"/>
            <a:ext cx="301625" cy="1243330"/>
          </a:xfrm>
          <a:prstGeom prst="roundRect">
            <a:avLst/>
          </a:prstGeom>
          <a:solidFill>
            <a:srgbClr val="F6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en-US" sz="900" dirty="0">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8" name="Rounded Rectangle 120"/>
          <p:cNvSpPr/>
          <p:nvPr/>
        </p:nvSpPr>
        <p:spPr>
          <a:xfrm>
            <a:off x="3458845" y="3179445"/>
            <a:ext cx="301625" cy="144145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en-US" sz="900" dirty="0">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11" name="Rounded Rectangle 128"/>
          <p:cNvSpPr/>
          <p:nvPr/>
        </p:nvSpPr>
        <p:spPr>
          <a:xfrm>
            <a:off x="3992245" y="2876550"/>
            <a:ext cx="301625" cy="1744345"/>
          </a:xfrm>
          <a:prstGeom prst="roundRect">
            <a:avLst/>
          </a:prstGeom>
          <a:solidFill>
            <a:srgbClr val="F6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en-US" sz="900" dirty="0">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26" name="Rounded Rectangle 136"/>
          <p:cNvSpPr/>
          <p:nvPr/>
        </p:nvSpPr>
        <p:spPr>
          <a:xfrm>
            <a:off x="4525645" y="2473325"/>
            <a:ext cx="301625" cy="214757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en-US" sz="900" dirty="0">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27" name="Rounded Rectangle 94"/>
          <p:cNvSpPr/>
          <p:nvPr/>
        </p:nvSpPr>
        <p:spPr>
          <a:xfrm>
            <a:off x="1856105" y="3818255"/>
            <a:ext cx="301625" cy="802640"/>
          </a:xfrm>
          <a:prstGeom prst="roundRect">
            <a:avLst/>
          </a:prstGeom>
          <a:solidFill>
            <a:srgbClr val="F6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en-US" sz="900" dirty="0">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75" name="Rounded Rectangle 100"/>
          <p:cNvSpPr/>
          <p:nvPr/>
        </p:nvSpPr>
        <p:spPr>
          <a:xfrm>
            <a:off x="2389505" y="3646170"/>
            <a:ext cx="301625" cy="974725"/>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20000"/>
              </a:lnSpc>
            </a:pPr>
            <a:endParaRPr lang="en-US" sz="900" dirty="0">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28" name="椭圆 27"/>
          <p:cNvSpPr/>
          <p:nvPr/>
        </p:nvSpPr>
        <p:spPr>
          <a:xfrm>
            <a:off x="5846445" y="3284855"/>
            <a:ext cx="313690" cy="313690"/>
          </a:xfrm>
          <a:prstGeom prst="ellipse">
            <a:avLst/>
          </a:prstGeom>
          <a:gradFill>
            <a:gsLst>
              <a:gs pos="2000">
                <a:schemeClr val="bg1"/>
              </a:gs>
              <a:gs pos="98000">
                <a:srgbClr val="D8090F"/>
              </a:gs>
              <a:gs pos="0">
                <a:srgbClr val="C0504D"/>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思源黑体 CN Bold" panose="020B0800000000000000" pitchFamily="34" charset="-122"/>
            </a:endParaRPr>
          </a:p>
        </p:txBody>
      </p:sp>
      <p:sp>
        <p:nvSpPr>
          <p:cNvPr id="29" name="椭圆 28"/>
          <p:cNvSpPr/>
          <p:nvPr/>
        </p:nvSpPr>
        <p:spPr>
          <a:xfrm>
            <a:off x="5846445" y="4267835"/>
            <a:ext cx="313690" cy="313690"/>
          </a:xfrm>
          <a:prstGeom prst="ellipse">
            <a:avLst/>
          </a:prstGeom>
          <a:gradFill>
            <a:gsLst>
              <a:gs pos="2000">
                <a:schemeClr val="bg1"/>
              </a:gs>
              <a:gs pos="98000">
                <a:srgbClr val="D8090F"/>
              </a:gs>
              <a:gs pos="0">
                <a:srgbClr val="C0504D"/>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anose="020B0800000000000000" pitchFamily="34" charset="-122"/>
            </a:endParaRPr>
          </a:p>
        </p:txBody>
      </p:sp>
      <p:sp>
        <p:nvSpPr>
          <p:cNvPr id="18" name="矩形 17"/>
          <p:cNvSpPr/>
          <p:nvPr/>
        </p:nvSpPr>
        <p:spPr>
          <a:xfrm flipH="1">
            <a:off x="-24765" y="6525895"/>
            <a:ext cx="12228830" cy="360680"/>
          </a:xfrm>
          <a:prstGeom prst="rect">
            <a:avLst/>
          </a:prstGeom>
          <a:gradFill>
            <a:gsLst>
              <a:gs pos="0">
                <a:srgbClr val="D8090F"/>
              </a:gs>
              <a:gs pos="100000">
                <a:srgbClr val="C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9" name="组合 8"/>
          <p:cNvGrpSpPr/>
          <p:nvPr/>
        </p:nvGrpSpPr>
        <p:grpSpPr>
          <a:xfrm>
            <a:off x="-352425" y="139700"/>
            <a:ext cx="715645" cy="712470"/>
            <a:chOff x="-241184" y="1443229"/>
            <a:chExt cx="6523016" cy="6483153"/>
          </a:xfrm>
          <a:solidFill>
            <a:srgbClr val="D8090F"/>
          </a:solidFill>
        </p:grpSpPr>
        <p:sp>
          <p:nvSpPr>
            <p:cNvPr id="10" name="任意多边形: 形状 55"/>
            <p:cNvSpPr/>
            <p:nvPr/>
          </p:nvSpPr>
          <p:spPr>
            <a:xfrm rot="18882546">
              <a:off x="2522707" y="-1320662"/>
              <a:ext cx="995234" cy="6523016"/>
            </a:xfrm>
            <a:custGeom>
              <a:avLst/>
              <a:gdLst>
                <a:gd name="connsiteX0" fmla="*/ 0 w 995234"/>
                <a:gd name="connsiteY0" fmla="*/ 0 h 6523016"/>
                <a:gd name="connsiteX1" fmla="*/ 995234 w 995234"/>
                <a:gd name="connsiteY1" fmla="*/ 1005392 h 6523016"/>
                <a:gd name="connsiteX2" fmla="*/ 995234 w 995234"/>
                <a:gd name="connsiteY2" fmla="*/ 6523016 h 6523016"/>
                <a:gd name="connsiteX3" fmla="*/ 0 w 995234"/>
                <a:gd name="connsiteY3" fmla="*/ 6523016 h 6523016"/>
              </a:gdLst>
              <a:ahLst/>
              <a:cxnLst>
                <a:cxn ang="0">
                  <a:pos x="connsiteX0" y="connsiteY0"/>
                </a:cxn>
                <a:cxn ang="0">
                  <a:pos x="connsiteX1" y="connsiteY1"/>
                </a:cxn>
                <a:cxn ang="0">
                  <a:pos x="connsiteX2" y="connsiteY2"/>
                </a:cxn>
                <a:cxn ang="0">
                  <a:pos x="connsiteX3" y="connsiteY3"/>
                </a:cxn>
              </a:cxnLst>
              <a:rect l="l" t="t" r="r" b="b"/>
              <a:pathLst>
                <a:path w="995234" h="6523016">
                  <a:moveTo>
                    <a:pt x="0" y="0"/>
                  </a:moveTo>
                  <a:lnTo>
                    <a:pt x="995234" y="1005392"/>
                  </a:lnTo>
                  <a:lnTo>
                    <a:pt x="995234" y="6523016"/>
                  </a:lnTo>
                  <a:lnTo>
                    <a:pt x="0" y="6523016"/>
                  </a:lnTo>
                  <a:close/>
                </a:path>
              </a:pathLst>
            </a:custGeom>
            <a:grpFill/>
            <a:ln>
              <a:noFill/>
            </a:ln>
            <a:effectLst>
              <a:outerShdw blurRad="317500" dist="25400" dir="18900000" sx="101000" sy="101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任意多边形: 形状 71"/>
            <p:cNvSpPr/>
            <p:nvPr/>
          </p:nvSpPr>
          <p:spPr>
            <a:xfrm rot="2646992">
              <a:off x="3051702" y="2828977"/>
              <a:ext cx="1004014" cy="5097405"/>
            </a:xfrm>
            <a:custGeom>
              <a:avLst/>
              <a:gdLst>
                <a:gd name="connsiteX0" fmla="*/ 0 w 1004014"/>
                <a:gd name="connsiteY0" fmla="*/ 0 h 5097405"/>
                <a:gd name="connsiteX1" fmla="*/ 1004014 w 1004014"/>
                <a:gd name="connsiteY1" fmla="*/ 0 h 5097405"/>
                <a:gd name="connsiteX2" fmla="*/ 1004014 w 1004014"/>
                <a:gd name="connsiteY2" fmla="*/ 4123886 h 5097405"/>
                <a:gd name="connsiteX3" fmla="*/ 0 w 1004014"/>
                <a:gd name="connsiteY3" fmla="*/ 5097405 h 5097405"/>
              </a:gdLst>
              <a:ahLst/>
              <a:cxnLst>
                <a:cxn ang="0">
                  <a:pos x="connsiteX0" y="connsiteY0"/>
                </a:cxn>
                <a:cxn ang="0">
                  <a:pos x="connsiteX1" y="connsiteY1"/>
                </a:cxn>
                <a:cxn ang="0">
                  <a:pos x="connsiteX2" y="connsiteY2"/>
                </a:cxn>
                <a:cxn ang="0">
                  <a:pos x="connsiteX3" y="connsiteY3"/>
                </a:cxn>
              </a:cxnLst>
              <a:rect l="l" t="t" r="r" b="b"/>
              <a:pathLst>
                <a:path w="1004014" h="5097405">
                  <a:moveTo>
                    <a:pt x="0" y="0"/>
                  </a:moveTo>
                  <a:lnTo>
                    <a:pt x="1004014" y="0"/>
                  </a:lnTo>
                  <a:lnTo>
                    <a:pt x="1004014" y="4123886"/>
                  </a:lnTo>
                  <a:lnTo>
                    <a:pt x="0" y="509740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strips(downLeft)">
                                      <p:cBhvr>
                                        <p:cTn id="7" dur="500"/>
                                        <p:tgtEl>
                                          <p:spTgt spid="8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41"/>
                                        </p:tgtEl>
                                        <p:attrNameLst>
                                          <p:attrName>style.visibility</p:attrName>
                                        </p:attrNameLst>
                                      </p:cBhvr>
                                      <p:to>
                                        <p:strVal val="visible"/>
                                      </p:to>
                                    </p:set>
                                    <p:animEffect transition="in" filter="fade">
                                      <p:cBhvr>
                                        <p:cTn id="11" dur="1000"/>
                                        <p:tgtEl>
                                          <p:spTgt spid="141"/>
                                        </p:tgtEl>
                                      </p:cBhvr>
                                    </p:animEffect>
                                    <p:anim calcmode="lin" valueType="num">
                                      <p:cBhvr>
                                        <p:cTn id="12" dur="1000" fill="hold"/>
                                        <p:tgtEl>
                                          <p:spTgt spid="141"/>
                                        </p:tgtEl>
                                        <p:attrNameLst>
                                          <p:attrName>ppt_x</p:attrName>
                                        </p:attrNameLst>
                                      </p:cBhvr>
                                      <p:tavLst>
                                        <p:tav tm="0">
                                          <p:val>
                                            <p:strVal val="#ppt_x"/>
                                          </p:val>
                                        </p:tav>
                                        <p:tav tm="100000">
                                          <p:val>
                                            <p:strVal val="#ppt_x"/>
                                          </p:val>
                                        </p:tav>
                                      </p:tavLst>
                                    </p:anim>
                                    <p:anim calcmode="lin" valueType="num">
                                      <p:cBhvr>
                                        <p:cTn id="13" dur="1000" fill="hold"/>
                                        <p:tgtEl>
                                          <p:spTgt spid="14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strips(downLeft)">
                                      <p:cBhvr>
                                        <p:cTn id="18" dur="500"/>
                                        <p:tgtEl>
                                          <p:spTgt spid="28"/>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116"/>
                                        </p:tgtEl>
                                        <p:attrNameLst>
                                          <p:attrName>style.visibility</p:attrName>
                                        </p:attrNameLst>
                                      </p:cBhvr>
                                      <p:to>
                                        <p:strVal val="visible"/>
                                      </p:to>
                                    </p:set>
                                    <p:animEffect transition="in" filter="strips(downLeft)">
                                      <p:cBhvr>
                                        <p:cTn id="21" dur="500"/>
                                        <p:tgtEl>
                                          <p:spTgt spid="116"/>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117"/>
                                        </p:tgtEl>
                                        <p:attrNameLst>
                                          <p:attrName>style.visibility</p:attrName>
                                        </p:attrNameLst>
                                      </p:cBhvr>
                                      <p:to>
                                        <p:strVal val="visible"/>
                                      </p:to>
                                    </p:set>
                                    <p:animEffect transition="in" filter="strips(downLeft)">
                                      <p:cBhvr>
                                        <p:cTn id="26" dur="500"/>
                                        <p:tgtEl>
                                          <p:spTgt spid="117"/>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strips(downLeft)">
                                      <p:cBhvr>
                                        <p:cTn id="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bldLvl="0" animBg="1"/>
      <p:bldP spid="28" grpId="0" animBg="1"/>
      <p:bldP spid="116" grpId="0"/>
      <p:bldP spid="28" grpId="1" animBg="1"/>
      <p:bldP spid="116" grpId="1"/>
      <p:bldP spid="117" grpId="0"/>
      <p:bldP spid="29" grpId="0" animBg="1"/>
      <p:bldP spid="117" grpId="1"/>
      <p:bldP spid="2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矩形 12"/>
          <p:cNvSpPr/>
          <p:nvPr/>
        </p:nvSpPr>
        <p:spPr>
          <a:xfrm>
            <a:off x="-5715" y="188595"/>
            <a:ext cx="12195175" cy="610235"/>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715" y="0"/>
            <a:ext cx="12224385" cy="770890"/>
          </a:xfrm>
          <a:prstGeom prst="rect">
            <a:avLst/>
          </a:prstGeom>
          <a:gradFill>
            <a:gsLst>
              <a:gs pos="98000">
                <a:srgbClr val="D8090F"/>
              </a:gs>
              <a:gs pos="0">
                <a:srgbClr val="C0504D"/>
              </a:gs>
            </a:gsLst>
            <a:lin ang="138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1" name="矩形: 圆角 140"/>
          <p:cNvSpPr/>
          <p:nvPr/>
        </p:nvSpPr>
        <p:spPr>
          <a:xfrm rot="2795114">
            <a:off x="-125982" y="304877"/>
            <a:ext cx="216287" cy="216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100" name="文本框 99"/>
          <p:cNvSpPr txBox="1"/>
          <p:nvPr/>
        </p:nvSpPr>
        <p:spPr>
          <a:xfrm>
            <a:off x="370840" y="188595"/>
            <a:ext cx="11471275" cy="398780"/>
          </a:xfrm>
          <a:prstGeom prst="rect">
            <a:avLst/>
          </a:prstGeom>
          <a:noFill/>
          <a:ln w="9525">
            <a:noFill/>
          </a:ln>
        </p:spPr>
        <p:txBody>
          <a:bodyPr wrap="square">
            <a:spAutoFit/>
          </a:bodyPr>
          <a:p>
            <a:pPr indent="0"/>
            <a:r>
              <a:rPr lang="zh-CN"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着力增强产业链供应链自主可控能力，加快建设现代化经济体系</a:t>
            </a:r>
            <a:endParaRPr lang="zh-CN"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5" name="文本框 48"/>
          <p:cNvSpPr txBox="1"/>
          <p:nvPr/>
        </p:nvSpPr>
        <p:spPr>
          <a:xfrm>
            <a:off x="1292860" y="3129915"/>
            <a:ext cx="2050415" cy="810260"/>
          </a:xfrm>
          <a:prstGeom prst="rect">
            <a:avLst/>
          </a:prstGeom>
          <a:noFill/>
          <a:effectLst/>
        </p:spPr>
        <p:txBody>
          <a:bodyPr wrap="square" rtlCol="0">
            <a:spAutoFit/>
          </a:bodyPr>
          <a:p>
            <a:pPr algn="r">
              <a:lnSpc>
                <a:spcPct val="130000"/>
              </a:lnSpc>
            </a:pPr>
            <a:r>
              <a:rPr lang="zh-CN" altLang="en-US" dirty="0">
                <a:solidFill>
                  <a:schemeClr val="tx1"/>
                </a:solidFill>
                <a:latin typeface="微软雅黑" panose="020B0503020204020204" pitchFamily="34" charset="-122"/>
                <a:ea typeface="微软雅黑" panose="020B0503020204020204" pitchFamily="34" charset="-122"/>
              </a:rPr>
              <a:t>统筹推进补齐短板和锻造长板</a:t>
            </a:r>
            <a:endParaRPr lang="zh-CN" altLang="en-US" dirty="0">
              <a:solidFill>
                <a:schemeClr val="tx1"/>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6383020" y="2562860"/>
            <a:ext cx="1151890" cy="1944370"/>
            <a:chOff x="10052" y="4036"/>
            <a:chExt cx="1814" cy="3062"/>
          </a:xfrm>
        </p:grpSpPr>
        <p:sp>
          <p:nvSpPr>
            <p:cNvPr id="42" name="燕尾形 41"/>
            <p:cNvSpPr/>
            <p:nvPr/>
          </p:nvSpPr>
          <p:spPr>
            <a:xfrm>
              <a:off x="10052" y="4036"/>
              <a:ext cx="1814" cy="3062"/>
            </a:xfrm>
            <a:prstGeom prst="chevron">
              <a:avLst/>
            </a:prstGeom>
            <a:solidFill>
              <a:srgbClr val="FF0000"/>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70C0"/>
                </a:solidFill>
              </a:endParaRPr>
            </a:p>
          </p:txBody>
        </p:sp>
        <p:grpSp>
          <p:nvGrpSpPr>
            <p:cNvPr id="49" name="组合 48"/>
            <p:cNvGrpSpPr/>
            <p:nvPr/>
          </p:nvGrpSpPr>
          <p:grpSpPr>
            <a:xfrm rot="0">
              <a:off x="10344" y="5000"/>
              <a:ext cx="1134" cy="1134"/>
              <a:chOff x="6568459" y="2600908"/>
              <a:chExt cx="720080" cy="720080"/>
            </a:xfrm>
          </p:grpSpPr>
          <p:sp>
            <p:nvSpPr>
              <p:cNvPr id="50" name="椭圆 49"/>
              <p:cNvSpPr/>
              <p:nvPr/>
            </p:nvSpPr>
            <p:spPr>
              <a:xfrm>
                <a:off x="6568459" y="2600908"/>
                <a:ext cx="720080" cy="720080"/>
              </a:xfrm>
              <a:prstGeom prst="ellipse">
                <a:avLst/>
              </a:prstGeom>
              <a:solidFill>
                <a:schemeClr val="bg1">
                  <a:lumMod val="95000"/>
                </a:schemeClr>
              </a:solidFill>
              <a:ln w="57150">
                <a:solidFill>
                  <a:srgbClr val="F6A89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70C0"/>
                  </a:solidFill>
                </a:endParaRPr>
              </a:p>
            </p:txBody>
          </p:sp>
          <p:sp>
            <p:nvSpPr>
              <p:cNvPr id="51" name="Freeform 107"/>
              <p:cNvSpPr>
                <a:spLocks noEditPoints="1"/>
              </p:cNvSpPr>
              <p:nvPr/>
            </p:nvSpPr>
            <p:spPr bwMode="auto">
              <a:xfrm>
                <a:off x="6746415" y="2826814"/>
                <a:ext cx="364168" cy="332120"/>
              </a:xfrm>
              <a:custGeom>
                <a:avLst/>
                <a:gdLst>
                  <a:gd name="T0" fmla="*/ 244 w 256"/>
                  <a:gd name="T1" fmla="*/ 196 h 232"/>
                  <a:gd name="T2" fmla="*/ 188 w 256"/>
                  <a:gd name="T3" fmla="*/ 196 h 232"/>
                  <a:gd name="T4" fmla="*/ 96 w 256"/>
                  <a:gd name="T5" fmla="*/ 196 h 232"/>
                  <a:gd name="T6" fmla="*/ 84 w 256"/>
                  <a:gd name="T7" fmla="*/ 196 h 232"/>
                  <a:gd name="T8" fmla="*/ 81 w 256"/>
                  <a:gd name="T9" fmla="*/ 196 h 232"/>
                  <a:gd name="T10" fmla="*/ 48 w 256"/>
                  <a:gd name="T11" fmla="*/ 228 h 232"/>
                  <a:gd name="T12" fmla="*/ 40 w 256"/>
                  <a:gd name="T13" fmla="*/ 232 h 232"/>
                  <a:gd name="T14" fmla="*/ 40 w 256"/>
                  <a:gd name="T15" fmla="*/ 232 h 232"/>
                  <a:gd name="T16" fmla="*/ 32 w 256"/>
                  <a:gd name="T17" fmla="*/ 228 h 232"/>
                  <a:gd name="T18" fmla="*/ 31 w 256"/>
                  <a:gd name="T19" fmla="*/ 228 h 232"/>
                  <a:gd name="T20" fmla="*/ 30 w 256"/>
                  <a:gd name="T21" fmla="*/ 227 h 232"/>
                  <a:gd name="T22" fmla="*/ 30 w 256"/>
                  <a:gd name="T23" fmla="*/ 226 h 232"/>
                  <a:gd name="T24" fmla="*/ 29 w 256"/>
                  <a:gd name="T25" fmla="*/ 225 h 232"/>
                  <a:gd name="T26" fmla="*/ 29 w 256"/>
                  <a:gd name="T27" fmla="*/ 224 h 232"/>
                  <a:gd name="T28" fmla="*/ 28 w 256"/>
                  <a:gd name="T29" fmla="*/ 222 h 232"/>
                  <a:gd name="T30" fmla="*/ 28 w 256"/>
                  <a:gd name="T31" fmla="*/ 220 h 232"/>
                  <a:gd name="T32" fmla="*/ 28 w 256"/>
                  <a:gd name="T33" fmla="*/ 196 h 232"/>
                  <a:gd name="T34" fmla="*/ 26 w 256"/>
                  <a:gd name="T35" fmla="*/ 196 h 232"/>
                  <a:gd name="T36" fmla="*/ 12 w 256"/>
                  <a:gd name="T37" fmla="*/ 196 h 232"/>
                  <a:gd name="T38" fmla="*/ 0 w 256"/>
                  <a:gd name="T39" fmla="*/ 184 h 232"/>
                  <a:gd name="T40" fmla="*/ 0 w 256"/>
                  <a:gd name="T41" fmla="*/ 12 h 232"/>
                  <a:gd name="T42" fmla="*/ 12 w 256"/>
                  <a:gd name="T43" fmla="*/ 0 h 232"/>
                  <a:gd name="T44" fmla="*/ 244 w 256"/>
                  <a:gd name="T45" fmla="*/ 0 h 232"/>
                  <a:gd name="T46" fmla="*/ 256 w 256"/>
                  <a:gd name="T47" fmla="*/ 12 h 232"/>
                  <a:gd name="T48" fmla="*/ 256 w 256"/>
                  <a:gd name="T49" fmla="*/ 184 h 232"/>
                  <a:gd name="T50" fmla="*/ 244 w 256"/>
                  <a:gd name="T51" fmla="*/ 196 h 232"/>
                  <a:gd name="T52" fmla="*/ 68 w 256"/>
                  <a:gd name="T53" fmla="*/ 76 h 232"/>
                  <a:gd name="T54" fmla="*/ 44 w 256"/>
                  <a:gd name="T55" fmla="*/ 100 h 232"/>
                  <a:gd name="T56" fmla="*/ 68 w 256"/>
                  <a:gd name="T57" fmla="*/ 124 h 232"/>
                  <a:gd name="T58" fmla="*/ 92 w 256"/>
                  <a:gd name="T59" fmla="*/ 100 h 232"/>
                  <a:gd name="T60" fmla="*/ 68 w 256"/>
                  <a:gd name="T61" fmla="*/ 76 h 232"/>
                  <a:gd name="T62" fmla="*/ 128 w 256"/>
                  <a:gd name="T63" fmla="*/ 76 h 232"/>
                  <a:gd name="T64" fmla="*/ 104 w 256"/>
                  <a:gd name="T65" fmla="*/ 100 h 232"/>
                  <a:gd name="T66" fmla="*/ 128 w 256"/>
                  <a:gd name="T67" fmla="*/ 124 h 232"/>
                  <a:gd name="T68" fmla="*/ 152 w 256"/>
                  <a:gd name="T69" fmla="*/ 100 h 232"/>
                  <a:gd name="T70" fmla="*/ 128 w 256"/>
                  <a:gd name="T71" fmla="*/ 76 h 232"/>
                  <a:gd name="T72" fmla="*/ 188 w 256"/>
                  <a:gd name="T73" fmla="*/ 76 h 232"/>
                  <a:gd name="T74" fmla="*/ 164 w 256"/>
                  <a:gd name="T75" fmla="*/ 100 h 232"/>
                  <a:gd name="T76" fmla="*/ 188 w 256"/>
                  <a:gd name="T77" fmla="*/ 124 h 232"/>
                  <a:gd name="T78" fmla="*/ 212 w 256"/>
                  <a:gd name="T79" fmla="*/ 100 h 232"/>
                  <a:gd name="T80" fmla="*/ 188 w 256"/>
                  <a:gd name="T81" fmla="*/ 7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 h="232">
                    <a:moveTo>
                      <a:pt x="244" y="196"/>
                    </a:moveTo>
                    <a:cubicBezTo>
                      <a:pt x="188" y="196"/>
                      <a:pt x="188" y="196"/>
                      <a:pt x="188" y="196"/>
                    </a:cubicBezTo>
                    <a:cubicBezTo>
                      <a:pt x="96" y="196"/>
                      <a:pt x="96" y="196"/>
                      <a:pt x="96" y="196"/>
                    </a:cubicBezTo>
                    <a:cubicBezTo>
                      <a:pt x="84" y="196"/>
                      <a:pt x="84" y="196"/>
                      <a:pt x="84" y="196"/>
                    </a:cubicBezTo>
                    <a:cubicBezTo>
                      <a:pt x="81" y="196"/>
                      <a:pt x="81" y="196"/>
                      <a:pt x="81" y="196"/>
                    </a:cubicBezTo>
                    <a:cubicBezTo>
                      <a:pt x="48" y="228"/>
                      <a:pt x="48" y="228"/>
                      <a:pt x="48" y="228"/>
                    </a:cubicBezTo>
                    <a:cubicBezTo>
                      <a:pt x="46" y="231"/>
                      <a:pt x="43" y="232"/>
                      <a:pt x="40" y="232"/>
                    </a:cubicBezTo>
                    <a:cubicBezTo>
                      <a:pt x="40" y="232"/>
                      <a:pt x="40" y="232"/>
                      <a:pt x="40" y="232"/>
                    </a:cubicBezTo>
                    <a:cubicBezTo>
                      <a:pt x="37" y="232"/>
                      <a:pt x="34" y="231"/>
                      <a:pt x="32" y="228"/>
                    </a:cubicBezTo>
                    <a:cubicBezTo>
                      <a:pt x="31" y="228"/>
                      <a:pt x="31" y="228"/>
                      <a:pt x="31" y="228"/>
                    </a:cubicBezTo>
                    <a:cubicBezTo>
                      <a:pt x="31" y="228"/>
                      <a:pt x="30" y="227"/>
                      <a:pt x="30" y="227"/>
                    </a:cubicBezTo>
                    <a:cubicBezTo>
                      <a:pt x="30" y="226"/>
                      <a:pt x="30" y="226"/>
                      <a:pt x="30" y="226"/>
                    </a:cubicBezTo>
                    <a:cubicBezTo>
                      <a:pt x="29" y="226"/>
                      <a:pt x="29" y="225"/>
                      <a:pt x="29" y="225"/>
                    </a:cubicBezTo>
                    <a:cubicBezTo>
                      <a:pt x="29" y="224"/>
                      <a:pt x="29" y="224"/>
                      <a:pt x="29" y="224"/>
                    </a:cubicBezTo>
                    <a:cubicBezTo>
                      <a:pt x="29" y="223"/>
                      <a:pt x="28" y="223"/>
                      <a:pt x="28" y="222"/>
                    </a:cubicBezTo>
                    <a:cubicBezTo>
                      <a:pt x="28" y="222"/>
                      <a:pt x="28" y="221"/>
                      <a:pt x="28" y="220"/>
                    </a:cubicBezTo>
                    <a:cubicBezTo>
                      <a:pt x="28" y="196"/>
                      <a:pt x="28" y="196"/>
                      <a:pt x="28" y="196"/>
                    </a:cubicBezTo>
                    <a:cubicBezTo>
                      <a:pt x="26" y="196"/>
                      <a:pt x="26" y="196"/>
                      <a:pt x="26" y="196"/>
                    </a:cubicBezTo>
                    <a:cubicBezTo>
                      <a:pt x="12" y="196"/>
                      <a:pt x="12" y="196"/>
                      <a:pt x="12" y="196"/>
                    </a:cubicBezTo>
                    <a:cubicBezTo>
                      <a:pt x="5" y="196"/>
                      <a:pt x="0" y="191"/>
                      <a:pt x="0" y="184"/>
                    </a:cubicBezTo>
                    <a:cubicBezTo>
                      <a:pt x="0" y="12"/>
                      <a:pt x="0" y="12"/>
                      <a:pt x="0" y="12"/>
                    </a:cubicBezTo>
                    <a:cubicBezTo>
                      <a:pt x="0" y="5"/>
                      <a:pt x="5" y="0"/>
                      <a:pt x="12" y="0"/>
                    </a:cubicBezTo>
                    <a:cubicBezTo>
                      <a:pt x="244" y="0"/>
                      <a:pt x="244" y="0"/>
                      <a:pt x="244" y="0"/>
                    </a:cubicBezTo>
                    <a:cubicBezTo>
                      <a:pt x="251" y="0"/>
                      <a:pt x="256" y="5"/>
                      <a:pt x="256" y="12"/>
                    </a:cubicBezTo>
                    <a:cubicBezTo>
                      <a:pt x="256" y="184"/>
                      <a:pt x="256" y="184"/>
                      <a:pt x="256" y="184"/>
                    </a:cubicBezTo>
                    <a:cubicBezTo>
                      <a:pt x="256" y="191"/>
                      <a:pt x="251" y="196"/>
                      <a:pt x="244" y="196"/>
                    </a:cubicBezTo>
                    <a:moveTo>
                      <a:pt x="68" y="76"/>
                    </a:moveTo>
                    <a:cubicBezTo>
                      <a:pt x="55" y="76"/>
                      <a:pt x="44" y="87"/>
                      <a:pt x="44" y="100"/>
                    </a:cubicBezTo>
                    <a:cubicBezTo>
                      <a:pt x="44" y="113"/>
                      <a:pt x="55" y="124"/>
                      <a:pt x="68" y="124"/>
                    </a:cubicBezTo>
                    <a:cubicBezTo>
                      <a:pt x="81" y="124"/>
                      <a:pt x="92" y="113"/>
                      <a:pt x="92" y="100"/>
                    </a:cubicBezTo>
                    <a:cubicBezTo>
                      <a:pt x="92" y="87"/>
                      <a:pt x="81" y="76"/>
                      <a:pt x="68" y="76"/>
                    </a:cubicBezTo>
                    <a:moveTo>
                      <a:pt x="128" y="76"/>
                    </a:moveTo>
                    <a:cubicBezTo>
                      <a:pt x="115" y="76"/>
                      <a:pt x="104" y="87"/>
                      <a:pt x="104" y="100"/>
                    </a:cubicBezTo>
                    <a:cubicBezTo>
                      <a:pt x="104" y="113"/>
                      <a:pt x="115" y="124"/>
                      <a:pt x="128" y="124"/>
                    </a:cubicBezTo>
                    <a:cubicBezTo>
                      <a:pt x="141" y="124"/>
                      <a:pt x="152" y="113"/>
                      <a:pt x="152" y="100"/>
                    </a:cubicBezTo>
                    <a:cubicBezTo>
                      <a:pt x="152" y="87"/>
                      <a:pt x="141" y="76"/>
                      <a:pt x="128" y="76"/>
                    </a:cubicBezTo>
                    <a:moveTo>
                      <a:pt x="188" y="76"/>
                    </a:moveTo>
                    <a:cubicBezTo>
                      <a:pt x="175" y="76"/>
                      <a:pt x="164" y="87"/>
                      <a:pt x="164" y="100"/>
                    </a:cubicBezTo>
                    <a:cubicBezTo>
                      <a:pt x="164" y="113"/>
                      <a:pt x="175" y="124"/>
                      <a:pt x="188" y="124"/>
                    </a:cubicBezTo>
                    <a:cubicBezTo>
                      <a:pt x="201" y="124"/>
                      <a:pt x="212" y="113"/>
                      <a:pt x="212" y="100"/>
                    </a:cubicBezTo>
                    <a:cubicBezTo>
                      <a:pt x="212" y="87"/>
                      <a:pt x="201" y="76"/>
                      <a:pt x="188" y="76"/>
                    </a:cubicBezTo>
                  </a:path>
                </a:pathLst>
              </a:custGeom>
              <a:solidFill>
                <a:srgbClr val="D90C12"/>
              </a:solidFill>
              <a:ln>
                <a:solidFill>
                  <a:srgbClr val="D90C12"/>
                </a:solidFill>
              </a:ln>
              <a:effectLst/>
            </p:spPr>
            <p:txBody>
              <a:bodyPr vert="horz" wrap="square" lIns="91440" tIns="45720" rIns="91440" bIns="45720" numCol="1" anchor="t" anchorCtr="0" compatLnSpc="1"/>
              <a:p>
                <a:endParaRPr lang="zh-CN" altLang="en-US">
                  <a:solidFill>
                    <a:srgbClr val="0070C0"/>
                  </a:solidFill>
                </a:endParaRPr>
              </a:p>
            </p:txBody>
          </p:sp>
        </p:grpSp>
      </p:grpSp>
      <p:sp>
        <p:nvSpPr>
          <p:cNvPr id="8" name="文本框 48"/>
          <p:cNvSpPr txBox="1"/>
          <p:nvPr/>
        </p:nvSpPr>
        <p:spPr>
          <a:xfrm>
            <a:off x="7386320" y="3129915"/>
            <a:ext cx="2092960" cy="810260"/>
          </a:xfrm>
          <a:prstGeom prst="rect">
            <a:avLst/>
          </a:prstGeom>
          <a:noFill/>
          <a:effectLst/>
        </p:spPr>
        <p:txBody>
          <a:bodyPr wrap="square" rtlCol="0">
            <a:spAutoFit/>
          </a:bodyPr>
          <a:p>
            <a:pPr algn="r">
              <a:lnSpc>
                <a:spcPct val="130000"/>
              </a:lnSpc>
            </a:pPr>
            <a:r>
              <a:rPr lang="zh-CN" altLang="en-US" dirty="0">
                <a:solidFill>
                  <a:schemeClr val="tx1"/>
                </a:solidFill>
                <a:latin typeface="微软雅黑" panose="020B0503020204020204" pitchFamily="34" charset="-122"/>
                <a:ea typeface="微软雅黑" panose="020B0503020204020204" pitchFamily="34" charset="-122"/>
              </a:rPr>
              <a:t>统筹推进区域经济协调发展</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9" name="文本框 48"/>
          <p:cNvSpPr txBox="1"/>
          <p:nvPr/>
        </p:nvSpPr>
        <p:spPr>
          <a:xfrm>
            <a:off x="4438650" y="3126105"/>
            <a:ext cx="2129155" cy="810260"/>
          </a:xfrm>
          <a:prstGeom prst="rect">
            <a:avLst/>
          </a:prstGeom>
          <a:noFill/>
          <a:effectLst/>
        </p:spPr>
        <p:txBody>
          <a:bodyPr wrap="square" rtlCol="0">
            <a:spAutoFit/>
          </a:bodyPr>
          <a:p>
            <a:pPr algn="r">
              <a:lnSpc>
                <a:spcPct val="130000"/>
              </a:lnSpc>
            </a:pPr>
            <a:r>
              <a:rPr lang="zh-CN" altLang="en-US" dirty="0">
                <a:solidFill>
                  <a:schemeClr val="tx1"/>
                </a:solidFill>
                <a:latin typeface="微软雅黑" panose="020B0503020204020204" pitchFamily="34" charset="-122"/>
                <a:ea typeface="微软雅黑" panose="020B0503020204020204" pitchFamily="34" charset="-122"/>
              </a:rPr>
              <a:t>统筹推进产业结构优化升级</a:t>
            </a:r>
            <a:endParaRPr lang="zh-CN" altLang="en-US" dirty="0">
              <a:solidFill>
                <a:schemeClr val="tx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3310890" y="2562860"/>
            <a:ext cx="1151890" cy="1944370"/>
            <a:chOff x="5214" y="4036"/>
            <a:chExt cx="1814" cy="3062"/>
          </a:xfrm>
        </p:grpSpPr>
        <p:sp>
          <p:nvSpPr>
            <p:cNvPr id="41" name="燕尾形 40"/>
            <p:cNvSpPr/>
            <p:nvPr/>
          </p:nvSpPr>
          <p:spPr>
            <a:xfrm>
              <a:off x="5214" y="4036"/>
              <a:ext cx="1814" cy="3062"/>
            </a:xfrm>
            <a:prstGeom prst="chevron">
              <a:avLst/>
            </a:prstGeom>
            <a:solidFill>
              <a:srgbClr val="FF0000"/>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70C0"/>
                </a:solidFill>
              </a:endParaRPr>
            </a:p>
          </p:txBody>
        </p:sp>
        <p:sp>
          <p:nvSpPr>
            <p:cNvPr id="47" name="椭圆 46"/>
            <p:cNvSpPr/>
            <p:nvPr/>
          </p:nvSpPr>
          <p:spPr>
            <a:xfrm>
              <a:off x="5506" y="5000"/>
              <a:ext cx="1134" cy="1134"/>
            </a:xfrm>
            <a:prstGeom prst="ellipse">
              <a:avLst/>
            </a:prstGeom>
            <a:solidFill>
              <a:schemeClr val="bg1">
                <a:lumMod val="95000"/>
              </a:schemeClr>
            </a:solidFill>
            <a:ln w="57150">
              <a:solidFill>
                <a:srgbClr val="F6A89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70C0"/>
                </a:solidFill>
              </a:endParaRPr>
            </a:p>
          </p:txBody>
        </p:sp>
        <p:sp>
          <p:nvSpPr>
            <p:cNvPr id="23" name="Freeform 12"/>
            <p:cNvSpPr>
              <a:spLocks noEditPoints="1"/>
            </p:cNvSpPr>
            <p:nvPr/>
          </p:nvSpPr>
          <p:spPr bwMode="auto">
            <a:xfrm>
              <a:off x="5818" y="5251"/>
              <a:ext cx="510" cy="619"/>
            </a:xfrm>
            <a:custGeom>
              <a:avLst/>
              <a:gdLst>
                <a:gd name="T0" fmla="*/ 151 w 329"/>
                <a:gd name="T1" fmla="*/ 374 h 401"/>
                <a:gd name="T2" fmla="*/ 329 w 329"/>
                <a:gd name="T3" fmla="*/ 374 h 401"/>
                <a:gd name="T4" fmla="*/ 329 w 329"/>
                <a:gd name="T5" fmla="*/ 401 h 401"/>
                <a:gd name="T6" fmla="*/ 94 w 329"/>
                <a:gd name="T7" fmla="*/ 401 h 401"/>
                <a:gd name="T8" fmla="*/ 151 w 329"/>
                <a:gd name="T9" fmla="*/ 374 h 401"/>
                <a:gd name="T10" fmla="*/ 251 w 329"/>
                <a:gd name="T11" fmla="*/ 132 h 401"/>
                <a:gd name="T12" fmla="*/ 259 w 329"/>
                <a:gd name="T13" fmla="*/ 117 h 401"/>
                <a:gd name="T14" fmla="*/ 259 w 329"/>
                <a:gd name="T15" fmla="*/ 117 h 401"/>
                <a:gd name="T16" fmla="*/ 262 w 329"/>
                <a:gd name="T17" fmla="*/ 96 h 401"/>
                <a:gd name="T18" fmla="*/ 249 w 329"/>
                <a:gd name="T19" fmla="*/ 79 h 401"/>
                <a:gd name="T20" fmla="*/ 168 w 329"/>
                <a:gd name="T21" fmla="*/ 32 h 401"/>
                <a:gd name="T22" fmla="*/ 147 w 329"/>
                <a:gd name="T23" fmla="*/ 29 h 401"/>
                <a:gd name="T24" fmla="*/ 147 w 329"/>
                <a:gd name="T25" fmla="*/ 29 h 401"/>
                <a:gd name="T26" fmla="*/ 130 w 329"/>
                <a:gd name="T27" fmla="*/ 42 h 401"/>
                <a:gd name="T28" fmla="*/ 130 w 329"/>
                <a:gd name="T29" fmla="*/ 42 h 401"/>
                <a:gd name="T30" fmla="*/ 121 w 329"/>
                <a:gd name="T31" fmla="*/ 57 h 401"/>
                <a:gd name="T32" fmla="*/ 124 w 329"/>
                <a:gd name="T33" fmla="*/ 59 h 401"/>
                <a:gd name="T34" fmla="*/ 156 w 329"/>
                <a:gd name="T35" fmla="*/ 78 h 401"/>
                <a:gd name="T36" fmla="*/ 215 w 329"/>
                <a:gd name="T37" fmla="*/ 112 h 401"/>
                <a:gd name="T38" fmla="*/ 248 w 329"/>
                <a:gd name="T39" fmla="*/ 130 h 401"/>
                <a:gd name="T40" fmla="*/ 251 w 329"/>
                <a:gd name="T41" fmla="*/ 132 h 401"/>
                <a:gd name="T42" fmla="*/ 286 w 329"/>
                <a:gd name="T43" fmla="*/ 125 h 401"/>
                <a:gd name="T44" fmla="*/ 286 w 329"/>
                <a:gd name="T45" fmla="*/ 125 h 401"/>
                <a:gd name="T46" fmla="*/ 272 w 329"/>
                <a:gd name="T47" fmla="*/ 148 h 401"/>
                <a:gd name="T48" fmla="*/ 266 w 329"/>
                <a:gd name="T49" fmla="*/ 159 h 401"/>
                <a:gd name="T50" fmla="*/ 264 w 329"/>
                <a:gd name="T51" fmla="*/ 162 h 401"/>
                <a:gd name="T52" fmla="*/ 263 w 329"/>
                <a:gd name="T53" fmla="*/ 164 h 401"/>
                <a:gd name="T54" fmla="*/ 263 w 329"/>
                <a:gd name="T55" fmla="*/ 164 h 401"/>
                <a:gd name="T56" fmla="*/ 178 w 329"/>
                <a:gd name="T57" fmla="*/ 312 h 401"/>
                <a:gd name="T58" fmla="*/ 175 w 329"/>
                <a:gd name="T59" fmla="*/ 316 h 401"/>
                <a:gd name="T60" fmla="*/ 170 w 329"/>
                <a:gd name="T61" fmla="*/ 319 h 401"/>
                <a:gd name="T62" fmla="*/ 126 w 329"/>
                <a:gd name="T63" fmla="*/ 320 h 401"/>
                <a:gd name="T64" fmla="*/ 112 w 329"/>
                <a:gd name="T65" fmla="*/ 299 h 401"/>
                <a:gd name="T66" fmla="*/ 76 w 329"/>
                <a:gd name="T67" fmla="*/ 291 h 401"/>
                <a:gd name="T68" fmla="*/ 47 w 329"/>
                <a:gd name="T69" fmla="*/ 261 h 401"/>
                <a:gd name="T70" fmla="*/ 22 w 329"/>
                <a:gd name="T71" fmla="*/ 260 h 401"/>
                <a:gd name="T72" fmla="*/ 1 w 329"/>
                <a:gd name="T73" fmla="*/ 220 h 401"/>
                <a:gd name="T74" fmla="*/ 0 w 329"/>
                <a:gd name="T75" fmla="*/ 215 h 401"/>
                <a:gd name="T76" fmla="*/ 3 w 329"/>
                <a:gd name="T77" fmla="*/ 211 h 401"/>
                <a:gd name="T78" fmla="*/ 88 w 329"/>
                <a:gd name="T79" fmla="*/ 63 h 401"/>
                <a:gd name="T80" fmla="*/ 88 w 329"/>
                <a:gd name="T81" fmla="*/ 63 h 401"/>
                <a:gd name="T82" fmla="*/ 91 w 329"/>
                <a:gd name="T83" fmla="*/ 58 h 401"/>
                <a:gd name="T84" fmla="*/ 97 w 329"/>
                <a:gd name="T85" fmla="*/ 48 h 401"/>
                <a:gd name="T86" fmla="*/ 97 w 329"/>
                <a:gd name="T87" fmla="*/ 48 h 401"/>
                <a:gd name="T88" fmla="*/ 111 w 329"/>
                <a:gd name="T89" fmla="*/ 24 h 401"/>
                <a:gd name="T90" fmla="*/ 111 w 329"/>
                <a:gd name="T91" fmla="*/ 24 h 401"/>
                <a:gd name="T92" fmla="*/ 138 w 329"/>
                <a:gd name="T93" fmla="*/ 3 h 401"/>
                <a:gd name="T94" fmla="*/ 138 w 329"/>
                <a:gd name="T95" fmla="*/ 3 h 401"/>
                <a:gd name="T96" fmla="*/ 173 w 329"/>
                <a:gd name="T97" fmla="*/ 7 h 401"/>
                <a:gd name="T98" fmla="*/ 269 w 329"/>
                <a:gd name="T99" fmla="*/ 63 h 401"/>
                <a:gd name="T100" fmla="*/ 290 w 329"/>
                <a:gd name="T101" fmla="*/ 90 h 401"/>
                <a:gd name="T102" fmla="*/ 286 w 329"/>
                <a:gd name="T103" fmla="*/ 125 h 401"/>
                <a:gd name="T104" fmla="*/ 4 w 329"/>
                <a:gd name="T105" fmla="*/ 291 h 401"/>
                <a:gd name="T106" fmla="*/ 7 w 329"/>
                <a:gd name="T107" fmla="*/ 373 h 401"/>
                <a:gd name="T108" fmla="*/ 44 w 329"/>
                <a:gd name="T109" fmla="*/ 394 h 401"/>
                <a:gd name="T110" fmla="*/ 116 w 329"/>
                <a:gd name="T111" fmla="*/ 355 h 401"/>
                <a:gd name="T112" fmla="*/ 4 w 329"/>
                <a:gd name="T113" fmla="*/ 29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9" h="401">
                  <a:moveTo>
                    <a:pt x="151" y="374"/>
                  </a:moveTo>
                  <a:cubicBezTo>
                    <a:pt x="329" y="374"/>
                    <a:pt x="329" y="374"/>
                    <a:pt x="329" y="374"/>
                  </a:cubicBezTo>
                  <a:cubicBezTo>
                    <a:pt x="329" y="401"/>
                    <a:pt x="329" y="401"/>
                    <a:pt x="329" y="401"/>
                  </a:cubicBezTo>
                  <a:cubicBezTo>
                    <a:pt x="94" y="401"/>
                    <a:pt x="94" y="401"/>
                    <a:pt x="94" y="401"/>
                  </a:cubicBezTo>
                  <a:cubicBezTo>
                    <a:pt x="151" y="374"/>
                    <a:pt x="151" y="374"/>
                    <a:pt x="151" y="374"/>
                  </a:cubicBezTo>
                  <a:close/>
                  <a:moveTo>
                    <a:pt x="251" y="132"/>
                  </a:moveTo>
                  <a:cubicBezTo>
                    <a:pt x="259" y="117"/>
                    <a:pt x="259" y="117"/>
                    <a:pt x="259" y="117"/>
                  </a:cubicBezTo>
                  <a:cubicBezTo>
                    <a:pt x="259" y="117"/>
                    <a:pt x="259" y="117"/>
                    <a:pt x="259" y="117"/>
                  </a:cubicBezTo>
                  <a:cubicBezTo>
                    <a:pt x="263" y="111"/>
                    <a:pt x="264" y="103"/>
                    <a:pt x="262" y="96"/>
                  </a:cubicBezTo>
                  <a:cubicBezTo>
                    <a:pt x="260" y="89"/>
                    <a:pt x="256" y="83"/>
                    <a:pt x="249" y="79"/>
                  </a:cubicBezTo>
                  <a:cubicBezTo>
                    <a:pt x="168" y="32"/>
                    <a:pt x="168" y="32"/>
                    <a:pt x="168" y="32"/>
                  </a:cubicBezTo>
                  <a:cubicBezTo>
                    <a:pt x="162" y="28"/>
                    <a:pt x="154" y="28"/>
                    <a:pt x="147" y="29"/>
                  </a:cubicBezTo>
                  <a:cubicBezTo>
                    <a:pt x="147" y="29"/>
                    <a:pt x="147" y="29"/>
                    <a:pt x="147" y="29"/>
                  </a:cubicBezTo>
                  <a:cubicBezTo>
                    <a:pt x="140" y="31"/>
                    <a:pt x="134" y="36"/>
                    <a:pt x="130" y="42"/>
                  </a:cubicBezTo>
                  <a:cubicBezTo>
                    <a:pt x="130" y="42"/>
                    <a:pt x="130" y="42"/>
                    <a:pt x="130" y="42"/>
                  </a:cubicBezTo>
                  <a:cubicBezTo>
                    <a:pt x="121" y="57"/>
                    <a:pt x="121" y="57"/>
                    <a:pt x="121" y="57"/>
                  </a:cubicBezTo>
                  <a:cubicBezTo>
                    <a:pt x="124" y="59"/>
                    <a:pt x="124" y="59"/>
                    <a:pt x="124" y="59"/>
                  </a:cubicBezTo>
                  <a:cubicBezTo>
                    <a:pt x="156" y="78"/>
                    <a:pt x="156" y="78"/>
                    <a:pt x="156" y="78"/>
                  </a:cubicBezTo>
                  <a:cubicBezTo>
                    <a:pt x="215" y="112"/>
                    <a:pt x="215" y="112"/>
                    <a:pt x="215" y="112"/>
                  </a:cubicBezTo>
                  <a:cubicBezTo>
                    <a:pt x="248" y="130"/>
                    <a:pt x="248" y="130"/>
                    <a:pt x="248" y="130"/>
                  </a:cubicBezTo>
                  <a:cubicBezTo>
                    <a:pt x="251" y="132"/>
                    <a:pt x="251" y="132"/>
                    <a:pt x="251" y="132"/>
                  </a:cubicBezTo>
                  <a:close/>
                  <a:moveTo>
                    <a:pt x="286" y="125"/>
                  </a:moveTo>
                  <a:cubicBezTo>
                    <a:pt x="286" y="125"/>
                    <a:pt x="286" y="125"/>
                    <a:pt x="286" y="125"/>
                  </a:cubicBezTo>
                  <a:cubicBezTo>
                    <a:pt x="272" y="148"/>
                    <a:pt x="272" y="148"/>
                    <a:pt x="272" y="148"/>
                  </a:cubicBezTo>
                  <a:cubicBezTo>
                    <a:pt x="266" y="159"/>
                    <a:pt x="266" y="159"/>
                    <a:pt x="266" y="159"/>
                  </a:cubicBezTo>
                  <a:cubicBezTo>
                    <a:pt x="264" y="162"/>
                    <a:pt x="264" y="162"/>
                    <a:pt x="264" y="162"/>
                  </a:cubicBezTo>
                  <a:cubicBezTo>
                    <a:pt x="263" y="164"/>
                    <a:pt x="263" y="164"/>
                    <a:pt x="263" y="164"/>
                  </a:cubicBezTo>
                  <a:cubicBezTo>
                    <a:pt x="263" y="164"/>
                    <a:pt x="263" y="164"/>
                    <a:pt x="263" y="164"/>
                  </a:cubicBezTo>
                  <a:cubicBezTo>
                    <a:pt x="178" y="312"/>
                    <a:pt x="178" y="312"/>
                    <a:pt x="178" y="312"/>
                  </a:cubicBezTo>
                  <a:cubicBezTo>
                    <a:pt x="175" y="316"/>
                    <a:pt x="175" y="316"/>
                    <a:pt x="175" y="316"/>
                  </a:cubicBezTo>
                  <a:cubicBezTo>
                    <a:pt x="170" y="319"/>
                    <a:pt x="170" y="319"/>
                    <a:pt x="170" y="319"/>
                  </a:cubicBezTo>
                  <a:cubicBezTo>
                    <a:pt x="151" y="327"/>
                    <a:pt x="137" y="328"/>
                    <a:pt x="126" y="320"/>
                  </a:cubicBezTo>
                  <a:cubicBezTo>
                    <a:pt x="119" y="315"/>
                    <a:pt x="115" y="309"/>
                    <a:pt x="112" y="299"/>
                  </a:cubicBezTo>
                  <a:cubicBezTo>
                    <a:pt x="98" y="300"/>
                    <a:pt x="86" y="297"/>
                    <a:pt x="76" y="291"/>
                  </a:cubicBezTo>
                  <a:cubicBezTo>
                    <a:pt x="64" y="284"/>
                    <a:pt x="54" y="274"/>
                    <a:pt x="47" y="261"/>
                  </a:cubicBezTo>
                  <a:cubicBezTo>
                    <a:pt x="38" y="263"/>
                    <a:pt x="29" y="263"/>
                    <a:pt x="22" y="260"/>
                  </a:cubicBezTo>
                  <a:cubicBezTo>
                    <a:pt x="9" y="254"/>
                    <a:pt x="2" y="242"/>
                    <a:pt x="1" y="220"/>
                  </a:cubicBezTo>
                  <a:cubicBezTo>
                    <a:pt x="0" y="215"/>
                    <a:pt x="0" y="215"/>
                    <a:pt x="0" y="215"/>
                  </a:cubicBezTo>
                  <a:cubicBezTo>
                    <a:pt x="3" y="211"/>
                    <a:pt x="3" y="211"/>
                    <a:pt x="3" y="211"/>
                  </a:cubicBezTo>
                  <a:cubicBezTo>
                    <a:pt x="88" y="63"/>
                    <a:pt x="88" y="63"/>
                    <a:pt x="88" y="63"/>
                  </a:cubicBezTo>
                  <a:cubicBezTo>
                    <a:pt x="88" y="63"/>
                    <a:pt x="88" y="63"/>
                    <a:pt x="88" y="63"/>
                  </a:cubicBezTo>
                  <a:cubicBezTo>
                    <a:pt x="91" y="58"/>
                    <a:pt x="91" y="58"/>
                    <a:pt x="91" y="58"/>
                  </a:cubicBezTo>
                  <a:cubicBezTo>
                    <a:pt x="97" y="48"/>
                    <a:pt x="97" y="48"/>
                    <a:pt x="97" y="48"/>
                  </a:cubicBezTo>
                  <a:cubicBezTo>
                    <a:pt x="97" y="48"/>
                    <a:pt x="97" y="48"/>
                    <a:pt x="97" y="48"/>
                  </a:cubicBezTo>
                  <a:cubicBezTo>
                    <a:pt x="111" y="24"/>
                    <a:pt x="111" y="24"/>
                    <a:pt x="111" y="24"/>
                  </a:cubicBezTo>
                  <a:cubicBezTo>
                    <a:pt x="111" y="24"/>
                    <a:pt x="111" y="24"/>
                    <a:pt x="111" y="24"/>
                  </a:cubicBezTo>
                  <a:cubicBezTo>
                    <a:pt x="117" y="13"/>
                    <a:pt x="127" y="6"/>
                    <a:pt x="138" y="3"/>
                  </a:cubicBezTo>
                  <a:cubicBezTo>
                    <a:pt x="138" y="3"/>
                    <a:pt x="138" y="3"/>
                    <a:pt x="138" y="3"/>
                  </a:cubicBezTo>
                  <a:cubicBezTo>
                    <a:pt x="150" y="0"/>
                    <a:pt x="162" y="1"/>
                    <a:pt x="173" y="7"/>
                  </a:cubicBezTo>
                  <a:cubicBezTo>
                    <a:pt x="269" y="63"/>
                    <a:pt x="269" y="63"/>
                    <a:pt x="269" y="63"/>
                  </a:cubicBezTo>
                  <a:cubicBezTo>
                    <a:pt x="280" y="69"/>
                    <a:pt x="287" y="79"/>
                    <a:pt x="290" y="90"/>
                  </a:cubicBezTo>
                  <a:cubicBezTo>
                    <a:pt x="293" y="101"/>
                    <a:pt x="292" y="114"/>
                    <a:pt x="286" y="125"/>
                  </a:cubicBezTo>
                  <a:close/>
                  <a:moveTo>
                    <a:pt x="4" y="291"/>
                  </a:moveTo>
                  <a:cubicBezTo>
                    <a:pt x="7" y="373"/>
                    <a:pt x="7" y="373"/>
                    <a:pt x="7" y="373"/>
                  </a:cubicBezTo>
                  <a:cubicBezTo>
                    <a:pt x="44" y="394"/>
                    <a:pt x="44" y="394"/>
                    <a:pt x="44" y="394"/>
                  </a:cubicBezTo>
                  <a:cubicBezTo>
                    <a:pt x="116" y="355"/>
                    <a:pt x="116" y="355"/>
                    <a:pt x="116" y="355"/>
                  </a:cubicBezTo>
                  <a:lnTo>
                    <a:pt x="4" y="291"/>
                  </a:lnTo>
                  <a:close/>
                </a:path>
              </a:pathLst>
            </a:custGeom>
            <a:solidFill>
              <a:srgbClr val="D90B11"/>
            </a:solidFill>
            <a:ln>
              <a:solidFill>
                <a:srgbClr val="D90B11"/>
              </a:solidFill>
            </a:ln>
          </p:spPr>
          <p:txBody>
            <a:bodyPr vert="horz" wrap="square" lIns="91440" tIns="45720" rIns="91440" bIns="45720" numCol="1" anchor="t" anchorCtr="0" compatLnSpc="1"/>
            <a:p>
              <a:endParaRPr lang="zh-CN" altLang="en-US" sz="2400" dirty="0">
                <a:cs typeface="+mn-ea"/>
                <a:sym typeface="+mn-lt"/>
              </a:endParaRPr>
            </a:p>
          </p:txBody>
        </p:sp>
      </p:grpSp>
      <p:grpSp>
        <p:nvGrpSpPr>
          <p:cNvPr id="4" name="组合 3"/>
          <p:cNvGrpSpPr/>
          <p:nvPr/>
        </p:nvGrpSpPr>
        <p:grpSpPr>
          <a:xfrm>
            <a:off x="-352425" y="139700"/>
            <a:ext cx="715645" cy="712470"/>
            <a:chOff x="-241184" y="1443229"/>
            <a:chExt cx="6523016" cy="6483153"/>
          </a:xfrm>
          <a:solidFill>
            <a:srgbClr val="D8090F"/>
          </a:solidFill>
        </p:grpSpPr>
        <p:sp>
          <p:nvSpPr>
            <p:cNvPr id="10" name="任意多边形: 形状 55"/>
            <p:cNvSpPr/>
            <p:nvPr/>
          </p:nvSpPr>
          <p:spPr>
            <a:xfrm rot="18882546">
              <a:off x="2522707" y="-1320662"/>
              <a:ext cx="995234" cy="6523016"/>
            </a:xfrm>
            <a:custGeom>
              <a:avLst/>
              <a:gdLst>
                <a:gd name="connsiteX0" fmla="*/ 0 w 995234"/>
                <a:gd name="connsiteY0" fmla="*/ 0 h 6523016"/>
                <a:gd name="connsiteX1" fmla="*/ 995234 w 995234"/>
                <a:gd name="connsiteY1" fmla="*/ 1005392 h 6523016"/>
                <a:gd name="connsiteX2" fmla="*/ 995234 w 995234"/>
                <a:gd name="connsiteY2" fmla="*/ 6523016 h 6523016"/>
                <a:gd name="connsiteX3" fmla="*/ 0 w 995234"/>
                <a:gd name="connsiteY3" fmla="*/ 6523016 h 6523016"/>
              </a:gdLst>
              <a:ahLst/>
              <a:cxnLst>
                <a:cxn ang="0">
                  <a:pos x="connsiteX0" y="connsiteY0"/>
                </a:cxn>
                <a:cxn ang="0">
                  <a:pos x="connsiteX1" y="connsiteY1"/>
                </a:cxn>
                <a:cxn ang="0">
                  <a:pos x="connsiteX2" y="connsiteY2"/>
                </a:cxn>
                <a:cxn ang="0">
                  <a:pos x="connsiteX3" y="connsiteY3"/>
                </a:cxn>
              </a:cxnLst>
              <a:rect l="l" t="t" r="r" b="b"/>
              <a:pathLst>
                <a:path w="995234" h="6523016">
                  <a:moveTo>
                    <a:pt x="0" y="0"/>
                  </a:moveTo>
                  <a:lnTo>
                    <a:pt x="995234" y="1005392"/>
                  </a:lnTo>
                  <a:lnTo>
                    <a:pt x="995234" y="6523016"/>
                  </a:lnTo>
                  <a:lnTo>
                    <a:pt x="0" y="6523016"/>
                  </a:lnTo>
                  <a:close/>
                </a:path>
              </a:pathLst>
            </a:custGeom>
            <a:grpFill/>
            <a:ln>
              <a:noFill/>
            </a:ln>
            <a:effectLst>
              <a:outerShdw blurRad="317500" dist="25400" dir="18900000" sx="101000" sy="101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任意多边形: 形状 71"/>
            <p:cNvSpPr/>
            <p:nvPr/>
          </p:nvSpPr>
          <p:spPr>
            <a:xfrm rot="2646992">
              <a:off x="3051702" y="2828977"/>
              <a:ext cx="1004014" cy="5097405"/>
            </a:xfrm>
            <a:custGeom>
              <a:avLst/>
              <a:gdLst>
                <a:gd name="connsiteX0" fmla="*/ 0 w 1004014"/>
                <a:gd name="connsiteY0" fmla="*/ 0 h 5097405"/>
                <a:gd name="connsiteX1" fmla="*/ 1004014 w 1004014"/>
                <a:gd name="connsiteY1" fmla="*/ 0 h 5097405"/>
                <a:gd name="connsiteX2" fmla="*/ 1004014 w 1004014"/>
                <a:gd name="connsiteY2" fmla="*/ 4123886 h 5097405"/>
                <a:gd name="connsiteX3" fmla="*/ 0 w 1004014"/>
                <a:gd name="connsiteY3" fmla="*/ 5097405 h 5097405"/>
              </a:gdLst>
              <a:ahLst/>
              <a:cxnLst>
                <a:cxn ang="0">
                  <a:pos x="connsiteX0" y="connsiteY0"/>
                </a:cxn>
                <a:cxn ang="0">
                  <a:pos x="connsiteX1" y="connsiteY1"/>
                </a:cxn>
                <a:cxn ang="0">
                  <a:pos x="connsiteX2" y="connsiteY2"/>
                </a:cxn>
                <a:cxn ang="0">
                  <a:pos x="connsiteX3" y="connsiteY3"/>
                </a:cxn>
              </a:cxnLst>
              <a:rect l="l" t="t" r="r" b="b"/>
              <a:pathLst>
                <a:path w="1004014" h="5097405">
                  <a:moveTo>
                    <a:pt x="0" y="0"/>
                  </a:moveTo>
                  <a:lnTo>
                    <a:pt x="1004014" y="0"/>
                  </a:lnTo>
                  <a:lnTo>
                    <a:pt x="1004014" y="4123886"/>
                  </a:lnTo>
                  <a:lnTo>
                    <a:pt x="0" y="509740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8" name="矩形 17"/>
          <p:cNvSpPr/>
          <p:nvPr/>
        </p:nvSpPr>
        <p:spPr>
          <a:xfrm flipH="1">
            <a:off x="-24765" y="6525895"/>
            <a:ext cx="12228830" cy="360680"/>
          </a:xfrm>
          <a:prstGeom prst="rect">
            <a:avLst/>
          </a:prstGeom>
          <a:gradFill>
            <a:gsLst>
              <a:gs pos="0">
                <a:srgbClr val="D8090F"/>
              </a:gs>
              <a:gs pos="100000">
                <a:srgbClr val="C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4" name="组合 13"/>
          <p:cNvGrpSpPr/>
          <p:nvPr/>
        </p:nvGrpSpPr>
        <p:grpSpPr>
          <a:xfrm>
            <a:off x="9337675" y="2562860"/>
            <a:ext cx="1151890" cy="1944370"/>
            <a:chOff x="14705" y="4036"/>
            <a:chExt cx="1814" cy="3062"/>
          </a:xfrm>
        </p:grpSpPr>
        <p:sp>
          <p:nvSpPr>
            <p:cNvPr id="43" name="燕尾形 42"/>
            <p:cNvSpPr/>
            <p:nvPr/>
          </p:nvSpPr>
          <p:spPr>
            <a:xfrm>
              <a:off x="14705" y="4036"/>
              <a:ext cx="1814" cy="3062"/>
            </a:xfrm>
            <a:prstGeom prst="chevron">
              <a:avLst/>
            </a:prstGeom>
            <a:solidFill>
              <a:srgbClr val="FF0000"/>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70C0"/>
                </a:solidFill>
              </a:endParaRPr>
            </a:p>
          </p:txBody>
        </p:sp>
        <p:sp>
          <p:nvSpPr>
            <p:cNvPr id="53" name="椭圆 52"/>
            <p:cNvSpPr/>
            <p:nvPr/>
          </p:nvSpPr>
          <p:spPr>
            <a:xfrm>
              <a:off x="14998" y="5000"/>
              <a:ext cx="1134" cy="1134"/>
            </a:xfrm>
            <a:prstGeom prst="ellipse">
              <a:avLst/>
            </a:prstGeom>
            <a:solidFill>
              <a:schemeClr val="bg1">
                <a:lumMod val="95000"/>
              </a:schemeClr>
            </a:solidFill>
            <a:ln w="57150">
              <a:solidFill>
                <a:srgbClr val="F6A89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70C0"/>
                </a:solidFill>
              </a:endParaRPr>
            </a:p>
          </p:txBody>
        </p:sp>
        <p:sp>
          <p:nvSpPr>
            <p:cNvPr id="17526" name="Freeform 124"/>
            <p:cNvSpPr>
              <a:spLocks noEditPoints="1"/>
            </p:cNvSpPr>
            <p:nvPr/>
          </p:nvSpPr>
          <p:spPr bwMode="auto">
            <a:xfrm>
              <a:off x="15241" y="5314"/>
              <a:ext cx="648" cy="492"/>
            </a:xfrm>
            <a:custGeom>
              <a:avLst/>
              <a:gdLst>
                <a:gd name="T0" fmla="*/ 840923720 w 72"/>
                <a:gd name="T1" fmla="*/ 178316391 h 64"/>
                <a:gd name="T2" fmla="*/ 689089796 w 72"/>
                <a:gd name="T3" fmla="*/ 332856344 h 64"/>
                <a:gd name="T4" fmla="*/ 677412104 w 72"/>
                <a:gd name="T5" fmla="*/ 332856344 h 64"/>
                <a:gd name="T6" fmla="*/ 665730994 w 72"/>
                <a:gd name="T7" fmla="*/ 320968125 h 64"/>
                <a:gd name="T8" fmla="*/ 665730994 w 72"/>
                <a:gd name="T9" fmla="*/ 225865820 h 64"/>
                <a:gd name="T10" fmla="*/ 548936982 w 72"/>
                <a:gd name="T11" fmla="*/ 225865820 h 64"/>
                <a:gd name="T12" fmla="*/ 432142970 w 72"/>
                <a:gd name="T13" fmla="*/ 320968125 h 64"/>
                <a:gd name="T14" fmla="*/ 385421948 w 72"/>
                <a:gd name="T15" fmla="*/ 404182211 h 64"/>
                <a:gd name="T16" fmla="*/ 128475122 w 72"/>
                <a:gd name="T17" fmla="*/ 653824469 h 64"/>
                <a:gd name="T18" fmla="*/ 23358802 w 72"/>
                <a:gd name="T19" fmla="*/ 653824469 h 64"/>
                <a:gd name="T20" fmla="*/ 0 w 72"/>
                <a:gd name="T21" fmla="*/ 641936250 h 64"/>
                <a:gd name="T22" fmla="*/ 0 w 72"/>
                <a:gd name="T23" fmla="*/ 546837393 h 64"/>
                <a:gd name="T24" fmla="*/ 23358802 w 72"/>
                <a:gd name="T25" fmla="*/ 534949173 h 64"/>
                <a:gd name="T26" fmla="*/ 128475122 w 72"/>
                <a:gd name="T27" fmla="*/ 534949173 h 64"/>
                <a:gd name="T28" fmla="*/ 245269134 w 72"/>
                <a:gd name="T29" fmla="*/ 439846868 h 64"/>
                <a:gd name="T30" fmla="*/ 280309046 w 72"/>
                <a:gd name="T31" fmla="*/ 356632782 h 64"/>
                <a:gd name="T32" fmla="*/ 548936982 w 72"/>
                <a:gd name="T33" fmla="*/ 106990524 h 64"/>
                <a:gd name="T34" fmla="*/ 665730994 w 72"/>
                <a:gd name="T35" fmla="*/ 106990524 h 64"/>
                <a:gd name="T36" fmla="*/ 665730994 w 72"/>
                <a:gd name="T37" fmla="*/ 11888219 h 64"/>
                <a:gd name="T38" fmla="*/ 677412104 w 72"/>
                <a:gd name="T39" fmla="*/ 0 h 64"/>
                <a:gd name="T40" fmla="*/ 689089796 w 72"/>
                <a:gd name="T41" fmla="*/ 0 h 64"/>
                <a:gd name="T42" fmla="*/ 840923720 w 72"/>
                <a:gd name="T43" fmla="*/ 154539953 h 64"/>
                <a:gd name="T44" fmla="*/ 840923720 w 72"/>
                <a:gd name="T45" fmla="*/ 166428172 h 64"/>
                <a:gd name="T46" fmla="*/ 840923720 w 72"/>
                <a:gd name="T47" fmla="*/ 178316391 h 64"/>
                <a:gd name="T48" fmla="*/ 256950244 w 72"/>
                <a:gd name="T49" fmla="*/ 344744563 h 64"/>
                <a:gd name="T50" fmla="*/ 128475122 w 72"/>
                <a:gd name="T51" fmla="*/ 225865820 h 64"/>
                <a:gd name="T52" fmla="*/ 23358802 w 72"/>
                <a:gd name="T53" fmla="*/ 225865820 h 64"/>
                <a:gd name="T54" fmla="*/ 0 w 72"/>
                <a:gd name="T55" fmla="*/ 213977601 h 64"/>
                <a:gd name="T56" fmla="*/ 0 w 72"/>
                <a:gd name="T57" fmla="*/ 118878743 h 64"/>
                <a:gd name="T58" fmla="*/ 23358802 w 72"/>
                <a:gd name="T59" fmla="*/ 106990524 h 64"/>
                <a:gd name="T60" fmla="*/ 128475122 w 72"/>
                <a:gd name="T61" fmla="*/ 106990524 h 64"/>
                <a:gd name="T62" fmla="*/ 315345541 w 72"/>
                <a:gd name="T63" fmla="*/ 213977601 h 64"/>
                <a:gd name="T64" fmla="*/ 256950244 w 72"/>
                <a:gd name="T65" fmla="*/ 344744563 h 64"/>
                <a:gd name="T66" fmla="*/ 840923720 w 72"/>
                <a:gd name="T67" fmla="*/ 606275040 h 64"/>
                <a:gd name="T68" fmla="*/ 689089796 w 72"/>
                <a:gd name="T69" fmla="*/ 748926774 h 64"/>
                <a:gd name="T70" fmla="*/ 677412104 w 72"/>
                <a:gd name="T71" fmla="*/ 760814993 h 64"/>
                <a:gd name="T72" fmla="*/ 665730994 w 72"/>
                <a:gd name="T73" fmla="*/ 748926774 h 64"/>
                <a:gd name="T74" fmla="*/ 665730994 w 72"/>
                <a:gd name="T75" fmla="*/ 653824469 h 64"/>
                <a:gd name="T76" fmla="*/ 350385453 w 72"/>
                <a:gd name="T77" fmla="*/ 546837393 h 64"/>
                <a:gd name="T78" fmla="*/ 420461860 w 72"/>
                <a:gd name="T79" fmla="*/ 416070430 h 64"/>
                <a:gd name="T80" fmla="*/ 548936982 w 72"/>
                <a:gd name="T81" fmla="*/ 534949173 h 64"/>
                <a:gd name="T82" fmla="*/ 665730994 w 72"/>
                <a:gd name="T83" fmla="*/ 534949173 h 64"/>
                <a:gd name="T84" fmla="*/ 665730994 w 72"/>
                <a:gd name="T85" fmla="*/ 439846868 h 64"/>
                <a:gd name="T86" fmla="*/ 677412104 w 72"/>
                <a:gd name="T87" fmla="*/ 427958649 h 64"/>
                <a:gd name="T88" fmla="*/ 689089796 w 72"/>
                <a:gd name="T89" fmla="*/ 427958649 h 64"/>
                <a:gd name="T90" fmla="*/ 840923720 w 72"/>
                <a:gd name="T91" fmla="*/ 582498602 h 64"/>
                <a:gd name="T92" fmla="*/ 840923720 w 72"/>
                <a:gd name="T93" fmla="*/ 594386821 h 64"/>
                <a:gd name="T94" fmla="*/ 840923720 w 72"/>
                <a:gd name="T95" fmla="*/ 606275040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 h="64">
                  <a:moveTo>
                    <a:pt x="72" y="15"/>
                  </a:moveTo>
                  <a:cubicBezTo>
                    <a:pt x="59" y="28"/>
                    <a:pt x="59" y="28"/>
                    <a:pt x="59" y="28"/>
                  </a:cubicBezTo>
                  <a:cubicBezTo>
                    <a:pt x="59" y="28"/>
                    <a:pt x="59" y="28"/>
                    <a:pt x="58" y="28"/>
                  </a:cubicBezTo>
                  <a:cubicBezTo>
                    <a:pt x="58" y="28"/>
                    <a:pt x="57" y="27"/>
                    <a:pt x="57" y="27"/>
                  </a:cubicBezTo>
                  <a:cubicBezTo>
                    <a:pt x="57" y="19"/>
                    <a:pt x="57" y="19"/>
                    <a:pt x="57" y="19"/>
                  </a:cubicBezTo>
                  <a:cubicBezTo>
                    <a:pt x="47" y="19"/>
                    <a:pt x="47" y="19"/>
                    <a:pt x="47" y="19"/>
                  </a:cubicBezTo>
                  <a:cubicBezTo>
                    <a:pt x="41" y="19"/>
                    <a:pt x="39" y="23"/>
                    <a:pt x="37" y="27"/>
                  </a:cubicBezTo>
                  <a:cubicBezTo>
                    <a:pt x="35" y="29"/>
                    <a:pt x="34" y="31"/>
                    <a:pt x="33" y="34"/>
                  </a:cubicBezTo>
                  <a:cubicBezTo>
                    <a:pt x="29" y="44"/>
                    <a:pt x="24" y="55"/>
                    <a:pt x="11" y="55"/>
                  </a:cubicBezTo>
                  <a:cubicBezTo>
                    <a:pt x="2" y="55"/>
                    <a:pt x="2" y="55"/>
                    <a:pt x="2" y="55"/>
                  </a:cubicBezTo>
                  <a:cubicBezTo>
                    <a:pt x="1" y="55"/>
                    <a:pt x="0" y="54"/>
                    <a:pt x="0" y="54"/>
                  </a:cubicBezTo>
                  <a:cubicBezTo>
                    <a:pt x="0" y="46"/>
                    <a:pt x="0" y="46"/>
                    <a:pt x="0" y="46"/>
                  </a:cubicBezTo>
                  <a:cubicBezTo>
                    <a:pt x="0" y="45"/>
                    <a:pt x="1" y="45"/>
                    <a:pt x="2" y="45"/>
                  </a:cubicBezTo>
                  <a:cubicBezTo>
                    <a:pt x="11" y="45"/>
                    <a:pt x="11" y="45"/>
                    <a:pt x="11" y="45"/>
                  </a:cubicBezTo>
                  <a:cubicBezTo>
                    <a:pt x="16" y="45"/>
                    <a:pt x="19" y="41"/>
                    <a:pt x="21" y="37"/>
                  </a:cubicBezTo>
                  <a:cubicBezTo>
                    <a:pt x="22" y="34"/>
                    <a:pt x="23" y="32"/>
                    <a:pt x="24" y="30"/>
                  </a:cubicBezTo>
                  <a:cubicBezTo>
                    <a:pt x="28" y="19"/>
                    <a:pt x="34" y="9"/>
                    <a:pt x="47" y="9"/>
                  </a:cubicBezTo>
                  <a:cubicBezTo>
                    <a:pt x="57" y="9"/>
                    <a:pt x="57" y="9"/>
                    <a:pt x="57" y="9"/>
                  </a:cubicBezTo>
                  <a:cubicBezTo>
                    <a:pt x="57" y="1"/>
                    <a:pt x="57" y="1"/>
                    <a:pt x="57" y="1"/>
                  </a:cubicBezTo>
                  <a:cubicBezTo>
                    <a:pt x="57" y="0"/>
                    <a:pt x="58" y="0"/>
                    <a:pt x="58" y="0"/>
                  </a:cubicBezTo>
                  <a:cubicBezTo>
                    <a:pt x="59" y="0"/>
                    <a:pt x="59" y="0"/>
                    <a:pt x="59" y="0"/>
                  </a:cubicBezTo>
                  <a:cubicBezTo>
                    <a:pt x="72" y="13"/>
                    <a:pt x="72" y="13"/>
                    <a:pt x="72" y="13"/>
                  </a:cubicBezTo>
                  <a:cubicBezTo>
                    <a:pt x="72" y="13"/>
                    <a:pt x="72" y="13"/>
                    <a:pt x="72" y="14"/>
                  </a:cubicBezTo>
                  <a:cubicBezTo>
                    <a:pt x="72" y="14"/>
                    <a:pt x="72" y="14"/>
                    <a:pt x="72" y="15"/>
                  </a:cubicBezTo>
                  <a:close/>
                  <a:moveTo>
                    <a:pt x="22" y="29"/>
                  </a:moveTo>
                  <a:cubicBezTo>
                    <a:pt x="19" y="24"/>
                    <a:pt x="17" y="19"/>
                    <a:pt x="11" y="19"/>
                  </a:cubicBezTo>
                  <a:cubicBezTo>
                    <a:pt x="2" y="19"/>
                    <a:pt x="2" y="19"/>
                    <a:pt x="2" y="19"/>
                  </a:cubicBezTo>
                  <a:cubicBezTo>
                    <a:pt x="1" y="19"/>
                    <a:pt x="0" y="18"/>
                    <a:pt x="0" y="18"/>
                  </a:cubicBezTo>
                  <a:cubicBezTo>
                    <a:pt x="0" y="10"/>
                    <a:pt x="0" y="10"/>
                    <a:pt x="0" y="10"/>
                  </a:cubicBezTo>
                  <a:cubicBezTo>
                    <a:pt x="0" y="9"/>
                    <a:pt x="1" y="9"/>
                    <a:pt x="2" y="9"/>
                  </a:cubicBezTo>
                  <a:cubicBezTo>
                    <a:pt x="11" y="9"/>
                    <a:pt x="11" y="9"/>
                    <a:pt x="11" y="9"/>
                  </a:cubicBezTo>
                  <a:cubicBezTo>
                    <a:pt x="18" y="9"/>
                    <a:pt x="23" y="12"/>
                    <a:pt x="27" y="18"/>
                  </a:cubicBezTo>
                  <a:cubicBezTo>
                    <a:pt x="25" y="21"/>
                    <a:pt x="23" y="25"/>
                    <a:pt x="22" y="29"/>
                  </a:cubicBezTo>
                  <a:close/>
                  <a:moveTo>
                    <a:pt x="72" y="51"/>
                  </a:moveTo>
                  <a:cubicBezTo>
                    <a:pt x="59" y="63"/>
                    <a:pt x="59" y="63"/>
                    <a:pt x="59" y="63"/>
                  </a:cubicBezTo>
                  <a:cubicBezTo>
                    <a:pt x="59" y="64"/>
                    <a:pt x="59" y="64"/>
                    <a:pt x="58" y="64"/>
                  </a:cubicBezTo>
                  <a:cubicBezTo>
                    <a:pt x="58" y="64"/>
                    <a:pt x="57" y="63"/>
                    <a:pt x="57" y="63"/>
                  </a:cubicBezTo>
                  <a:cubicBezTo>
                    <a:pt x="57" y="55"/>
                    <a:pt x="57" y="55"/>
                    <a:pt x="57" y="55"/>
                  </a:cubicBezTo>
                  <a:cubicBezTo>
                    <a:pt x="45" y="55"/>
                    <a:pt x="38" y="56"/>
                    <a:pt x="30" y="46"/>
                  </a:cubicBezTo>
                  <a:cubicBezTo>
                    <a:pt x="33" y="42"/>
                    <a:pt x="34" y="39"/>
                    <a:pt x="36" y="35"/>
                  </a:cubicBezTo>
                  <a:cubicBezTo>
                    <a:pt x="38" y="40"/>
                    <a:pt x="41" y="45"/>
                    <a:pt x="47" y="45"/>
                  </a:cubicBezTo>
                  <a:cubicBezTo>
                    <a:pt x="57" y="45"/>
                    <a:pt x="57" y="45"/>
                    <a:pt x="57" y="45"/>
                  </a:cubicBezTo>
                  <a:cubicBezTo>
                    <a:pt x="57" y="37"/>
                    <a:pt x="57" y="37"/>
                    <a:pt x="57" y="37"/>
                  </a:cubicBezTo>
                  <a:cubicBezTo>
                    <a:pt x="57" y="36"/>
                    <a:pt x="58" y="36"/>
                    <a:pt x="58" y="36"/>
                  </a:cubicBezTo>
                  <a:cubicBezTo>
                    <a:pt x="59" y="36"/>
                    <a:pt x="59" y="36"/>
                    <a:pt x="59" y="36"/>
                  </a:cubicBezTo>
                  <a:cubicBezTo>
                    <a:pt x="72" y="49"/>
                    <a:pt x="72" y="49"/>
                    <a:pt x="72" y="49"/>
                  </a:cubicBezTo>
                  <a:cubicBezTo>
                    <a:pt x="72" y="49"/>
                    <a:pt x="72" y="49"/>
                    <a:pt x="72" y="50"/>
                  </a:cubicBezTo>
                  <a:cubicBezTo>
                    <a:pt x="72" y="50"/>
                    <a:pt x="72" y="50"/>
                    <a:pt x="72" y="51"/>
                  </a:cubicBez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p>
              <a:pPr defTabSz="457200" eaLnBrk="0" fontAlgn="base" hangingPunct="0">
                <a:spcBef>
                  <a:spcPct val="0"/>
                </a:spcBef>
                <a:spcAft>
                  <a:spcPct val="0"/>
                </a:spcAft>
              </a:pPr>
              <a:endParaRPr lang="zh-CN" altLang="en-US">
                <a:solidFill>
                  <a:prstClr val="black"/>
                </a:solidFill>
                <a:latin typeface="字魂35号-经典雅黑" panose="00000500000000000000" pitchFamily="2" charset="-122"/>
                <a:ea typeface="字魂35号-经典雅黑" panose="00000500000000000000" pitchFamily="2" charset="-122"/>
                <a:sym typeface="字魂35号-经典雅黑"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0-#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animBg="1"/>
      <p:bldP spid="45" grpId="1" animBg="1"/>
      <p:bldP spid="9" grpId="0" bldLvl="0" animBg="1"/>
      <p:bldP spid="9" grpId="1" animBg="1"/>
      <p:bldP spid="8" grpId="0" animBg="1"/>
      <p:bldP spid="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矩形 12"/>
          <p:cNvSpPr/>
          <p:nvPr/>
        </p:nvSpPr>
        <p:spPr>
          <a:xfrm>
            <a:off x="-5715" y="188595"/>
            <a:ext cx="12195175" cy="610235"/>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715" y="0"/>
            <a:ext cx="12224385" cy="770890"/>
          </a:xfrm>
          <a:prstGeom prst="rect">
            <a:avLst/>
          </a:prstGeom>
          <a:gradFill>
            <a:gsLst>
              <a:gs pos="98000">
                <a:srgbClr val="D8090F"/>
              </a:gs>
              <a:gs pos="0">
                <a:srgbClr val="C0504D"/>
              </a:gs>
            </a:gsLst>
            <a:lin ang="138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1" name="矩形: 圆角 140"/>
          <p:cNvSpPr/>
          <p:nvPr/>
        </p:nvSpPr>
        <p:spPr>
          <a:xfrm rot="2795114">
            <a:off x="-125982" y="304877"/>
            <a:ext cx="216287" cy="216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100" name="文本框 99"/>
          <p:cNvSpPr txBox="1"/>
          <p:nvPr/>
        </p:nvSpPr>
        <p:spPr>
          <a:xfrm>
            <a:off x="370840" y="188595"/>
            <a:ext cx="11471275" cy="398780"/>
          </a:xfrm>
          <a:prstGeom prst="rect">
            <a:avLst/>
          </a:prstGeom>
          <a:noFill/>
          <a:ln w="9525">
            <a:noFill/>
          </a:ln>
        </p:spPr>
        <p:txBody>
          <a:bodyPr wrap="square">
            <a:spAutoFit/>
          </a:bodyPr>
          <a:p>
            <a:pPr indent="0"/>
            <a:r>
              <a:rPr lang="zh-CN"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着力坚持扩大内需这个战略基点，充分发挥消费和投资拉动作用</a:t>
            </a:r>
            <a:endParaRPr lang="zh-CN"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4" name="组合 13"/>
          <p:cNvGrpSpPr/>
          <p:nvPr/>
        </p:nvGrpSpPr>
        <p:grpSpPr>
          <a:xfrm>
            <a:off x="-352425" y="139700"/>
            <a:ext cx="715645" cy="712470"/>
            <a:chOff x="-241184" y="1443229"/>
            <a:chExt cx="6523016" cy="6483153"/>
          </a:xfrm>
          <a:solidFill>
            <a:srgbClr val="D8090F"/>
          </a:solidFill>
        </p:grpSpPr>
        <p:sp>
          <p:nvSpPr>
            <p:cNvPr id="16" name="任意多边形: 形状 55"/>
            <p:cNvSpPr/>
            <p:nvPr/>
          </p:nvSpPr>
          <p:spPr>
            <a:xfrm rot="18882546">
              <a:off x="2522707" y="-1320662"/>
              <a:ext cx="995234" cy="6523016"/>
            </a:xfrm>
            <a:custGeom>
              <a:avLst/>
              <a:gdLst>
                <a:gd name="connsiteX0" fmla="*/ 0 w 995234"/>
                <a:gd name="connsiteY0" fmla="*/ 0 h 6523016"/>
                <a:gd name="connsiteX1" fmla="*/ 995234 w 995234"/>
                <a:gd name="connsiteY1" fmla="*/ 1005392 h 6523016"/>
                <a:gd name="connsiteX2" fmla="*/ 995234 w 995234"/>
                <a:gd name="connsiteY2" fmla="*/ 6523016 h 6523016"/>
                <a:gd name="connsiteX3" fmla="*/ 0 w 995234"/>
                <a:gd name="connsiteY3" fmla="*/ 6523016 h 6523016"/>
              </a:gdLst>
              <a:ahLst/>
              <a:cxnLst>
                <a:cxn ang="0">
                  <a:pos x="connsiteX0" y="connsiteY0"/>
                </a:cxn>
                <a:cxn ang="0">
                  <a:pos x="connsiteX1" y="connsiteY1"/>
                </a:cxn>
                <a:cxn ang="0">
                  <a:pos x="connsiteX2" y="connsiteY2"/>
                </a:cxn>
                <a:cxn ang="0">
                  <a:pos x="connsiteX3" y="connsiteY3"/>
                </a:cxn>
              </a:cxnLst>
              <a:rect l="l" t="t" r="r" b="b"/>
              <a:pathLst>
                <a:path w="995234" h="6523016">
                  <a:moveTo>
                    <a:pt x="0" y="0"/>
                  </a:moveTo>
                  <a:lnTo>
                    <a:pt x="995234" y="1005392"/>
                  </a:lnTo>
                  <a:lnTo>
                    <a:pt x="995234" y="6523016"/>
                  </a:lnTo>
                  <a:lnTo>
                    <a:pt x="0" y="6523016"/>
                  </a:lnTo>
                  <a:close/>
                </a:path>
              </a:pathLst>
            </a:custGeom>
            <a:grpFill/>
            <a:ln>
              <a:noFill/>
            </a:ln>
            <a:effectLst>
              <a:outerShdw blurRad="317500" dist="25400" dir="18900000" sx="101000" sy="101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任意多边形: 形状 71"/>
            <p:cNvSpPr/>
            <p:nvPr/>
          </p:nvSpPr>
          <p:spPr>
            <a:xfrm rot="2646992">
              <a:off x="3051702" y="2828977"/>
              <a:ext cx="1004014" cy="5097405"/>
            </a:xfrm>
            <a:custGeom>
              <a:avLst/>
              <a:gdLst>
                <a:gd name="connsiteX0" fmla="*/ 0 w 1004014"/>
                <a:gd name="connsiteY0" fmla="*/ 0 h 5097405"/>
                <a:gd name="connsiteX1" fmla="*/ 1004014 w 1004014"/>
                <a:gd name="connsiteY1" fmla="*/ 0 h 5097405"/>
                <a:gd name="connsiteX2" fmla="*/ 1004014 w 1004014"/>
                <a:gd name="connsiteY2" fmla="*/ 4123886 h 5097405"/>
                <a:gd name="connsiteX3" fmla="*/ 0 w 1004014"/>
                <a:gd name="connsiteY3" fmla="*/ 5097405 h 5097405"/>
              </a:gdLst>
              <a:ahLst/>
              <a:cxnLst>
                <a:cxn ang="0">
                  <a:pos x="connsiteX0" y="connsiteY0"/>
                </a:cxn>
                <a:cxn ang="0">
                  <a:pos x="connsiteX1" y="connsiteY1"/>
                </a:cxn>
                <a:cxn ang="0">
                  <a:pos x="connsiteX2" y="connsiteY2"/>
                </a:cxn>
                <a:cxn ang="0">
                  <a:pos x="connsiteX3" y="connsiteY3"/>
                </a:cxn>
              </a:cxnLst>
              <a:rect l="l" t="t" r="r" b="b"/>
              <a:pathLst>
                <a:path w="1004014" h="5097405">
                  <a:moveTo>
                    <a:pt x="0" y="0"/>
                  </a:moveTo>
                  <a:lnTo>
                    <a:pt x="1004014" y="0"/>
                  </a:lnTo>
                  <a:lnTo>
                    <a:pt x="1004014" y="4123886"/>
                  </a:lnTo>
                  <a:lnTo>
                    <a:pt x="0" y="509740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9" name="矩形 18"/>
          <p:cNvSpPr/>
          <p:nvPr/>
        </p:nvSpPr>
        <p:spPr>
          <a:xfrm flipH="1">
            <a:off x="-24765" y="6525895"/>
            <a:ext cx="12228830" cy="360680"/>
          </a:xfrm>
          <a:prstGeom prst="rect">
            <a:avLst/>
          </a:prstGeom>
          <a:gradFill>
            <a:gsLst>
              <a:gs pos="0">
                <a:srgbClr val="D8090F"/>
              </a:gs>
              <a:gs pos="100000">
                <a:srgbClr val="C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7" name="组合 16"/>
          <p:cNvGrpSpPr/>
          <p:nvPr/>
        </p:nvGrpSpPr>
        <p:grpSpPr>
          <a:xfrm>
            <a:off x="1295400" y="2190750"/>
            <a:ext cx="9601200" cy="2481580"/>
            <a:chOff x="2040" y="3450"/>
            <a:chExt cx="15120" cy="3908"/>
          </a:xfrm>
        </p:grpSpPr>
        <p:grpSp>
          <p:nvGrpSpPr>
            <p:cNvPr id="12" name="组合 11"/>
            <p:cNvGrpSpPr/>
            <p:nvPr/>
          </p:nvGrpSpPr>
          <p:grpSpPr>
            <a:xfrm>
              <a:off x="2040" y="3450"/>
              <a:ext cx="15120" cy="3908"/>
              <a:chOff x="2040" y="3450"/>
              <a:chExt cx="15120" cy="3908"/>
            </a:xfrm>
          </p:grpSpPr>
          <p:grpSp>
            <p:nvGrpSpPr>
              <p:cNvPr id="6" name="组合 5"/>
              <p:cNvGrpSpPr/>
              <p:nvPr/>
            </p:nvGrpSpPr>
            <p:grpSpPr>
              <a:xfrm>
                <a:off x="2040" y="3450"/>
                <a:ext cx="15120" cy="3908"/>
                <a:chOff x="2040" y="2885"/>
                <a:chExt cx="15120" cy="3908"/>
              </a:xfrm>
            </p:grpSpPr>
            <p:sp>
              <p:nvSpPr>
                <p:cNvPr id="7" name="Rectangle 1"/>
                <p:cNvSpPr/>
                <p:nvPr/>
              </p:nvSpPr>
              <p:spPr>
                <a:xfrm>
                  <a:off x="2040" y="2885"/>
                  <a:ext cx="3750" cy="39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Rectangle 2"/>
                <p:cNvSpPr/>
                <p:nvPr/>
              </p:nvSpPr>
              <p:spPr>
                <a:xfrm>
                  <a:off x="7725" y="2885"/>
                  <a:ext cx="3750" cy="3908"/>
                </a:xfrm>
                <a:prstGeom prst="rect">
                  <a:avLst/>
                </a:prstGeom>
                <a:solidFill>
                  <a:srgbClr val="F6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Rectangle 3"/>
                <p:cNvSpPr/>
                <p:nvPr/>
              </p:nvSpPr>
              <p:spPr>
                <a:xfrm>
                  <a:off x="13410" y="2885"/>
                  <a:ext cx="3750" cy="39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Shape 2587"/>
                <p:cNvSpPr/>
                <p:nvPr/>
              </p:nvSpPr>
              <p:spPr>
                <a:xfrm>
                  <a:off x="3527" y="3843"/>
                  <a:ext cx="777" cy="777"/>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38090" tIns="38090" rIns="38090" bIns="38090" anchor="ctr"/>
                <a:p>
                  <a:pPr defTabSz="456565">
                    <a:defRPr sz="3000" cap="none">
                      <a:solidFill>
                        <a:srgbClr val="FFFFFF"/>
                      </a:solidFill>
                      <a:effectLst>
                        <a:outerShdw blurRad="38100" dist="12700" dir="5400000" rotWithShape="0">
                          <a:srgbClr val="000000">
                            <a:alpha val="50000"/>
                          </a:srgbClr>
                        </a:outerShdw>
                      </a:effectLst>
                      <a:latin typeface="Gill Sans" panose="020B0502020104020203"/>
                      <a:ea typeface="Gill Sans" panose="020B0502020104020203"/>
                      <a:cs typeface="Gill Sans" panose="020B0502020104020203"/>
                      <a:sym typeface="Gill Sans" panose="020B0502020104020203"/>
                    </a:defRPr>
                  </a:pPr>
                  <a:endParaRPr sz="3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Shape 2606"/>
                <p:cNvSpPr/>
                <p:nvPr/>
              </p:nvSpPr>
              <p:spPr>
                <a:xfrm>
                  <a:off x="9201" y="3843"/>
                  <a:ext cx="777" cy="777"/>
                </a:xfrm>
                <a:custGeom>
                  <a:avLst/>
                  <a:gdLst/>
                  <a:ahLst/>
                  <a:cxnLst>
                    <a:cxn ang="0">
                      <a:pos x="wd2" y="hd2"/>
                    </a:cxn>
                    <a:cxn ang="5400000">
                      <a:pos x="wd2" y="hd2"/>
                    </a:cxn>
                    <a:cxn ang="10800000">
                      <a:pos x="wd2" y="hd2"/>
                    </a:cxn>
                    <a:cxn ang="16200000">
                      <a:pos x="wd2" y="hd2"/>
                    </a:cxn>
                  </a:cxnLst>
                  <a:rect l="0" t="0" r="r" b="b"/>
                  <a:pathLst>
                    <a:path w="21600" h="21600" extrusionOk="0">
                      <a:moveTo>
                        <a:pt x="10800" y="10309"/>
                      </a:moveTo>
                      <a:cubicBezTo>
                        <a:pt x="10800" y="10581"/>
                        <a:pt x="10580" y="10800"/>
                        <a:pt x="10309" y="10800"/>
                      </a:cubicBezTo>
                      <a:cubicBezTo>
                        <a:pt x="10038" y="10800"/>
                        <a:pt x="9818" y="10581"/>
                        <a:pt x="9818" y="10309"/>
                      </a:cubicBezTo>
                      <a:cubicBezTo>
                        <a:pt x="9818" y="10038"/>
                        <a:pt x="10038" y="9818"/>
                        <a:pt x="10309" y="9818"/>
                      </a:cubicBezTo>
                      <a:cubicBezTo>
                        <a:pt x="10580" y="9818"/>
                        <a:pt x="10800" y="10038"/>
                        <a:pt x="10800" y="10309"/>
                      </a:cubicBezTo>
                      <a:moveTo>
                        <a:pt x="20618" y="20618"/>
                      </a:moveTo>
                      <a:lnTo>
                        <a:pt x="18655" y="20618"/>
                      </a:lnTo>
                      <a:lnTo>
                        <a:pt x="18655" y="19145"/>
                      </a:lnTo>
                      <a:cubicBezTo>
                        <a:pt x="18655" y="18875"/>
                        <a:pt x="18434" y="18655"/>
                        <a:pt x="18164" y="18655"/>
                      </a:cubicBezTo>
                      <a:lnTo>
                        <a:pt x="16691" y="18655"/>
                      </a:lnTo>
                      <a:lnTo>
                        <a:pt x="16691" y="17182"/>
                      </a:lnTo>
                      <a:cubicBezTo>
                        <a:pt x="16691" y="16911"/>
                        <a:pt x="16471" y="16691"/>
                        <a:pt x="16200" y="16691"/>
                      </a:cubicBezTo>
                      <a:lnTo>
                        <a:pt x="14441" y="16691"/>
                      </a:lnTo>
                      <a:lnTo>
                        <a:pt x="12850" y="15086"/>
                      </a:lnTo>
                      <a:cubicBezTo>
                        <a:pt x="12761" y="14997"/>
                        <a:pt x="12639" y="14943"/>
                        <a:pt x="12503" y="14943"/>
                      </a:cubicBezTo>
                      <a:cubicBezTo>
                        <a:pt x="12356" y="14943"/>
                        <a:pt x="12228" y="15010"/>
                        <a:pt x="12138" y="15113"/>
                      </a:cubicBezTo>
                      <a:lnTo>
                        <a:pt x="11833" y="15418"/>
                      </a:lnTo>
                      <a:cubicBezTo>
                        <a:pt x="11450" y="15801"/>
                        <a:pt x="10829" y="15801"/>
                        <a:pt x="10445" y="15418"/>
                      </a:cubicBezTo>
                      <a:lnTo>
                        <a:pt x="6167" y="11139"/>
                      </a:lnTo>
                      <a:cubicBezTo>
                        <a:pt x="5784" y="10756"/>
                        <a:pt x="5784" y="10136"/>
                        <a:pt x="6167" y="9752"/>
                      </a:cubicBezTo>
                      <a:lnTo>
                        <a:pt x="9752" y="6167"/>
                      </a:lnTo>
                      <a:cubicBezTo>
                        <a:pt x="10135" y="5784"/>
                        <a:pt x="10756" y="5784"/>
                        <a:pt x="11139" y="6167"/>
                      </a:cubicBezTo>
                      <a:lnTo>
                        <a:pt x="11761" y="6789"/>
                      </a:lnTo>
                      <a:cubicBezTo>
                        <a:pt x="11699" y="7609"/>
                        <a:pt x="11457" y="8377"/>
                        <a:pt x="11069" y="9054"/>
                      </a:cubicBezTo>
                      <a:cubicBezTo>
                        <a:pt x="10847" y="8919"/>
                        <a:pt x="10588" y="8837"/>
                        <a:pt x="10309" y="8837"/>
                      </a:cubicBezTo>
                      <a:cubicBezTo>
                        <a:pt x="9496" y="8837"/>
                        <a:pt x="8836" y="9496"/>
                        <a:pt x="8836" y="10309"/>
                      </a:cubicBezTo>
                      <a:cubicBezTo>
                        <a:pt x="8836" y="11123"/>
                        <a:pt x="9496" y="11782"/>
                        <a:pt x="10309" y="11782"/>
                      </a:cubicBezTo>
                      <a:cubicBezTo>
                        <a:pt x="11123" y="11782"/>
                        <a:pt x="11782" y="11123"/>
                        <a:pt x="11782" y="10309"/>
                      </a:cubicBezTo>
                      <a:cubicBezTo>
                        <a:pt x="11782" y="10156"/>
                        <a:pt x="11752" y="10012"/>
                        <a:pt x="11709" y="9873"/>
                      </a:cubicBezTo>
                      <a:cubicBezTo>
                        <a:pt x="12146" y="9210"/>
                        <a:pt x="12466" y="8463"/>
                        <a:pt x="12631" y="7659"/>
                      </a:cubicBezTo>
                      <a:lnTo>
                        <a:pt x="15417" y="10446"/>
                      </a:lnTo>
                      <a:cubicBezTo>
                        <a:pt x="15800" y="10829"/>
                        <a:pt x="15800" y="11450"/>
                        <a:pt x="15417" y="11833"/>
                      </a:cubicBezTo>
                      <a:lnTo>
                        <a:pt x="15128" y="12122"/>
                      </a:lnTo>
                      <a:cubicBezTo>
                        <a:pt x="15025" y="12213"/>
                        <a:pt x="14957" y="12341"/>
                        <a:pt x="14957" y="12487"/>
                      </a:cubicBezTo>
                      <a:cubicBezTo>
                        <a:pt x="14957" y="12623"/>
                        <a:pt x="15013" y="12746"/>
                        <a:pt x="15101" y="12835"/>
                      </a:cubicBezTo>
                      <a:lnTo>
                        <a:pt x="20618" y="18367"/>
                      </a:lnTo>
                      <a:cubicBezTo>
                        <a:pt x="20618" y="18367"/>
                        <a:pt x="20618" y="20618"/>
                        <a:pt x="20618" y="20618"/>
                      </a:cubicBezTo>
                      <a:close/>
                      <a:moveTo>
                        <a:pt x="5343" y="11673"/>
                      </a:moveTo>
                      <a:cubicBezTo>
                        <a:pt x="2859" y="11190"/>
                        <a:pt x="982" y="9008"/>
                        <a:pt x="982" y="6383"/>
                      </a:cubicBezTo>
                      <a:cubicBezTo>
                        <a:pt x="982" y="3400"/>
                        <a:pt x="3399" y="982"/>
                        <a:pt x="6382" y="982"/>
                      </a:cubicBezTo>
                      <a:cubicBezTo>
                        <a:pt x="9011" y="982"/>
                        <a:pt x="11198" y="2862"/>
                        <a:pt x="11681" y="5349"/>
                      </a:cubicBezTo>
                      <a:cubicBezTo>
                        <a:pt x="10910" y="4719"/>
                        <a:pt x="9777" y="4755"/>
                        <a:pt x="9058" y="5473"/>
                      </a:cubicBezTo>
                      <a:lnTo>
                        <a:pt x="5474" y="9058"/>
                      </a:lnTo>
                      <a:cubicBezTo>
                        <a:pt x="4757" y="9775"/>
                        <a:pt x="4719" y="10904"/>
                        <a:pt x="5343" y="11673"/>
                      </a:cubicBezTo>
                      <a:moveTo>
                        <a:pt x="21456" y="17817"/>
                      </a:moveTo>
                      <a:lnTo>
                        <a:pt x="16142" y="12488"/>
                      </a:lnTo>
                      <a:cubicBezTo>
                        <a:pt x="16874" y="11720"/>
                        <a:pt x="16865" y="10507"/>
                        <a:pt x="16111" y="9752"/>
                      </a:cubicBezTo>
                      <a:lnTo>
                        <a:pt x="12763" y="6404"/>
                      </a:lnTo>
                      <a:cubicBezTo>
                        <a:pt x="12763" y="6396"/>
                        <a:pt x="12764" y="6389"/>
                        <a:pt x="12764" y="6383"/>
                      </a:cubicBezTo>
                      <a:cubicBezTo>
                        <a:pt x="12764" y="2857"/>
                        <a:pt x="9907" y="0"/>
                        <a:pt x="6382" y="0"/>
                      </a:cubicBezTo>
                      <a:cubicBezTo>
                        <a:pt x="2857" y="0"/>
                        <a:pt x="0" y="2857"/>
                        <a:pt x="0" y="6383"/>
                      </a:cubicBezTo>
                      <a:cubicBezTo>
                        <a:pt x="0" y="9907"/>
                        <a:pt x="2857" y="12764"/>
                        <a:pt x="6382" y="12764"/>
                      </a:cubicBezTo>
                      <a:cubicBezTo>
                        <a:pt x="6389" y="12764"/>
                        <a:pt x="6396" y="12763"/>
                        <a:pt x="6403" y="12763"/>
                      </a:cubicBezTo>
                      <a:lnTo>
                        <a:pt x="9752" y="16111"/>
                      </a:lnTo>
                      <a:cubicBezTo>
                        <a:pt x="10511" y="16870"/>
                        <a:pt x="11735" y="16875"/>
                        <a:pt x="12503" y="16130"/>
                      </a:cubicBezTo>
                      <a:lnTo>
                        <a:pt x="13889" y="17529"/>
                      </a:lnTo>
                      <a:cubicBezTo>
                        <a:pt x="13978" y="17618"/>
                        <a:pt x="14101" y="17673"/>
                        <a:pt x="14236" y="17673"/>
                      </a:cubicBezTo>
                      <a:lnTo>
                        <a:pt x="15709" y="17673"/>
                      </a:lnTo>
                      <a:lnTo>
                        <a:pt x="15709" y="19145"/>
                      </a:lnTo>
                      <a:cubicBezTo>
                        <a:pt x="15709" y="19417"/>
                        <a:pt x="15929" y="19636"/>
                        <a:pt x="16200" y="19636"/>
                      </a:cubicBezTo>
                      <a:lnTo>
                        <a:pt x="17673" y="19636"/>
                      </a:lnTo>
                      <a:lnTo>
                        <a:pt x="17673" y="21109"/>
                      </a:lnTo>
                      <a:cubicBezTo>
                        <a:pt x="17673" y="21381"/>
                        <a:pt x="17893" y="21600"/>
                        <a:pt x="18164" y="21600"/>
                      </a:cubicBezTo>
                      <a:lnTo>
                        <a:pt x="21109" y="21600"/>
                      </a:lnTo>
                      <a:cubicBezTo>
                        <a:pt x="21380" y="21600"/>
                        <a:pt x="21600" y="21381"/>
                        <a:pt x="21600" y="21109"/>
                      </a:cubicBezTo>
                      <a:lnTo>
                        <a:pt x="21600" y="18164"/>
                      </a:lnTo>
                      <a:cubicBezTo>
                        <a:pt x="21600" y="18029"/>
                        <a:pt x="21545" y="17906"/>
                        <a:pt x="21456" y="17817"/>
                      </a:cubicBezTo>
                    </a:path>
                  </a:pathLst>
                </a:custGeom>
                <a:solidFill>
                  <a:schemeClr val="bg1"/>
                </a:solidFill>
                <a:ln w="12700">
                  <a:miter lim="400000"/>
                </a:ln>
              </p:spPr>
              <p:txBody>
                <a:bodyPr lIns="38090" tIns="38090" rIns="38090" bIns="38090" anchor="ctr"/>
                <a:p>
                  <a:pPr defTabSz="456565">
                    <a:defRPr sz="3000" cap="none">
                      <a:solidFill>
                        <a:srgbClr val="FFFFFF"/>
                      </a:solidFill>
                      <a:effectLst>
                        <a:outerShdw blurRad="38100" dist="12700" dir="5400000" rotWithShape="0">
                          <a:srgbClr val="000000">
                            <a:alpha val="50000"/>
                          </a:srgbClr>
                        </a:outerShdw>
                      </a:effectLst>
                      <a:latin typeface="Gill Sans" panose="020B0502020104020203"/>
                      <a:ea typeface="Gill Sans" panose="020B0502020104020203"/>
                      <a:cs typeface="Gill Sans" panose="020B0502020104020203"/>
                      <a:sym typeface="Gill Sans" panose="020B0502020104020203"/>
                    </a:defRPr>
                  </a:pPr>
                  <a:endParaRPr sz="300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Rectangle 30"/>
                <p:cNvSpPr/>
                <p:nvPr/>
              </p:nvSpPr>
              <p:spPr>
                <a:xfrm>
                  <a:off x="2615" y="4808"/>
                  <a:ext cx="2526" cy="1016"/>
                </a:xfrm>
                <a:prstGeom prst="rect">
                  <a:avLst/>
                </a:prstGeom>
              </p:spPr>
              <p:txBody>
                <a:bodyPr wrap="square">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noProof="0" dirty="0">
                      <a:ln>
                        <a:noFill/>
                      </a:ln>
                      <a:solidFill>
                        <a:schemeClr val="bg1"/>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思源黑体" panose="020B0500000000000000" pitchFamily="34" charset="-122"/>
                    </a:rPr>
                    <a:t>积极促进消费升级</a:t>
                  </a:r>
                  <a:endParaRPr lang="zh-CN" altLang="en-US" noProof="0" dirty="0">
                    <a:ln>
                      <a:noFill/>
                    </a:ln>
                    <a:solidFill>
                      <a:schemeClr val="bg1"/>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思源黑体" panose="020B0500000000000000" pitchFamily="34" charset="-122"/>
                  </a:endParaRPr>
                </a:p>
              </p:txBody>
            </p:sp>
          </p:grpSp>
          <p:grpSp>
            <p:nvGrpSpPr>
              <p:cNvPr id="2" name="组合 1"/>
              <p:cNvGrpSpPr/>
              <p:nvPr/>
            </p:nvGrpSpPr>
            <p:grpSpPr>
              <a:xfrm>
                <a:off x="8327" y="5373"/>
                <a:ext cx="8598" cy="1048"/>
                <a:chOff x="8327" y="5373"/>
                <a:chExt cx="8598" cy="1048"/>
              </a:xfrm>
            </p:grpSpPr>
            <p:sp>
              <p:nvSpPr>
                <p:cNvPr id="26" name="Rectangle 30"/>
                <p:cNvSpPr/>
                <p:nvPr/>
              </p:nvSpPr>
              <p:spPr>
                <a:xfrm>
                  <a:off x="8327" y="5373"/>
                  <a:ext cx="2546" cy="1016"/>
                </a:xfrm>
                <a:prstGeom prst="rect">
                  <a:avLst/>
                </a:prstGeom>
              </p:spPr>
              <p:txBody>
                <a:bodyPr wrap="square">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noProof="0" dirty="0">
                      <a:ln>
                        <a:noFill/>
                      </a:ln>
                      <a:solidFill>
                        <a:schemeClr val="bg1"/>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思源黑体" panose="020B0500000000000000" pitchFamily="34" charset="-122"/>
                    </a:rPr>
                    <a:t>积极拓展投资空间</a:t>
                  </a:r>
                  <a:endParaRPr lang="zh-CN" altLang="en-US" noProof="0" dirty="0">
                    <a:ln>
                      <a:noFill/>
                    </a:ln>
                    <a:solidFill>
                      <a:schemeClr val="bg1"/>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思源黑体" panose="020B0500000000000000" pitchFamily="34" charset="-122"/>
                  </a:endParaRPr>
                </a:p>
              </p:txBody>
            </p:sp>
            <p:sp>
              <p:nvSpPr>
                <p:cNvPr id="27" name="Rectangle 30"/>
                <p:cNvSpPr/>
                <p:nvPr/>
              </p:nvSpPr>
              <p:spPr>
                <a:xfrm>
                  <a:off x="13685" y="5405"/>
                  <a:ext cx="3240" cy="1016"/>
                </a:xfrm>
                <a:prstGeom prst="rect">
                  <a:avLst/>
                </a:prstGeom>
              </p:spPr>
              <p:txBody>
                <a:bodyPr wrap="square">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noProof="0" dirty="0">
                      <a:ln>
                        <a:noFill/>
                      </a:ln>
                      <a:solidFill>
                        <a:schemeClr val="bg1"/>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思源黑体" panose="020B0500000000000000" pitchFamily="34" charset="-122"/>
                    </a:rPr>
                    <a:t>积极建设现代流通体系和物流体系</a:t>
                  </a:r>
                  <a:endParaRPr lang="zh-CN" altLang="en-US" noProof="0" dirty="0">
                    <a:ln>
                      <a:noFill/>
                    </a:ln>
                    <a:solidFill>
                      <a:schemeClr val="bg1"/>
                    </a:solidFill>
                    <a:effectLst/>
                    <a:uLnTx/>
                    <a:uFillTx/>
                    <a:latin typeface="微软雅黑" panose="020B0503020204020204" pitchFamily="34" charset="-122"/>
                    <a:ea typeface="微软雅黑" panose="020B0503020204020204" pitchFamily="34" charset="-122"/>
                    <a:cs typeface="Open Sans" panose="020B0606030504020204" pitchFamily="34" charset="0"/>
                    <a:sym typeface="思源黑体" panose="020B0500000000000000" pitchFamily="34" charset="-122"/>
                  </a:endParaRPr>
                </a:p>
              </p:txBody>
            </p:sp>
          </p:grpSp>
        </p:grpSp>
        <p:sp>
          <p:nvSpPr>
            <p:cNvPr id="17424" name="Freeform 21"/>
            <p:cNvSpPr>
              <a:spLocks noEditPoints="1"/>
            </p:cNvSpPr>
            <p:nvPr/>
          </p:nvSpPr>
          <p:spPr bwMode="auto">
            <a:xfrm>
              <a:off x="14845" y="4476"/>
              <a:ext cx="884" cy="641"/>
            </a:xfrm>
            <a:custGeom>
              <a:avLst/>
              <a:gdLst>
                <a:gd name="T0" fmla="*/ 810872833 w 69"/>
                <a:gd name="T1" fmla="*/ 505932351 h 56"/>
                <a:gd name="T2" fmla="*/ 752115422 w 69"/>
                <a:gd name="T3" fmla="*/ 541231951 h 56"/>
                <a:gd name="T4" fmla="*/ 634597173 w 69"/>
                <a:gd name="T5" fmla="*/ 658889281 h 56"/>
                <a:gd name="T6" fmla="*/ 517078924 w 69"/>
                <a:gd name="T7" fmla="*/ 541231951 h 56"/>
                <a:gd name="T8" fmla="*/ 329048355 w 69"/>
                <a:gd name="T9" fmla="*/ 541231951 h 56"/>
                <a:gd name="T10" fmla="*/ 211533534 w 69"/>
                <a:gd name="T11" fmla="*/ 658889281 h 56"/>
                <a:gd name="T12" fmla="*/ 94015285 w 69"/>
                <a:gd name="T13" fmla="*/ 541231951 h 56"/>
                <a:gd name="T14" fmla="*/ 58757410 w 69"/>
                <a:gd name="T15" fmla="*/ 541231951 h 56"/>
                <a:gd name="T16" fmla="*/ 0 w 69"/>
                <a:gd name="T17" fmla="*/ 505932351 h 56"/>
                <a:gd name="T18" fmla="*/ 35254446 w 69"/>
                <a:gd name="T19" fmla="*/ 482401571 h 56"/>
                <a:gd name="T20" fmla="*/ 35254446 w 69"/>
                <a:gd name="T21" fmla="*/ 329444641 h 56"/>
                <a:gd name="T22" fmla="*/ 47005928 w 69"/>
                <a:gd name="T23" fmla="*/ 235318090 h 56"/>
                <a:gd name="T24" fmla="*/ 141021213 w 69"/>
                <a:gd name="T25" fmla="*/ 141191540 h 56"/>
                <a:gd name="T26" fmla="*/ 199778624 w 69"/>
                <a:gd name="T27" fmla="*/ 117657330 h 56"/>
                <a:gd name="T28" fmla="*/ 270290944 w 69"/>
                <a:gd name="T29" fmla="*/ 117657330 h 56"/>
                <a:gd name="T30" fmla="*/ 270290944 w 69"/>
                <a:gd name="T31" fmla="*/ 23530780 h 56"/>
                <a:gd name="T32" fmla="*/ 305545390 w 69"/>
                <a:gd name="T33" fmla="*/ 0 h 56"/>
                <a:gd name="T34" fmla="*/ 787369868 w 69"/>
                <a:gd name="T35" fmla="*/ 0 h 56"/>
                <a:gd name="T36" fmla="*/ 810872833 w 69"/>
                <a:gd name="T37" fmla="*/ 23530780 h 56"/>
                <a:gd name="T38" fmla="*/ 810872833 w 69"/>
                <a:gd name="T39" fmla="*/ 505932351 h 56"/>
                <a:gd name="T40" fmla="*/ 270290944 w 69"/>
                <a:gd name="T41" fmla="*/ 294148471 h 56"/>
                <a:gd name="T42" fmla="*/ 270290944 w 69"/>
                <a:gd name="T43" fmla="*/ 176487710 h 56"/>
                <a:gd name="T44" fmla="*/ 199778624 w 69"/>
                <a:gd name="T45" fmla="*/ 176487710 h 56"/>
                <a:gd name="T46" fmla="*/ 188027141 w 69"/>
                <a:gd name="T47" fmla="*/ 176487710 h 56"/>
                <a:gd name="T48" fmla="*/ 94015285 w 69"/>
                <a:gd name="T49" fmla="*/ 270614260 h 56"/>
                <a:gd name="T50" fmla="*/ 94015285 w 69"/>
                <a:gd name="T51" fmla="*/ 282379650 h 56"/>
                <a:gd name="T52" fmla="*/ 94015285 w 69"/>
                <a:gd name="T53" fmla="*/ 294148471 h 56"/>
                <a:gd name="T54" fmla="*/ 270290944 w 69"/>
                <a:gd name="T55" fmla="*/ 294148471 h 56"/>
                <a:gd name="T56" fmla="*/ 211533534 w 69"/>
                <a:gd name="T57" fmla="*/ 482401571 h 56"/>
                <a:gd name="T58" fmla="*/ 152772695 w 69"/>
                <a:gd name="T59" fmla="*/ 541231951 h 56"/>
                <a:gd name="T60" fmla="*/ 211533534 w 69"/>
                <a:gd name="T61" fmla="*/ 600058901 h 56"/>
                <a:gd name="T62" fmla="*/ 270290944 w 69"/>
                <a:gd name="T63" fmla="*/ 541231951 h 56"/>
                <a:gd name="T64" fmla="*/ 211533534 w 69"/>
                <a:gd name="T65" fmla="*/ 482401571 h 56"/>
                <a:gd name="T66" fmla="*/ 634597173 w 69"/>
                <a:gd name="T67" fmla="*/ 482401571 h 56"/>
                <a:gd name="T68" fmla="*/ 575836335 w 69"/>
                <a:gd name="T69" fmla="*/ 541231951 h 56"/>
                <a:gd name="T70" fmla="*/ 634597173 w 69"/>
                <a:gd name="T71" fmla="*/ 600058901 h 56"/>
                <a:gd name="T72" fmla="*/ 693354584 w 69"/>
                <a:gd name="T73" fmla="*/ 541231951 h 56"/>
                <a:gd name="T74" fmla="*/ 634597173 w 69"/>
                <a:gd name="T75" fmla="*/ 482401571 h 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9" h="56">
                  <a:moveTo>
                    <a:pt x="69" y="43"/>
                  </a:moveTo>
                  <a:cubicBezTo>
                    <a:pt x="69" y="46"/>
                    <a:pt x="66" y="46"/>
                    <a:pt x="64" y="46"/>
                  </a:cubicBezTo>
                  <a:cubicBezTo>
                    <a:pt x="64" y="52"/>
                    <a:pt x="60" y="56"/>
                    <a:pt x="54" y="56"/>
                  </a:cubicBezTo>
                  <a:cubicBezTo>
                    <a:pt x="48" y="56"/>
                    <a:pt x="44" y="52"/>
                    <a:pt x="44" y="46"/>
                  </a:cubicBezTo>
                  <a:cubicBezTo>
                    <a:pt x="28" y="46"/>
                    <a:pt x="28" y="46"/>
                    <a:pt x="28" y="46"/>
                  </a:cubicBezTo>
                  <a:cubicBezTo>
                    <a:pt x="28" y="52"/>
                    <a:pt x="24" y="56"/>
                    <a:pt x="18" y="56"/>
                  </a:cubicBezTo>
                  <a:cubicBezTo>
                    <a:pt x="12" y="56"/>
                    <a:pt x="8" y="52"/>
                    <a:pt x="8" y="46"/>
                  </a:cubicBezTo>
                  <a:cubicBezTo>
                    <a:pt x="5" y="46"/>
                    <a:pt x="5" y="46"/>
                    <a:pt x="5" y="46"/>
                  </a:cubicBezTo>
                  <a:cubicBezTo>
                    <a:pt x="3" y="46"/>
                    <a:pt x="0" y="46"/>
                    <a:pt x="0" y="43"/>
                  </a:cubicBezTo>
                  <a:cubicBezTo>
                    <a:pt x="0" y="42"/>
                    <a:pt x="1" y="41"/>
                    <a:pt x="3" y="41"/>
                  </a:cubicBezTo>
                  <a:cubicBezTo>
                    <a:pt x="3" y="28"/>
                    <a:pt x="3" y="28"/>
                    <a:pt x="3" y="28"/>
                  </a:cubicBezTo>
                  <a:cubicBezTo>
                    <a:pt x="3" y="25"/>
                    <a:pt x="2" y="22"/>
                    <a:pt x="4" y="20"/>
                  </a:cubicBezTo>
                  <a:cubicBezTo>
                    <a:pt x="12" y="12"/>
                    <a:pt x="12" y="12"/>
                    <a:pt x="12" y="12"/>
                  </a:cubicBezTo>
                  <a:cubicBezTo>
                    <a:pt x="13" y="11"/>
                    <a:pt x="15" y="10"/>
                    <a:pt x="17" y="10"/>
                  </a:cubicBezTo>
                  <a:cubicBezTo>
                    <a:pt x="23" y="10"/>
                    <a:pt x="23" y="10"/>
                    <a:pt x="23" y="10"/>
                  </a:cubicBezTo>
                  <a:cubicBezTo>
                    <a:pt x="23" y="2"/>
                    <a:pt x="23" y="2"/>
                    <a:pt x="23" y="2"/>
                  </a:cubicBezTo>
                  <a:cubicBezTo>
                    <a:pt x="23" y="1"/>
                    <a:pt x="24" y="0"/>
                    <a:pt x="26" y="0"/>
                  </a:cubicBezTo>
                  <a:cubicBezTo>
                    <a:pt x="67" y="0"/>
                    <a:pt x="67" y="0"/>
                    <a:pt x="67" y="0"/>
                  </a:cubicBezTo>
                  <a:cubicBezTo>
                    <a:pt x="68" y="0"/>
                    <a:pt x="69" y="1"/>
                    <a:pt x="69" y="2"/>
                  </a:cubicBezTo>
                  <a:lnTo>
                    <a:pt x="69" y="43"/>
                  </a:lnTo>
                  <a:close/>
                  <a:moveTo>
                    <a:pt x="23" y="25"/>
                  </a:moveTo>
                  <a:cubicBezTo>
                    <a:pt x="23" y="15"/>
                    <a:pt x="23" y="15"/>
                    <a:pt x="23" y="15"/>
                  </a:cubicBezTo>
                  <a:cubicBezTo>
                    <a:pt x="17" y="15"/>
                    <a:pt x="17" y="15"/>
                    <a:pt x="17" y="15"/>
                  </a:cubicBezTo>
                  <a:cubicBezTo>
                    <a:pt x="17" y="15"/>
                    <a:pt x="16" y="15"/>
                    <a:pt x="16" y="15"/>
                  </a:cubicBezTo>
                  <a:cubicBezTo>
                    <a:pt x="8" y="23"/>
                    <a:pt x="8" y="23"/>
                    <a:pt x="8" y="23"/>
                  </a:cubicBezTo>
                  <a:cubicBezTo>
                    <a:pt x="8" y="23"/>
                    <a:pt x="8" y="24"/>
                    <a:pt x="8" y="24"/>
                  </a:cubicBezTo>
                  <a:cubicBezTo>
                    <a:pt x="8" y="25"/>
                    <a:pt x="8" y="25"/>
                    <a:pt x="8" y="25"/>
                  </a:cubicBezTo>
                  <a:lnTo>
                    <a:pt x="23" y="25"/>
                  </a:lnTo>
                  <a:close/>
                  <a:moveTo>
                    <a:pt x="18" y="41"/>
                  </a:moveTo>
                  <a:cubicBezTo>
                    <a:pt x="15" y="41"/>
                    <a:pt x="13" y="43"/>
                    <a:pt x="13" y="46"/>
                  </a:cubicBezTo>
                  <a:cubicBezTo>
                    <a:pt x="13" y="49"/>
                    <a:pt x="15" y="51"/>
                    <a:pt x="18" y="51"/>
                  </a:cubicBezTo>
                  <a:cubicBezTo>
                    <a:pt x="21" y="51"/>
                    <a:pt x="23" y="49"/>
                    <a:pt x="23" y="46"/>
                  </a:cubicBezTo>
                  <a:cubicBezTo>
                    <a:pt x="23" y="43"/>
                    <a:pt x="21" y="41"/>
                    <a:pt x="18" y="41"/>
                  </a:cubicBezTo>
                  <a:close/>
                  <a:moveTo>
                    <a:pt x="54" y="41"/>
                  </a:moveTo>
                  <a:cubicBezTo>
                    <a:pt x="51" y="41"/>
                    <a:pt x="49" y="43"/>
                    <a:pt x="49" y="46"/>
                  </a:cubicBezTo>
                  <a:cubicBezTo>
                    <a:pt x="49" y="49"/>
                    <a:pt x="51" y="51"/>
                    <a:pt x="54" y="51"/>
                  </a:cubicBezTo>
                  <a:cubicBezTo>
                    <a:pt x="57" y="51"/>
                    <a:pt x="59" y="49"/>
                    <a:pt x="59" y="46"/>
                  </a:cubicBezTo>
                  <a:cubicBezTo>
                    <a:pt x="59" y="43"/>
                    <a:pt x="57" y="41"/>
                    <a:pt x="54"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p>
              <a:pPr defTabSz="457200" eaLnBrk="0" fontAlgn="base" hangingPunct="0">
                <a:spcBef>
                  <a:spcPct val="0"/>
                </a:spcBef>
                <a:spcAft>
                  <a:spcPct val="0"/>
                </a:spcAft>
              </a:pPr>
              <a:endParaRPr lang="zh-CN" altLang="en-US">
                <a:solidFill>
                  <a:prstClr val="black"/>
                </a:solidFill>
                <a:latin typeface="字魂35号-经典雅黑" panose="00000500000000000000" pitchFamily="2" charset="-122"/>
                <a:ea typeface="字魂35号-经典雅黑" panose="00000500000000000000" pitchFamily="2" charset="-122"/>
                <a:sym typeface="字魂35号-经典雅黑"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矩形 12"/>
          <p:cNvSpPr/>
          <p:nvPr/>
        </p:nvSpPr>
        <p:spPr>
          <a:xfrm>
            <a:off x="-5715" y="188595"/>
            <a:ext cx="12195175" cy="610235"/>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5715" y="0"/>
            <a:ext cx="12224385" cy="770890"/>
          </a:xfrm>
          <a:prstGeom prst="rect">
            <a:avLst/>
          </a:prstGeom>
          <a:gradFill>
            <a:gsLst>
              <a:gs pos="98000">
                <a:srgbClr val="D8090F"/>
              </a:gs>
              <a:gs pos="0">
                <a:srgbClr val="C0504D"/>
              </a:gs>
            </a:gsLst>
            <a:lin ang="138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1" name="矩形: 圆角 140"/>
          <p:cNvSpPr/>
          <p:nvPr/>
        </p:nvSpPr>
        <p:spPr>
          <a:xfrm rot="2795114">
            <a:off x="-125982" y="304877"/>
            <a:ext cx="216287" cy="216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100" name="文本框 99"/>
          <p:cNvSpPr txBox="1"/>
          <p:nvPr/>
        </p:nvSpPr>
        <p:spPr>
          <a:xfrm>
            <a:off x="370840" y="188595"/>
            <a:ext cx="11471275" cy="398780"/>
          </a:xfrm>
          <a:prstGeom prst="rect">
            <a:avLst/>
          </a:prstGeom>
          <a:noFill/>
          <a:ln w="9525">
            <a:noFill/>
          </a:ln>
        </p:spPr>
        <p:txBody>
          <a:bodyPr wrap="square">
            <a:spAutoFit/>
          </a:bodyPr>
          <a:p>
            <a:pPr indent="0"/>
            <a:r>
              <a:rPr lang="zh-CN"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着力全面推进改革开放，积极培育竞争与合作新优势</a:t>
            </a:r>
            <a:endParaRPr lang="zh-CN"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5" name="组合 44"/>
          <p:cNvGrpSpPr/>
          <p:nvPr/>
        </p:nvGrpSpPr>
        <p:grpSpPr>
          <a:xfrm rot="20340000">
            <a:off x="6750164" y="2357099"/>
            <a:ext cx="1614170" cy="1765935"/>
            <a:chOff x="10743" y="4616"/>
            <a:chExt cx="2542" cy="2781"/>
          </a:xfrm>
        </p:grpSpPr>
        <p:sp>
          <p:nvSpPr>
            <p:cNvPr id="10" name="Freeform 114"/>
            <p:cNvSpPr/>
            <p:nvPr/>
          </p:nvSpPr>
          <p:spPr bwMode="auto">
            <a:xfrm>
              <a:off x="10909" y="4616"/>
              <a:ext cx="2353" cy="2781"/>
            </a:xfrm>
            <a:custGeom>
              <a:avLst/>
              <a:gdLst>
                <a:gd name="T0" fmla="*/ 136 w 330"/>
                <a:gd name="T1" fmla="*/ 390 h 390"/>
                <a:gd name="T2" fmla="*/ 2 w 330"/>
                <a:gd name="T3" fmla="*/ 337 h 390"/>
                <a:gd name="T4" fmla="*/ 2 w 330"/>
                <a:gd name="T5" fmla="*/ 330 h 390"/>
                <a:gd name="T6" fmla="*/ 8 w 330"/>
                <a:gd name="T7" fmla="*/ 330 h 390"/>
                <a:gd name="T8" fmla="*/ 136 w 330"/>
                <a:gd name="T9" fmla="*/ 381 h 390"/>
                <a:gd name="T10" fmla="*/ 321 w 330"/>
                <a:gd name="T11" fmla="*/ 195 h 390"/>
                <a:gd name="T12" fmla="*/ 136 w 330"/>
                <a:gd name="T13" fmla="*/ 9 h 390"/>
                <a:gd name="T14" fmla="*/ 45 w 330"/>
                <a:gd name="T15" fmla="*/ 33 h 390"/>
                <a:gd name="T16" fmla="*/ 39 w 330"/>
                <a:gd name="T17" fmla="*/ 31 h 390"/>
                <a:gd name="T18" fmla="*/ 40 w 330"/>
                <a:gd name="T19" fmla="*/ 25 h 390"/>
                <a:gd name="T20" fmla="*/ 136 w 330"/>
                <a:gd name="T21" fmla="*/ 0 h 390"/>
                <a:gd name="T22" fmla="*/ 330 w 330"/>
                <a:gd name="T23" fmla="*/ 195 h 390"/>
                <a:gd name="T24" fmla="*/ 136 w 330"/>
                <a:gd name="T25"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390">
                  <a:moveTo>
                    <a:pt x="136" y="390"/>
                  </a:moveTo>
                  <a:cubicBezTo>
                    <a:pt x="86" y="390"/>
                    <a:pt x="38" y="371"/>
                    <a:pt x="2" y="337"/>
                  </a:cubicBezTo>
                  <a:cubicBezTo>
                    <a:pt x="0" y="335"/>
                    <a:pt x="0" y="332"/>
                    <a:pt x="2" y="330"/>
                  </a:cubicBezTo>
                  <a:cubicBezTo>
                    <a:pt x="4" y="328"/>
                    <a:pt x="7" y="328"/>
                    <a:pt x="8" y="330"/>
                  </a:cubicBezTo>
                  <a:cubicBezTo>
                    <a:pt x="43" y="363"/>
                    <a:pt x="88" y="381"/>
                    <a:pt x="136" y="381"/>
                  </a:cubicBezTo>
                  <a:cubicBezTo>
                    <a:pt x="238" y="381"/>
                    <a:pt x="321" y="297"/>
                    <a:pt x="321" y="195"/>
                  </a:cubicBezTo>
                  <a:cubicBezTo>
                    <a:pt x="321" y="92"/>
                    <a:pt x="238" y="9"/>
                    <a:pt x="136" y="9"/>
                  </a:cubicBezTo>
                  <a:cubicBezTo>
                    <a:pt x="104" y="9"/>
                    <a:pt x="72" y="17"/>
                    <a:pt x="45" y="33"/>
                  </a:cubicBezTo>
                  <a:cubicBezTo>
                    <a:pt x="43" y="34"/>
                    <a:pt x="40" y="33"/>
                    <a:pt x="39" y="31"/>
                  </a:cubicBezTo>
                  <a:cubicBezTo>
                    <a:pt x="37" y="29"/>
                    <a:pt x="38" y="26"/>
                    <a:pt x="40" y="25"/>
                  </a:cubicBezTo>
                  <a:cubicBezTo>
                    <a:pt x="69" y="9"/>
                    <a:pt x="102" y="0"/>
                    <a:pt x="136" y="0"/>
                  </a:cubicBezTo>
                  <a:cubicBezTo>
                    <a:pt x="243" y="0"/>
                    <a:pt x="330" y="87"/>
                    <a:pt x="330" y="195"/>
                  </a:cubicBezTo>
                  <a:cubicBezTo>
                    <a:pt x="330" y="302"/>
                    <a:pt x="243" y="390"/>
                    <a:pt x="136" y="390"/>
                  </a:cubicBezTo>
                  <a:close/>
                </a:path>
              </a:pathLst>
            </a:custGeom>
            <a:solidFill>
              <a:srgbClr val="D60B10"/>
            </a:solidFill>
            <a:ln>
              <a:solidFill>
                <a:srgbClr val="FF0000"/>
              </a:solidFill>
            </a:ln>
          </p:spPr>
          <p:txBody>
            <a:bodyPr vert="horz" wrap="square" lIns="45720" tIns="22860" rIns="45720" bIns="22860" numCol="1" anchor="t" anchorCtr="0" compatLnSpc="1"/>
            <a:p>
              <a:endParaRPr lang="en-US" sz="450"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7" name="组合 26"/>
            <p:cNvGrpSpPr/>
            <p:nvPr/>
          </p:nvGrpSpPr>
          <p:grpSpPr>
            <a:xfrm>
              <a:off x="10743" y="4873"/>
              <a:ext cx="2268" cy="2268"/>
              <a:chOff x="10743" y="4873"/>
              <a:chExt cx="2268" cy="2268"/>
            </a:xfrm>
          </p:grpSpPr>
          <p:sp>
            <p:nvSpPr>
              <p:cNvPr id="7" name="Freeform 109"/>
              <p:cNvSpPr>
                <a:spLocks noEditPoints="1"/>
              </p:cNvSpPr>
              <p:nvPr/>
            </p:nvSpPr>
            <p:spPr bwMode="auto">
              <a:xfrm>
                <a:off x="10743" y="4873"/>
                <a:ext cx="2269" cy="2269"/>
              </a:xfrm>
              <a:custGeom>
                <a:avLst/>
                <a:gdLst>
                  <a:gd name="T0" fmla="*/ 318 w 318"/>
                  <a:gd name="T1" fmla="*/ 182 h 318"/>
                  <a:gd name="T2" fmla="*/ 318 w 318"/>
                  <a:gd name="T3" fmla="*/ 136 h 318"/>
                  <a:gd name="T4" fmla="*/ 281 w 318"/>
                  <a:gd name="T5" fmla="*/ 123 h 318"/>
                  <a:gd name="T6" fmla="*/ 271 w 318"/>
                  <a:gd name="T7" fmla="*/ 97 h 318"/>
                  <a:gd name="T8" fmla="*/ 287 w 318"/>
                  <a:gd name="T9" fmla="*/ 63 h 318"/>
                  <a:gd name="T10" fmla="*/ 255 w 318"/>
                  <a:gd name="T11" fmla="*/ 30 h 318"/>
                  <a:gd name="T12" fmla="*/ 220 w 318"/>
                  <a:gd name="T13" fmla="*/ 47 h 318"/>
                  <a:gd name="T14" fmla="*/ 194 w 318"/>
                  <a:gd name="T15" fmla="*/ 36 h 318"/>
                  <a:gd name="T16" fmla="*/ 182 w 318"/>
                  <a:gd name="T17" fmla="*/ 0 h 318"/>
                  <a:gd name="T18" fmla="*/ 136 w 318"/>
                  <a:gd name="T19" fmla="*/ 0 h 318"/>
                  <a:gd name="T20" fmla="*/ 123 w 318"/>
                  <a:gd name="T21" fmla="*/ 36 h 318"/>
                  <a:gd name="T22" fmla="*/ 97 w 318"/>
                  <a:gd name="T23" fmla="*/ 47 h 318"/>
                  <a:gd name="T24" fmla="*/ 62 w 318"/>
                  <a:gd name="T25" fmla="*/ 30 h 318"/>
                  <a:gd name="T26" fmla="*/ 30 w 318"/>
                  <a:gd name="T27" fmla="*/ 63 h 318"/>
                  <a:gd name="T28" fmla="*/ 47 w 318"/>
                  <a:gd name="T29" fmla="*/ 97 h 318"/>
                  <a:gd name="T30" fmla="*/ 36 w 318"/>
                  <a:gd name="T31" fmla="*/ 123 h 318"/>
                  <a:gd name="T32" fmla="*/ 0 w 318"/>
                  <a:gd name="T33" fmla="*/ 136 h 318"/>
                  <a:gd name="T34" fmla="*/ 0 w 318"/>
                  <a:gd name="T35" fmla="*/ 182 h 318"/>
                  <a:gd name="T36" fmla="*/ 36 w 318"/>
                  <a:gd name="T37" fmla="*/ 194 h 318"/>
                  <a:gd name="T38" fmla="*/ 47 w 318"/>
                  <a:gd name="T39" fmla="*/ 220 h 318"/>
                  <a:gd name="T40" fmla="*/ 30 w 318"/>
                  <a:gd name="T41" fmla="*/ 255 h 318"/>
                  <a:gd name="T42" fmla="*/ 62 w 318"/>
                  <a:gd name="T43" fmla="*/ 288 h 318"/>
                  <a:gd name="T44" fmla="*/ 97 w 318"/>
                  <a:gd name="T45" fmla="*/ 271 h 318"/>
                  <a:gd name="T46" fmla="*/ 123 w 318"/>
                  <a:gd name="T47" fmla="*/ 282 h 318"/>
                  <a:gd name="T48" fmla="*/ 136 w 318"/>
                  <a:gd name="T49" fmla="*/ 318 h 318"/>
                  <a:gd name="T50" fmla="*/ 182 w 318"/>
                  <a:gd name="T51" fmla="*/ 318 h 318"/>
                  <a:gd name="T52" fmla="*/ 194 w 318"/>
                  <a:gd name="T53" fmla="*/ 282 h 318"/>
                  <a:gd name="T54" fmla="*/ 220 w 318"/>
                  <a:gd name="T55" fmla="*/ 271 h 318"/>
                  <a:gd name="T56" fmla="*/ 255 w 318"/>
                  <a:gd name="T57" fmla="*/ 288 h 318"/>
                  <a:gd name="T58" fmla="*/ 287 w 318"/>
                  <a:gd name="T59" fmla="*/ 255 h 318"/>
                  <a:gd name="T60" fmla="*/ 271 w 318"/>
                  <a:gd name="T61" fmla="*/ 220 h 318"/>
                  <a:gd name="T62" fmla="*/ 281 w 318"/>
                  <a:gd name="T63" fmla="*/ 194 h 318"/>
                  <a:gd name="T64" fmla="*/ 318 w 318"/>
                  <a:gd name="T65" fmla="*/ 182 h 318"/>
                  <a:gd name="T66" fmla="*/ 159 w 318"/>
                  <a:gd name="T67" fmla="*/ 238 h 318"/>
                  <a:gd name="T68" fmla="*/ 79 w 318"/>
                  <a:gd name="T69" fmla="*/ 159 h 318"/>
                  <a:gd name="T70" fmla="*/ 159 w 318"/>
                  <a:gd name="T71" fmla="*/ 79 h 318"/>
                  <a:gd name="T72" fmla="*/ 238 w 318"/>
                  <a:gd name="T73" fmla="*/ 159 h 318"/>
                  <a:gd name="T74" fmla="*/ 159 w 318"/>
                  <a:gd name="T75" fmla="*/ 23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8" h="318">
                    <a:moveTo>
                      <a:pt x="318" y="182"/>
                    </a:moveTo>
                    <a:cubicBezTo>
                      <a:pt x="318" y="136"/>
                      <a:pt x="318" y="136"/>
                      <a:pt x="318" y="136"/>
                    </a:cubicBezTo>
                    <a:cubicBezTo>
                      <a:pt x="281" y="123"/>
                      <a:pt x="281" y="123"/>
                      <a:pt x="281" y="123"/>
                    </a:cubicBezTo>
                    <a:cubicBezTo>
                      <a:pt x="279" y="114"/>
                      <a:pt x="275" y="105"/>
                      <a:pt x="271" y="97"/>
                    </a:cubicBezTo>
                    <a:cubicBezTo>
                      <a:pt x="287" y="63"/>
                      <a:pt x="287" y="63"/>
                      <a:pt x="287" y="63"/>
                    </a:cubicBezTo>
                    <a:cubicBezTo>
                      <a:pt x="255" y="30"/>
                      <a:pt x="255" y="30"/>
                      <a:pt x="255" y="30"/>
                    </a:cubicBezTo>
                    <a:cubicBezTo>
                      <a:pt x="220" y="47"/>
                      <a:pt x="220" y="47"/>
                      <a:pt x="220" y="47"/>
                    </a:cubicBezTo>
                    <a:cubicBezTo>
                      <a:pt x="212" y="42"/>
                      <a:pt x="203" y="39"/>
                      <a:pt x="194" y="36"/>
                    </a:cubicBezTo>
                    <a:cubicBezTo>
                      <a:pt x="182" y="0"/>
                      <a:pt x="182" y="0"/>
                      <a:pt x="182" y="0"/>
                    </a:cubicBezTo>
                    <a:cubicBezTo>
                      <a:pt x="136" y="0"/>
                      <a:pt x="136" y="0"/>
                      <a:pt x="136" y="0"/>
                    </a:cubicBezTo>
                    <a:cubicBezTo>
                      <a:pt x="123" y="36"/>
                      <a:pt x="123" y="36"/>
                      <a:pt x="123" y="36"/>
                    </a:cubicBezTo>
                    <a:cubicBezTo>
                      <a:pt x="114" y="39"/>
                      <a:pt x="105" y="42"/>
                      <a:pt x="97" y="47"/>
                    </a:cubicBezTo>
                    <a:cubicBezTo>
                      <a:pt x="62" y="30"/>
                      <a:pt x="62" y="30"/>
                      <a:pt x="62" y="30"/>
                    </a:cubicBezTo>
                    <a:cubicBezTo>
                      <a:pt x="30" y="63"/>
                      <a:pt x="30" y="63"/>
                      <a:pt x="30" y="63"/>
                    </a:cubicBezTo>
                    <a:cubicBezTo>
                      <a:pt x="47" y="97"/>
                      <a:pt x="47" y="97"/>
                      <a:pt x="47" y="97"/>
                    </a:cubicBezTo>
                    <a:cubicBezTo>
                      <a:pt x="42" y="105"/>
                      <a:pt x="38" y="114"/>
                      <a:pt x="36" y="123"/>
                    </a:cubicBezTo>
                    <a:cubicBezTo>
                      <a:pt x="0" y="136"/>
                      <a:pt x="0" y="136"/>
                      <a:pt x="0" y="136"/>
                    </a:cubicBezTo>
                    <a:cubicBezTo>
                      <a:pt x="0" y="182"/>
                      <a:pt x="0" y="182"/>
                      <a:pt x="0" y="182"/>
                    </a:cubicBezTo>
                    <a:cubicBezTo>
                      <a:pt x="36" y="194"/>
                      <a:pt x="36" y="194"/>
                      <a:pt x="36" y="194"/>
                    </a:cubicBezTo>
                    <a:cubicBezTo>
                      <a:pt x="38" y="204"/>
                      <a:pt x="42" y="212"/>
                      <a:pt x="47" y="220"/>
                    </a:cubicBezTo>
                    <a:cubicBezTo>
                      <a:pt x="30" y="255"/>
                      <a:pt x="30" y="255"/>
                      <a:pt x="30" y="255"/>
                    </a:cubicBezTo>
                    <a:cubicBezTo>
                      <a:pt x="62" y="288"/>
                      <a:pt x="62" y="288"/>
                      <a:pt x="62" y="288"/>
                    </a:cubicBezTo>
                    <a:cubicBezTo>
                      <a:pt x="97" y="271"/>
                      <a:pt x="97" y="271"/>
                      <a:pt x="97" y="271"/>
                    </a:cubicBezTo>
                    <a:cubicBezTo>
                      <a:pt x="105" y="275"/>
                      <a:pt x="114" y="279"/>
                      <a:pt x="123" y="282"/>
                    </a:cubicBezTo>
                    <a:cubicBezTo>
                      <a:pt x="136" y="318"/>
                      <a:pt x="136" y="318"/>
                      <a:pt x="136" y="318"/>
                    </a:cubicBezTo>
                    <a:cubicBezTo>
                      <a:pt x="182" y="318"/>
                      <a:pt x="182" y="318"/>
                      <a:pt x="182" y="318"/>
                    </a:cubicBezTo>
                    <a:cubicBezTo>
                      <a:pt x="194" y="282"/>
                      <a:pt x="194" y="282"/>
                      <a:pt x="194" y="282"/>
                    </a:cubicBezTo>
                    <a:cubicBezTo>
                      <a:pt x="203" y="279"/>
                      <a:pt x="212" y="275"/>
                      <a:pt x="220" y="271"/>
                    </a:cubicBezTo>
                    <a:cubicBezTo>
                      <a:pt x="255" y="288"/>
                      <a:pt x="255" y="288"/>
                      <a:pt x="255" y="288"/>
                    </a:cubicBezTo>
                    <a:cubicBezTo>
                      <a:pt x="287" y="255"/>
                      <a:pt x="287" y="255"/>
                      <a:pt x="287" y="255"/>
                    </a:cubicBezTo>
                    <a:cubicBezTo>
                      <a:pt x="271" y="220"/>
                      <a:pt x="271" y="220"/>
                      <a:pt x="271" y="220"/>
                    </a:cubicBezTo>
                    <a:cubicBezTo>
                      <a:pt x="275" y="212"/>
                      <a:pt x="279" y="204"/>
                      <a:pt x="281" y="194"/>
                    </a:cubicBezTo>
                    <a:lnTo>
                      <a:pt x="318" y="182"/>
                    </a:lnTo>
                    <a:close/>
                    <a:moveTo>
                      <a:pt x="159" y="238"/>
                    </a:moveTo>
                    <a:cubicBezTo>
                      <a:pt x="115" y="238"/>
                      <a:pt x="79" y="203"/>
                      <a:pt x="79" y="159"/>
                    </a:cubicBezTo>
                    <a:cubicBezTo>
                      <a:pt x="79" y="115"/>
                      <a:pt x="115" y="79"/>
                      <a:pt x="159" y="79"/>
                    </a:cubicBezTo>
                    <a:cubicBezTo>
                      <a:pt x="202" y="79"/>
                      <a:pt x="238" y="115"/>
                      <a:pt x="238" y="159"/>
                    </a:cubicBezTo>
                    <a:cubicBezTo>
                      <a:pt x="238" y="203"/>
                      <a:pt x="202" y="238"/>
                      <a:pt x="159" y="238"/>
                    </a:cubicBezTo>
                    <a:close/>
                  </a:path>
                </a:pathLst>
              </a:custGeom>
              <a:gradFill>
                <a:gsLst>
                  <a:gs pos="2000">
                    <a:schemeClr val="bg1"/>
                  </a:gs>
                  <a:gs pos="98000">
                    <a:srgbClr val="FF0000"/>
                  </a:gs>
                  <a:gs pos="0">
                    <a:srgbClr val="C0504D"/>
                  </a:gs>
                </a:gsLst>
                <a:lin ang="13800000" scaled="0"/>
              </a:gradFill>
              <a:ln>
                <a:solidFill>
                  <a:srgbClr val="D70B10"/>
                </a:solidFill>
              </a:ln>
            </p:spPr>
            <p:txBody>
              <a:bodyPr vert="horz" wrap="square" lIns="45720" tIns="22860" rIns="45720" bIns="22860" numCol="1" anchor="t" anchorCtr="0" compatLnSpc="1"/>
              <a:p>
                <a:endParaRPr lang="en-US" sz="450"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9" name="Group 48"/>
              <p:cNvGrpSpPr/>
              <p:nvPr/>
            </p:nvGrpSpPr>
            <p:grpSpPr>
              <a:xfrm rot="0">
                <a:off x="11493" y="5625"/>
                <a:ext cx="749" cy="747"/>
                <a:chOff x="4241800" y="3695700"/>
                <a:chExt cx="709613" cy="708025"/>
              </a:xfrm>
              <a:solidFill>
                <a:srgbClr val="D60B10"/>
              </a:solidFill>
            </p:grpSpPr>
            <p:sp>
              <p:nvSpPr>
                <p:cNvPr id="30" name="Freeform 12"/>
                <p:cNvSpPr>
                  <a:spLocks noEditPoints="1"/>
                </p:cNvSpPr>
                <p:nvPr/>
              </p:nvSpPr>
              <p:spPr bwMode="auto">
                <a:xfrm>
                  <a:off x="4241800" y="3695700"/>
                  <a:ext cx="709613" cy="708025"/>
                </a:xfrm>
                <a:custGeom>
                  <a:avLst/>
                  <a:gdLst>
                    <a:gd name="T0" fmla="*/ 454 w 1188"/>
                    <a:gd name="T1" fmla="*/ 908 h 1187"/>
                    <a:gd name="T2" fmla="*/ 454 w 1188"/>
                    <a:gd name="T3" fmla="*/ 908 h 1187"/>
                    <a:gd name="T4" fmla="*/ 698 w 1188"/>
                    <a:gd name="T5" fmla="*/ 837 h 1187"/>
                    <a:gd name="T6" fmla="*/ 723 w 1188"/>
                    <a:gd name="T7" fmla="*/ 861 h 1187"/>
                    <a:gd name="T8" fmla="*/ 694 w 1188"/>
                    <a:gd name="T9" fmla="*/ 890 h 1187"/>
                    <a:gd name="T10" fmla="*/ 950 w 1188"/>
                    <a:gd name="T11" fmla="*/ 1147 h 1187"/>
                    <a:gd name="T12" fmla="*/ 1049 w 1188"/>
                    <a:gd name="T13" fmla="*/ 1187 h 1187"/>
                    <a:gd name="T14" fmla="*/ 1147 w 1188"/>
                    <a:gd name="T15" fmla="*/ 1147 h 1187"/>
                    <a:gd name="T16" fmla="*/ 1188 w 1188"/>
                    <a:gd name="T17" fmla="*/ 1048 h 1187"/>
                    <a:gd name="T18" fmla="*/ 1147 w 1188"/>
                    <a:gd name="T19" fmla="*/ 950 h 1187"/>
                    <a:gd name="T20" fmla="*/ 890 w 1188"/>
                    <a:gd name="T21" fmla="*/ 693 h 1187"/>
                    <a:gd name="T22" fmla="*/ 861 w 1188"/>
                    <a:gd name="T23" fmla="*/ 722 h 1187"/>
                    <a:gd name="T24" fmla="*/ 837 w 1188"/>
                    <a:gd name="T25" fmla="*/ 698 h 1187"/>
                    <a:gd name="T26" fmla="*/ 907 w 1188"/>
                    <a:gd name="T27" fmla="*/ 422 h 1187"/>
                    <a:gd name="T28" fmla="*/ 775 w 1188"/>
                    <a:gd name="T29" fmla="*/ 133 h 1187"/>
                    <a:gd name="T30" fmla="*/ 454 w 1188"/>
                    <a:gd name="T31" fmla="*/ 0 h 1187"/>
                    <a:gd name="T32" fmla="*/ 133 w 1188"/>
                    <a:gd name="T33" fmla="*/ 133 h 1187"/>
                    <a:gd name="T34" fmla="*/ 0 w 1188"/>
                    <a:gd name="T35" fmla="*/ 454 h 1187"/>
                    <a:gd name="T36" fmla="*/ 133 w 1188"/>
                    <a:gd name="T37" fmla="*/ 775 h 1187"/>
                    <a:gd name="T38" fmla="*/ 454 w 1188"/>
                    <a:gd name="T39" fmla="*/ 908 h 1187"/>
                    <a:gd name="T40" fmla="*/ 1116 w 1188"/>
                    <a:gd name="T41" fmla="*/ 1048 h 1187"/>
                    <a:gd name="T42" fmla="*/ 1096 w 1188"/>
                    <a:gd name="T43" fmla="*/ 1096 h 1187"/>
                    <a:gd name="T44" fmla="*/ 1049 w 1188"/>
                    <a:gd name="T45" fmla="*/ 1115 h 1187"/>
                    <a:gd name="T46" fmla="*/ 1001 w 1188"/>
                    <a:gd name="T47" fmla="*/ 1096 h 1187"/>
                    <a:gd name="T48" fmla="*/ 802 w 1188"/>
                    <a:gd name="T49" fmla="*/ 897 h 1187"/>
                    <a:gd name="T50" fmla="*/ 897 w 1188"/>
                    <a:gd name="T51" fmla="*/ 802 h 1187"/>
                    <a:gd name="T52" fmla="*/ 1096 w 1188"/>
                    <a:gd name="T53" fmla="*/ 1001 h 1187"/>
                    <a:gd name="T54" fmla="*/ 1116 w 1188"/>
                    <a:gd name="T55" fmla="*/ 1048 h 1187"/>
                    <a:gd name="T56" fmla="*/ 774 w 1188"/>
                    <a:gd name="T57" fmla="*/ 810 h 1187"/>
                    <a:gd name="T58" fmla="*/ 756 w 1188"/>
                    <a:gd name="T59" fmla="*/ 793 h 1187"/>
                    <a:gd name="T60" fmla="*/ 756 w 1188"/>
                    <a:gd name="T61" fmla="*/ 793 h 1187"/>
                    <a:gd name="T62" fmla="*/ 765 w 1188"/>
                    <a:gd name="T63" fmla="*/ 785 h 1187"/>
                    <a:gd name="T64" fmla="*/ 767 w 1188"/>
                    <a:gd name="T65" fmla="*/ 783 h 1187"/>
                    <a:gd name="T66" fmla="*/ 775 w 1188"/>
                    <a:gd name="T67" fmla="*/ 775 h 1187"/>
                    <a:gd name="T68" fmla="*/ 784 w 1188"/>
                    <a:gd name="T69" fmla="*/ 766 h 1187"/>
                    <a:gd name="T70" fmla="*/ 785 w 1188"/>
                    <a:gd name="T71" fmla="*/ 765 h 1187"/>
                    <a:gd name="T72" fmla="*/ 793 w 1188"/>
                    <a:gd name="T73" fmla="*/ 756 h 1187"/>
                    <a:gd name="T74" fmla="*/ 793 w 1188"/>
                    <a:gd name="T75" fmla="*/ 756 h 1187"/>
                    <a:gd name="T76" fmla="*/ 810 w 1188"/>
                    <a:gd name="T77" fmla="*/ 773 h 1187"/>
                    <a:gd name="T78" fmla="*/ 774 w 1188"/>
                    <a:gd name="T79" fmla="*/ 810 h 1187"/>
                    <a:gd name="T80" fmla="*/ 184 w 1188"/>
                    <a:gd name="T81" fmla="*/ 184 h 1187"/>
                    <a:gd name="T82" fmla="*/ 454 w 1188"/>
                    <a:gd name="T83" fmla="*/ 72 h 1187"/>
                    <a:gd name="T84" fmla="*/ 724 w 1188"/>
                    <a:gd name="T85" fmla="*/ 184 h 1187"/>
                    <a:gd name="T86" fmla="*/ 835 w 1188"/>
                    <a:gd name="T87" fmla="*/ 427 h 1187"/>
                    <a:gd name="T88" fmla="*/ 762 w 1188"/>
                    <a:gd name="T89" fmla="*/ 681 h 1187"/>
                    <a:gd name="T90" fmla="*/ 762 w 1188"/>
                    <a:gd name="T91" fmla="*/ 681 h 1187"/>
                    <a:gd name="T92" fmla="*/ 724 w 1188"/>
                    <a:gd name="T93" fmla="*/ 724 h 1187"/>
                    <a:gd name="T94" fmla="*/ 711 w 1188"/>
                    <a:gd name="T95" fmla="*/ 737 h 1187"/>
                    <a:gd name="T96" fmla="*/ 681 w 1188"/>
                    <a:gd name="T97" fmla="*/ 761 h 1187"/>
                    <a:gd name="T98" fmla="*/ 454 w 1188"/>
                    <a:gd name="T99" fmla="*/ 836 h 1187"/>
                    <a:gd name="T100" fmla="*/ 184 w 1188"/>
                    <a:gd name="T101" fmla="*/ 724 h 1187"/>
                    <a:gd name="T102" fmla="*/ 184 w 1188"/>
                    <a:gd name="T103" fmla="*/ 184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88" h="1187">
                      <a:moveTo>
                        <a:pt x="454" y="908"/>
                      </a:moveTo>
                      <a:cubicBezTo>
                        <a:pt x="454" y="908"/>
                        <a:pt x="454" y="908"/>
                        <a:pt x="454" y="908"/>
                      </a:cubicBezTo>
                      <a:cubicBezTo>
                        <a:pt x="542" y="908"/>
                        <a:pt x="626" y="883"/>
                        <a:pt x="698" y="837"/>
                      </a:cubicBezTo>
                      <a:cubicBezTo>
                        <a:pt x="723" y="861"/>
                        <a:pt x="723" y="861"/>
                        <a:pt x="723" y="861"/>
                      </a:cubicBezTo>
                      <a:cubicBezTo>
                        <a:pt x="694" y="890"/>
                        <a:pt x="694" y="890"/>
                        <a:pt x="694" y="890"/>
                      </a:cubicBezTo>
                      <a:cubicBezTo>
                        <a:pt x="950" y="1147"/>
                        <a:pt x="950" y="1147"/>
                        <a:pt x="950" y="1147"/>
                      </a:cubicBezTo>
                      <a:cubicBezTo>
                        <a:pt x="977" y="1173"/>
                        <a:pt x="1012" y="1187"/>
                        <a:pt x="1049" y="1187"/>
                      </a:cubicBezTo>
                      <a:cubicBezTo>
                        <a:pt x="1086" y="1187"/>
                        <a:pt x="1121" y="1173"/>
                        <a:pt x="1147" y="1147"/>
                      </a:cubicBezTo>
                      <a:cubicBezTo>
                        <a:pt x="1173" y="1120"/>
                        <a:pt x="1188" y="1086"/>
                        <a:pt x="1188" y="1048"/>
                      </a:cubicBezTo>
                      <a:cubicBezTo>
                        <a:pt x="1188" y="1011"/>
                        <a:pt x="1173" y="976"/>
                        <a:pt x="1147" y="950"/>
                      </a:cubicBezTo>
                      <a:cubicBezTo>
                        <a:pt x="890" y="693"/>
                        <a:pt x="890" y="693"/>
                        <a:pt x="890" y="693"/>
                      </a:cubicBezTo>
                      <a:cubicBezTo>
                        <a:pt x="861" y="722"/>
                        <a:pt x="861" y="722"/>
                        <a:pt x="861" y="722"/>
                      </a:cubicBezTo>
                      <a:cubicBezTo>
                        <a:pt x="837" y="698"/>
                        <a:pt x="837" y="698"/>
                        <a:pt x="837" y="698"/>
                      </a:cubicBezTo>
                      <a:cubicBezTo>
                        <a:pt x="889" y="616"/>
                        <a:pt x="914" y="520"/>
                        <a:pt x="907" y="422"/>
                      </a:cubicBezTo>
                      <a:cubicBezTo>
                        <a:pt x="899" y="313"/>
                        <a:pt x="853" y="210"/>
                        <a:pt x="775" y="133"/>
                      </a:cubicBezTo>
                      <a:cubicBezTo>
                        <a:pt x="689" y="47"/>
                        <a:pt x="576" y="0"/>
                        <a:pt x="454" y="0"/>
                      </a:cubicBezTo>
                      <a:cubicBezTo>
                        <a:pt x="333" y="0"/>
                        <a:pt x="219" y="47"/>
                        <a:pt x="133" y="133"/>
                      </a:cubicBezTo>
                      <a:cubicBezTo>
                        <a:pt x="48" y="219"/>
                        <a:pt x="0" y="333"/>
                        <a:pt x="0" y="454"/>
                      </a:cubicBezTo>
                      <a:cubicBezTo>
                        <a:pt x="0" y="575"/>
                        <a:pt x="48" y="689"/>
                        <a:pt x="133" y="775"/>
                      </a:cubicBezTo>
                      <a:cubicBezTo>
                        <a:pt x="219" y="861"/>
                        <a:pt x="333" y="908"/>
                        <a:pt x="454" y="908"/>
                      </a:cubicBezTo>
                      <a:close/>
                      <a:moveTo>
                        <a:pt x="1116" y="1048"/>
                      </a:moveTo>
                      <a:cubicBezTo>
                        <a:pt x="1116" y="1066"/>
                        <a:pt x="1109" y="1083"/>
                        <a:pt x="1096" y="1096"/>
                      </a:cubicBezTo>
                      <a:cubicBezTo>
                        <a:pt x="1083" y="1108"/>
                        <a:pt x="1067" y="1115"/>
                        <a:pt x="1049" y="1115"/>
                      </a:cubicBezTo>
                      <a:cubicBezTo>
                        <a:pt x="1031" y="1115"/>
                        <a:pt x="1014" y="1108"/>
                        <a:pt x="1001" y="1096"/>
                      </a:cubicBezTo>
                      <a:cubicBezTo>
                        <a:pt x="802" y="897"/>
                        <a:pt x="802" y="897"/>
                        <a:pt x="802" y="897"/>
                      </a:cubicBezTo>
                      <a:cubicBezTo>
                        <a:pt x="897" y="802"/>
                        <a:pt x="897" y="802"/>
                        <a:pt x="897" y="802"/>
                      </a:cubicBezTo>
                      <a:cubicBezTo>
                        <a:pt x="1096" y="1001"/>
                        <a:pt x="1096" y="1001"/>
                        <a:pt x="1096" y="1001"/>
                      </a:cubicBezTo>
                      <a:cubicBezTo>
                        <a:pt x="1109" y="1014"/>
                        <a:pt x="1116" y="1031"/>
                        <a:pt x="1116" y="1048"/>
                      </a:cubicBezTo>
                      <a:close/>
                      <a:moveTo>
                        <a:pt x="774" y="810"/>
                      </a:moveTo>
                      <a:cubicBezTo>
                        <a:pt x="756" y="793"/>
                        <a:pt x="756" y="793"/>
                        <a:pt x="756" y="793"/>
                      </a:cubicBezTo>
                      <a:cubicBezTo>
                        <a:pt x="756" y="793"/>
                        <a:pt x="756" y="793"/>
                        <a:pt x="756" y="793"/>
                      </a:cubicBezTo>
                      <a:cubicBezTo>
                        <a:pt x="759" y="790"/>
                        <a:pt x="762" y="787"/>
                        <a:pt x="765" y="785"/>
                      </a:cubicBezTo>
                      <a:cubicBezTo>
                        <a:pt x="766" y="784"/>
                        <a:pt x="766" y="784"/>
                        <a:pt x="767" y="783"/>
                      </a:cubicBezTo>
                      <a:cubicBezTo>
                        <a:pt x="770" y="780"/>
                        <a:pt x="772" y="778"/>
                        <a:pt x="775" y="775"/>
                      </a:cubicBezTo>
                      <a:cubicBezTo>
                        <a:pt x="778" y="772"/>
                        <a:pt x="781" y="769"/>
                        <a:pt x="784" y="766"/>
                      </a:cubicBezTo>
                      <a:cubicBezTo>
                        <a:pt x="784" y="766"/>
                        <a:pt x="785" y="765"/>
                        <a:pt x="785" y="765"/>
                      </a:cubicBezTo>
                      <a:cubicBezTo>
                        <a:pt x="788" y="762"/>
                        <a:pt x="790" y="759"/>
                        <a:pt x="793" y="756"/>
                      </a:cubicBezTo>
                      <a:cubicBezTo>
                        <a:pt x="793" y="756"/>
                        <a:pt x="793" y="756"/>
                        <a:pt x="793" y="756"/>
                      </a:cubicBezTo>
                      <a:cubicBezTo>
                        <a:pt x="810" y="773"/>
                        <a:pt x="810" y="773"/>
                        <a:pt x="810" y="773"/>
                      </a:cubicBezTo>
                      <a:lnTo>
                        <a:pt x="774" y="810"/>
                      </a:lnTo>
                      <a:close/>
                      <a:moveTo>
                        <a:pt x="184" y="184"/>
                      </a:moveTo>
                      <a:cubicBezTo>
                        <a:pt x="256" y="112"/>
                        <a:pt x="352" y="72"/>
                        <a:pt x="454" y="72"/>
                      </a:cubicBezTo>
                      <a:cubicBezTo>
                        <a:pt x="556" y="72"/>
                        <a:pt x="652" y="112"/>
                        <a:pt x="724" y="184"/>
                      </a:cubicBezTo>
                      <a:cubicBezTo>
                        <a:pt x="789" y="249"/>
                        <a:pt x="829" y="335"/>
                        <a:pt x="835" y="427"/>
                      </a:cubicBezTo>
                      <a:cubicBezTo>
                        <a:pt x="842" y="518"/>
                        <a:pt x="815" y="608"/>
                        <a:pt x="762" y="681"/>
                      </a:cubicBezTo>
                      <a:cubicBezTo>
                        <a:pt x="762" y="681"/>
                        <a:pt x="762" y="681"/>
                        <a:pt x="762" y="681"/>
                      </a:cubicBezTo>
                      <a:cubicBezTo>
                        <a:pt x="750" y="696"/>
                        <a:pt x="738" y="711"/>
                        <a:pt x="724" y="724"/>
                      </a:cubicBezTo>
                      <a:cubicBezTo>
                        <a:pt x="720" y="728"/>
                        <a:pt x="716" y="733"/>
                        <a:pt x="711" y="737"/>
                      </a:cubicBezTo>
                      <a:cubicBezTo>
                        <a:pt x="701" y="745"/>
                        <a:pt x="692" y="754"/>
                        <a:pt x="681" y="761"/>
                      </a:cubicBezTo>
                      <a:cubicBezTo>
                        <a:pt x="615" y="810"/>
                        <a:pt x="537" y="836"/>
                        <a:pt x="454" y="836"/>
                      </a:cubicBezTo>
                      <a:cubicBezTo>
                        <a:pt x="352" y="836"/>
                        <a:pt x="256" y="796"/>
                        <a:pt x="184" y="724"/>
                      </a:cubicBezTo>
                      <a:cubicBezTo>
                        <a:pt x="35" y="575"/>
                        <a:pt x="35" y="333"/>
                        <a:pt x="184" y="184"/>
                      </a:cubicBezTo>
                      <a:close/>
                    </a:path>
                  </a:pathLst>
                </a:custGeom>
                <a:grpFill/>
                <a:ln>
                  <a:solidFill>
                    <a:srgbClr val="D70B10"/>
                  </a:solidFill>
                </a:ln>
              </p:spPr>
              <p:txBody>
                <a:bodyPr vert="horz" wrap="square" lIns="45720" tIns="22860" rIns="45720" bIns="22860" numCol="1" anchor="t" anchorCtr="0" compatLnSpc="1"/>
                <a:p>
                  <a:endParaRPr lang="id-ID" sz="45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2" name="Freeform 13"/>
                <p:cNvSpPr>
                  <a:spLocks noEditPoints="1"/>
                </p:cNvSpPr>
                <p:nvPr/>
              </p:nvSpPr>
              <p:spPr bwMode="auto">
                <a:xfrm>
                  <a:off x="4311650" y="3781425"/>
                  <a:ext cx="404813" cy="369888"/>
                </a:xfrm>
                <a:custGeom>
                  <a:avLst/>
                  <a:gdLst>
                    <a:gd name="T0" fmla="*/ 320 w 677"/>
                    <a:gd name="T1" fmla="*/ 617 h 618"/>
                    <a:gd name="T2" fmla="*/ 320 w 677"/>
                    <a:gd name="T3" fmla="*/ 618 h 618"/>
                    <a:gd name="T4" fmla="*/ 338 w 677"/>
                    <a:gd name="T5" fmla="*/ 618 h 618"/>
                    <a:gd name="T6" fmla="*/ 522 w 677"/>
                    <a:gd name="T7" fmla="*/ 557 h 618"/>
                    <a:gd name="T8" fmla="*/ 556 w 677"/>
                    <a:gd name="T9" fmla="*/ 527 h 618"/>
                    <a:gd name="T10" fmla="*/ 587 w 677"/>
                    <a:gd name="T11" fmla="*/ 492 h 618"/>
                    <a:gd name="T12" fmla="*/ 556 w 677"/>
                    <a:gd name="T13" fmla="*/ 91 h 618"/>
                    <a:gd name="T14" fmla="*/ 338 w 677"/>
                    <a:gd name="T15" fmla="*/ 0 h 618"/>
                    <a:gd name="T16" fmla="*/ 120 w 677"/>
                    <a:gd name="T17" fmla="*/ 91 h 618"/>
                    <a:gd name="T18" fmla="*/ 120 w 677"/>
                    <a:gd name="T19" fmla="*/ 527 h 618"/>
                    <a:gd name="T20" fmla="*/ 320 w 677"/>
                    <a:gd name="T21" fmla="*/ 617 h 618"/>
                    <a:gd name="T22" fmla="*/ 146 w 677"/>
                    <a:gd name="T23" fmla="*/ 116 h 618"/>
                    <a:gd name="T24" fmla="*/ 338 w 677"/>
                    <a:gd name="T25" fmla="*/ 36 h 618"/>
                    <a:gd name="T26" fmla="*/ 531 w 677"/>
                    <a:gd name="T27" fmla="*/ 116 h 618"/>
                    <a:gd name="T28" fmla="*/ 558 w 677"/>
                    <a:gd name="T29" fmla="*/ 471 h 618"/>
                    <a:gd name="T30" fmla="*/ 531 w 677"/>
                    <a:gd name="T31" fmla="*/ 502 h 618"/>
                    <a:gd name="T32" fmla="*/ 500 w 677"/>
                    <a:gd name="T33" fmla="*/ 528 h 618"/>
                    <a:gd name="T34" fmla="*/ 340 w 677"/>
                    <a:gd name="T35" fmla="*/ 582 h 618"/>
                    <a:gd name="T36" fmla="*/ 338 w 677"/>
                    <a:gd name="T37" fmla="*/ 582 h 618"/>
                    <a:gd name="T38" fmla="*/ 146 w 677"/>
                    <a:gd name="T39" fmla="*/ 502 h 618"/>
                    <a:gd name="T40" fmla="*/ 146 w 677"/>
                    <a:gd name="T41" fmla="*/ 116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7" h="618">
                      <a:moveTo>
                        <a:pt x="320" y="617"/>
                      </a:moveTo>
                      <a:cubicBezTo>
                        <a:pt x="320" y="618"/>
                        <a:pt x="320" y="618"/>
                        <a:pt x="320" y="618"/>
                      </a:cubicBezTo>
                      <a:cubicBezTo>
                        <a:pt x="338" y="618"/>
                        <a:pt x="338" y="618"/>
                        <a:pt x="338" y="618"/>
                      </a:cubicBezTo>
                      <a:cubicBezTo>
                        <a:pt x="405" y="618"/>
                        <a:pt x="468" y="597"/>
                        <a:pt x="522" y="557"/>
                      </a:cubicBezTo>
                      <a:cubicBezTo>
                        <a:pt x="534" y="548"/>
                        <a:pt x="546" y="538"/>
                        <a:pt x="556" y="527"/>
                      </a:cubicBezTo>
                      <a:cubicBezTo>
                        <a:pt x="567" y="516"/>
                        <a:pt x="577" y="505"/>
                        <a:pt x="587" y="492"/>
                      </a:cubicBezTo>
                      <a:cubicBezTo>
                        <a:pt x="677" y="371"/>
                        <a:pt x="664" y="198"/>
                        <a:pt x="556" y="91"/>
                      </a:cubicBezTo>
                      <a:cubicBezTo>
                        <a:pt x="498" y="33"/>
                        <a:pt x="421" y="0"/>
                        <a:pt x="338" y="0"/>
                      </a:cubicBezTo>
                      <a:cubicBezTo>
                        <a:pt x="256" y="0"/>
                        <a:pt x="178" y="33"/>
                        <a:pt x="120" y="91"/>
                      </a:cubicBezTo>
                      <a:cubicBezTo>
                        <a:pt x="0" y="211"/>
                        <a:pt x="0" y="407"/>
                        <a:pt x="120" y="527"/>
                      </a:cubicBezTo>
                      <a:cubicBezTo>
                        <a:pt x="174" y="581"/>
                        <a:pt x="245" y="613"/>
                        <a:pt x="320" y="617"/>
                      </a:cubicBezTo>
                      <a:close/>
                      <a:moveTo>
                        <a:pt x="146" y="116"/>
                      </a:moveTo>
                      <a:cubicBezTo>
                        <a:pt x="197" y="65"/>
                        <a:pt x="265" y="36"/>
                        <a:pt x="338" y="36"/>
                      </a:cubicBezTo>
                      <a:cubicBezTo>
                        <a:pt x="411" y="36"/>
                        <a:pt x="480" y="65"/>
                        <a:pt x="531" y="116"/>
                      </a:cubicBezTo>
                      <a:cubicBezTo>
                        <a:pt x="626" y="211"/>
                        <a:pt x="637" y="363"/>
                        <a:pt x="558" y="471"/>
                      </a:cubicBezTo>
                      <a:cubicBezTo>
                        <a:pt x="550" y="482"/>
                        <a:pt x="541" y="492"/>
                        <a:pt x="531" y="502"/>
                      </a:cubicBezTo>
                      <a:cubicBezTo>
                        <a:pt x="521" y="511"/>
                        <a:pt x="511" y="520"/>
                        <a:pt x="500" y="528"/>
                      </a:cubicBezTo>
                      <a:cubicBezTo>
                        <a:pt x="454" y="563"/>
                        <a:pt x="398" y="581"/>
                        <a:pt x="340" y="582"/>
                      </a:cubicBezTo>
                      <a:cubicBezTo>
                        <a:pt x="338" y="582"/>
                        <a:pt x="338" y="582"/>
                        <a:pt x="338" y="582"/>
                      </a:cubicBezTo>
                      <a:cubicBezTo>
                        <a:pt x="265" y="582"/>
                        <a:pt x="197" y="553"/>
                        <a:pt x="146" y="502"/>
                      </a:cubicBezTo>
                      <a:cubicBezTo>
                        <a:pt x="39" y="395"/>
                        <a:pt x="39" y="223"/>
                        <a:pt x="146" y="116"/>
                      </a:cubicBezTo>
                      <a:close/>
                    </a:path>
                  </a:pathLst>
                </a:custGeom>
                <a:grpFill/>
                <a:ln>
                  <a:solidFill>
                    <a:srgbClr val="D70B10"/>
                  </a:solidFill>
                </a:ln>
              </p:spPr>
              <p:txBody>
                <a:bodyPr vert="horz" wrap="square" lIns="45720" tIns="22860" rIns="45720" bIns="22860" numCol="1" anchor="t" anchorCtr="0" compatLnSpc="1"/>
                <a:p>
                  <a:endParaRPr lang="id-ID" sz="450" dirty="0">
                    <a:latin typeface="思源黑体" panose="020B0500000000000000" pitchFamily="34" charset="-122"/>
                    <a:ea typeface="思源黑体" panose="020B0500000000000000" pitchFamily="34" charset="-122"/>
                    <a:sym typeface="思源黑体" panose="020B0500000000000000" pitchFamily="34" charset="-122"/>
                  </a:endParaRPr>
                </a:p>
              </p:txBody>
            </p:sp>
          </p:grpSp>
        </p:grpSp>
        <p:sp>
          <p:nvSpPr>
            <p:cNvPr id="36" name="Oval 116"/>
            <p:cNvSpPr>
              <a:spLocks noChangeArrowheads="1"/>
            </p:cNvSpPr>
            <p:nvPr/>
          </p:nvSpPr>
          <p:spPr bwMode="auto">
            <a:xfrm>
              <a:off x="12923" y="6346"/>
              <a:ext cx="362" cy="362"/>
            </a:xfrm>
            <a:prstGeom prst="ellipse">
              <a:avLst/>
            </a:prstGeom>
            <a:solidFill>
              <a:srgbClr val="D60B10"/>
            </a:solidFill>
            <a:ln>
              <a:solidFill>
                <a:srgbClr val="D70B10"/>
              </a:solidFill>
            </a:ln>
          </p:spPr>
          <p:txBody>
            <a:bodyPr vert="horz" wrap="square" lIns="45720" tIns="22860" rIns="45720" bIns="22860" numCol="1" anchor="t" anchorCtr="0" compatLnSpc="1"/>
            <a:p>
              <a:endParaRPr lang="en-US" sz="450" dirty="0">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46" name="组合 45"/>
          <p:cNvGrpSpPr/>
          <p:nvPr/>
        </p:nvGrpSpPr>
        <p:grpSpPr>
          <a:xfrm>
            <a:off x="5160010" y="1924685"/>
            <a:ext cx="1496060" cy="1456690"/>
            <a:chOff x="8917" y="3370"/>
            <a:chExt cx="2356" cy="2294"/>
          </a:xfrm>
        </p:grpSpPr>
        <p:sp>
          <p:nvSpPr>
            <p:cNvPr id="11" name="Freeform 115"/>
            <p:cNvSpPr/>
            <p:nvPr/>
          </p:nvSpPr>
          <p:spPr bwMode="auto">
            <a:xfrm>
              <a:off x="8917" y="3538"/>
              <a:ext cx="2356" cy="1407"/>
            </a:xfrm>
            <a:custGeom>
              <a:avLst/>
              <a:gdLst>
                <a:gd name="T0" fmla="*/ 7 w 330"/>
                <a:gd name="T1" fmla="*/ 197 h 197"/>
                <a:gd name="T2" fmla="*/ 2 w 330"/>
                <a:gd name="T3" fmla="*/ 194 h 197"/>
                <a:gd name="T4" fmla="*/ 0 w 330"/>
                <a:gd name="T5" fmla="*/ 166 h 197"/>
                <a:gd name="T6" fmla="*/ 166 w 330"/>
                <a:gd name="T7" fmla="*/ 0 h 197"/>
                <a:gd name="T8" fmla="*/ 329 w 330"/>
                <a:gd name="T9" fmla="*/ 132 h 197"/>
                <a:gd name="T10" fmla="*/ 326 w 330"/>
                <a:gd name="T11" fmla="*/ 137 h 197"/>
                <a:gd name="T12" fmla="*/ 321 w 330"/>
                <a:gd name="T13" fmla="*/ 134 h 197"/>
                <a:gd name="T14" fmla="*/ 166 w 330"/>
                <a:gd name="T15" fmla="*/ 9 h 197"/>
                <a:gd name="T16" fmla="*/ 9 w 330"/>
                <a:gd name="T17" fmla="*/ 166 h 197"/>
                <a:gd name="T18" fmla="*/ 11 w 330"/>
                <a:gd name="T19" fmla="*/ 192 h 197"/>
                <a:gd name="T20" fmla="*/ 7 w 330"/>
                <a:gd name="T21" fmla="*/ 197 h 197"/>
                <a:gd name="T22" fmla="*/ 7 w 330"/>
                <a:gd name="T23"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197">
                  <a:moveTo>
                    <a:pt x="7" y="197"/>
                  </a:moveTo>
                  <a:cubicBezTo>
                    <a:pt x="5" y="197"/>
                    <a:pt x="3" y="196"/>
                    <a:pt x="2" y="194"/>
                  </a:cubicBezTo>
                  <a:cubicBezTo>
                    <a:pt x="1" y="184"/>
                    <a:pt x="0" y="175"/>
                    <a:pt x="0" y="166"/>
                  </a:cubicBezTo>
                  <a:cubicBezTo>
                    <a:pt x="0" y="74"/>
                    <a:pt x="75" y="0"/>
                    <a:pt x="166" y="0"/>
                  </a:cubicBezTo>
                  <a:cubicBezTo>
                    <a:pt x="245" y="0"/>
                    <a:pt x="313" y="55"/>
                    <a:pt x="329" y="132"/>
                  </a:cubicBezTo>
                  <a:cubicBezTo>
                    <a:pt x="330" y="134"/>
                    <a:pt x="328" y="137"/>
                    <a:pt x="326" y="137"/>
                  </a:cubicBezTo>
                  <a:cubicBezTo>
                    <a:pt x="323" y="138"/>
                    <a:pt x="321" y="136"/>
                    <a:pt x="321" y="134"/>
                  </a:cubicBezTo>
                  <a:cubicBezTo>
                    <a:pt x="305" y="61"/>
                    <a:pt x="241" y="9"/>
                    <a:pt x="166" y="9"/>
                  </a:cubicBezTo>
                  <a:cubicBezTo>
                    <a:pt x="80" y="9"/>
                    <a:pt x="9" y="79"/>
                    <a:pt x="9" y="166"/>
                  </a:cubicBezTo>
                  <a:cubicBezTo>
                    <a:pt x="9" y="175"/>
                    <a:pt x="10" y="183"/>
                    <a:pt x="11" y="192"/>
                  </a:cubicBezTo>
                  <a:cubicBezTo>
                    <a:pt x="12" y="195"/>
                    <a:pt x="10" y="197"/>
                    <a:pt x="7" y="197"/>
                  </a:cubicBezTo>
                  <a:cubicBezTo>
                    <a:pt x="7" y="197"/>
                    <a:pt x="7" y="197"/>
                    <a:pt x="7" y="197"/>
                  </a:cubicBezTo>
                  <a:close/>
                </a:path>
              </a:pathLst>
            </a:custGeom>
            <a:solidFill>
              <a:srgbClr val="D60B10"/>
            </a:solidFill>
            <a:ln>
              <a:solidFill>
                <a:srgbClr val="FF0000"/>
              </a:solidFill>
            </a:ln>
          </p:spPr>
          <p:txBody>
            <a:bodyPr vert="horz" wrap="square" lIns="45720" tIns="22860" rIns="45720" bIns="22860" numCol="1" anchor="t" anchorCtr="0" compatLnSpc="1"/>
            <a:p>
              <a:endParaRPr lang="en-US" sz="450"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2" name="组合 1"/>
            <p:cNvGrpSpPr/>
            <p:nvPr/>
          </p:nvGrpSpPr>
          <p:grpSpPr>
            <a:xfrm>
              <a:off x="9167" y="3788"/>
              <a:ext cx="1876" cy="1876"/>
              <a:chOff x="9167" y="3788"/>
              <a:chExt cx="1876" cy="1876"/>
            </a:xfrm>
          </p:grpSpPr>
          <p:sp>
            <p:nvSpPr>
              <p:cNvPr id="8" name="Freeform 111"/>
              <p:cNvSpPr>
                <a:spLocks noEditPoints="1"/>
              </p:cNvSpPr>
              <p:nvPr/>
            </p:nvSpPr>
            <p:spPr bwMode="auto">
              <a:xfrm>
                <a:off x="9167" y="3788"/>
                <a:ext cx="1877" cy="1877"/>
              </a:xfrm>
              <a:custGeom>
                <a:avLst/>
                <a:gdLst>
                  <a:gd name="T0" fmla="*/ 263 w 263"/>
                  <a:gd name="T1" fmla="*/ 150 h 263"/>
                  <a:gd name="T2" fmla="*/ 263 w 263"/>
                  <a:gd name="T3" fmla="*/ 112 h 263"/>
                  <a:gd name="T4" fmla="*/ 233 w 263"/>
                  <a:gd name="T5" fmla="*/ 102 h 263"/>
                  <a:gd name="T6" fmla="*/ 224 w 263"/>
                  <a:gd name="T7" fmla="*/ 80 h 263"/>
                  <a:gd name="T8" fmla="*/ 238 w 263"/>
                  <a:gd name="T9" fmla="*/ 52 h 263"/>
                  <a:gd name="T10" fmla="*/ 211 w 263"/>
                  <a:gd name="T11" fmla="*/ 25 h 263"/>
                  <a:gd name="T12" fmla="*/ 182 w 263"/>
                  <a:gd name="T13" fmla="*/ 38 h 263"/>
                  <a:gd name="T14" fmla="*/ 161 w 263"/>
                  <a:gd name="T15" fmla="*/ 30 h 263"/>
                  <a:gd name="T16" fmla="*/ 151 w 263"/>
                  <a:gd name="T17" fmla="*/ 0 h 263"/>
                  <a:gd name="T18" fmla="*/ 112 w 263"/>
                  <a:gd name="T19" fmla="*/ 0 h 263"/>
                  <a:gd name="T20" fmla="*/ 102 w 263"/>
                  <a:gd name="T21" fmla="*/ 30 h 263"/>
                  <a:gd name="T22" fmla="*/ 81 w 263"/>
                  <a:gd name="T23" fmla="*/ 38 h 263"/>
                  <a:gd name="T24" fmla="*/ 52 w 263"/>
                  <a:gd name="T25" fmla="*/ 25 h 263"/>
                  <a:gd name="T26" fmla="*/ 25 w 263"/>
                  <a:gd name="T27" fmla="*/ 52 h 263"/>
                  <a:gd name="T28" fmla="*/ 39 w 263"/>
                  <a:gd name="T29" fmla="*/ 80 h 263"/>
                  <a:gd name="T30" fmla="*/ 30 w 263"/>
                  <a:gd name="T31" fmla="*/ 102 h 263"/>
                  <a:gd name="T32" fmla="*/ 0 w 263"/>
                  <a:gd name="T33" fmla="*/ 112 h 263"/>
                  <a:gd name="T34" fmla="*/ 0 w 263"/>
                  <a:gd name="T35" fmla="*/ 150 h 263"/>
                  <a:gd name="T36" fmla="*/ 30 w 263"/>
                  <a:gd name="T37" fmla="*/ 161 h 263"/>
                  <a:gd name="T38" fmla="*/ 39 w 263"/>
                  <a:gd name="T39" fmla="*/ 182 h 263"/>
                  <a:gd name="T40" fmla="*/ 25 w 263"/>
                  <a:gd name="T41" fmla="*/ 211 h 263"/>
                  <a:gd name="T42" fmla="*/ 52 w 263"/>
                  <a:gd name="T43" fmla="*/ 238 h 263"/>
                  <a:gd name="T44" fmla="*/ 81 w 263"/>
                  <a:gd name="T45" fmla="*/ 224 h 263"/>
                  <a:gd name="T46" fmla="*/ 102 w 263"/>
                  <a:gd name="T47" fmla="*/ 233 h 263"/>
                  <a:gd name="T48" fmla="*/ 112 w 263"/>
                  <a:gd name="T49" fmla="*/ 263 h 263"/>
                  <a:gd name="T50" fmla="*/ 151 w 263"/>
                  <a:gd name="T51" fmla="*/ 263 h 263"/>
                  <a:gd name="T52" fmla="*/ 161 w 263"/>
                  <a:gd name="T53" fmla="*/ 233 h 263"/>
                  <a:gd name="T54" fmla="*/ 182 w 263"/>
                  <a:gd name="T55" fmla="*/ 224 h 263"/>
                  <a:gd name="T56" fmla="*/ 211 w 263"/>
                  <a:gd name="T57" fmla="*/ 238 h 263"/>
                  <a:gd name="T58" fmla="*/ 238 w 263"/>
                  <a:gd name="T59" fmla="*/ 211 h 263"/>
                  <a:gd name="T60" fmla="*/ 224 w 263"/>
                  <a:gd name="T61" fmla="*/ 182 h 263"/>
                  <a:gd name="T62" fmla="*/ 233 w 263"/>
                  <a:gd name="T63" fmla="*/ 161 h 263"/>
                  <a:gd name="T64" fmla="*/ 263 w 263"/>
                  <a:gd name="T65" fmla="*/ 150 h 263"/>
                  <a:gd name="T66" fmla="*/ 131 w 263"/>
                  <a:gd name="T67" fmla="*/ 197 h 263"/>
                  <a:gd name="T68" fmla="*/ 66 w 263"/>
                  <a:gd name="T69" fmla="*/ 131 h 263"/>
                  <a:gd name="T70" fmla="*/ 131 w 263"/>
                  <a:gd name="T71" fmla="*/ 65 h 263"/>
                  <a:gd name="T72" fmla="*/ 197 w 263"/>
                  <a:gd name="T73" fmla="*/ 131 h 263"/>
                  <a:gd name="T74" fmla="*/ 131 w 263"/>
                  <a:gd name="T75" fmla="*/ 19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3" h="263">
                    <a:moveTo>
                      <a:pt x="263" y="150"/>
                    </a:moveTo>
                    <a:cubicBezTo>
                      <a:pt x="263" y="112"/>
                      <a:pt x="263" y="112"/>
                      <a:pt x="263" y="112"/>
                    </a:cubicBezTo>
                    <a:cubicBezTo>
                      <a:pt x="233" y="102"/>
                      <a:pt x="233" y="102"/>
                      <a:pt x="233" y="102"/>
                    </a:cubicBezTo>
                    <a:cubicBezTo>
                      <a:pt x="231" y="94"/>
                      <a:pt x="228" y="87"/>
                      <a:pt x="224" y="80"/>
                    </a:cubicBezTo>
                    <a:cubicBezTo>
                      <a:pt x="238" y="52"/>
                      <a:pt x="238" y="52"/>
                      <a:pt x="238" y="52"/>
                    </a:cubicBezTo>
                    <a:cubicBezTo>
                      <a:pt x="211" y="25"/>
                      <a:pt x="211" y="25"/>
                      <a:pt x="211" y="25"/>
                    </a:cubicBezTo>
                    <a:cubicBezTo>
                      <a:pt x="182" y="38"/>
                      <a:pt x="182" y="38"/>
                      <a:pt x="182" y="38"/>
                    </a:cubicBezTo>
                    <a:cubicBezTo>
                      <a:pt x="176" y="35"/>
                      <a:pt x="168" y="32"/>
                      <a:pt x="161" y="30"/>
                    </a:cubicBezTo>
                    <a:cubicBezTo>
                      <a:pt x="151" y="0"/>
                      <a:pt x="151" y="0"/>
                      <a:pt x="151" y="0"/>
                    </a:cubicBezTo>
                    <a:cubicBezTo>
                      <a:pt x="112" y="0"/>
                      <a:pt x="112" y="0"/>
                      <a:pt x="112" y="0"/>
                    </a:cubicBezTo>
                    <a:cubicBezTo>
                      <a:pt x="102" y="30"/>
                      <a:pt x="102" y="30"/>
                      <a:pt x="102" y="30"/>
                    </a:cubicBezTo>
                    <a:cubicBezTo>
                      <a:pt x="94" y="32"/>
                      <a:pt x="87" y="35"/>
                      <a:pt x="81" y="38"/>
                    </a:cubicBezTo>
                    <a:cubicBezTo>
                      <a:pt x="52" y="25"/>
                      <a:pt x="52" y="25"/>
                      <a:pt x="52" y="25"/>
                    </a:cubicBezTo>
                    <a:cubicBezTo>
                      <a:pt x="25" y="52"/>
                      <a:pt x="25" y="52"/>
                      <a:pt x="25" y="52"/>
                    </a:cubicBezTo>
                    <a:cubicBezTo>
                      <a:pt x="39" y="80"/>
                      <a:pt x="39" y="80"/>
                      <a:pt x="39" y="80"/>
                    </a:cubicBezTo>
                    <a:cubicBezTo>
                      <a:pt x="35" y="87"/>
                      <a:pt x="32" y="94"/>
                      <a:pt x="30" y="102"/>
                    </a:cubicBezTo>
                    <a:cubicBezTo>
                      <a:pt x="0" y="112"/>
                      <a:pt x="0" y="112"/>
                      <a:pt x="0" y="112"/>
                    </a:cubicBezTo>
                    <a:cubicBezTo>
                      <a:pt x="0" y="150"/>
                      <a:pt x="0" y="150"/>
                      <a:pt x="0" y="150"/>
                    </a:cubicBezTo>
                    <a:cubicBezTo>
                      <a:pt x="30" y="161"/>
                      <a:pt x="30" y="161"/>
                      <a:pt x="30" y="161"/>
                    </a:cubicBezTo>
                    <a:cubicBezTo>
                      <a:pt x="32" y="168"/>
                      <a:pt x="35" y="175"/>
                      <a:pt x="39" y="182"/>
                    </a:cubicBezTo>
                    <a:cubicBezTo>
                      <a:pt x="25" y="211"/>
                      <a:pt x="25" y="211"/>
                      <a:pt x="25" y="211"/>
                    </a:cubicBezTo>
                    <a:cubicBezTo>
                      <a:pt x="52" y="238"/>
                      <a:pt x="52" y="238"/>
                      <a:pt x="52" y="238"/>
                    </a:cubicBezTo>
                    <a:cubicBezTo>
                      <a:pt x="81" y="224"/>
                      <a:pt x="81" y="224"/>
                      <a:pt x="81" y="224"/>
                    </a:cubicBezTo>
                    <a:cubicBezTo>
                      <a:pt x="87" y="227"/>
                      <a:pt x="94" y="230"/>
                      <a:pt x="102" y="233"/>
                    </a:cubicBezTo>
                    <a:cubicBezTo>
                      <a:pt x="112" y="263"/>
                      <a:pt x="112" y="263"/>
                      <a:pt x="112" y="263"/>
                    </a:cubicBezTo>
                    <a:cubicBezTo>
                      <a:pt x="151" y="263"/>
                      <a:pt x="151" y="263"/>
                      <a:pt x="151" y="263"/>
                    </a:cubicBezTo>
                    <a:cubicBezTo>
                      <a:pt x="161" y="233"/>
                      <a:pt x="161" y="233"/>
                      <a:pt x="161" y="233"/>
                    </a:cubicBezTo>
                    <a:cubicBezTo>
                      <a:pt x="168" y="230"/>
                      <a:pt x="176" y="227"/>
                      <a:pt x="182" y="224"/>
                    </a:cubicBezTo>
                    <a:cubicBezTo>
                      <a:pt x="211" y="238"/>
                      <a:pt x="211" y="238"/>
                      <a:pt x="211" y="238"/>
                    </a:cubicBezTo>
                    <a:cubicBezTo>
                      <a:pt x="238" y="211"/>
                      <a:pt x="238" y="211"/>
                      <a:pt x="238" y="211"/>
                    </a:cubicBezTo>
                    <a:cubicBezTo>
                      <a:pt x="224" y="182"/>
                      <a:pt x="224" y="182"/>
                      <a:pt x="224" y="182"/>
                    </a:cubicBezTo>
                    <a:cubicBezTo>
                      <a:pt x="228" y="175"/>
                      <a:pt x="231" y="168"/>
                      <a:pt x="233" y="161"/>
                    </a:cubicBezTo>
                    <a:lnTo>
                      <a:pt x="263" y="150"/>
                    </a:lnTo>
                    <a:close/>
                    <a:moveTo>
                      <a:pt x="131" y="197"/>
                    </a:moveTo>
                    <a:cubicBezTo>
                      <a:pt x="95" y="197"/>
                      <a:pt x="66" y="167"/>
                      <a:pt x="66" y="131"/>
                    </a:cubicBezTo>
                    <a:cubicBezTo>
                      <a:pt x="66" y="95"/>
                      <a:pt x="95" y="65"/>
                      <a:pt x="131" y="65"/>
                    </a:cubicBezTo>
                    <a:cubicBezTo>
                      <a:pt x="168" y="65"/>
                      <a:pt x="197" y="95"/>
                      <a:pt x="197" y="131"/>
                    </a:cubicBezTo>
                    <a:cubicBezTo>
                      <a:pt x="197" y="167"/>
                      <a:pt x="168" y="197"/>
                      <a:pt x="131" y="197"/>
                    </a:cubicBezTo>
                    <a:close/>
                  </a:path>
                </a:pathLst>
              </a:custGeom>
              <a:gradFill>
                <a:gsLst>
                  <a:gs pos="2000">
                    <a:schemeClr val="bg1"/>
                  </a:gs>
                  <a:gs pos="98000">
                    <a:srgbClr val="FF0000"/>
                  </a:gs>
                  <a:gs pos="0">
                    <a:srgbClr val="C0504D"/>
                  </a:gs>
                </a:gsLst>
                <a:lin ang="13800000" scaled="0"/>
              </a:gradFill>
              <a:ln>
                <a:solidFill>
                  <a:srgbClr val="D70B10"/>
                </a:solidFill>
              </a:ln>
            </p:spPr>
            <p:txBody>
              <a:bodyPr vert="horz" wrap="square" lIns="45720" tIns="22860" rIns="45720" bIns="22860" numCol="1" anchor="t" anchorCtr="0" compatLnSpc="1"/>
              <a:p>
                <a:endParaRPr lang="en-US" sz="45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 name="Freeform 22"/>
              <p:cNvSpPr>
                <a:spLocks noEditPoints="1"/>
              </p:cNvSpPr>
              <p:nvPr/>
            </p:nvSpPr>
            <p:spPr bwMode="auto">
              <a:xfrm>
                <a:off x="9810" y="4355"/>
                <a:ext cx="660" cy="665"/>
              </a:xfrm>
              <a:custGeom>
                <a:avLst/>
                <a:gdLst>
                  <a:gd name="T0" fmla="*/ 326 w 326"/>
                  <a:gd name="T1" fmla="*/ 108 h 328"/>
                  <a:gd name="T2" fmla="*/ 219 w 326"/>
                  <a:gd name="T3" fmla="*/ 0 h 328"/>
                  <a:gd name="T4" fmla="*/ 31 w 326"/>
                  <a:gd name="T5" fmla="*/ 188 h 328"/>
                  <a:gd name="T6" fmla="*/ 0 w 326"/>
                  <a:gd name="T7" fmla="*/ 328 h 328"/>
                  <a:gd name="T8" fmla="*/ 139 w 326"/>
                  <a:gd name="T9" fmla="*/ 295 h 328"/>
                  <a:gd name="T10" fmla="*/ 326 w 326"/>
                  <a:gd name="T11" fmla="*/ 108 h 328"/>
                  <a:gd name="T12" fmla="*/ 129 w 326"/>
                  <a:gd name="T13" fmla="*/ 275 h 328"/>
                  <a:gd name="T14" fmla="*/ 112 w 326"/>
                  <a:gd name="T15" fmla="*/ 258 h 328"/>
                  <a:gd name="T16" fmla="*/ 280 w 326"/>
                  <a:gd name="T17" fmla="*/ 91 h 328"/>
                  <a:gd name="T18" fmla="*/ 297 w 326"/>
                  <a:gd name="T19" fmla="*/ 108 h 328"/>
                  <a:gd name="T20" fmla="*/ 129 w 326"/>
                  <a:gd name="T21" fmla="*/ 275 h 328"/>
                  <a:gd name="T22" fmla="*/ 67 w 326"/>
                  <a:gd name="T23" fmla="*/ 290 h 328"/>
                  <a:gd name="T24" fmla="*/ 37 w 326"/>
                  <a:gd name="T25" fmla="*/ 260 h 328"/>
                  <a:gd name="T26" fmla="*/ 48 w 326"/>
                  <a:gd name="T27" fmla="*/ 208 h 328"/>
                  <a:gd name="T28" fmla="*/ 66 w 326"/>
                  <a:gd name="T29" fmla="*/ 226 h 328"/>
                  <a:gd name="T30" fmla="*/ 66 w 326"/>
                  <a:gd name="T31" fmla="*/ 226 h 328"/>
                  <a:gd name="T32" fmla="*/ 105 w 326"/>
                  <a:gd name="T33" fmla="*/ 265 h 328"/>
                  <a:gd name="T34" fmla="*/ 105 w 326"/>
                  <a:gd name="T35" fmla="*/ 265 h 328"/>
                  <a:gd name="T36" fmla="*/ 119 w 326"/>
                  <a:gd name="T37" fmla="*/ 278 h 328"/>
                  <a:gd name="T38" fmla="*/ 67 w 326"/>
                  <a:gd name="T39" fmla="*/ 290 h 328"/>
                  <a:gd name="T40" fmla="*/ 272 w 326"/>
                  <a:gd name="T41" fmla="*/ 83 h 328"/>
                  <a:gd name="T42" fmla="*/ 105 w 326"/>
                  <a:gd name="T43" fmla="*/ 250 h 328"/>
                  <a:gd name="T44" fmla="*/ 80 w 326"/>
                  <a:gd name="T45" fmla="*/ 226 h 328"/>
                  <a:gd name="T46" fmla="*/ 248 w 326"/>
                  <a:gd name="T47" fmla="*/ 59 h 328"/>
                  <a:gd name="T48" fmla="*/ 272 w 326"/>
                  <a:gd name="T49" fmla="*/ 83 h 328"/>
                  <a:gd name="T50" fmla="*/ 219 w 326"/>
                  <a:gd name="T51" fmla="*/ 30 h 328"/>
                  <a:gd name="T52" fmla="*/ 240 w 326"/>
                  <a:gd name="T53" fmla="*/ 51 h 328"/>
                  <a:gd name="T54" fmla="*/ 73 w 326"/>
                  <a:gd name="T55" fmla="*/ 218 h 328"/>
                  <a:gd name="T56" fmla="*/ 52 w 326"/>
                  <a:gd name="T57" fmla="*/ 197 h 328"/>
                  <a:gd name="T58" fmla="*/ 219 w 326"/>
                  <a:gd name="T59" fmla="*/ 3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6" h="328">
                    <a:moveTo>
                      <a:pt x="326" y="108"/>
                    </a:moveTo>
                    <a:lnTo>
                      <a:pt x="219" y="0"/>
                    </a:lnTo>
                    <a:lnTo>
                      <a:pt x="31" y="188"/>
                    </a:lnTo>
                    <a:lnTo>
                      <a:pt x="0" y="328"/>
                    </a:lnTo>
                    <a:lnTo>
                      <a:pt x="139" y="295"/>
                    </a:lnTo>
                    <a:lnTo>
                      <a:pt x="326" y="108"/>
                    </a:lnTo>
                    <a:close/>
                    <a:moveTo>
                      <a:pt x="129" y="275"/>
                    </a:moveTo>
                    <a:lnTo>
                      <a:pt x="112" y="258"/>
                    </a:lnTo>
                    <a:lnTo>
                      <a:pt x="280" y="91"/>
                    </a:lnTo>
                    <a:lnTo>
                      <a:pt x="297" y="108"/>
                    </a:lnTo>
                    <a:lnTo>
                      <a:pt x="129" y="275"/>
                    </a:lnTo>
                    <a:close/>
                    <a:moveTo>
                      <a:pt x="67" y="290"/>
                    </a:moveTo>
                    <a:lnTo>
                      <a:pt x="37" y="260"/>
                    </a:lnTo>
                    <a:lnTo>
                      <a:pt x="48" y="208"/>
                    </a:lnTo>
                    <a:lnTo>
                      <a:pt x="66" y="226"/>
                    </a:lnTo>
                    <a:lnTo>
                      <a:pt x="66" y="226"/>
                    </a:lnTo>
                    <a:lnTo>
                      <a:pt x="105" y="265"/>
                    </a:lnTo>
                    <a:lnTo>
                      <a:pt x="105" y="265"/>
                    </a:lnTo>
                    <a:lnTo>
                      <a:pt x="119" y="278"/>
                    </a:lnTo>
                    <a:lnTo>
                      <a:pt x="67" y="290"/>
                    </a:lnTo>
                    <a:close/>
                    <a:moveTo>
                      <a:pt x="272" y="83"/>
                    </a:moveTo>
                    <a:lnTo>
                      <a:pt x="105" y="250"/>
                    </a:lnTo>
                    <a:lnTo>
                      <a:pt x="80" y="226"/>
                    </a:lnTo>
                    <a:lnTo>
                      <a:pt x="248" y="59"/>
                    </a:lnTo>
                    <a:lnTo>
                      <a:pt x="272" y="83"/>
                    </a:lnTo>
                    <a:close/>
                    <a:moveTo>
                      <a:pt x="219" y="30"/>
                    </a:moveTo>
                    <a:lnTo>
                      <a:pt x="240" y="51"/>
                    </a:lnTo>
                    <a:lnTo>
                      <a:pt x="73" y="218"/>
                    </a:lnTo>
                    <a:lnTo>
                      <a:pt x="52" y="197"/>
                    </a:lnTo>
                    <a:lnTo>
                      <a:pt x="219" y="30"/>
                    </a:lnTo>
                    <a:close/>
                  </a:path>
                </a:pathLst>
              </a:custGeom>
              <a:solidFill>
                <a:srgbClr val="D60B10"/>
              </a:solidFill>
              <a:ln>
                <a:solidFill>
                  <a:srgbClr val="D70B10"/>
                </a:solidFill>
              </a:ln>
            </p:spPr>
            <p:txBody>
              <a:bodyPr vert="horz" wrap="square" lIns="91422" tIns="45711" rIns="91422" bIns="45711" numCol="1" anchor="t" anchorCtr="0" compatLnSpc="1"/>
              <a:p>
                <a:endParaRPr lang="id-ID" sz="450" dirty="0">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40" name="Oval 116"/>
            <p:cNvSpPr>
              <a:spLocks noChangeArrowheads="1"/>
            </p:cNvSpPr>
            <p:nvPr/>
          </p:nvSpPr>
          <p:spPr bwMode="auto">
            <a:xfrm>
              <a:off x="9847" y="3370"/>
              <a:ext cx="362" cy="362"/>
            </a:xfrm>
            <a:prstGeom prst="ellipse">
              <a:avLst/>
            </a:prstGeom>
            <a:solidFill>
              <a:srgbClr val="D60B10"/>
            </a:solidFill>
            <a:ln>
              <a:solidFill>
                <a:srgbClr val="D70B10"/>
              </a:solidFill>
            </a:ln>
          </p:spPr>
          <p:txBody>
            <a:bodyPr vert="horz" wrap="square" lIns="45720" tIns="22860" rIns="45720" bIns="22860" numCol="1" anchor="t" anchorCtr="0" compatLnSpc="1"/>
            <a:p>
              <a:endParaRPr lang="en-US" sz="450" dirty="0">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47" name="组合 46"/>
          <p:cNvGrpSpPr/>
          <p:nvPr/>
        </p:nvGrpSpPr>
        <p:grpSpPr>
          <a:xfrm>
            <a:off x="359410" y="2735580"/>
            <a:ext cx="3767455" cy="1373505"/>
            <a:chOff x="1809" y="4986"/>
            <a:chExt cx="5933" cy="2163"/>
          </a:xfrm>
        </p:grpSpPr>
        <p:cxnSp>
          <p:nvCxnSpPr>
            <p:cNvPr id="34" name="Elbow Connector 69"/>
            <p:cNvCxnSpPr/>
            <p:nvPr/>
          </p:nvCxnSpPr>
          <p:spPr>
            <a:xfrm>
              <a:off x="4808" y="5720"/>
              <a:ext cx="2934" cy="1360"/>
            </a:xfrm>
            <a:prstGeom prst="bentConnector3">
              <a:avLst>
                <a:gd name="adj1" fmla="val 50000"/>
              </a:avLst>
            </a:prstGeom>
            <a:solidFill>
              <a:srgbClr val="D60B10"/>
            </a:solid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Rectangle 29"/>
            <p:cNvSpPr/>
            <p:nvPr/>
          </p:nvSpPr>
          <p:spPr>
            <a:xfrm>
              <a:off x="1809" y="4986"/>
              <a:ext cx="2895" cy="2163"/>
            </a:xfrm>
            <a:prstGeom prst="rect">
              <a:avLst/>
            </a:prstGeom>
            <a:noFill/>
            <a:ln>
              <a:noFill/>
            </a:ln>
            <a:extLst>
              <a:ext uri="{909E8E84-426E-40DD-AFC4-6F175D3DCCD1}">
                <a14:hiddenFill xmlns:a14="http://schemas.microsoft.com/office/drawing/2010/main">
                  <a:grpFill/>
                </a14:hiddenFill>
              </a:ext>
            </a:extLst>
          </p:spPr>
          <p:txBody>
            <a:bodyPr wrap="square">
              <a:spAutoFit/>
            </a:bodyPr>
            <a:p>
              <a:pPr lvl="0" algn="r">
                <a:lnSpc>
                  <a:spcPts val="2000"/>
                </a:lnSpc>
                <a:defRPr/>
              </a:pP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 panose="020B0500000000000000" pitchFamily="34" charset="-122"/>
                </a:rPr>
                <a:t>大力推进“放管服”、国企、投融资、“四医联动”、事业单位等重点领域改革</a:t>
              </a:r>
              <a:endPar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 panose="020B0500000000000000" pitchFamily="34" charset="-122"/>
              </a:endParaRPr>
            </a:p>
          </p:txBody>
        </p:sp>
      </p:grpSp>
      <p:grpSp>
        <p:nvGrpSpPr>
          <p:cNvPr id="49" name="组合 48"/>
          <p:cNvGrpSpPr/>
          <p:nvPr/>
        </p:nvGrpSpPr>
        <p:grpSpPr>
          <a:xfrm>
            <a:off x="5865495" y="1196975"/>
            <a:ext cx="3438525" cy="860425"/>
            <a:chOff x="9915" y="2789"/>
            <a:chExt cx="5415" cy="1355"/>
          </a:xfrm>
        </p:grpSpPr>
        <p:cxnSp>
          <p:nvCxnSpPr>
            <p:cNvPr id="42" name="Elbow Connector 89"/>
            <p:cNvCxnSpPr>
              <a:endCxn id="40" idx="0"/>
            </p:cNvCxnSpPr>
            <p:nvPr/>
          </p:nvCxnSpPr>
          <p:spPr>
            <a:xfrm rot="10800000" flipV="1">
              <a:off x="9915" y="3537"/>
              <a:ext cx="2442" cy="398"/>
            </a:xfrm>
            <a:prstGeom prst="bentConnector2">
              <a:avLst/>
            </a:prstGeom>
            <a:solidFill>
              <a:srgbClr val="D60B10"/>
            </a:solid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Rectangle 29"/>
            <p:cNvSpPr/>
            <p:nvPr/>
          </p:nvSpPr>
          <p:spPr>
            <a:xfrm>
              <a:off x="12435" y="2789"/>
              <a:ext cx="2895" cy="1355"/>
            </a:xfrm>
            <a:prstGeom prst="rect">
              <a:avLst/>
            </a:prstGeom>
          </p:spPr>
          <p:txBody>
            <a:bodyPr wrap="square">
              <a:spAutoFit/>
            </a:bodyPr>
            <a:p>
              <a:pPr lvl="0" algn="l">
                <a:lnSpc>
                  <a:spcPts val="2000"/>
                </a:lnSpc>
                <a:defRPr/>
              </a:pP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 panose="020B0500000000000000" pitchFamily="34" charset="-122"/>
                </a:rPr>
                <a:t>大力推进开发区优化布局和提升能级</a:t>
              </a:r>
              <a:endPar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 panose="020B0500000000000000" pitchFamily="34" charset="-122"/>
              </a:endParaRPr>
            </a:p>
          </p:txBody>
        </p:sp>
      </p:grpSp>
      <p:grpSp>
        <p:nvGrpSpPr>
          <p:cNvPr id="56" name="组合 55"/>
          <p:cNvGrpSpPr/>
          <p:nvPr/>
        </p:nvGrpSpPr>
        <p:grpSpPr>
          <a:xfrm>
            <a:off x="8375015" y="2512695"/>
            <a:ext cx="2657475" cy="860425"/>
            <a:chOff x="13189" y="3957"/>
            <a:chExt cx="4185" cy="1355"/>
          </a:xfrm>
        </p:grpSpPr>
        <p:cxnSp>
          <p:nvCxnSpPr>
            <p:cNvPr id="38" name="Elbow Connector 77"/>
            <p:cNvCxnSpPr>
              <a:stCxn id="51" idx="1"/>
              <a:endCxn id="37" idx="6"/>
            </p:cNvCxnSpPr>
            <p:nvPr/>
          </p:nvCxnSpPr>
          <p:spPr>
            <a:xfrm rot="10800000" flipV="1">
              <a:off x="13189" y="4635"/>
              <a:ext cx="1290" cy="529"/>
            </a:xfrm>
            <a:prstGeom prst="bentConnector3">
              <a:avLst>
                <a:gd name="adj1" fmla="val 48760"/>
              </a:avLst>
            </a:prstGeom>
            <a:solidFill>
              <a:srgbClr val="D60B10"/>
            </a:solidFill>
            <a:ln>
              <a:solidFill>
                <a:srgbClr val="D70B10"/>
              </a:solidFill>
            </a:ln>
          </p:spPr>
          <p:style>
            <a:lnRef idx="1">
              <a:schemeClr val="accent1"/>
            </a:lnRef>
            <a:fillRef idx="0">
              <a:schemeClr val="accent1"/>
            </a:fillRef>
            <a:effectRef idx="0">
              <a:schemeClr val="accent1"/>
            </a:effectRef>
            <a:fontRef idx="minor">
              <a:schemeClr val="tx1"/>
            </a:fontRef>
          </p:style>
        </p:cxnSp>
        <p:sp>
          <p:nvSpPr>
            <p:cNvPr id="51" name="Rectangle 29"/>
            <p:cNvSpPr/>
            <p:nvPr/>
          </p:nvSpPr>
          <p:spPr>
            <a:xfrm>
              <a:off x="14479" y="3957"/>
              <a:ext cx="2895" cy="1355"/>
            </a:xfrm>
            <a:prstGeom prst="rect">
              <a:avLst/>
            </a:prstGeom>
          </p:spPr>
          <p:txBody>
            <a:bodyPr wrap="square">
              <a:spAutoFit/>
            </a:bodyPr>
            <a:p>
              <a:pPr lvl="0" algn="l">
                <a:lnSpc>
                  <a:spcPts val="2000"/>
                </a:lnSpc>
                <a:defRPr/>
              </a:pP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 panose="020B0500000000000000" pitchFamily="34" charset="-122"/>
                </a:rPr>
                <a:t>大力推进更高水平开放型经济新体制建设</a:t>
              </a:r>
              <a:endPar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 panose="020B0500000000000000" pitchFamily="34" charset="-122"/>
              </a:endParaRPr>
            </a:p>
          </p:txBody>
        </p:sp>
      </p:grpSp>
      <p:sp>
        <p:nvSpPr>
          <p:cNvPr id="5" name="矩形 4"/>
          <p:cNvSpPr/>
          <p:nvPr/>
        </p:nvSpPr>
        <p:spPr>
          <a:xfrm flipH="1">
            <a:off x="-24765" y="6525895"/>
            <a:ext cx="12228830" cy="360680"/>
          </a:xfrm>
          <a:prstGeom prst="rect">
            <a:avLst/>
          </a:prstGeom>
          <a:gradFill>
            <a:gsLst>
              <a:gs pos="0">
                <a:srgbClr val="D8090F"/>
              </a:gs>
              <a:gs pos="100000">
                <a:srgbClr val="C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352425" y="139700"/>
            <a:ext cx="715645" cy="712470"/>
            <a:chOff x="-241184" y="1443229"/>
            <a:chExt cx="6523016" cy="6483153"/>
          </a:xfrm>
          <a:solidFill>
            <a:srgbClr val="D8090F"/>
          </a:solidFill>
        </p:grpSpPr>
        <p:sp>
          <p:nvSpPr>
            <p:cNvPr id="20" name="任意多边形: 形状 55"/>
            <p:cNvSpPr/>
            <p:nvPr/>
          </p:nvSpPr>
          <p:spPr>
            <a:xfrm rot="18882546">
              <a:off x="2522707" y="-1320662"/>
              <a:ext cx="995234" cy="6523016"/>
            </a:xfrm>
            <a:custGeom>
              <a:avLst/>
              <a:gdLst>
                <a:gd name="connsiteX0" fmla="*/ 0 w 995234"/>
                <a:gd name="connsiteY0" fmla="*/ 0 h 6523016"/>
                <a:gd name="connsiteX1" fmla="*/ 995234 w 995234"/>
                <a:gd name="connsiteY1" fmla="*/ 1005392 h 6523016"/>
                <a:gd name="connsiteX2" fmla="*/ 995234 w 995234"/>
                <a:gd name="connsiteY2" fmla="*/ 6523016 h 6523016"/>
                <a:gd name="connsiteX3" fmla="*/ 0 w 995234"/>
                <a:gd name="connsiteY3" fmla="*/ 6523016 h 6523016"/>
              </a:gdLst>
              <a:ahLst/>
              <a:cxnLst>
                <a:cxn ang="0">
                  <a:pos x="connsiteX0" y="connsiteY0"/>
                </a:cxn>
                <a:cxn ang="0">
                  <a:pos x="connsiteX1" y="connsiteY1"/>
                </a:cxn>
                <a:cxn ang="0">
                  <a:pos x="connsiteX2" y="connsiteY2"/>
                </a:cxn>
                <a:cxn ang="0">
                  <a:pos x="connsiteX3" y="connsiteY3"/>
                </a:cxn>
              </a:cxnLst>
              <a:rect l="l" t="t" r="r" b="b"/>
              <a:pathLst>
                <a:path w="995234" h="6523016">
                  <a:moveTo>
                    <a:pt x="0" y="0"/>
                  </a:moveTo>
                  <a:lnTo>
                    <a:pt x="995234" y="1005392"/>
                  </a:lnTo>
                  <a:lnTo>
                    <a:pt x="995234" y="6523016"/>
                  </a:lnTo>
                  <a:lnTo>
                    <a:pt x="0" y="6523016"/>
                  </a:lnTo>
                  <a:close/>
                </a:path>
              </a:pathLst>
            </a:custGeom>
            <a:grpFill/>
            <a:ln>
              <a:noFill/>
            </a:ln>
            <a:effectLst>
              <a:outerShdw blurRad="317500" dist="25400" dir="18900000" sx="101000" sy="101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任意多边形: 形状 71"/>
            <p:cNvSpPr/>
            <p:nvPr/>
          </p:nvSpPr>
          <p:spPr>
            <a:xfrm rot="2646992">
              <a:off x="3051702" y="2828977"/>
              <a:ext cx="1004014" cy="5097405"/>
            </a:xfrm>
            <a:custGeom>
              <a:avLst/>
              <a:gdLst>
                <a:gd name="connsiteX0" fmla="*/ 0 w 1004014"/>
                <a:gd name="connsiteY0" fmla="*/ 0 h 5097405"/>
                <a:gd name="connsiteX1" fmla="*/ 1004014 w 1004014"/>
                <a:gd name="connsiteY1" fmla="*/ 0 h 5097405"/>
                <a:gd name="connsiteX2" fmla="*/ 1004014 w 1004014"/>
                <a:gd name="connsiteY2" fmla="*/ 4123886 h 5097405"/>
                <a:gd name="connsiteX3" fmla="*/ 0 w 1004014"/>
                <a:gd name="connsiteY3" fmla="*/ 5097405 h 5097405"/>
              </a:gdLst>
              <a:ahLst/>
              <a:cxnLst>
                <a:cxn ang="0">
                  <a:pos x="connsiteX0" y="connsiteY0"/>
                </a:cxn>
                <a:cxn ang="0">
                  <a:pos x="connsiteX1" y="connsiteY1"/>
                </a:cxn>
                <a:cxn ang="0">
                  <a:pos x="connsiteX2" y="connsiteY2"/>
                </a:cxn>
                <a:cxn ang="0">
                  <a:pos x="connsiteX3" y="connsiteY3"/>
                </a:cxn>
              </a:cxnLst>
              <a:rect l="l" t="t" r="r" b="b"/>
              <a:pathLst>
                <a:path w="1004014" h="5097405">
                  <a:moveTo>
                    <a:pt x="0" y="0"/>
                  </a:moveTo>
                  <a:lnTo>
                    <a:pt x="1004014" y="0"/>
                  </a:lnTo>
                  <a:lnTo>
                    <a:pt x="1004014" y="4123886"/>
                  </a:lnTo>
                  <a:lnTo>
                    <a:pt x="0" y="509740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8" name="组合 27"/>
          <p:cNvGrpSpPr/>
          <p:nvPr/>
        </p:nvGrpSpPr>
        <p:grpSpPr>
          <a:xfrm>
            <a:off x="4055110" y="2938780"/>
            <a:ext cx="2128520" cy="2016760"/>
            <a:chOff x="7742" y="5306"/>
            <a:chExt cx="3352" cy="3176"/>
          </a:xfrm>
        </p:grpSpPr>
        <p:sp>
          <p:nvSpPr>
            <p:cNvPr id="9" name="Freeform 113"/>
            <p:cNvSpPr/>
            <p:nvPr/>
          </p:nvSpPr>
          <p:spPr bwMode="auto">
            <a:xfrm>
              <a:off x="7884" y="5306"/>
              <a:ext cx="3210" cy="3176"/>
            </a:xfrm>
            <a:custGeom>
              <a:avLst/>
              <a:gdLst>
                <a:gd name="T0" fmla="*/ 230 w 450"/>
                <a:gd name="T1" fmla="*/ 445 h 445"/>
                <a:gd name="T2" fmla="*/ 0 w 450"/>
                <a:gd name="T3" fmla="*/ 215 h 445"/>
                <a:gd name="T4" fmla="*/ 145 w 450"/>
                <a:gd name="T5" fmla="*/ 0 h 445"/>
                <a:gd name="T6" fmla="*/ 151 w 450"/>
                <a:gd name="T7" fmla="*/ 3 h 445"/>
                <a:gd name="T8" fmla="*/ 148 w 450"/>
                <a:gd name="T9" fmla="*/ 9 h 445"/>
                <a:gd name="T10" fmla="*/ 9 w 450"/>
                <a:gd name="T11" fmla="*/ 215 h 445"/>
                <a:gd name="T12" fmla="*/ 230 w 450"/>
                <a:gd name="T13" fmla="*/ 436 h 445"/>
                <a:gd name="T14" fmla="*/ 438 w 450"/>
                <a:gd name="T15" fmla="*/ 291 h 445"/>
                <a:gd name="T16" fmla="*/ 440 w 450"/>
                <a:gd name="T17" fmla="*/ 285 h 445"/>
                <a:gd name="T18" fmla="*/ 446 w 450"/>
                <a:gd name="T19" fmla="*/ 282 h 445"/>
                <a:gd name="T20" fmla="*/ 449 w 450"/>
                <a:gd name="T21" fmla="*/ 288 h 445"/>
                <a:gd name="T22" fmla="*/ 447 w 450"/>
                <a:gd name="T23" fmla="*/ 294 h 445"/>
                <a:gd name="T24" fmla="*/ 230 w 450"/>
                <a:gd name="T2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0" h="445">
                  <a:moveTo>
                    <a:pt x="230" y="445"/>
                  </a:moveTo>
                  <a:cubicBezTo>
                    <a:pt x="103" y="445"/>
                    <a:pt x="0" y="342"/>
                    <a:pt x="0" y="215"/>
                  </a:cubicBezTo>
                  <a:cubicBezTo>
                    <a:pt x="0" y="120"/>
                    <a:pt x="57" y="36"/>
                    <a:pt x="145" y="0"/>
                  </a:cubicBezTo>
                  <a:cubicBezTo>
                    <a:pt x="147" y="0"/>
                    <a:pt x="150" y="1"/>
                    <a:pt x="151" y="3"/>
                  </a:cubicBezTo>
                  <a:cubicBezTo>
                    <a:pt x="152" y="5"/>
                    <a:pt x="151" y="8"/>
                    <a:pt x="148" y="9"/>
                  </a:cubicBezTo>
                  <a:cubicBezTo>
                    <a:pt x="64" y="43"/>
                    <a:pt x="9" y="123"/>
                    <a:pt x="9" y="215"/>
                  </a:cubicBezTo>
                  <a:cubicBezTo>
                    <a:pt x="9" y="337"/>
                    <a:pt x="108" y="436"/>
                    <a:pt x="230" y="436"/>
                  </a:cubicBezTo>
                  <a:cubicBezTo>
                    <a:pt x="323" y="436"/>
                    <a:pt x="406" y="378"/>
                    <a:pt x="438" y="291"/>
                  </a:cubicBezTo>
                  <a:cubicBezTo>
                    <a:pt x="439" y="289"/>
                    <a:pt x="439" y="287"/>
                    <a:pt x="440" y="285"/>
                  </a:cubicBezTo>
                  <a:cubicBezTo>
                    <a:pt x="441" y="283"/>
                    <a:pt x="443" y="282"/>
                    <a:pt x="446" y="282"/>
                  </a:cubicBezTo>
                  <a:cubicBezTo>
                    <a:pt x="448" y="283"/>
                    <a:pt x="450" y="286"/>
                    <a:pt x="449" y="288"/>
                  </a:cubicBezTo>
                  <a:cubicBezTo>
                    <a:pt x="448" y="290"/>
                    <a:pt x="447" y="292"/>
                    <a:pt x="447" y="294"/>
                  </a:cubicBezTo>
                  <a:cubicBezTo>
                    <a:pt x="413" y="384"/>
                    <a:pt x="326" y="445"/>
                    <a:pt x="230" y="445"/>
                  </a:cubicBezTo>
                  <a:close/>
                </a:path>
              </a:pathLst>
            </a:custGeom>
            <a:solidFill>
              <a:srgbClr val="D60B10"/>
            </a:solidFill>
            <a:ln>
              <a:solidFill>
                <a:srgbClr val="FF0000"/>
              </a:solidFill>
            </a:ln>
          </p:spPr>
          <p:txBody>
            <a:bodyPr vert="horz" wrap="square" lIns="45720" tIns="22860" rIns="45720" bIns="22860" numCol="1" anchor="t" anchorCtr="0" compatLnSpc="1"/>
            <a:p>
              <a:endParaRPr lang="en-US" sz="450"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2" name="Group 24"/>
            <p:cNvGrpSpPr/>
            <p:nvPr/>
          </p:nvGrpSpPr>
          <p:grpSpPr>
            <a:xfrm rot="0">
              <a:off x="7742" y="6900"/>
              <a:ext cx="362" cy="362"/>
              <a:chOff x="8237452" y="7508207"/>
              <a:chExt cx="496056" cy="496055"/>
            </a:xfrm>
            <a:solidFill>
              <a:srgbClr val="D60B10"/>
            </a:solidFill>
          </p:grpSpPr>
          <p:sp>
            <p:nvSpPr>
              <p:cNvPr id="14" name="Oval 116"/>
              <p:cNvSpPr>
                <a:spLocks noChangeArrowheads="1"/>
              </p:cNvSpPr>
              <p:nvPr/>
            </p:nvSpPr>
            <p:spPr bwMode="auto">
              <a:xfrm>
                <a:off x="8237452" y="7508207"/>
                <a:ext cx="496056" cy="496055"/>
              </a:xfrm>
              <a:prstGeom prst="ellipse">
                <a:avLst/>
              </a:prstGeom>
              <a:grpFill/>
              <a:ln>
                <a:solidFill>
                  <a:srgbClr val="D70B10"/>
                </a:solidFill>
              </a:ln>
            </p:spPr>
            <p:txBody>
              <a:bodyPr vert="horz" wrap="square" lIns="45720" tIns="22860" rIns="45720" bIns="22860" numCol="1" anchor="t" anchorCtr="0" compatLnSpc="1"/>
              <a:p>
                <a:endParaRPr lang="en-US" sz="45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Oval 117"/>
              <p:cNvSpPr>
                <a:spLocks noChangeArrowheads="1"/>
              </p:cNvSpPr>
              <p:nvPr/>
            </p:nvSpPr>
            <p:spPr bwMode="auto">
              <a:xfrm>
                <a:off x="8361466" y="7632221"/>
                <a:ext cx="248028" cy="243894"/>
              </a:xfrm>
              <a:prstGeom prst="ellipse">
                <a:avLst/>
              </a:prstGeom>
              <a:grpFill/>
              <a:ln>
                <a:solidFill>
                  <a:srgbClr val="D70B10"/>
                </a:solidFill>
              </a:ln>
            </p:spPr>
            <p:txBody>
              <a:bodyPr vert="horz" wrap="square" lIns="45720" tIns="22860" rIns="45720" bIns="22860" numCol="1" anchor="t" anchorCtr="0" compatLnSpc="1"/>
              <a:p>
                <a:endParaRPr lang="en-US" sz="450" dirty="0">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26" name="组合 25"/>
            <p:cNvGrpSpPr/>
            <p:nvPr/>
          </p:nvGrpSpPr>
          <p:grpSpPr>
            <a:xfrm>
              <a:off x="8261" y="5586"/>
              <a:ext cx="2512" cy="2510"/>
              <a:chOff x="8261" y="5586"/>
              <a:chExt cx="2512" cy="2510"/>
            </a:xfrm>
          </p:grpSpPr>
          <p:sp>
            <p:nvSpPr>
              <p:cNvPr id="6" name="Freeform 107"/>
              <p:cNvSpPr>
                <a:spLocks noEditPoints="1"/>
              </p:cNvSpPr>
              <p:nvPr/>
            </p:nvSpPr>
            <p:spPr bwMode="auto">
              <a:xfrm>
                <a:off x="8261" y="5586"/>
                <a:ext cx="2513" cy="2510"/>
              </a:xfrm>
              <a:custGeom>
                <a:avLst/>
                <a:gdLst>
                  <a:gd name="T0" fmla="*/ 352 w 352"/>
                  <a:gd name="T1" fmla="*/ 201 h 352"/>
                  <a:gd name="T2" fmla="*/ 352 w 352"/>
                  <a:gd name="T3" fmla="*/ 150 h 352"/>
                  <a:gd name="T4" fmla="*/ 312 w 352"/>
                  <a:gd name="T5" fmla="*/ 136 h 352"/>
                  <a:gd name="T6" fmla="*/ 300 w 352"/>
                  <a:gd name="T7" fmla="*/ 108 h 352"/>
                  <a:gd name="T8" fmla="*/ 318 w 352"/>
                  <a:gd name="T9" fmla="*/ 69 h 352"/>
                  <a:gd name="T10" fmla="*/ 282 w 352"/>
                  <a:gd name="T11" fmla="*/ 33 h 352"/>
                  <a:gd name="T12" fmla="*/ 244 w 352"/>
                  <a:gd name="T13" fmla="*/ 52 h 352"/>
                  <a:gd name="T14" fmla="*/ 215 w 352"/>
                  <a:gd name="T15" fmla="*/ 40 h 352"/>
                  <a:gd name="T16" fmla="*/ 201 w 352"/>
                  <a:gd name="T17" fmla="*/ 0 h 352"/>
                  <a:gd name="T18" fmla="*/ 151 w 352"/>
                  <a:gd name="T19" fmla="*/ 0 h 352"/>
                  <a:gd name="T20" fmla="*/ 137 w 352"/>
                  <a:gd name="T21" fmla="*/ 40 h 352"/>
                  <a:gd name="T22" fmla="*/ 108 w 352"/>
                  <a:gd name="T23" fmla="*/ 52 h 352"/>
                  <a:gd name="T24" fmla="*/ 70 w 352"/>
                  <a:gd name="T25" fmla="*/ 33 h 352"/>
                  <a:gd name="T26" fmla="*/ 34 w 352"/>
                  <a:gd name="T27" fmla="*/ 69 h 352"/>
                  <a:gd name="T28" fmla="*/ 52 w 352"/>
                  <a:gd name="T29" fmla="*/ 108 h 352"/>
                  <a:gd name="T30" fmla="*/ 40 w 352"/>
                  <a:gd name="T31" fmla="*/ 136 h 352"/>
                  <a:gd name="T32" fmla="*/ 0 w 352"/>
                  <a:gd name="T33" fmla="*/ 150 h 352"/>
                  <a:gd name="T34" fmla="*/ 0 w 352"/>
                  <a:gd name="T35" fmla="*/ 201 h 352"/>
                  <a:gd name="T36" fmla="*/ 40 w 352"/>
                  <a:gd name="T37" fmla="*/ 215 h 352"/>
                  <a:gd name="T38" fmla="*/ 52 w 352"/>
                  <a:gd name="T39" fmla="*/ 244 h 352"/>
                  <a:gd name="T40" fmla="*/ 34 w 352"/>
                  <a:gd name="T41" fmla="*/ 282 h 352"/>
                  <a:gd name="T42" fmla="*/ 70 w 352"/>
                  <a:gd name="T43" fmla="*/ 318 h 352"/>
                  <a:gd name="T44" fmla="*/ 108 w 352"/>
                  <a:gd name="T45" fmla="*/ 300 h 352"/>
                  <a:gd name="T46" fmla="*/ 137 w 352"/>
                  <a:gd name="T47" fmla="*/ 311 h 352"/>
                  <a:gd name="T48" fmla="*/ 151 w 352"/>
                  <a:gd name="T49" fmla="*/ 352 h 352"/>
                  <a:gd name="T50" fmla="*/ 201 w 352"/>
                  <a:gd name="T51" fmla="*/ 352 h 352"/>
                  <a:gd name="T52" fmla="*/ 215 w 352"/>
                  <a:gd name="T53" fmla="*/ 311 h 352"/>
                  <a:gd name="T54" fmla="*/ 244 w 352"/>
                  <a:gd name="T55" fmla="*/ 300 h 352"/>
                  <a:gd name="T56" fmla="*/ 282 w 352"/>
                  <a:gd name="T57" fmla="*/ 318 h 352"/>
                  <a:gd name="T58" fmla="*/ 318 w 352"/>
                  <a:gd name="T59" fmla="*/ 282 h 352"/>
                  <a:gd name="T60" fmla="*/ 300 w 352"/>
                  <a:gd name="T61" fmla="*/ 244 h 352"/>
                  <a:gd name="T62" fmla="*/ 312 w 352"/>
                  <a:gd name="T63" fmla="*/ 215 h 352"/>
                  <a:gd name="T64" fmla="*/ 352 w 352"/>
                  <a:gd name="T65" fmla="*/ 201 h 352"/>
                  <a:gd name="T66" fmla="*/ 176 w 352"/>
                  <a:gd name="T67" fmla="*/ 264 h 352"/>
                  <a:gd name="T68" fmla="*/ 88 w 352"/>
                  <a:gd name="T69" fmla="*/ 176 h 352"/>
                  <a:gd name="T70" fmla="*/ 176 w 352"/>
                  <a:gd name="T71" fmla="*/ 88 h 352"/>
                  <a:gd name="T72" fmla="*/ 264 w 352"/>
                  <a:gd name="T73" fmla="*/ 176 h 352"/>
                  <a:gd name="T74" fmla="*/ 176 w 352"/>
                  <a:gd name="T75" fmla="*/ 26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2" h="352">
                    <a:moveTo>
                      <a:pt x="352" y="201"/>
                    </a:moveTo>
                    <a:cubicBezTo>
                      <a:pt x="352" y="150"/>
                      <a:pt x="352" y="150"/>
                      <a:pt x="352" y="150"/>
                    </a:cubicBezTo>
                    <a:cubicBezTo>
                      <a:pt x="312" y="136"/>
                      <a:pt x="312" y="136"/>
                      <a:pt x="312" y="136"/>
                    </a:cubicBezTo>
                    <a:cubicBezTo>
                      <a:pt x="309" y="126"/>
                      <a:pt x="305" y="117"/>
                      <a:pt x="300" y="108"/>
                    </a:cubicBezTo>
                    <a:cubicBezTo>
                      <a:pt x="318" y="69"/>
                      <a:pt x="318" y="69"/>
                      <a:pt x="318" y="69"/>
                    </a:cubicBezTo>
                    <a:cubicBezTo>
                      <a:pt x="282" y="33"/>
                      <a:pt x="282" y="33"/>
                      <a:pt x="282" y="33"/>
                    </a:cubicBezTo>
                    <a:cubicBezTo>
                      <a:pt x="244" y="52"/>
                      <a:pt x="244" y="52"/>
                      <a:pt x="244" y="52"/>
                    </a:cubicBezTo>
                    <a:cubicBezTo>
                      <a:pt x="235" y="47"/>
                      <a:pt x="225" y="43"/>
                      <a:pt x="215" y="40"/>
                    </a:cubicBezTo>
                    <a:cubicBezTo>
                      <a:pt x="201" y="0"/>
                      <a:pt x="201" y="0"/>
                      <a:pt x="201" y="0"/>
                    </a:cubicBezTo>
                    <a:cubicBezTo>
                      <a:pt x="151" y="0"/>
                      <a:pt x="151" y="0"/>
                      <a:pt x="151" y="0"/>
                    </a:cubicBezTo>
                    <a:cubicBezTo>
                      <a:pt x="137" y="40"/>
                      <a:pt x="137" y="40"/>
                      <a:pt x="137" y="40"/>
                    </a:cubicBezTo>
                    <a:cubicBezTo>
                      <a:pt x="127" y="43"/>
                      <a:pt x="117" y="47"/>
                      <a:pt x="108" y="52"/>
                    </a:cubicBezTo>
                    <a:cubicBezTo>
                      <a:pt x="70" y="33"/>
                      <a:pt x="70" y="33"/>
                      <a:pt x="70" y="33"/>
                    </a:cubicBezTo>
                    <a:cubicBezTo>
                      <a:pt x="34" y="69"/>
                      <a:pt x="34" y="69"/>
                      <a:pt x="34" y="69"/>
                    </a:cubicBezTo>
                    <a:cubicBezTo>
                      <a:pt x="52" y="108"/>
                      <a:pt x="52" y="108"/>
                      <a:pt x="52" y="108"/>
                    </a:cubicBezTo>
                    <a:cubicBezTo>
                      <a:pt x="47" y="117"/>
                      <a:pt x="43" y="126"/>
                      <a:pt x="40" y="136"/>
                    </a:cubicBezTo>
                    <a:cubicBezTo>
                      <a:pt x="0" y="150"/>
                      <a:pt x="0" y="150"/>
                      <a:pt x="0" y="150"/>
                    </a:cubicBezTo>
                    <a:cubicBezTo>
                      <a:pt x="0" y="201"/>
                      <a:pt x="0" y="201"/>
                      <a:pt x="0" y="201"/>
                    </a:cubicBezTo>
                    <a:cubicBezTo>
                      <a:pt x="40" y="215"/>
                      <a:pt x="40" y="215"/>
                      <a:pt x="40" y="215"/>
                    </a:cubicBezTo>
                    <a:cubicBezTo>
                      <a:pt x="43" y="225"/>
                      <a:pt x="47" y="235"/>
                      <a:pt x="52" y="244"/>
                    </a:cubicBezTo>
                    <a:cubicBezTo>
                      <a:pt x="34" y="282"/>
                      <a:pt x="34" y="282"/>
                      <a:pt x="34" y="282"/>
                    </a:cubicBezTo>
                    <a:cubicBezTo>
                      <a:pt x="70" y="318"/>
                      <a:pt x="70" y="318"/>
                      <a:pt x="70" y="318"/>
                    </a:cubicBezTo>
                    <a:cubicBezTo>
                      <a:pt x="108" y="300"/>
                      <a:pt x="108" y="300"/>
                      <a:pt x="108" y="300"/>
                    </a:cubicBezTo>
                    <a:cubicBezTo>
                      <a:pt x="117" y="304"/>
                      <a:pt x="127" y="309"/>
                      <a:pt x="137" y="311"/>
                    </a:cubicBezTo>
                    <a:cubicBezTo>
                      <a:pt x="151" y="352"/>
                      <a:pt x="151" y="352"/>
                      <a:pt x="151" y="352"/>
                    </a:cubicBezTo>
                    <a:cubicBezTo>
                      <a:pt x="201" y="352"/>
                      <a:pt x="201" y="352"/>
                      <a:pt x="201" y="352"/>
                    </a:cubicBezTo>
                    <a:cubicBezTo>
                      <a:pt x="215" y="311"/>
                      <a:pt x="215" y="311"/>
                      <a:pt x="215" y="311"/>
                    </a:cubicBezTo>
                    <a:cubicBezTo>
                      <a:pt x="225" y="309"/>
                      <a:pt x="235" y="304"/>
                      <a:pt x="244" y="300"/>
                    </a:cubicBezTo>
                    <a:cubicBezTo>
                      <a:pt x="282" y="318"/>
                      <a:pt x="282" y="318"/>
                      <a:pt x="282" y="318"/>
                    </a:cubicBezTo>
                    <a:cubicBezTo>
                      <a:pt x="318" y="282"/>
                      <a:pt x="318" y="282"/>
                      <a:pt x="318" y="282"/>
                    </a:cubicBezTo>
                    <a:cubicBezTo>
                      <a:pt x="300" y="244"/>
                      <a:pt x="300" y="244"/>
                      <a:pt x="300" y="244"/>
                    </a:cubicBezTo>
                    <a:cubicBezTo>
                      <a:pt x="305" y="235"/>
                      <a:pt x="309" y="225"/>
                      <a:pt x="312" y="215"/>
                    </a:cubicBezTo>
                    <a:lnTo>
                      <a:pt x="352" y="201"/>
                    </a:lnTo>
                    <a:close/>
                    <a:moveTo>
                      <a:pt x="176" y="264"/>
                    </a:moveTo>
                    <a:cubicBezTo>
                      <a:pt x="128" y="264"/>
                      <a:pt x="88" y="224"/>
                      <a:pt x="88" y="176"/>
                    </a:cubicBezTo>
                    <a:cubicBezTo>
                      <a:pt x="88" y="127"/>
                      <a:pt x="128" y="88"/>
                      <a:pt x="176" y="88"/>
                    </a:cubicBezTo>
                    <a:cubicBezTo>
                      <a:pt x="224" y="88"/>
                      <a:pt x="264" y="127"/>
                      <a:pt x="264" y="176"/>
                    </a:cubicBezTo>
                    <a:cubicBezTo>
                      <a:pt x="264" y="224"/>
                      <a:pt x="224" y="264"/>
                      <a:pt x="176" y="264"/>
                    </a:cubicBezTo>
                    <a:close/>
                  </a:path>
                </a:pathLst>
              </a:custGeom>
              <a:gradFill>
                <a:gsLst>
                  <a:gs pos="2000">
                    <a:schemeClr val="bg1"/>
                  </a:gs>
                  <a:gs pos="98000">
                    <a:srgbClr val="FF0000"/>
                  </a:gs>
                  <a:gs pos="0">
                    <a:srgbClr val="C0504D"/>
                  </a:gs>
                </a:gsLst>
                <a:lin ang="13800000" scaled="0"/>
              </a:gradFill>
              <a:ln>
                <a:solidFill>
                  <a:srgbClr val="D70B10"/>
                </a:solidFill>
              </a:ln>
            </p:spPr>
            <p:txBody>
              <a:bodyPr vert="horz" wrap="square" lIns="45720" tIns="22860" rIns="45720" bIns="22860" numCol="1" anchor="t" anchorCtr="0" compatLnSpc="1"/>
              <a:p>
                <a:endParaRPr lang="en-US" sz="450" dirty="0">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31" name="图片 30" descr="图片1"/>
              <p:cNvPicPr>
                <a:picLocks noChangeAspect="1"/>
              </p:cNvPicPr>
              <p:nvPr/>
            </p:nvPicPr>
            <p:blipFill>
              <a:blip r:embed="rId1"/>
              <a:stretch>
                <a:fillRect/>
              </a:stretch>
            </p:blipFill>
            <p:spPr>
              <a:xfrm>
                <a:off x="9064" y="6372"/>
                <a:ext cx="850" cy="814"/>
              </a:xfrm>
              <a:prstGeom prst="rect">
                <a:avLst/>
              </a:prstGeom>
            </p:spPr>
          </p:pic>
        </p:grpSp>
      </p:grpSp>
      <p:grpSp>
        <p:nvGrpSpPr>
          <p:cNvPr id="57" name="组合 56"/>
          <p:cNvGrpSpPr/>
          <p:nvPr/>
        </p:nvGrpSpPr>
        <p:grpSpPr>
          <a:xfrm>
            <a:off x="7321550" y="4797425"/>
            <a:ext cx="2701925" cy="603250"/>
            <a:chOff x="11530" y="7555"/>
            <a:chExt cx="4255" cy="950"/>
          </a:xfrm>
        </p:grpSpPr>
        <p:cxnSp>
          <p:nvCxnSpPr>
            <p:cNvPr id="53" name="Elbow Connector 89"/>
            <p:cNvCxnSpPr>
              <a:endCxn id="23" idx="5"/>
            </p:cNvCxnSpPr>
            <p:nvPr/>
          </p:nvCxnSpPr>
          <p:spPr>
            <a:xfrm rot="10800000" flipV="1">
              <a:off x="11530" y="7830"/>
              <a:ext cx="1180" cy="291"/>
            </a:xfrm>
            <a:prstGeom prst="bentConnector3">
              <a:avLst>
                <a:gd name="adj1" fmla="val 48898"/>
              </a:avLst>
            </a:prstGeom>
            <a:solidFill>
              <a:srgbClr val="D60B10"/>
            </a:solid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Rectangle 29"/>
            <p:cNvSpPr/>
            <p:nvPr/>
          </p:nvSpPr>
          <p:spPr>
            <a:xfrm>
              <a:off x="12891" y="7555"/>
              <a:ext cx="2895" cy="951"/>
            </a:xfrm>
            <a:prstGeom prst="rect">
              <a:avLst/>
            </a:prstGeom>
          </p:spPr>
          <p:txBody>
            <a:bodyPr wrap="square">
              <a:spAutoFit/>
            </a:bodyPr>
            <a:p>
              <a:pPr lvl="0" algn="l">
                <a:lnSpc>
                  <a:spcPts val="2000"/>
                </a:lnSpc>
                <a:defRPr/>
              </a:pP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 panose="020B0500000000000000" pitchFamily="34" charset="-122"/>
                </a:rPr>
                <a:t>大力推进沿海经济带发展</a:t>
              </a:r>
              <a:endPar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思源黑体" panose="020B0500000000000000" pitchFamily="34" charset="-122"/>
              </a:endParaRPr>
            </a:p>
          </p:txBody>
        </p:sp>
      </p:grpSp>
      <p:grpSp>
        <p:nvGrpSpPr>
          <p:cNvPr id="58" name="组合 57"/>
          <p:cNvGrpSpPr/>
          <p:nvPr/>
        </p:nvGrpSpPr>
        <p:grpSpPr>
          <a:xfrm>
            <a:off x="6153150" y="4073525"/>
            <a:ext cx="1357630" cy="1325880"/>
            <a:chOff x="9690" y="6415"/>
            <a:chExt cx="2138" cy="2088"/>
          </a:xfrm>
        </p:grpSpPr>
        <p:grpSp>
          <p:nvGrpSpPr>
            <p:cNvPr id="16" name="组合 15"/>
            <p:cNvGrpSpPr/>
            <p:nvPr/>
          </p:nvGrpSpPr>
          <p:grpSpPr>
            <a:xfrm rot="18060000">
              <a:off x="9715" y="6390"/>
              <a:ext cx="2088" cy="2139"/>
              <a:chOff x="7884" y="5306"/>
              <a:chExt cx="3210" cy="3285"/>
            </a:xfrm>
          </p:grpSpPr>
          <p:sp>
            <p:nvSpPr>
              <p:cNvPr id="17" name="Freeform 113"/>
              <p:cNvSpPr/>
              <p:nvPr/>
            </p:nvSpPr>
            <p:spPr bwMode="auto">
              <a:xfrm>
                <a:off x="7884" y="5306"/>
                <a:ext cx="3210" cy="3176"/>
              </a:xfrm>
              <a:custGeom>
                <a:avLst/>
                <a:gdLst>
                  <a:gd name="T0" fmla="*/ 230 w 450"/>
                  <a:gd name="T1" fmla="*/ 445 h 445"/>
                  <a:gd name="T2" fmla="*/ 0 w 450"/>
                  <a:gd name="T3" fmla="*/ 215 h 445"/>
                  <a:gd name="T4" fmla="*/ 145 w 450"/>
                  <a:gd name="T5" fmla="*/ 0 h 445"/>
                  <a:gd name="T6" fmla="*/ 151 w 450"/>
                  <a:gd name="T7" fmla="*/ 3 h 445"/>
                  <a:gd name="T8" fmla="*/ 148 w 450"/>
                  <a:gd name="T9" fmla="*/ 9 h 445"/>
                  <a:gd name="T10" fmla="*/ 9 w 450"/>
                  <a:gd name="T11" fmla="*/ 215 h 445"/>
                  <a:gd name="T12" fmla="*/ 230 w 450"/>
                  <a:gd name="T13" fmla="*/ 436 h 445"/>
                  <a:gd name="T14" fmla="*/ 438 w 450"/>
                  <a:gd name="T15" fmla="*/ 291 h 445"/>
                  <a:gd name="T16" fmla="*/ 440 w 450"/>
                  <a:gd name="T17" fmla="*/ 285 h 445"/>
                  <a:gd name="T18" fmla="*/ 446 w 450"/>
                  <a:gd name="T19" fmla="*/ 282 h 445"/>
                  <a:gd name="T20" fmla="*/ 449 w 450"/>
                  <a:gd name="T21" fmla="*/ 288 h 445"/>
                  <a:gd name="T22" fmla="*/ 447 w 450"/>
                  <a:gd name="T23" fmla="*/ 294 h 445"/>
                  <a:gd name="T24" fmla="*/ 230 w 450"/>
                  <a:gd name="T25" fmla="*/ 44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0" h="445">
                    <a:moveTo>
                      <a:pt x="230" y="445"/>
                    </a:moveTo>
                    <a:cubicBezTo>
                      <a:pt x="103" y="445"/>
                      <a:pt x="0" y="342"/>
                      <a:pt x="0" y="215"/>
                    </a:cubicBezTo>
                    <a:cubicBezTo>
                      <a:pt x="0" y="120"/>
                      <a:pt x="57" y="36"/>
                      <a:pt x="145" y="0"/>
                    </a:cubicBezTo>
                    <a:cubicBezTo>
                      <a:pt x="147" y="0"/>
                      <a:pt x="150" y="1"/>
                      <a:pt x="151" y="3"/>
                    </a:cubicBezTo>
                    <a:cubicBezTo>
                      <a:pt x="152" y="5"/>
                      <a:pt x="151" y="8"/>
                      <a:pt x="148" y="9"/>
                    </a:cubicBezTo>
                    <a:cubicBezTo>
                      <a:pt x="64" y="43"/>
                      <a:pt x="9" y="123"/>
                      <a:pt x="9" y="215"/>
                    </a:cubicBezTo>
                    <a:cubicBezTo>
                      <a:pt x="9" y="337"/>
                      <a:pt x="108" y="436"/>
                      <a:pt x="230" y="436"/>
                    </a:cubicBezTo>
                    <a:cubicBezTo>
                      <a:pt x="323" y="436"/>
                      <a:pt x="406" y="378"/>
                      <a:pt x="438" y="291"/>
                    </a:cubicBezTo>
                    <a:cubicBezTo>
                      <a:pt x="439" y="289"/>
                      <a:pt x="439" y="287"/>
                      <a:pt x="440" y="285"/>
                    </a:cubicBezTo>
                    <a:cubicBezTo>
                      <a:pt x="441" y="283"/>
                      <a:pt x="443" y="282"/>
                      <a:pt x="446" y="282"/>
                    </a:cubicBezTo>
                    <a:cubicBezTo>
                      <a:pt x="448" y="283"/>
                      <a:pt x="450" y="286"/>
                      <a:pt x="449" y="288"/>
                    </a:cubicBezTo>
                    <a:cubicBezTo>
                      <a:pt x="448" y="290"/>
                      <a:pt x="447" y="292"/>
                      <a:pt x="447" y="294"/>
                    </a:cubicBezTo>
                    <a:cubicBezTo>
                      <a:pt x="413" y="384"/>
                      <a:pt x="326" y="445"/>
                      <a:pt x="230" y="445"/>
                    </a:cubicBezTo>
                    <a:close/>
                  </a:path>
                </a:pathLst>
              </a:custGeom>
              <a:solidFill>
                <a:srgbClr val="D60B10"/>
              </a:solidFill>
              <a:ln>
                <a:solidFill>
                  <a:srgbClr val="FF0000"/>
                </a:solidFill>
              </a:ln>
            </p:spPr>
            <p:txBody>
              <a:bodyPr vert="horz" wrap="square" lIns="45720" tIns="22860" rIns="45720" bIns="22860" numCol="1" anchor="t" anchorCtr="0" compatLnSpc="1"/>
              <a:p>
                <a:endParaRPr lang="en-US" sz="450" dirty="0">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8" name="Group 24"/>
              <p:cNvGrpSpPr/>
              <p:nvPr/>
            </p:nvGrpSpPr>
            <p:grpSpPr>
              <a:xfrm rot="0">
                <a:off x="9004" y="8229"/>
                <a:ext cx="362" cy="362"/>
                <a:chOff x="9966523" y="9329834"/>
                <a:chExt cx="496056" cy="496055"/>
              </a:xfrm>
              <a:solidFill>
                <a:srgbClr val="D60B10"/>
              </a:solidFill>
            </p:grpSpPr>
            <p:sp>
              <p:nvSpPr>
                <p:cNvPr id="22" name="Oval 116"/>
                <p:cNvSpPr>
                  <a:spLocks noChangeArrowheads="1"/>
                </p:cNvSpPr>
                <p:nvPr/>
              </p:nvSpPr>
              <p:spPr bwMode="auto">
                <a:xfrm>
                  <a:off x="9966523" y="9329834"/>
                  <a:ext cx="496056" cy="496055"/>
                </a:xfrm>
                <a:prstGeom prst="ellipse">
                  <a:avLst/>
                </a:prstGeom>
                <a:grpFill/>
                <a:ln>
                  <a:solidFill>
                    <a:srgbClr val="D70B10"/>
                  </a:solidFill>
                </a:ln>
              </p:spPr>
              <p:txBody>
                <a:bodyPr vert="horz" wrap="square" lIns="45720" tIns="22860" rIns="45720" bIns="22860" numCol="1" anchor="t" anchorCtr="0" compatLnSpc="1"/>
                <a:p>
                  <a:endParaRPr lang="en-US" sz="450"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Oval 117"/>
                <p:cNvSpPr>
                  <a:spLocks noChangeArrowheads="1"/>
                </p:cNvSpPr>
                <p:nvPr/>
              </p:nvSpPr>
              <p:spPr bwMode="auto">
                <a:xfrm>
                  <a:off x="10059932" y="9474490"/>
                  <a:ext cx="248028" cy="243894"/>
                </a:xfrm>
                <a:prstGeom prst="ellipse">
                  <a:avLst/>
                </a:prstGeom>
                <a:grpFill/>
                <a:ln>
                  <a:solidFill>
                    <a:srgbClr val="D70B10"/>
                  </a:solidFill>
                </a:ln>
              </p:spPr>
              <p:txBody>
                <a:bodyPr vert="horz" wrap="square" lIns="45720" tIns="22860" rIns="45720" bIns="22860" numCol="1" anchor="t" anchorCtr="0" compatLnSpc="1"/>
                <a:p>
                  <a:endParaRPr lang="en-US" sz="450" dirty="0">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5" name="Freeform 107"/>
              <p:cNvSpPr>
                <a:spLocks noEditPoints="1"/>
              </p:cNvSpPr>
              <p:nvPr/>
            </p:nvSpPr>
            <p:spPr bwMode="auto">
              <a:xfrm>
                <a:off x="8262" y="5585"/>
                <a:ext cx="2511" cy="2512"/>
              </a:xfrm>
              <a:custGeom>
                <a:avLst/>
                <a:gdLst>
                  <a:gd name="T0" fmla="*/ 352 w 352"/>
                  <a:gd name="T1" fmla="*/ 201 h 352"/>
                  <a:gd name="T2" fmla="*/ 352 w 352"/>
                  <a:gd name="T3" fmla="*/ 150 h 352"/>
                  <a:gd name="T4" fmla="*/ 312 w 352"/>
                  <a:gd name="T5" fmla="*/ 136 h 352"/>
                  <a:gd name="T6" fmla="*/ 300 w 352"/>
                  <a:gd name="T7" fmla="*/ 108 h 352"/>
                  <a:gd name="T8" fmla="*/ 318 w 352"/>
                  <a:gd name="T9" fmla="*/ 69 h 352"/>
                  <a:gd name="T10" fmla="*/ 282 w 352"/>
                  <a:gd name="T11" fmla="*/ 33 h 352"/>
                  <a:gd name="T12" fmla="*/ 244 w 352"/>
                  <a:gd name="T13" fmla="*/ 52 h 352"/>
                  <a:gd name="T14" fmla="*/ 215 w 352"/>
                  <a:gd name="T15" fmla="*/ 40 h 352"/>
                  <a:gd name="T16" fmla="*/ 201 w 352"/>
                  <a:gd name="T17" fmla="*/ 0 h 352"/>
                  <a:gd name="T18" fmla="*/ 151 w 352"/>
                  <a:gd name="T19" fmla="*/ 0 h 352"/>
                  <a:gd name="T20" fmla="*/ 137 w 352"/>
                  <a:gd name="T21" fmla="*/ 40 h 352"/>
                  <a:gd name="T22" fmla="*/ 108 w 352"/>
                  <a:gd name="T23" fmla="*/ 52 h 352"/>
                  <a:gd name="T24" fmla="*/ 70 w 352"/>
                  <a:gd name="T25" fmla="*/ 33 h 352"/>
                  <a:gd name="T26" fmla="*/ 34 w 352"/>
                  <a:gd name="T27" fmla="*/ 69 h 352"/>
                  <a:gd name="T28" fmla="*/ 52 w 352"/>
                  <a:gd name="T29" fmla="*/ 108 h 352"/>
                  <a:gd name="T30" fmla="*/ 40 w 352"/>
                  <a:gd name="T31" fmla="*/ 136 h 352"/>
                  <a:gd name="T32" fmla="*/ 0 w 352"/>
                  <a:gd name="T33" fmla="*/ 150 h 352"/>
                  <a:gd name="T34" fmla="*/ 0 w 352"/>
                  <a:gd name="T35" fmla="*/ 201 h 352"/>
                  <a:gd name="T36" fmla="*/ 40 w 352"/>
                  <a:gd name="T37" fmla="*/ 215 h 352"/>
                  <a:gd name="T38" fmla="*/ 52 w 352"/>
                  <a:gd name="T39" fmla="*/ 244 h 352"/>
                  <a:gd name="T40" fmla="*/ 34 w 352"/>
                  <a:gd name="T41" fmla="*/ 282 h 352"/>
                  <a:gd name="T42" fmla="*/ 70 w 352"/>
                  <a:gd name="T43" fmla="*/ 318 h 352"/>
                  <a:gd name="T44" fmla="*/ 108 w 352"/>
                  <a:gd name="T45" fmla="*/ 300 h 352"/>
                  <a:gd name="T46" fmla="*/ 137 w 352"/>
                  <a:gd name="T47" fmla="*/ 311 h 352"/>
                  <a:gd name="T48" fmla="*/ 151 w 352"/>
                  <a:gd name="T49" fmla="*/ 352 h 352"/>
                  <a:gd name="T50" fmla="*/ 201 w 352"/>
                  <a:gd name="T51" fmla="*/ 352 h 352"/>
                  <a:gd name="T52" fmla="*/ 215 w 352"/>
                  <a:gd name="T53" fmla="*/ 311 h 352"/>
                  <a:gd name="T54" fmla="*/ 244 w 352"/>
                  <a:gd name="T55" fmla="*/ 300 h 352"/>
                  <a:gd name="T56" fmla="*/ 282 w 352"/>
                  <a:gd name="T57" fmla="*/ 318 h 352"/>
                  <a:gd name="T58" fmla="*/ 318 w 352"/>
                  <a:gd name="T59" fmla="*/ 282 h 352"/>
                  <a:gd name="T60" fmla="*/ 300 w 352"/>
                  <a:gd name="T61" fmla="*/ 244 h 352"/>
                  <a:gd name="T62" fmla="*/ 312 w 352"/>
                  <a:gd name="T63" fmla="*/ 215 h 352"/>
                  <a:gd name="T64" fmla="*/ 352 w 352"/>
                  <a:gd name="T65" fmla="*/ 201 h 352"/>
                  <a:gd name="T66" fmla="*/ 176 w 352"/>
                  <a:gd name="T67" fmla="*/ 264 h 352"/>
                  <a:gd name="T68" fmla="*/ 88 w 352"/>
                  <a:gd name="T69" fmla="*/ 176 h 352"/>
                  <a:gd name="T70" fmla="*/ 176 w 352"/>
                  <a:gd name="T71" fmla="*/ 88 h 352"/>
                  <a:gd name="T72" fmla="*/ 264 w 352"/>
                  <a:gd name="T73" fmla="*/ 176 h 352"/>
                  <a:gd name="T74" fmla="*/ 176 w 352"/>
                  <a:gd name="T75" fmla="*/ 26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2" h="352">
                    <a:moveTo>
                      <a:pt x="352" y="201"/>
                    </a:moveTo>
                    <a:cubicBezTo>
                      <a:pt x="352" y="150"/>
                      <a:pt x="352" y="150"/>
                      <a:pt x="352" y="150"/>
                    </a:cubicBezTo>
                    <a:cubicBezTo>
                      <a:pt x="312" y="136"/>
                      <a:pt x="312" y="136"/>
                      <a:pt x="312" y="136"/>
                    </a:cubicBezTo>
                    <a:cubicBezTo>
                      <a:pt x="309" y="126"/>
                      <a:pt x="305" y="117"/>
                      <a:pt x="300" y="108"/>
                    </a:cubicBezTo>
                    <a:cubicBezTo>
                      <a:pt x="318" y="69"/>
                      <a:pt x="318" y="69"/>
                      <a:pt x="318" y="69"/>
                    </a:cubicBezTo>
                    <a:cubicBezTo>
                      <a:pt x="282" y="33"/>
                      <a:pt x="282" y="33"/>
                      <a:pt x="282" y="33"/>
                    </a:cubicBezTo>
                    <a:cubicBezTo>
                      <a:pt x="244" y="52"/>
                      <a:pt x="244" y="52"/>
                      <a:pt x="244" y="52"/>
                    </a:cubicBezTo>
                    <a:cubicBezTo>
                      <a:pt x="235" y="47"/>
                      <a:pt x="225" y="43"/>
                      <a:pt x="215" y="40"/>
                    </a:cubicBezTo>
                    <a:cubicBezTo>
                      <a:pt x="201" y="0"/>
                      <a:pt x="201" y="0"/>
                      <a:pt x="201" y="0"/>
                    </a:cubicBezTo>
                    <a:cubicBezTo>
                      <a:pt x="151" y="0"/>
                      <a:pt x="151" y="0"/>
                      <a:pt x="151" y="0"/>
                    </a:cubicBezTo>
                    <a:cubicBezTo>
                      <a:pt x="137" y="40"/>
                      <a:pt x="137" y="40"/>
                      <a:pt x="137" y="40"/>
                    </a:cubicBezTo>
                    <a:cubicBezTo>
                      <a:pt x="127" y="43"/>
                      <a:pt x="117" y="47"/>
                      <a:pt x="108" y="52"/>
                    </a:cubicBezTo>
                    <a:cubicBezTo>
                      <a:pt x="70" y="33"/>
                      <a:pt x="70" y="33"/>
                      <a:pt x="70" y="33"/>
                    </a:cubicBezTo>
                    <a:cubicBezTo>
                      <a:pt x="34" y="69"/>
                      <a:pt x="34" y="69"/>
                      <a:pt x="34" y="69"/>
                    </a:cubicBezTo>
                    <a:cubicBezTo>
                      <a:pt x="52" y="108"/>
                      <a:pt x="52" y="108"/>
                      <a:pt x="52" y="108"/>
                    </a:cubicBezTo>
                    <a:cubicBezTo>
                      <a:pt x="47" y="117"/>
                      <a:pt x="43" y="126"/>
                      <a:pt x="40" y="136"/>
                    </a:cubicBezTo>
                    <a:cubicBezTo>
                      <a:pt x="0" y="150"/>
                      <a:pt x="0" y="150"/>
                      <a:pt x="0" y="150"/>
                    </a:cubicBezTo>
                    <a:cubicBezTo>
                      <a:pt x="0" y="201"/>
                      <a:pt x="0" y="201"/>
                      <a:pt x="0" y="201"/>
                    </a:cubicBezTo>
                    <a:cubicBezTo>
                      <a:pt x="40" y="215"/>
                      <a:pt x="40" y="215"/>
                      <a:pt x="40" y="215"/>
                    </a:cubicBezTo>
                    <a:cubicBezTo>
                      <a:pt x="43" y="225"/>
                      <a:pt x="47" y="235"/>
                      <a:pt x="52" y="244"/>
                    </a:cubicBezTo>
                    <a:cubicBezTo>
                      <a:pt x="34" y="282"/>
                      <a:pt x="34" y="282"/>
                      <a:pt x="34" y="282"/>
                    </a:cubicBezTo>
                    <a:cubicBezTo>
                      <a:pt x="70" y="318"/>
                      <a:pt x="70" y="318"/>
                      <a:pt x="70" y="318"/>
                    </a:cubicBezTo>
                    <a:cubicBezTo>
                      <a:pt x="108" y="300"/>
                      <a:pt x="108" y="300"/>
                      <a:pt x="108" y="300"/>
                    </a:cubicBezTo>
                    <a:cubicBezTo>
                      <a:pt x="117" y="304"/>
                      <a:pt x="127" y="309"/>
                      <a:pt x="137" y="311"/>
                    </a:cubicBezTo>
                    <a:cubicBezTo>
                      <a:pt x="151" y="352"/>
                      <a:pt x="151" y="352"/>
                      <a:pt x="151" y="352"/>
                    </a:cubicBezTo>
                    <a:cubicBezTo>
                      <a:pt x="201" y="352"/>
                      <a:pt x="201" y="352"/>
                      <a:pt x="201" y="352"/>
                    </a:cubicBezTo>
                    <a:cubicBezTo>
                      <a:pt x="215" y="311"/>
                      <a:pt x="215" y="311"/>
                      <a:pt x="215" y="311"/>
                    </a:cubicBezTo>
                    <a:cubicBezTo>
                      <a:pt x="225" y="309"/>
                      <a:pt x="235" y="304"/>
                      <a:pt x="244" y="300"/>
                    </a:cubicBezTo>
                    <a:cubicBezTo>
                      <a:pt x="282" y="318"/>
                      <a:pt x="282" y="318"/>
                      <a:pt x="282" y="318"/>
                    </a:cubicBezTo>
                    <a:cubicBezTo>
                      <a:pt x="318" y="282"/>
                      <a:pt x="318" y="282"/>
                      <a:pt x="318" y="282"/>
                    </a:cubicBezTo>
                    <a:cubicBezTo>
                      <a:pt x="300" y="244"/>
                      <a:pt x="300" y="244"/>
                      <a:pt x="300" y="244"/>
                    </a:cubicBezTo>
                    <a:cubicBezTo>
                      <a:pt x="305" y="235"/>
                      <a:pt x="309" y="225"/>
                      <a:pt x="312" y="215"/>
                    </a:cubicBezTo>
                    <a:lnTo>
                      <a:pt x="352" y="201"/>
                    </a:lnTo>
                    <a:close/>
                    <a:moveTo>
                      <a:pt x="176" y="264"/>
                    </a:moveTo>
                    <a:cubicBezTo>
                      <a:pt x="128" y="264"/>
                      <a:pt x="88" y="224"/>
                      <a:pt x="88" y="176"/>
                    </a:cubicBezTo>
                    <a:cubicBezTo>
                      <a:pt x="88" y="127"/>
                      <a:pt x="128" y="88"/>
                      <a:pt x="176" y="88"/>
                    </a:cubicBezTo>
                    <a:cubicBezTo>
                      <a:pt x="224" y="88"/>
                      <a:pt x="264" y="127"/>
                      <a:pt x="264" y="176"/>
                    </a:cubicBezTo>
                    <a:cubicBezTo>
                      <a:pt x="264" y="224"/>
                      <a:pt x="224" y="264"/>
                      <a:pt x="176" y="264"/>
                    </a:cubicBezTo>
                    <a:close/>
                  </a:path>
                </a:pathLst>
              </a:custGeom>
              <a:gradFill>
                <a:gsLst>
                  <a:gs pos="2000">
                    <a:schemeClr val="bg1"/>
                  </a:gs>
                  <a:gs pos="98000">
                    <a:srgbClr val="FF0000"/>
                  </a:gs>
                  <a:gs pos="0">
                    <a:srgbClr val="C0504D"/>
                  </a:gs>
                </a:gsLst>
                <a:lin ang="13800000" scaled="0"/>
              </a:gradFill>
              <a:ln>
                <a:solidFill>
                  <a:srgbClr val="D70B10"/>
                </a:solidFill>
              </a:ln>
            </p:spPr>
            <p:txBody>
              <a:bodyPr vert="horz" wrap="square" lIns="45720" tIns="22860" rIns="45720" bIns="22860" numCol="1" anchor="t" anchorCtr="0" compatLnSpc="1"/>
              <a:p>
                <a:endParaRPr lang="en-US" sz="450" dirty="0">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97" name="Freeform 282"/>
            <p:cNvSpPr/>
            <p:nvPr/>
          </p:nvSpPr>
          <p:spPr bwMode="auto">
            <a:xfrm>
              <a:off x="10396" y="7200"/>
              <a:ext cx="522" cy="414"/>
            </a:xfrm>
            <a:custGeom>
              <a:avLst/>
              <a:gdLst>
                <a:gd name="T0" fmla="*/ 387 w 394"/>
                <a:gd name="T1" fmla="*/ 5 h 314"/>
                <a:gd name="T2" fmla="*/ 295 w 394"/>
                <a:gd name="T3" fmla="*/ 156 h 314"/>
                <a:gd name="T4" fmla="*/ 280 w 394"/>
                <a:gd name="T5" fmla="*/ 158 h 314"/>
                <a:gd name="T6" fmla="*/ 235 w 394"/>
                <a:gd name="T7" fmla="*/ 116 h 314"/>
                <a:gd name="T8" fmla="*/ 220 w 394"/>
                <a:gd name="T9" fmla="*/ 118 h 314"/>
                <a:gd name="T10" fmla="*/ 157 w 394"/>
                <a:gd name="T11" fmla="*/ 213 h 314"/>
                <a:gd name="T12" fmla="*/ 142 w 394"/>
                <a:gd name="T13" fmla="*/ 215 h 314"/>
                <a:gd name="T14" fmla="*/ 112 w 394"/>
                <a:gd name="T15" fmla="*/ 188 h 314"/>
                <a:gd name="T16" fmla="*/ 96 w 394"/>
                <a:gd name="T17" fmla="*/ 189 h 314"/>
                <a:gd name="T18" fmla="*/ 4 w 394"/>
                <a:gd name="T19" fmla="*/ 304 h 314"/>
                <a:gd name="T20" fmla="*/ 8 w 394"/>
                <a:gd name="T21" fmla="*/ 314 h 314"/>
                <a:gd name="T22" fmla="*/ 394 w 394"/>
                <a:gd name="T23" fmla="*/ 314 h 314"/>
                <a:gd name="T24" fmla="*/ 394 w 394"/>
                <a:gd name="T25" fmla="*/ 7 h 314"/>
                <a:gd name="T26" fmla="*/ 387 w 394"/>
                <a:gd name="T27" fmla="*/ 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4" h="314">
                  <a:moveTo>
                    <a:pt x="387" y="5"/>
                  </a:moveTo>
                  <a:cubicBezTo>
                    <a:pt x="295" y="156"/>
                    <a:pt x="295" y="156"/>
                    <a:pt x="295" y="156"/>
                  </a:cubicBezTo>
                  <a:cubicBezTo>
                    <a:pt x="291" y="162"/>
                    <a:pt x="285" y="163"/>
                    <a:pt x="280" y="158"/>
                  </a:cubicBezTo>
                  <a:cubicBezTo>
                    <a:pt x="235" y="116"/>
                    <a:pt x="235" y="116"/>
                    <a:pt x="235" y="116"/>
                  </a:cubicBezTo>
                  <a:cubicBezTo>
                    <a:pt x="230" y="112"/>
                    <a:pt x="223" y="113"/>
                    <a:pt x="220" y="118"/>
                  </a:cubicBezTo>
                  <a:cubicBezTo>
                    <a:pt x="157" y="213"/>
                    <a:pt x="157" y="213"/>
                    <a:pt x="157" y="213"/>
                  </a:cubicBezTo>
                  <a:cubicBezTo>
                    <a:pt x="153" y="218"/>
                    <a:pt x="146" y="219"/>
                    <a:pt x="142" y="215"/>
                  </a:cubicBezTo>
                  <a:cubicBezTo>
                    <a:pt x="112" y="188"/>
                    <a:pt x="112" y="188"/>
                    <a:pt x="112" y="188"/>
                  </a:cubicBezTo>
                  <a:cubicBezTo>
                    <a:pt x="107" y="184"/>
                    <a:pt x="100" y="184"/>
                    <a:pt x="96" y="189"/>
                  </a:cubicBezTo>
                  <a:cubicBezTo>
                    <a:pt x="4" y="304"/>
                    <a:pt x="4" y="304"/>
                    <a:pt x="4" y="304"/>
                  </a:cubicBezTo>
                  <a:cubicBezTo>
                    <a:pt x="0" y="309"/>
                    <a:pt x="2" y="314"/>
                    <a:pt x="8" y="314"/>
                  </a:cubicBezTo>
                  <a:cubicBezTo>
                    <a:pt x="394" y="314"/>
                    <a:pt x="394" y="314"/>
                    <a:pt x="394" y="314"/>
                  </a:cubicBezTo>
                  <a:cubicBezTo>
                    <a:pt x="394" y="7"/>
                    <a:pt x="394" y="7"/>
                    <a:pt x="394" y="7"/>
                  </a:cubicBezTo>
                  <a:cubicBezTo>
                    <a:pt x="394" y="1"/>
                    <a:pt x="391" y="0"/>
                    <a:pt x="387" y="5"/>
                  </a:cubicBezTo>
                  <a:close/>
                </a:path>
              </a:pathLst>
            </a:custGeom>
            <a:solidFill>
              <a:srgbClr val="D8090F"/>
            </a:solidFill>
            <a:ln>
              <a:noFill/>
            </a:ln>
          </p:spPr>
          <p:txBody>
            <a:bodyPr vert="horz" wrap="square" lIns="57150" tIns="28575" rIns="57150" bIns="28575" numCol="1" anchor="t" anchorCtr="0" compatLnSpc="1"/>
            <a:p>
              <a:endParaRPr lang="en-AU" sz="1180"/>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 calcmode="lin" valueType="num">
                                      <p:cBhvr>
                                        <p:cTn id="9" dur="500" fill="hold"/>
                                        <p:tgtEl>
                                          <p:spTgt spid="28"/>
                                        </p:tgtEl>
                                        <p:attrNameLst>
                                          <p:attrName>style.rotation</p:attrName>
                                        </p:attrNameLst>
                                      </p:cBhvr>
                                      <p:tavLst>
                                        <p:tav tm="0">
                                          <p:val>
                                            <p:fltVal val="360"/>
                                          </p:val>
                                        </p:tav>
                                        <p:tav tm="100000">
                                          <p:val>
                                            <p:fltVal val="0"/>
                                          </p:val>
                                        </p:tav>
                                      </p:tavLst>
                                    </p:anim>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ppt_x"/>
                                          </p:val>
                                        </p:tav>
                                        <p:tav tm="100000">
                                          <p:val>
                                            <p:strVal val="#ppt_x"/>
                                          </p:val>
                                        </p:tav>
                                      </p:tavLst>
                                    </p:anim>
                                    <p:anim calcmode="lin" valueType="num">
                                      <p:cBhvr additive="base">
                                        <p:cTn id="1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p:cTn id="21" dur="500" fill="hold"/>
                                        <p:tgtEl>
                                          <p:spTgt spid="46"/>
                                        </p:tgtEl>
                                        <p:attrNameLst>
                                          <p:attrName>ppt_w</p:attrName>
                                        </p:attrNameLst>
                                      </p:cBhvr>
                                      <p:tavLst>
                                        <p:tav tm="0">
                                          <p:val>
                                            <p:fltVal val="0"/>
                                          </p:val>
                                        </p:tav>
                                        <p:tav tm="100000">
                                          <p:val>
                                            <p:strVal val="#ppt_w"/>
                                          </p:val>
                                        </p:tav>
                                      </p:tavLst>
                                    </p:anim>
                                    <p:anim calcmode="lin" valueType="num">
                                      <p:cBhvr>
                                        <p:cTn id="22" dur="500" fill="hold"/>
                                        <p:tgtEl>
                                          <p:spTgt spid="46"/>
                                        </p:tgtEl>
                                        <p:attrNameLst>
                                          <p:attrName>ppt_h</p:attrName>
                                        </p:attrNameLst>
                                      </p:cBhvr>
                                      <p:tavLst>
                                        <p:tav tm="0">
                                          <p:val>
                                            <p:fltVal val="0"/>
                                          </p:val>
                                        </p:tav>
                                        <p:tav tm="100000">
                                          <p:val>
                                            <p:strVal val="#ppt_h"/>
                                          </p:val>
                                        </p:tav>
                                      </p:tavLst>
                                    </p:anim>
                                    <p:anim calcmode="lin" valueType="num">
                                      <p:cBhvr>
                                        <p:cTn id="23" dur="500" fill="hold"/>
                                        <p:tgtEl>
                                          <p:spTgt spid="46"/>
                                        </p:tgtEl>
                                        <p:attrNameLst>
                                          <p:attrName>style.rotation</p:attrName>
                                        </p:attrNameLst>
                                      </p:cBhvr>
                                      <p:tavLst>
                                        <p:tav tm="0">
                                          <p:val>
                                            <p:fltVal val="360"/>
                                          </p:val>
                                        </p:tav>
                                        <p:tav tm="100000">
                                          <p:val>
                                            <p:fltVal val="0"/>
                                          </p:val>
                                        </p:tav>
                                      </p:tavLst>
                                    </p:anim>
                                    <p:animEffect transition="in" filter="fade">
                                      <p:cBhvr>
                                        <p:cTn id="24" dur="500"/>
                                        <p:tgtEl>
                                          <p:spTgt spid="4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500" fill="hold"/>
                                        <p:tgtEl>
                                          <p:spTgt spid="49"/>
                                        </p:tgtEl>
                                        <p:attrNameLst>
                                          <p:attrName>ppt_x</p:attrName>
                                        </p:attrNameLst>
                                      </p:cBhvr>
                                      <p:tavLst>
                                        <p:tav tm="0">
                                          <p:val>
                                            <p:strVal val="#ppt_x"/>
                                          </p:val>
                                        </p:tav>
                                        <p:tav tm="100000">
                                          <p:val>
                                            <p:strVal val="#ppt_x"/>
                                          </p:val>
                                        </p:tav>
                                      </p:tavLst>
                                    </p:anim>
                                    <p:anim calcmode="lin" valueType="num">
                                      <p:cBhvr additive="base">
                                        <p:cTn id="3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p:cTn id="35" dur="500" fill="hold"/>
                                        <p:tgtEl>
                                          <p:spTgt spid="45"/>
                                        </p:tgtEl>
                                        <p:attrNameLst>
                                          <p:attrName>ppt_w</p:attrName>
                                        </p:attrNameLst>
                                      </p:cBhvr>
                                      <p:tavLst>
                                        <p:tav tm="0">
                                          <p:val>
                                            <p:fltVal val="0"/>
                                          </p:val>
                                        </p:tav>
                                        <p:tav tm="100000">
                                          <p:val>
                                            <p:strVal val="#ppt_w"/>
                                          </p:val>
                                        </p:tav>
                                      </p:tavLst>
                                    </p:anim>
                                    <p:anim calcmode="lin" valueType="num">
                                      <p:cBhvr>
                                        <p:cTn id="36" dur="500" fill="hold"/>
                                        <p:tgtEl>
                                          <p:spTgt spid="45"/>
                                        </p:tgtEl>
                                        <p:attrNameLst>
                                          <p:attrName>ppt_h</p:attrName>
                                        </p:attrNameLst>
                                      </p:cBhvr>
                                      <p:tavLst>
                                        <p:tav tm="0">
                                          <p:val>
                                            <p:fltVal val="0"/>
                                          </p:val>
                                        </p:tav>
                                        <p:tav tm="100000">
                                          <p:val>
                                            <p:strVal val="#ppt_h"/>
                                          </p:val>
                                        </p:tav>
                                      </p:tavLst>
                                    </p:anim>
                                    <p:anim calcmode="lin" valueType="num">
                                      <p:cBhvr>
                                        <p:cTn id="37" dur="500" fill="hold"/>
                                        <p:tgtEl>
                                          <p:spTgt spid="45"/>
                                        </p:tgtEl>
                                        <p:attrNameLst>
                                          <p:attrName>style.rotation</p:attrName>
                                        </p:attrNameLst>
                                      </p:cBhvr>
                                      <p:tavLst>
                                        <p:tav tm="0">
                                          <p:val>
                                            <p:fltVal val="360"/>
                                          </p:val>
                                        </p:tav>
                                        <p:tav tm="100000">
                                          <p:val>
                                            <p:fltVal val="0"/>
                                          </p:val>
                                        </p:tav>
                                      </p:tavLst>
                                    </p:anim>
                                    <p:animEffect transition="in" filter="fade">
                                      <p:cBhvr>
                                        <p:cTn id="38" dur="500"/>
                                        <p:tgtEl>
                                          <p:spTgt spid="4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nodeType="clickEffect">
                                  <p:stCondLst>
                                    <p:cond delay="0"/>
                                  </p:stCondLst>
                                  <p:childTnLst>
                                    <p:set>
                                      <p:cBhvr>
                                        <p:cTn id="48" dur="1" fill="hold">
                                          <p:stCondLst>
                                            <p:cond delay="0"/>
                                          </p:stCondLst>
                                        </p:cTn>
                                        <p:tgtEl>
                                          <p:spTgt spid="58"/>
                                        </p:tgtEl>
                                        <p:attrNameLst>
                                          <p:attrName>style.visibility</p:attrName>
                                        </p:attrNameLst>
                                      </p:cBhvr>
                                      <p:to>
                                        <p:strVal val="visible"/>
                                      </p:to>
                                    </p:set>
                                    <p:anim calcmode="lin" valueType="num">
                                      <p:cBhvr>
                                        <p:cTn id="49" dur="500" fill="hold"/>
                                        <p:tgtEl>
                                          <p:spTgt spid="58"/>
                                        </p:tgtEl>
                                        <p:attrNameLst>
                                          <p:attrName>ppt_w</p:attrName>
                                        </p:attrNameLst>
                                      </p:cBhvr>
                                      <p:tavLst>
                                        <p:tav tm="0">
                                          <p:val>
                                            <p:fltVal val="0"/>
                                          </p:val>
                                        </p:tav>
                                        <p:tav tm="100000">
                                          <p:val>
                                            <p:strVal val="#ppt_w"/>
                                          </p:val>
                                        </p:tav>
                                      </p:tavLst>
                                    </p:anim>
                                    <p:anim calcmode="lin" valueType="num">
                                      <p:cBhvr>
                                        <p:cTn id="50" dur="500" fill="hold"/>
                                        <p:tgtEl>
                                          <p:spTgt spid="58"/>
                                        </p:tgtEl>
                                        <p:attrNameLst>
                                          <p:attrName>ppt_h</p:attrName>
                                        </p:attrNameLst>
                                      </p:cBhvr>
                                      <p:tavLst>
                                        <p:tav tm="0">
                                          <p:val>
                                            <p:fltVal val="0"/>
                                          </p:val>
                                        </p:tav>
                                        <p:tav tm="100000">
                                          <p:val>
                                            <p:strVal val="#ppt_h"/>
                                          </p:val>
                                        </p:tav>
                                      </p:tavLst>
                                    </p:anim>
                                    <p:anim calcmode="lin" valueType="num">
                                      <p:cBhvr>
                                        <p:cTn id="51" dur="500" fill="hold"/>
                                        <p:tgtEl>
                                          <p:spTgt spid="58"/>
                                        </p:tgtEl>
                                        <p:attrNameLst>
                                          <p:attrName>style.rotation</p:attrName>
                                        </p:attrNameLst>
                                      </p:cBhvr>
                                      <p:tavLst>
                                        <p:tav tm="0">
                                          <p:val>
                                            <p:fltVal val="360"/>
                                          </p:val>
                                        </p:tav>
                                        <p:tav tm="100000">
                                          <p:val>
                                            <p:fltVal val="0"/>
                                          </p:val>
                                        </p:tav>
                                      </p:tavLst>
                                    </p:anim>
                                    <p:animEffect transition="in" filter="fade">
                                      <p:cBhvr>
                                        <p:cTn id="52" dur="500"/>
                                        <p:tgtEl>
                                          <p:spTgt spid="58"/>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57"/>
                                        </p:tgtEl>
                                        <p:attrNameLst>
                                          <p:attrName>style.visibility</p:attrName>
                                        </p:attrNameLst>
                                      </p:cBhvr>
                                      <p:to>
                                        <p:strVal val="visible"/>
                                      </p:to>
                                    </p:set>
                                    <p:anim calcmode="lin" valueType="num">
                                      <p:cBhvr additive="base">
                                        <p:cTn id="57" dur="500" fill="hold"/>
                                        <p:tgtEl>
                                          <p:spTgt spid="57"/>
                                        </p:tgtEl>
                                        <p:attrNameLst>
                                          <p:attrName>ppt_x</p:attrName>
                                        </p:attrNameLst>
                                      </p:cBhvr>
                                      <p:tavLst>
                                        <p:tav tm="0">
                                          <p:val>
                                            <p:strVal val="#ppt_x"/>
                                          </p:val>
                                        </p:tav>
                                        <p:tav tm="100000">
                                          <p:val>
                                            <p:strVal val="#ppt_x"/>
                                          </p:val>
                                        </p:tav>
                                      </p:tavLst>
                                    </p:anim>
                                    <p:anim calcmode="lin" valueType="num">
                                      <p:cBhvr additive="base">
                                        <p:cTn id="5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矩形 12"/>
          <p:cNvSpPr/>
          <p:nvPr/>
        </p:nvSpPr>
        <p:spPr>
          <a:xfrm>
            <a:off x="-5715" y="188595"/>
            <a:ext cx="12195175" cy="610235"/>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5715" y="0"/>
            <a:ext cx="12224385" cy="770890"/>
          </a:xfrm>
          <a:prstGeom prst="rect">
            <a:avLst/>
          </a:prstGeom>
          <a:gradFill>
            <a:gsLst>
              <a:gs pos="98000">
                <a:srgbClr val="D8090F"/>
              </a:gs>
              <a:gs pos="0">
                <a:srgbClr val="C0504D"/>
              </a:gs>
            </a:gsLst>
            <a:lin ang="138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1" name="矩形: 圆角 140"/>
          <p:cNvSpPr/>
          <p:nvPr/>
        </p:nvSpPr>
        <p:spPr>
          <a:xfrm rot="2795114">
            <a:off x="-125982" y="304877"/>
            <a:ext cx="216287" cy="216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100" name="文本框 99"/>
          <p:cNvSpPr txBox="1"/>
          <p:nvPr/>
        </p:nvSpPr>
        <p:spPr>
          <a:xfrm>
            <a:off x="370840" y="188595"/>
            <a:ext cx="11471275" cy="398780"/>
          </a:xfrm>
          <a:prstGeom prst="rect">
            <a:avLst/>
          </a:prstGeom>
          <a:noFill/>
          <a:ln w="9525">
            <a:noFill/>
          </a:ln>
        </p:spPr>
        <p:txBody>
          <a:bodyPr wrap="square">
            <a:spAutoFit/>
          </a:bodyPr>
          <a:p>
            <a:pPr indent="0"/>
            <a:r>
              <a:rPr lang="zh-CN"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着力解决好种子和耕地问题，扎实做好“三农”工作和全面推进乡村振兴</a:t>
            </a:r>
            <a:endParaRPr lang="zh-CN"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4"/>
          <p:cNvSpPr/>
          <p:nvPr/>
        </p:nvSpPr>
        <p:spPr>
          <a:xfrm flipH="1">
            <a:off x="-24765" y="6525895"/>
            <a:ext cx="12228830" cy="360680"/>
          </a:xfrm>
          <a:prstGeom prst="rect">
            <a:avLst/>
          </a:prstGeom>
          <a:gradFill>
            <a:gsLst>
              <a:gs pos="0">
                <a:srgbClr val="D8090F"/>
              </a:gs>
              <a:gs pos="100000">
                <a:srgbClr val="C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352425" y="139700"/>
            <a:ext cx="715645" cy="712470"/>
            <a:chOff x="-241184" y="1443229"/>
            <a:chExt cx="6523016" cy="6483153"/>
          </a:xfrm>
          <a:solidFill>
            <a:srgbClr val="D8090F"/>
          </a:solidFill>
        </p:grpSpPr>
        <p:sp>
          <p:nvSpPr>
            <p:cNvPr id="16" name="任意多边形: 形状 55"/>
            <p:cNvSpPr/>
            <p:nvPr/>
          </p:nvSpPr>
          <p:spPr>
            <a:xfrm rot="18882546">
              <a:off x="2522707" y="-1320662"/>
              <a:ext cx="995234" cy="6523016"/>
            </a:xfrm>
            <a:custGeom>
              <a:avLst/>
              <a:gdLst>
                <a:gd name="connsiteX0" fmla="*/ 0 w 995234"/>
                <a:gd name="connsiteY0" fmla="*/ 0 h 6523016"/>
                <a:gd name="connsiteX1" fmla="*/ 995234 w 995234"/>
                <a:gd name="connsiteY1" fmla="*/ 1005392 h 6523016"/>
                <a:gd name="connsiteX2" fmla="*/ 995234 w 995234"/>
                <a:gd name="connsiteY2" fmla="*/ 6523016 h 6523016"/>
                <a:gd name="connsiteX3" fmla="*/ 0 w 995234"/>
                <a:gd name="connsiteY3" fmla="*/ 6523016 h 6523016"/>
              </a:gdLst>
              <a:ahLst/>
              <a:cxnLst>
                <a:cxn ang="0">
                  <a:pos x="connsiteX0" y="connsiteY0"/>
                </a:cxn>
                <a:cxn ang="0">
                  <a:pos x="connsiteX1" y="connsiteY1"/>
                </a:cxn>
                <a:cxn ang="0">
                  <a:pos x="connsiteX2" y="connsiteY2"/>
                </a:cxn>
                <a:cxn ang="0">
                  <a:pos x="connsiteX3" y="connsiteY3"/>
                </a:cxn>
              </a:cxnLst>
              <a:rect l="l" t="t" r="r" b="b"/>
              <a:pathLst>
                <a:path w="995234" h="6523016">
                  <a:moveTo>
                    <a:pt x="0" y="0"/>
                  </a:moveTo>
                  <a:lnTo>
                    <a:pt x="995234" y="1005392"/>
                  </a:lnTo>
                  <a:lnTo>
                    <a:pt x="995234" y="6523016"/>
                  </a:lnTo>
                  <a:lnTo>
                    <a:pt x="0" y="6523016"/>
                  </a:lnTo>
                  <a:close/>
                </a:path>
              </a:pathLst>
            </a:custGeom>
            <a:grpFill/>
            <a:ln>
              <a:noFill/>
            </a:ln>
            <a:effectLst>
              <a:outerShdw blurRad="317500" dist="25400" dir="18900000" sx="101000" sy="101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任意多边形: 形状 71"/>
            <p:cNvSpPr/>
            <p:nvPr/>
          </p:nvSpPr>
          <p:spPr>
            <a:xfrm rot="2646992">
              <a:off x="3051702" y="2828977"/>
              <a:ext cx="1004014" cy="5097405"/>
            </a:xfrm>
            <a:custGeom>
              <a:avLst/>
              <a:gdLst>
                <a:gd name="connsiteX0" fmla="*/ 0 w 1004014"/>
                <a:gd name="connsiteY0" fmla="*/ 0 h 5097405"/>
                <a:gd name="connsiteX1" fmla="*/ 1004014 w 1004014"/>
                <a:gd name="connsiteY1" fmla="*/ 0 h 5097405"/>
                <a:gd name="connsiteX2" fmla="*/ 1004014 w 1004014"/>
                <a:gd name="connsiteY2" fmla="*/ 4123886 h 5097405"/>
                <a:gd name="connsiteX3" fmla="*/ 0 w 1004014"/>
                <a:gd name="connsiteY3" fmla="*/ 5097405 h 5097405"/>
              </a:gdLst>
              <a:ahLst/>
              <a:cxnLst>
                <a:cxn ang="0">
                  <a:pos x="connsiteX0" y="connsiteY0"/>
                </a:cxn>
                <a:cxn ang="0">
                  <a:pos x="connsiteX1" y="connsiteY1"/>
                </a:cxn>
                <a:cxn ang="0">
                  <a:pos x="connsiteX2" y="connsiteY2"/>
                </a:cxn>
                <a:cxn ang="0">
                  <a:pos x="connsiteX3" y="connsiteY3"/>
                </a:cxn>
              </a:cxnLst>
              <a:rect l="l" t="t" r="r" b="b"/>
              <a:pathLst>
                <a:path w="1004014" h="5097405">
                  <a:moveTo>
                    <a:pt x="0" y="0"/>
                  </a:moveTo>
                  <a:lnTo>
                    <a:pt x="1004014" y="0"/>
                  </a:lnTo>
                  <a:lnTo>
                    <a:pt x="1004014" y="4123886"/>
                  </a:lnTo>
                  <a:lnTo>
                    <a:pt x="0" y="509740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8" name="组合 7"/>
          <p:cNvGrpSpPr/>
          <p:nvPr/>
        </p:nvGrpSpPr>
        <p:grpSpPr>
          <a:xfrm>
            <a:off x="6120130" y="2132965"/>
            <a:ext cx="1637030" cy="2517140"/>
            <a:chOff x="12836" y="3359"/>
            <a:chExt cx="2578" cy="3964"/>
          </a:xfrm>
        </p:grpSpPr>
        <p:sp>
          <p:nvSpPr>
            <p:cNvPr id="23" name="Rectangle 30"/>
            <p:cNvSpPr/>
            <p:nvPr/>
          </p:nvSpPr>
          <p:spPr>
            <a:xfrm>
              <a:off x="12836" y="6307"/>
              <a:ext cx="2578" cy="1016"/>
            </a:xfrm>
            <a:prstGeom prst="rect">
              <a:avLst/>
            </a:prstGeom>
          </p:spPr>
          <p:txBody>
            <a:bodyPr wrap="square">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mn-lt"/>
                </a:rPr>
                <a:t>突出抓好乡村振兴战略实施</a:t>
              </a:r>
              <a:endParaRPr lang="zh-CN" altLang="en-US"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9" name="图片 8" descr="che2"/>
            <p:cNvPicPr>
              <a:picLocks noChangeAspect="1"/>
            </p:cNvPicPr>
            <p:nvPr/>
          </p:nvPicPr>
          <p:blipFill>
            <a:blip r:embed="rId1"/>
            <a:stretch>
              <a:fillRect/>
            </a:stretch>
          </p:blipFill>
          <p:spPr>
            <a:xfrm>
              <a:off x="12966" y="3359"/>
              <a:ext cx="2318" cy="2218"/>
            </a:xfrm>
            <a:prstGeom prst="rect">
              <a:avLst/>
            </a:prstGeom>
          </p:spPr>
        </p:pic>
      </p:grpSp>
      <p:grpSp>
        <p:nvGrpSpPr>
          <p:cNvPr id="6" name="组合 5"/>
          <p:cNvGrpSpPr/>
          <p:nvPr/>
        </p:nvGrpSpPr>
        <p:grpSpPr>
          <a:xfrm>
            <a:off x="702945" y="2035810"/>
            <a:ext cx="1459865" cy="2614295"/>
            <a:chOff x="3706" y="3319"/>
            <a:chExt cx="2299" cy="4117"/>
          </a:xfrm>
        </p:grpSpPr>
        <p:sp>
          <p:nvSpPr>
            <p:cNvPr id="10" name="Rectangle 30"/>
            <p:cNvSpPr/>
            <p:nvPr/>
          </p:nvSpPr>
          <p:spPr>
            <a:xfrm>
              <a:off x="3924" y="6420"/>
              <a:ext cx="1968" cy="1016"/>
            </a:xfrm>
            <a:prstGeom prst="rect">
              <a:avLst/>
            </a:prstGeom>
          </p:spPr>
          <p:txBody>
            <a:bodyPr wrap="square">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mn-lt"/>
                </a:rPr>
                <a:t>突出抓好种源安全</a:t>
              </a:r>
              <a:endParaRPr lang="zh-CN" altLang="en-US"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11" name="图片 10" descr="6661"/>
            <p:cNvPicPr>
              <a:picLocks noChangeAspect="1"/>
            </p:cNvPicPr>
            <p:nvPr/>
          </p:nvPicPr>
          <p:blipFill>
            <a:blip r:embed="rId2"/>
            <a:stretch>
              <a:fillRect/>
            </a:stretch>
          </p:blipFill>
          <p:spPr>
            <a:xfrm>
              <a:off x="3706" y="3319"/>
              <a:ext cx="2299" cy="2299"/>
            </a:xfrm>
            <a:prstGeom prst="rect">
              <a:avLst/>
            </a:prstGeom>
          </p:spPr>
        </p:pic>
      </p:grpSp>
      <p:grpSp>
        <p:nvGrpSpPr>
          <p:cNvPr id="7" name="组合 6"/>
          <p:cNvGrpSpPr/>
          <p:nvPr/>
        </p:nvGrpSpPr>
        <p:grpSpPr>
          <a:xfrm>
            <a:off x="3001010" y="1700530"/>
            <a:ext cx="1465580" cy="2949575"/>
            <a:chOff x="8118" y="2565"/>
            <a:chExt cx="2308" cy="4645"/>
          </a:xfrm>
        </p:grpSpPr>
        <p:sp>
          <p:nvSpPr>
            <p:cNvPr id="24" name="Rectangle 30"/>
            <p:cNvSpPr/>
            <p:nvPr/>
          </p:nvSpPr>
          <p:spPr>
            <a:xfrm>
              <a:off x="8458" y="6194"/>
              <a:ext cx="1968" cy="1016"/>
            </a:xfrm>
            <a:prstGeom prst="rect">
              <a:avLst/>
            </a:prstGeom>
          </p:spPr>
          <p:txBody>
            <a:bodyPr wrap="square">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mn-lt"/>
                </a:rPr>
                <a:t>突出抓好粮食安全</a:t>
              </a:r>
              <a:endParaRPr lang="zh-CN" altLang="en-US"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12" name="图片 11" descr="秋分秋收农作物麦穗矢量元素"/>
            <p:cNvPicPr>
              <a:picLocks noChangeAspect="1"/>
            </p:cNvPicPr>
            <p:nvPr/>
          </p:nvPicPr>
          <p:blipFill>
            <a:blip r:embed="rId3"/>
            <a:stretch>
              <a:fillRect/>
            </a:stretch>
          </p:blipFill>
          <p:spPr>
            <a:xfrm>
              <a:off x="8118" y="2565"/>
              <a:ext cx="2012" cy="3098"/>
            </a:xfrm>
            <a:prstGeom prst="rect">
              <a:avLst/>
            </a:prstGeom>
          </p:spPr>
        </p:pic>
      </p:grpSp>
      <p:grpSp>
        <p:nvGrpSpPr>
          <p:cNvPr id="19" name="组合 18"/>
          <p:cNvGrpSpPr/>
          <p:nvPr/>
        </p:nvGrpSpPr>
        <p:grpSpPr>
          <a:xfrm>
            <a:off x="9194165" y="1484630"/>
            <a:ext cx="2233295" cy="3165475"/>
            <a:chOff x="14479" y="2338"/>
            <a:chExt cx="3517" cy="4985"/>
          </a:xfrm>
        </p:grpSpPr>
        <p:pic>
          <p:nvPicPr>
            <p:cNvPr id="15" name="图片 14" descr="玉米  (2)"/>
            <p:cNvPicPr>
              <a:picLocks noChangeAspect="1"/>
            </p:cNvPicPr>
            <p:nvPr/>
          </p:nvPicPr>
          <p:blipFill>
            <a:blip r:embed="rId4"/>
            <a:stretch>
              <a:fillRect/>
            </a:stretch>
          </p:blipFill>
          <p:spPr>
            <a:xfrm>
              <a:off x="14592" y="2338"/>
              <a:ext cx="3405" cy="3405"/>
            </a:xfrm>
            <a:prstGeom prst="rect">
              <a:avLst/>
            </a:prstGeom>
          </p:spPr>
        </p:pic>
        <p:sp>
          <p:nvSpPr>
            <p:cNvPr id="17" name="Rectangle 30"/>
            <p:cNvSpPr/>
            <p:nvPr/>
          </p:nvSpPr>
          <p:spPr>
            <a:xfrm>
              <a:off x="14479" y="6307"/>
              <a:ext cx="3396" cy="1016"/>
            </a:xfrm>
            <a:prstGeom prst="rect">
              <a:avLst/>
            </a:prstGeom>
          </p:spPr>
          <p:txBody>
            <a:bodyPr wrap="square">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mn-lt"/>
                </a:rPr>
                <a:t>突出抓好巩固拓展脱贫攻坚成果工作</a:t>
              </a:r>
              <a:endParaRPr lang="zh-CN" altLang="en-US"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p:tgtEl>
                                          <p:spTgt spid="19"/>
                                        </p:tgtEl>
                                        <p:attrNameLst>
                                          <p:attrName>ppt_y</p:attrName>
                                        </p:attrNameLst>
                                      </p:cBhvr>
                                      <p:tavLst>
                                        <p:tav tm="0">
                                          <p:val>
                                            <p:strVal val="#ppt_y+#ppt_h*1.125000"/>
                                          </p:val>
                                        </p:tav>
                                        <p:tav tm="100000">
                                          <p:val>
                                            <p:strVal val="#ppt_y"/>
                                          </p:val>
                                        </p:tav>
                                      </p:tavLst>
                                    </p:anim>
                                    <p:animEffect transition="in" filter="wipe(up)">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矩形 12"/>
          <p:cNvSpPr/>
          <p:nvPr/>
        </p:nvSpPr>
        <p:spPr>
          <a:xfrm>
            <a:off x="-5715" y="188595"/>
            <a:ext cx="12195175" cy="610235"/>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5715" y="0"/>
            <a:ext cx="12224385" cy="770890"/>
          </a:xfrm>
          <a:prstGeom prst="rect">
            <a:avLst/>
          </a:prstGeom>
          <a:gradFill>
            <a:gsLst>
              <a:gs pos="98000">
                <a:srgbClr val="D8090F"/>
              </a:gs>
              <a:gs pos="0">
                <a:srgbClr val="C0504D"/>
              </a:gs>
            </a:gsLst>
            <a:lin ang="138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1" name="矩形: 圆角 140"/>
          <p:cNvSpPr/>
          <p:nvPr/>
        </p:nvSpPr>
        <p:spPr>
          <a:xfrm rot="2795114">
            <a:off x="-125982" y="304877"/>
            <a:ext cx="216287" cy="216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100" name="文本框 99"/>
          <p:cNvSpPr txBox="1"/>
          <p:nvPr/>
        </p:nvSpPr>
        <p:spPr>
          <a:xfrm>
            <a:off x="370840" y="188595"/>
            <a:ext cx="11471275" cy="398780"/>
          </a:xfrm>
          <a:prstGeom prst="rect">
            <a:avLst/>
          </a:prstGeom>
          <a:noFill/>
          <a:ln w="9525">
            <a:noFill/>
          </a:ln>
        </p:spPr>
        <p:txBody>
          <a:bodyPr wrap="square">
            <a:spAutoFit/>
          </a:bodyPr>
          <a:p>
            <a:pPr indent="0"/>
            <a:r>
              <a:rPr lang="zh-CN"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着力强化反垄断和防止资本无序扩张，进一步规范市场经济秩序和优化营商环境</a:t>
            </a:r>
            <a:endParaRPr lang="zh-CN"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 name="组合 1"/>
          <p:cNvGrpSpPr/>
          <p:nvPr/>
        </p:nvGrpSpPr>
        <p:grpSpPr>
          <a:xfrm>
            <a:off x="4055745" y="1709420"/>
            <a:ext cx="3914140" cy="3694430"/>
            <a:chOff x="6387" y="2692"/>
            <a:chExt cx="6164" cy="5818"/>
          </a:xfrm>
        </p:grpSpPr>
        <p:sp>
          <p:nvSpPr>
            <p:cNvPr id="4144" name="Freeform 2351"/>
            <p:cNvSpPr/>
            <p:nvPr/>
          </p:nvSpPr>
          <p:spPr bwMode="auto">
            <a:xfrm>
              <a:off x="6387" y="2692"/>
              <a:ext cx="6131" cy="1655"/>
            </a:xfrm>
            <a:custGeom>
              <a:avLst/>
              <a:gdLst>
                <a:gd name="T0" fmla="*/ 101 w 5540"/>
                <a:gd name="T1" fmla="*/ 0 h 1497"/>
                <a:gd name="T2" fmla="*/ 144 w 5540"/>
                <a:gd name="T3" fmla="*/ 8 h 1497"/>
                <a:gd name="T4" fmla="*/ 226 w 5540"/>
                <a:gd name="T5" fmla="*/ 24 h 1497"/>
                <a:gd name="T6" fmla="*/ 346 w 5540"/>
                <a:gd name="T7" fmla="*/ 44 h 1497"/>
                <a:gd name="T8" fmla="*/ 501 w 5540"/>
                <a:gd name="T9" fmla="*/ 69 h 1497"/>
                <a:gd name="T10" fmla="*/ 687 w 5540"/>
                <a:gd name="T11" fmla="*/ 95 h 1497"/>
                <a:gd name="T12" fmla="*/ 905 w 5540"/>
                <a:gd name="T13" fmla="*/ 122 h 1497"/>
                <a:gd name="T14" fmla="*/ 1150 w 5540"/>
                <a:gd name="T15" fmla="*/ 147 h 1497"/>
                <a:gd name="T16" fmla="*/ 1420 w 5540"/>
                <a:gd name="T17" fmla="*/ 171 h 1497"/>
                <a:gd name="T18" fmla="*/ 1712 w 5540"/>
                <a:gd name="T19" fmla="*/ 189 h 1497"/>
                <a:gd name="T20" fmla="*/ 2023 w 5540"/>
                <a:gd name="T21" fmla="*/ 203 h 1497"/>
                <a:gd name="T22" fmla="*/ 2352 w 5540"/>
                <a:gd name="T23" fmla="*/ 208 h 1497"/>
                <a:gd name="T24" fmla="*/ 2697 w 5540"/>
                <a:gd name="T25" fmla="*/ 204 h 1497"/>
                <a:gd name="T26" fmla="*/ 3053 w 5540"/>
                <a:gd name="T27" fmla="*/ 191 h 1497"/>
                <a:gd name="T28" fmla="*/ 3458 w 5540"/>
                <a:gd name="T29" fmla="*/ 176 h 1497"/>
                <a:gd name="T30" fmla="*/ 3824 w 5540"/>
                <a:gd name="T31" fmla="*/ 169 h 1497"/>
                <a:gd name="T32" fmla="*/ 4154 w 5540"/>
                <a:gd name="T33" fmla="*/ 174 h 1497"/>
                <a:gd name="T34" fmla="*/ 4446 w 5540"/>
                <a:gd name="T35" fmla="*/ 188 h 1497"/>
                <a:gd name="T36" fmla="*/ 4701 w 5540"/>
                <a:gd name="T37" fmla="*/ 210 h 1497"/>
                <a:gd name="T38" fmla="*/ 4922 w 5540"/>
                <a:gd name="T39" fmla="*/ 238 h 1497"/>
                <a:gd name="T40" fmla="*/ 5108 w 5540"/>
                <a:gd name="T41" fmla="*/ 274 h 1497"/>
                <a:gd name="T42" fmla="*/ 5258 w 5540"/>
                <a:gd name="T43" fmla="*/ 313 h 1497"/>
                <a:gd name="T44" fmla="*/ 5376 w 5540"/>
                <a:gd name="T45" fmla="*/ 356 h 1497"/>
                <a:gd name="T46" fmla="*/ 5462 w 5540"/>
                <a:gd name="T47" fmla="*/ 402 h 1497"/>
                <a:gd name="T48" fmla="*/ 5516 w 5540"/>
                <a:gd name="T49" fmla="*/ 448 h 1497"/>
                <a:gd name="T50" fmla="*/ 5540 w 5540"/>
                <a:gd name="T51" fmla="*/ 497 h 1497"/>
                <a:gd name="T52" fmla="*/ 5496 w 5540"/>
                <a:gd name="T53" fmla="*/ 566 h 1497"/>
                <a:gd name="T54" fmla="*/ 5418 w 5540"/>
                <a:gd name="T55" fmla="*/ 623 h 1497"/>
                <a:gd name="T56" fmla="*/ 5310 w 5540"/>
                <a:gd name="T57" fmla="*/ 667 h 1497"/>
                <a:gd name="T58" fmla="*/ 5174 w 5540"/>
                <a:gd name="T59" fmla="*/ 701 h 1497"/>
                <a:gd name="T60" fmla="*/ 5010 w 5540"/>
                <a:gd name="T61" fmla="*/ 727 h 1497"/>
                <a:gd name="T62" fmla="*/ 4822 w 5540"/>
                <a:gd name="T63" fmla="*/ 747 h 1497"/>
                <a:gd name="T64" fmla="*/ 4613 w 5540"/>
                <a:gd name="T65" fmla="*/ 762 h 1497"/>
                <a:gd name="T66" fmla="*/ 4382 w 5540"/>
                <a:gd name="T67" fmla="*/ 776 h 1497"/>
                <a:gd name="T68" fmla="*/ 4133 w 5540"/>
                <a:gd name="T69" fmla="*/ 789 h 1497"/>
                <a:gd name="T70" fmla="*/ 3870 w 5540"/>
                <a:gd name="T71" fmla="*/ 804 h 1497"/>
                <a:gd name="T72" fmla="*/ 3591 w 5540"/>
                <a:gd name="T73" fmla="*/ 823 h 1497"/>
                <a:gd name="T74" fmla="*/ 3304 w 5540"/>
                <a:gd name="T75" fmla="*/ 850 h 1497"/>
                <a:gd name="T76" fmla="*/ 3006 w 5540"/>
                <a:gd name="T77" fmla="*/ 884 h 1497"/>
                <a:gd name="T78" fmla="*/ 2702 w 5540"/>
                <a:gd name="T79" fmla="*/ 928 h 1497"/>
                <a:gd name="T80" fmla="*/ 2393 w 5540"/>
                <a:gd name="T81" fmla="*/ 983 h 1497"/>
                <a:gd name="T82" fmla="*/ 2082 w 5540"/>
                <a:gd name="T83" fmla="*/ 1054 h 1497"/>
                <a:gd name="T84" fmla="*/ 1852 w 5540"/>
                <a:gd name="T85" fmla="*/ 1122 h 1497"/>
                <a:gd name="T86" fmla="*/ 1653 w 5540"/>
                <a:gd name="T87" fmla="*/ 1203 h 1497"/>
                <a:gd name="T88" fmla="*/ 1484 w 5540"/>
                <a:gd name="T89" fmla="*/ 1293 h 1497"/>
                <a:gd name="T90" fmla="*/ 1339 w 5540"/>
                <a:gd name="T91" fmla="*/ 1392 h 1497"/>
                <a:gd name="T92" fmla="*/ 1221 w 5540"/>
                <a:gd name="T93" fmla="*/ 1497 h 1497"/>
                <a:gd name="T94" fmla="*/ 981 w 5540"/>
                <a:gd name="T95" fmla="*/ 1489 h 1497"/>
                <a:gd name="T96" fmla="*/ 745 w 5540"/>
                <a:gd name="T97" fmla="*/ 1477 h 1497"/>
                <a:gd name="T98" fmla="*/ 518 w 5540"/>
                <a:gd name="T99" fmla="*/ 1463 h 1497"/>
                <a:gd name="T100" fmla="*/ 312 w 5540"/>
                <a:gd name="T101" fmla="*/ 1448 h 1497"/>
                <a:gd name="T102" fmla="*/ 137 w 5540"/>
                <a:gd name="T103" fmla="*/ 1433 h 1497"/>
                <a:gd name="T104" fmla="*/ 0 w 5540"/>
                <a:gd name="T105" fmla="*/ 1418 h 1497"/>
                <a:gd name="T106" fmla="*/ 96 w 5540"/>
                <a:gd name="T107" fmla="*/ 0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40" h="1497">
                  <a:moveTo>
                    <a:pt x="96" y="0"/>
                  </a:moveTo>
                  <a:lnTo>
                    <a:pt x="101" y="0"/>
                  </a:lnTo>
                  <a:lnTo>
                    <a:pt x="117" y="3"/>
                  </a:lnTo>
                  <a:lnTo>
                    <a:pt x="144" y="8"/>
                  </a:lnTo>
                  <a:lnTo>
                    <a:pt x="181" y="15"/>
                  </a:lnTo>
                  <a:lnTo>
                    <a:pt x="226" y="24"/>
                  </a:lnTo>
                  <a:lnTo>
                    <a:pt x="282" y="34"/>
                  </a:lnTo>
                  <a:lnTo>
                    <a:pt x="346" y="44"/>
                  </a:lnTo>
                  <a:lnTo>
                    <a:pt x="419" y="56"/>
                  </a:lnTo>
                  <a:lnTo>
                    <a:pt x="501" y="69"/>
                  </a:lnTo>
                  <a:lnTo>
                    <a:pt x="591" y="81"/>
                  </a:lnTo>
                  <a:lnTo>
                    <a:pt x="687" y="95"/>
                  </a:lnTo>
                  <a:lnTo>
                    <a:pt x="794" y="108"/>
                  </a:lnTo>
                  <a:lnTo>
                    <a:pt x="905" y="122"/>
                  </a:lnTo>
                  <a:lnTo>
                    <a:pt x="1025" y="135"/>
                  </a:lnTo>
                  <a:lnTo>
                    <a:pt x="1150" y="147"/>
                  </a:lnTo>
                  <a:lnTo>
                    <a:pt x="1282" y="159"/>
                  </a:lnTo>
                  <a:lnTo>
                    <a:pt x="1420" y="171"/>
                  </a:lnTo>
                  <a:lnTo>
                    <a:pt x="1564" y="181"/>
                  </a:lnTo>
                  <a:lnTo>
                    <a:pt x="1712" y="189"/>
                  </a:lnTo>
                  <a:lnTo>
                    <a:pt x="1866" y="196"/>
                  </a:lnTo>
                  <a:lnTo>
                    <a:pt x="2023" y="203"/>
                  </a:lnTo>
                  <a:lnTo>
                    <a:pt x="2187" y="206"/>
                  </a:lnTo>
                  <a:lnTo>
                    <a:pt x="2352" y="208"/>
                  </a:lnTo>
                  <a:lnTo>
                    <a:pt x="2523" y="208"/>
                  </a:lnTo>
                  <a:lnTo>
                    <a:pt x="2697" y="204"/>
                  </a:lnTo>
                  <a:lnTo>
                    <a:pt x="2874" y="199"/>
                  </a:lnTo>
                  <a:lnTo>
                    <a:pt x="3053" y="191"/>
                  </a:lnTo>
                  <a:lnTo>
                    <a:pt x="3260" y="182"/>
                  </a:lnTo>
                  <a:lnTo>
                    <a:pt x="3458" y="176"/>
                  </a:lnTo>
                  <a:lnTo>
                    <a:pt x="3647" y="171"/>
                  </a:lnTo>
                  <a:lnTo>
                    <a:pt x="3824" y="169"/>
                  </a:lnTo>
                  <a:lnTo>
                    <a:pt x="3993" y="171"/>
                  </a:lnTo>
                  <a:lnTo>
                    <a:pt x="4154" y="174"/>
                  </a:lnTo>
                  <a:lnTo>
                    <a:pt x="4304" y="181"/>
                  </a:lnTo>
                  <a:lnTo>
                    <a:pt x="4446" y="188"/>
                  </a:lnTo>
                  <a:lnTo>
                    <a:pt x="4577" y="198"/>
                  </a:lnTo>
                  <a:lnTo>
                    <a:pt x="4701" y="210"/>
                  </a:lnTo>
                  <a:lnTo>
                    <a:pt x="4816" y="223"/>
                  </a:lnTo>
                  <a:lnTo>
                    <a:pt x="4922" y="238"/>
                  </a:lnTo>
                  <a:lnTo>
                    <a:pt x="5018" y="255"/>
                  </a:lnTo>
                  <a:lnTo>
                    <a:pt x="5108" y="274"/>
                  </a:lnTo>
                  <a:lnTo>
                    <a:pt x="5187" y="292"/>
                  </a:lnTo>
                  <a:lnTo>
                    <a:pt x="5258" y="313"/>
                  </a:lnTo>
                  <a:lnTo>
                    <a:pt x="5322" y="335"/>
                  </a:lnTo>
                  <a:lnTo>
                    <a:pt x="5376" y="356"/>
                  </a:lnTo>
                  <a:lnTo>
                    <a:pt x="5423" y="378"/>
                  </a:lnTo>
                  <a:lnTo>
                    <a:pt x="5462" y="402"/>
                  </a:lnTo>
                  <a:lnTo>
                    <a:pt x="5493" y="424"/>
                  </a:lnTo>
                  <a:lnTo>
                    <a:pt x="5516" y="448"/>
                  </a:lnTo>
                  <a:lnTo>
                    <a:pt x="5531" y="471"/>
                  </a:lnTo>
                  <a:lnTo>
                    <a:pt x="5540" y="497"/>
                  </a:lnTo>
                  <a:lnTo>
                    <a:pt x="5521" y="534"/>
                  </a:lnTo>
                  <a:lnTo>
                    <a:pt x="5496" y="566"/>
                  </a:lnTo>
                  <a:lnTo>
                    <a:pt x="5461" y="596"/>
                  </a:lnTo>
                  <a:lnTo>
                    <a:pt x="5418" y="623"/>
                  </a:lnTo>
                  <a:lnTo>
                    <a:pt x="5369" y="647"/>
                  </a:lnTo>
                  <a:lnTo>
                    <a:pt x="5310" y="667"/>
                  </a:lnTo>
                  <a:lnTo>
                    <a:pt x="5246" y="686"/>
                  </a:lnTo>
                  <a:lnTo>
                    <a:pt x="5174" y="701"/>
                  </a:lnTo>
                  <a:lnTo>
                    <a:pt x="5096" y="715"/>
                  </a:lnTo>
                  <a:lnTo>
                    <a:pt x="5010" y="727"/>
                  </a:lnTo>
                  <a:lnTo>
                    <a:pt x="4920" y="737"/>
                  </a:lnTo>
                  <a:lnTo>
                    <a:pt x="4822" y="747"/>
                  </a:lnTo>
                  <a:lnTo>
                    <a:pt x="4719" y="754"/>
                  </a:lnTo>
                  <a:lnTo>
                    <a:pt x="4613" y="762"/>
                  </a:lnTo>
                  <a:lnTo>
                    <a:pt x="4500" y="769"/>
                  </a:lnTo>
                  <a:lnTo>
                    <a:pt x="4382" y="776"/>
                  </a:lnTo>
                  <a:lnTo>
                    <a:pt x="4260" y="782"/>
                  </a:lnTo>
                  <a:lnTo>
                    <a:pt x="4133" y="789"/>
                  </a:lnTo>
                  <a:lnTo>
                    <a:pt x="4003" y="796"/>
                  </a:lnTo>
                  <a:lnTo>
                    <a:pt x="3870" y="804"/>
                  </a:lnTo>
                  <a:lnTo>
                    <a:pt x="3733" y="813"/>
                  </a:lnTo>
                  <a:lnTo>
                    <a:pt x="3591" y="823"/>
                  </a:lnTo>
                  <a:lnTo>
                    <a:pt x="3450" y="835"/>
                  </a:lnTo>
                  <a:lnTo>
                    <a:pt x="3304" y="850"/>
                  </a:lnTo>
                  <a:lnTo>
                    <a:pt x="3156" y="865"/>
                  </a:lnTo>
                  <a:lnTo>
                    <a:pt x="3006" y="884"/>
                  </a:lnTo>
                  <a:lnTo>
                    <a:pt x="2855" y="904"/>
                  </a:lnTo>
                  <a:lnTo>
                    <a:pt x="2702" y="928"/>
                  </a:lnTo>
                  <a:lnTo>
                    <a:pt x="2548" y="953"/>
                  </a:lnTo>
                  <a:lnTo>
                    <a:pt x="2393" y="983"/>
                  </a:lnTo>
                  <a:lnTo>
                    <a:pt x="2237" y="1017"/>
                  </a:lnTo>
                  <a:lnTo>
                    <a:pt x="2082" y="1054"/>
                  </a:lnTo>
                  <a:lnTo>
                    <a:pt x="1964" y="1086"/>
                  </a:lnTo>
                  <a:lnTo>
                    <a:pt x="1852" y="1122"/>
                  </a:lnTo>
                  <a:lnTo>
                    <a:pt x="1749" y="1161"/>
                  </a:lnTo>
                  <a:lnTo>
                    <a:pt x="1653" y="1203"/>
                  </a:lnTo>
                  <a:lnTo>
                    <a:pt x="1565" y="1247"/>
                  </a:lnTo>
                  <a:lnTo>
                    <a:pt x="1484" y="1293"/>
                  </a:lnTo>
                  <a:lnTo>
                    <a:pt x="1408" y="1342"/>
                  </a:lnTo>
                  <a:lnTo>
                    <a:pt x="1339" y="1392"/>
                  </a:lnTo>
                  <a:lnTo>
                    <a:pt x="1276" y="1445"/>
                  </a:lnTo>
                  <a:lnTo>
                    <a:pt x="1221" y="1497"/>
                  </a:lnTo>
                  <a:lnTo>
                    <a:pt x="1101" y="1494"/>
                  </a:lnTo>
                  <a:lnTo>
                    <a:pt x="981" y="1489"/>
                  </a:lnTo>
                  <a:lnTo>
                    <a:pt x="863" y="1483"/>
                  </a:lnTo>
                  <a:lnTo>
                    <a:pt x="745" y="1477"/>
                  </a:lnTo>
                  <a:lnTo>
                    <a:pt x="630" y="1470"/>
                  </a:lnTo>
                  <a:lnTo>
                    <a:pt x="518" y="1463"/>
                  </a:lnTo>
                  <a:lnTo>
                    <a:pt x="412" y="1455"/>
                  </a:lnTo>
                  <a:lnTo>
                    <a:pt x="312" y="1448"/>
                  </a:lnTo>
                  <a:lnTo>
                    <a:pt x="221" y="1440"/>
                  </a:lnTo>
                  <a:lnTo>
                    <a:pt x="137" y="1433"/>
                  </a:lnTo>
                  <a:lnTo>
                    <a:pt x="62" y="1424"/>
                  </a:lnTo>
                  <a:lnTo>
                    <a:pt x="0" y="1418"/>
                  </a:lnTo>
                  <a:lnTo>
                    <a:pt x="785" y="853"/>
                  </a:lnTo>
                  <a:lnTo>
                    <a:pt x="96"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zh-CN" altLang="en-US">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4145" name="Freeform 2352"/>
            <p:cNvSpPr>
              <a:spLocks noEditPoints="1"/>
            </p:cNvSpPr>
            <p:nvPr/>
          </p:nvSpPr>
          <p:spPr bwMode="auto">
            <a:xfrm>
              <a:off x="7468" y="4739"/>
              <a:ext cx="4500" cy="1419"/>
            </a:xfrm>
            <a:custGeom>
              <a:avLst/>
              <a:gdLst>
                <a:gd name="T0" fmla="*/ 0 w 4066"/>
                <a:gd name="T1" fmla="*/ 951 h 1280"/>
                <a:gd name="T2" fmla="*/ 0 w 4066"/>
                <a:gd name="T3" fmla="*/ 951 h 1280"/>
                <a:gd name="T4" fmla="*/ 3571 w 4066"/>
                <a:gd name="T5" fmla="*/ 39 h 1280"/>
                <a:gd name="T6" fmla="*/ 3733 w 4066"/>
                <a:gd name="T7" fmla="*/ 121 h 1280"/>
                <a:gd name="T8" fmla="*/ 3867 w 4066"/>
                <a:gd name="T9" fmla="*/ 207 h 1280"/>
                <a:gd name="T10" fmla="*/ 3968 w 4066"/>
                <a:gd name="T11" fmla="*/ 294 h 1280"/>
                <a:gd name="T12" fmla="*/ 4036 w 4066"/>
                <a:gd name="T13" fmla="*/ 378 h 1280"/>
                <a:gd name="T14" fmla="*/ 4066 w 4066"/>
                <a:gd name="T15" fmla="*/ 459 h 1280"/>
                <a:gd name="T16" fmla="*/ 4064 w 4066"/>
                <a:gd name="T17" fmla="*/ 456 h 1280"/>
                <a:gd name="T18" fmla="*/ 4024 w 4066"/>
                <a:gd name="T19" fmla="*/ 518 h 1280"/>
                <a:gd name="T20" fmla="*/ 3950 w 4066"/>
                <a:gd name="T21" fmla="*/ 566 h 1280"/>
                <a:gd name="T22" fmla="*/ 3845 w 4066"/>
                <a:gd name="T23" fmla="*/ 601 h 1280"/>
                <a:gd name="T24" fmla="*/ 3710 w 4066"/>
                <a:gd name="T25" fmla="*/ 628 h 1280"/>
                <a:gd name="T26" fmla="*/ 3549 w 4066"/>
                <a:gd name="T27" fmla="*/ 647 h 1280"/>
                <a:gd name="T28" fmla="*/ 3367 w 4066"/>
                <a:gd name="T29" fmla="*/ 662 h 1280"/>
                <a:gd name="T30" fmla="*/ 3163 w 4066"/>
                <a:gd name="T31" fmla="*/ 674 h 1280"/>
                <a:gd name="T32" fmla="*/ 2940 w 4066"/>
                <a:gd name="T33" fmla="*/ 686 h 1280"/>
                <a:gd name="T34" fmla="*/ 2702 w 4066"/>
                <a:gd name="T35" fmla="*/ 699 h 1280"/>
                <a:gd name="T36" fmla="*/ 2452 w 4066"/>
                <a:gd name="T37" fmla="*/ 719 h 1280"/>
                <a:gd name="T38" fmla="*/ 2190 w 4066"/>
                <a:gd name="T39" fmla="*/ 745 h 1280"/>
                <a:gd name="T40" fmla="*/ 1920 w 4066"/>
                <a:gd name="T41" fmla="*/ 780 h 1280"/>
                <a:gd name="T42" fmla="*/ 1646 w 4066"/>
                <a:gd name="T43" fmla="*/ 829 h 1280"/>
                <a:gd name="T44" fmla="*/ 1370 w 4066"/>
                <a:gd name="T45" fmla="*/ 890 h 1280"/>
                <a:gd name="T46" fmla="*/ 1153 w 4066"/>
                <a:gd name="T47" fmla="*/ 958 h 1280"/>
                <a:gd name="T48" fmla="*/ 973 w 4066"/>
                <a:gd name="T49" fmla="*/ 1037 h 1280"/>
                <a:gd name="T50" fmla="*/ 824 w 4066"/>
                <a:gd name="T51" fmla="*/ 1128 h 1280"/>
                <a:gd name="T52" fmla="*/ 704 w 4066"/>
                <a:gd name="T53" fmla="*/ 1228 h 1280"/>
                <a:gd name="T54" fmla="*/ 549 w 4066"/>
                <a:gd name="T55" fmla="*/ 1255 h 1280"/>
                <a:gd name="T56" fmla="*/ 360 w 4066"/>
                <a:gd name="T57" fmla="*/ 1198 h 1280"/>
                <a:gd name="T58" fmla="*/ 206 w 4066"/>
                <a:gd name="T59" fmla="*/ 1133 h 1280"/>
                <a:gd name="T60" fmla="*/ 91 w 4066"/>
                <a:gd name="T61" fmla="*/ 1064 h 1280"/>
                <a:gd name="T62" fmla="*/ 20 w 4066"/>
                <a:gd name="T63" fmla="*/ 990 h 1280"/>
                <a:gd name="T64" fmla="*/ 12 w 4066"/>
                <a:gd name="T65" fmla="*/ 885 h 1280"/>
                <a:gd name="T66" fmla="*/ 61 w 4066"/>
                <a:gd name="T67" fmla="*/ 763 h 1280"/>
                <a:gd name="T68" fmla="*/ 139 w 4066"/>
                <a:gd name="T69" fmla="*/ 657 h 1280"/>
                <a:gd name="T70" fmla="*/ 243 w 4066"/>
                <a:gd name="T71" fmla="*/ 566 h 1280"/>
                <a:gd name="T72" fmla="*/ 372 w 4066"/>
                <a:gd name="T73" fmla="*/ 486 h 1280"/>
                <a:gd name="T74" fmla="*/ 520 w 4066"/>
                <a:gd name="T75" fmla="*/ 420 h 1280"/>
                <a:gd name="T76" fmla="*/ 687 w 4066"/>
                <a:gd name="T77" fmla="*/ 365 h 1280"/>
                <a:gd name="T78" fmla="*/ 868 w 4066"/>
                <a:gd name="T79" fmla="*/ 317 h 1280"/>
                <a:gd name="T80" fmla="*/ 1061 w 4066"/>
                <a:gd name="T81" fmla="*/ 280 h 1280"/>
                <a:gd name="T82" fmla="*/ 1262 w 4066"/>
                <a:gd name="T83" fmla="*/ 248 h 1280"/>
                <a:gd name="T84" fmla="*/ 1467 w 4066"/>
                <a:gd name="T85" fmla="*/ 224 h 1280"/>
                <a:gd name="T86" fmla="*/ 1677 w 4066"/>
                <a:gd name="T87" fmla="*/ 204 h 1280"/>
                <a:gd name="T88" fmla="*/ 1883 w 4066"/>
                <a:gd name="T89" fmla="*/ 189 h 1280"/>
                <a:gd name="T90" fmla="*/ 2087 w 4066"/>
                <a:gd name="T91" fmla="*/ 175 h 1280"/>
                <a:gd name="T92" fmla="*/ 2281 w 4066"/>
                <a:gd name="T93" fmla="*/ 164 h 1280"/>
                <a:gd name="T94" fmla="*/ 2467 w 4066"/>
                <a:gd name="T95" fmla="*/ 152 h 1280"/>
                <a:gd name="T96" fmla="*/ 2639 w 4066"/>
                <a:gd name="T97" fmla="*/ 140 h 1280"/>
                <a:gd name="T98" fmla="*/ 2795 w 4066"/>
                <a:gd name="T99" fmla="*/ 126 h 1280"/>
                <a:gd name="T100" fmla="*/ 3095 w 4066"/>
                <a:gd name="T101" fmla="*/ 86 h 1280"/>
                <a:gd name="T102" fmla="*/ 3359 w 4066"/>
                <a:gd name="T103" fmla="*/ 30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66" h="1280">
                  <a:moveTo>
                    <a:pt x="0" y="951"/>
                  </a:moveTo>
                  <a:lnTo>
                    <a:pt x="0" y="951"/>
                  </a:lnTo>
                  <a:lnTo>
                    <a:pt x="0" y="951"/>
                  </a:lnTo>
                  <a:lnTo>
                    <a:pt x="0" y="951"/>
                  </a:lnTo>
                  <a:close/>
                  <a:moveTo>
                    <a:pt x="3478" y="0"/>
                  </a:moveTo>
                  <a:lnTo>
                    <a:pt x="3571" y="39"/>
                  </a:lnTo>
                  <a:lnTo>
                    <a:pt x="3656" y="79"/>
                  </a:lnTo>
                  <a:lnTo>
                    <a:pt x="3733" y="121"/>
                  </a:lnTo>
                  <a:lnTo>
                    <a:pt x="3804" y="164"/>
                  </a:lnTo>
                  <a:lnTo>
                    <a:pt x="3867" y="207"/>
                  </a:lnTo>
                  <a:lnTo>
                    <a:pt x="3921" y="250"/>
                  </a:lnTo>
                  <a:lnTo>
                    <a:pt x="3968" y="294"/>
                  </a:lnTo>
                  <a:lnTo>
                    <a:pt x="4005" y="336"/>
                  </a:lnTo>
                  <a:lnTo>
                    <a:pt x="4036" y="378"/>
                  </a:lnTo>
                  <a:lnTo>
                    <a:pt x="4056" y="420"/>
                  </a:lnTo>
                  <a:lnTo>
                    <a:pt x="4066" y="459"/>
                  </a:lnTo>
                  <a:lnTo>
                    <a:pt x="4066" y="456"/>
                  </a:lnTo>
                  <a:lnTo>
                    <a:pt x="4064" y="456"/>
                  </a:lnTo>
                  <a:lnTo>
                    <a:pt x="4049" y="488"/>
                  </a:lnTo>
                  <a:lnTo>
                    <a:pt x="4024" y="518"/>
                  </a:lnTo>
                  <a:lnTo>
                    <a:pt x="3992" y="544"/>
                  </a:lnTo>
                  <a:lnTo>
                    <a:pt x="3950" y="566"/>
                  </a:lnTo>
                  <a:lnTo>
                    <a:pt x="3901" y="584"/>
                  </a:lnTo>
                  <a:lnTo>
                    <a:pt x="3845" y="601"/>
                  </a:lnTo>
                  <a:lnTo>
                    <a:pt x="3781" y="616"/>
                  </a:lnTo>
                  <a:lnTo>
                    <a:pt x="3710" y="628"/>
                  </a:lnTo>
                  <a:lnTo>
                    <a:pt x="3634" y="638"/>
                  </a:lnTo>
                  <a:lnTo>
                    <a:pt x="3549" y="647"/>
                  </a:lnTo>
                  <a:lnTo>
                    <a:pt x="3462" y="655"/>
                  </a:lnTo>
                  <a:lnTo>
                    <a:pt x="3367" y="662"/>
                  </a:lnTo>
                  <a:lnTo>
                    <a:pt x="3267" y="667"/>
                  </a:lnTo>
                  <a:lnTo>
                    <a:pt x="3163" y="674"/>
                  </a:lnTo>
                  <a:lnTo>
                    <a:pt x="3053" y="679"/>
                  </a:lnTo>
                  <a:lnTo>
                    <a:pt x="2940" y="686"/>
                  </a:lnTo>
                  <a:lnTo>
                    <a:pt x="2823" y="692"/>
                  </a:lnTo>
                  <a:lnTo>
                    <a:pt x="2702" y="699"/>
                  </a:lnTo>
                  <a:lnTo>
                    <a:pt x="2579" y="709"/>
                  </a:lnTo>
                  <a:lnTo>
                    <a:pt x="2452" y="719"/>
                  </a:lnTo>
                  <a:lnTo>
                    <a:pt x="2322" y="731"/>
                  </a:lnTo>
                  <a:lnTo>
                    <a:pt x="2190" y="745"/>
                  </a:lnTo>
                  <a:lnTo>
                    <a:pt x="2057" y="762"/>
                  </a:lnTo>
                  <a:lnTo>
                    <a:pt x="1920" y="780"/>
                  </a:lnTo>
                  <a:lnTo>
                    <a:pt x="1783" y="804"/>
                  </a:lnTo>
                  <a:lnTo>
                    <a:pt x="1646" y="829"/>
                  </a:lnTo>
                  <a:lnTo>
                    <a:pt x="1508" y="858"/>
                  </a:lnTo>
                  <a:lnTo>
                    <a:pt x="1370" y="890"/>
                  </a:lnTo>
                  <a:lnTo>
                    <a:pt x="1256" y="922"/>
                  </a:lnTo>
                  <a:lnTo>
                    <a:pt x="1153" y="958"/>
                  </a:lnTo>
                  <a:lnTo>
                    <a:pt x="1059" y="997"/>
                  </a:lnTo>
                  <a:lnTo>
                    <a:pt x="973" y="1037"/>
                  </a:lnTo>
                  <a:lnTo>
                    <a:pt x="893" y="1083"/>
                  </a:lnTo>
                  <a:lnTo>
                    <a:pt x="824" y="1128"/>
                  </a:lnTo>
                  <a:lnTo>
                    <a:pt x="762" y="1177"/>
                  </a:lnTo>
                  <a:lnTo>
                    <a:pt x="704" y="1228"/>
                  </a:lnTo>
                  <a:lnTo>
                    <a:pt x="655" y="1280"/>
                  </a:lnTo>
                  <a:lnTo>
                    <a:pt x="549" y="1255"/>
                  </a:lnTo>
                  <a:lnTo>
                    <a:pt x="451" y="1228"/>
                  </a:lnTo>
                  <a:lnTo>
                    <a:pt x="360" y="1198"/>
                  </a:lnTo>
                  <a:lnTo>
                    <a:pt x="279" y="1167"/>
                  </a:lnTo>
                  <a:lnTo>
                    <a:pt x="206" y="1133"/>
                  </a:lnTo>
                  <a:lnTo>
                    <a:pt x="144" y="1100"/>
                  </a:lnTo>
                  <a:lnTo>
                    <a:pt x="91" y="1064"/>
                  </a:lnTo>
                  <a:lnTo>
                    <a:pt x="51" y="1027"/>
                  </a:lnTo>
                  <a:lnTo>
                    <a:pt x="20" y="990"/>
                  </a:lnTo>
                  <a:lnTo>
                    <a:pt x="0" y="951"/>
                  </a:lnTo>
                  <a:lnTo>
                    <a:pt x="12" y="885"/>
                  </a:lnTo>
                  <a:lnTo>
                    <a:pt x="32" y="822"/>
                  </a:lnTo>
                  <a:lnTo>
                    <a:pt x="61" y="763"/>
                  </a:lnTo>
                  <a:lnTo>
                    <a:pt x="96" y="709"/>
                  </a:lnTo>
                  <a:lnTo>
                    <a:pt x="139" y="657"/>
                  </a:lnTo>
                  <a:lnTo>
                    <a:pt x="188" y="610"/>
                  </a:lnTo>
                  <a:lnTo>
                    <a:pt x="243" y="566"/>
                  </a:lnTo>
                  <a:lnTo>
                    <a:pt x="304" y="525"/>
                  </a:lnTo>
                  <a:lnTo>
                    <a:pt x="372" y="486"/>
                  </a:lnTo>
                  <a:lnTo>
                    <a:pt x="444" y="452"/>
                  </a:lnTo>
                  <a:lnTo>
                    <a:pt x="520" y="420"/>
                  </a:lnTo>
                  <a:lnTo>
                    <a:pt x="601" y="392"/>
                  </a:lnTo>
                  <a:lnTo>
                    <a:pt x="687" y="365"/>
                  </a:lnTo>
                  <a:lnTo>
                    <a:pt x="777" y="339"/>
                  </a:lnTo>
                  <a:lnTo>
                    <a:pt x="868" y="317"/>
                  </a:lnTo>
                  <a:lnTo>
                    <a:pt x="964" y="297"/>
                  </a:lnTo>
                  <a:lnTo>
                    <a:pt x="1061" y="280"/>
                  </a:lnTo>
                  <a:lnTo>
                    <a:pt x="1160" y="263"/>
                  </a:lnTo>
                  <a:lnTo>
                    <a:pt x="1262" y="248"/>
                  </a:lnTo>
                  <a:lnTo>
                    <a:pt x="1365" y="236"/>
                  </a:lnTo>
                  <a:lnTo>
                    <a:pt x="1467" y="224"/>
                  </a:lnTo>
                  <a:lnTo>
                    <a:pt x="1572" y="214"/>
                  </a:lnTo>
                  <a:lnTo>
                    <a:pt x="1677" y="204"/>
                  </a:lnTo>
                  <a:lnTo>
                    <a:pt x="1780" y="196"/>
                  </a:lnTo>
                  <a:lnTo>
                    <a:pt x="1883" y="189"/>
                  </a:lnTo>
                  <a:lnTo>
                    <a:pt x="1986" y="182"/>
                  </a:lnTo>
                  <a:lnTo>
                    <a:pt x="2087" y="175"/>
                  </a:lnTo>
                  <a:lnTo>
                    <a:pt x="2185" y="169"/>
                  </a:lnTo>
                  <a:lnTo>
                    <a:pt x="2281" y="164"/>
                  </a:lnTo>
                  <a:lnTo>
                    <a:pt x="2376" y="157"/>
                  </a:lnTo>
                  <a:lnTo>
                    <a:pt x="2467" y="152"/>
                  </a:lnTo>
                  <a:lnTo>
                    <a:pt x="2555" y="147"/>
                  </a:lnTo>
                  <a:lnTo>
                    <a:pt x="2639" y="140"/>
                  </a:lnTo>
                  <a:lnTo>
                    <a:pt x="2719" y="133"/>
                  </a:lnTo>
                  <a:lnTo>
                    <a:pt x="2795" y="126"/>
                  </a:lnTo>
                  <a:lnTo>
                    <a:pt x="2948" y="108"/>
                  </a:lnTo>
                  <a:lnTo>
                    <a:pt x="3095" y="86"/>
                  </a:lnTo>
                  <a:lnTo>
                    <a:pt x="3230" y="59"/>
                  </a:lnTo>
                  <a:lnTo>
                    <a:pt x="3359" y="30"/>
                  </a:lnTo>
                  <a:lnTo>
                    <a:pt x="3478"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zh-CN" altLang="en-US">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4146" name="Freeform 2353"/>
            <p:cNvSpPr/>
            <p:nvPr/>
          </p:nvSpPr>
          <p:spPr bwMode="auto">
            <a:xfrm>
              <a:off x="8028" y="6489"/>
              <a:ext cx="3353" cy="1093"/>
            </a:xfrm>
            <a:custGeom>
              <a:avLst/>
              <a:gdLst>
                <a:gd name="T0" fmla="*/ 2348 w 3030"/>
                <a:gd name="T1" fmla="*/ 25 h 988"/>
                <a:gd name="T2" fmla="*/ 2537 w 3030"/>
                <a:gd name="T3" fmla="*/ 82 h 988"/>
                <a:gd name="T4" fmla="*/ 2700 w 3030"/>
                <a:gd name="T5" fmla="*/ 150 h 988"/>
                <a:gd name="T6" fmla="*/ 2833 w 3030"/>
                <a:gd name="T7" fmla="*/ 221 h 988"/>
                <a:gd name="T8" fmla="*/ 2934 w 3030"/>
                <a:gd name="T9" fmla="*/ 297 h 988"/>
                <a:gd name="T10" fmla="*/ 3000 w 3030"/>
                <a:gd name="T11" fmla="*/ 371 h 988"/>
                <a:gd name="T12" fmla="*/ 3030 w 3030"/>
                <a:gd name="T13" fmla="*/ 442 h 988"/>
                <a:gd name="T14" fmla="*/ 3029 w 3030"/>
                <a:gd name="T15" fmla="*/ 441 h 988"/>
                <a:gd name="T16" fmla="*/ 2992 w 3030"/>
                <a:gd name="T17" fmla="*/ 493 h 988"/>
                <a:gd name="T18" fmla="*/ 2924 w 3030"/>
                <a:gd name="T19" fmla="*/ 532 h 988"/>
                <a:gd name="T20" fmla="*/ 2826 w 3030"/>
                <a:gd name="T21" fmla="*/ 559 h 988"/>
                <a:gd name="T22" fmla="*/ 2701 w 3030"/>
                <a:gd name="T23" fmla="*/ 579 h 988"/>
                <a:gd name="T24" fmla="*/ 2553 w 3030"/>
                <a:gd name="T25" fmla="*/ 593 h 988"/>
                <a:gd name="T26" fmla="*/ 2384 w 3030"/>
                <a:gd name="T27" fmla="*/ 604 h 988"/>
                <a:gd name="T28" fmla="*/ 2196 w 3030"/>
                <a:gd name="T29" fmla="*/ 615 h 988"/>
                <a:gd name="T30" fmla="*/ 1994 w 3030"/>
                <a:gd name="T31" fmla="*/ 626 h 988"/>
                <a:gd name="T32" fmla="*/ 1778 w 3030"/>
                <a:gd name="T33" fmla="*/ 643 h 988"/>
                <a:gd name="T34" fmla="*/ 1553 w 3030"/>
                <a:gd name="T35" fmla="*/ 667 h 988"/>
                <a:gd name="T36" fmla="*/ 1320 w 3030"/>
                <a:gd name="T37" fmla="*/ 699 h 988"/>
                <a:gd name="T38" fmla="*/ 1084 w 3030"/>
                <a:gd name="T39" fmla="*/ 745 h 988"/>
                <a:gd name="T40" fmla="*/ 879 w 3030"/>
                <a:gd name="T41" fmla="*/ 797 h 988"/>
                <a:gd name="T42" fmla="*/ 729 w 3030"/>
                <a:gd name="T43" fmla="*/ 853 h 988"/>
                <a:gd name="T44" fmla="*/ 606 w 3030"/>
                <a:gd name="T45" fmla="*/ 917 h 988"/>
                <a:gd name="T46" fmla="*/ 503 w 3030"/>
                <a:gd name="T47" fmla="*/ 988 h 988"/>
                <a:gd name="T48" fmla="*/ 339 w 3030"/>
                <a:gd name="T49" fmla="*/ 925 h 988"/>
                <a:gd name="T50" fmla="*/ 202 w 3030"/>
                <a:gd name="T51" fmla="*/ 856 h 988"/>
                <a:gd name="T52" fmla="*/ 98 w 3030"/>
                <a:gd name="T53" fmla="*/ 787 h 988"/>
                <a:gd name="T54" fmla="*/ 28 w 3030"/>
                <a:gd name="T55" fmla="*/ 716 h 988"/>
                <a:gd name="T56" fmla="*/ 0 w 3030"/>
                <a:gd name="T57" fmla="*/ 650 h 988"/>
                <a:gd name="T58" fmla="*/ 10 w 3030"/>
                <a:gd name="T59" fmla="*/ 591 h 988"/>
                <a:gd name="T60" fmla="*/ 55 w 3030"/>
                <a:gd name="T61" fmla="*/ 486 h 988"/>
                <a:gd name="T62" fmla="*/ 131 w 3030"/>
                <a:gd name="T63" fmla="*/ 397 h 988"/>
                <a:gd name="T64" fmla="*/ 231 w 3030"/>
                <a:gd name="T65" fmla="*/ 321 h 988"/>
                <a:gd name="T66" fmla="*/ 354 w 3030"/>
                <a:gd name="T67" fmla="*/ 256 h 988"/>
                <a:gd name="T68" fmla="*/ 496 w 3030"/>
                <a:gd name="T69" fmla="*/ 204 h 988"/>
                <a:gd name="T70" fmla="*/ 653 w 3030"/>
                <a:gd name="T71" fmla="*/ 162 h 988"/>
                <a:gd name="T72" fmla="*/ 820 w 3030"/>
                <a:gd name="T73" fmla="*/ 126 h 988"/>
                <a:gd name="T74" fmla="*/ 998 w 3030"/>
                <a:gd name="T75" fmla="*/ 101 h 988"/>
                <a:gd name="T76" fmla="*/ 1180 w 3030"/>
                <a:gd name="T77" fmla="*/ 79 h 988"/>
                <a:gd name="T78" fmla="*/ 1362 w 3030"/>
                <a:gd name="T79" fmla="*/ 64 h 988"/>
                <a:gd name="T80" fmla="*/ 1545 w 3030"/>
                <a:gd name="T81" fmla="*/ 50 h 988"/>
                <a:gd name="T82" fmla="*/ 1719 w 3030"/>
                <a:gd name="T83" fmla="*/ 40 h 988"/>
                <a:gd name="T84" fmla="*/ 1886 w 3030"/>
                <a:gd name="T85" fmla="*/ 30 h 988"/>
                <a:gd name="T86" fmla="*/ 2039 w 3030"/>
                <a:gd name="T87" fmla="*/ 20 h 988"/>
                <a:gd name="T88" fmla="*/ 2176 w 3030"/>
                <a:gd name="T89" fmla="*/ 6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30" h="988">
                  <a:moveTo>
                    <a:pt x="2244" y="0"/>
                  </a:moveTo>
                  <a:lnTo>
                    <a:pt x="2348" y="25"/>
                  </a:lnTo>
                  <a:lnTo>
                    <a:pt x="2446" y="52"/>
                  </a:lnTo>
                  <a:lnTo>
                    <a:pt x="2537" y="82"/>
                  </a:lnTo>
                  <a:lnTo>
                    <a:pt x="2622" y="114"/>
                  </a:lnTo>
                  <a:lnTo>
                    <a:pt x="2700" y="150"/>
                  </a:lnTo>
                  <a:lnTo>
                    <a:pt x="2770" y="185"/>
                  </a:lnTo>
                  <a:lnTo>
                    <a:pt x="2833" y="221"/>
                  </a:lnTo>
                  <a:lnTo>
                    <a:pt x="2887" y="260"/>
                  </a:lnTo>
                  <a:lnTo>
                    <a:pt x="2934" y="297"/>
                  </a:lnTo>
                  <a:lnTo>
                    <a:pt x="2971" y="334"/>
                  </a:lnTo>
                  <a:lnTo>
                    <a:pt x="3000" y="371"/>
                  </a:lnTo>
                  <a:lnTo>
                    <a:pt x="3020" y="408"/>
                  </a:lnTo>
                  <a:lnTo>
                    <a:pt x="3030" y="442"/>
                  </a:lnTo>
                  <a:lnTo>
                    <a:pt x="3029" y="441"/>
                  </a:lnTo>
                  <a:lnTo>
                    <a:pt x="3029" y="441"/>
                  </a:lnTo>
                  <a:lnTo>
                    <a:pt x="3015" y="468"/>
                  </a:lnTo>
                  <a:lnTo>
                    <a:pt x="2992" y="493"/>
                  </a:lnTo>
                  <a:lnTo>
                    <a:pt x="2961" y="513"/>
                  </a:lnTo>
                  <a:lnTo>
                    <a:pt x="2924" y="532"/>
                  </a:lnTo>
                  <a:lnTo>
                    <a:pt x="2879" y="547"/>
                  </a:lnTo>
                  <a:lnTo>
                    <a:pt x="2826" y="559"/>
                  </a:lnTo>
                  <a:lnTo>
                    <a:pt x="2765" y="571"/>
                  </a:lnTo>
                  <a:lnTo>
                    <a:pt x="2701" y="579"/>
                  </a:lnTo>
                  <a:lnTo>
                    <a:pt x="2629" y="586"/>
                  </a:lnTo>
                  <a:lnTo>
                    <a:pt x="2553" y="593"/>
                  </a:lnTo>
                  <a:lnTo>
                    <a:pt x="2470" y="599"/>
                  </a:lnTo>
                  <a:lnTo>
                    <a:pt x="2384" y="604"/>
                  </a:lnTo>
                  <a:lnTo>
                    <a:pt x="2291" y="610"/>
                  </a:lnTo>
                  <a:lnTo>
                    <a:pt x="2196" y="615"/>
                  </a:lnTo>
                  <a:lnTo>
                    <a:pt x="2097" y="620"/>
                  </a:lnTo>
                  <a:lnTo>
                    <a:pt x="1994" y="626"/>
                  </a:lnTo>
                  <a:lnTo>
                    <a:pt x="1887" y="633"/>
                  </a:lnTo>
                  <a:lnTo>
                    <a:pt x="1778" y="643"/>
                  </a:lnTo>
                  <a:lnTo>
                    <a:pt x="1666" y="653"/>
                  </a:lnTo>
                  <a:lnTo>
                    <a:pt x="1553" y="667"/>
                  </a:lnTo>
                  <a:lnTo>
                    <a:pt x="1437" y="682"/>
                  </a:lnTo>
                  <a:lnTo>
                    <a:pt x="1320" y="699"/>
                  </a:lnTo>
                  <a:lnTo>
                    <a:pt x="1202" y="721"/>
                  </a:lnTo>
                  <a:lnTo>
                    <a:pt x="1084" y="745"/>
                  </a:lnTo>
                  <a:lnTo>
                    <a:pt x="964" y="773"/>
                  </a:lnTo>
                  <a:lnTo>
                    <a:pt x="879" y="797"/>
                  </a:lnTo>
                  <a:lnTo>
                    <a:pt x="802" y="822"/>
                  </a:lnTo>
                  <a:lnTo>
                    <a:pt x="729" y="853"/>
                  </a:lnTo>
                  <a:lnTo>
                    <a:pt x="665" y="883"/>
                  </a:lnTo>
                  <a:lnTo>
                    <a:pt x="606" y="917"/>
                  </a:lnTo>
                  <a:lnTo>
                    <a:pt x="552" y="952"/>
                  </a:lnTo>
                  <a:lnTo>
                    <a:pt x="503" y="988"/>
                  </a:lnTo>
                  <a:lnTo>
                    <a:pt x="418" y="958"/>
                  </a:lnTo>
                  <a:lnTo>
                    <a:pt x="339" y="925"/>
                  </a:lnTo>
                  <a:lnTo>
                    <a:pt x="266" y="892"/>
                  </a:lnTo>
                  <a:lnTo>
                    <a:pt x="202" y="856"/>
                  </a:lnTo>
                  <a:lnTo>
                    <a:pt x="145" y="821"/>
                  </a:lnTo>
                  <a:lnTo>
                    <a:pt x="98" y="787"/>
                  </a:lnTo>
                  <a:lnTo>
                    <a:pt x="59" y="751"/>
                  </a:lnTo>
                  <a:lnTo>
                    <a:pt x="28" y="716"/>
                  </a:lnTo>
                  <a:lnTo>
                    <a:pt x="10" y="682"/>
                  </a:lnTo>
                  <a:lnTo>
                    <a:pt x="0" y="650"/>
                  </a:lnTo>
                  <a:lnTo>
                    <a:pt x="0" y="650"/>
                  </a:lnTo>
                  <a:lnTo>
                    <a:pt x="10" y="591"/>
                  </a:lnTo>
                  <a:lnTo>
                    <a:pt x="28" y="537"/>
                  </a:lnTo>
                  <a:lnTo>
                    <a:pt x="55" y="486"/>
                  </a:lnTo>
                  <a:lnTo>
                    <a:pt x="89" y="439"/>
                  </a:lnTo>
                  <a:lnTo>
                    <a:pt x="131" y="397"/>
                  </a:lnTo>
                  <a:lnTo>
                    <a:pt x="179" y="356"/>
                  </a:lnTo>
                  <a:lnTo>
                    <a:pt x="231" y="321"/>
                  </a:lnTo>
                  <a:lnTo>
                    <a:pt x="290" y="287"/>
                  </a:lnTo>
                  <a:lnTo>
                    <a:pt x="354" y="256"/>
                  </a:lnTo>
                  <a:lnTo>
                    <a:pt x="422" y="229"/>
                  </a:lnTo>
                  <a:lnTo>
                    <a:pt x="496" y="204"/>
                  </a:lnTo>
                  <a:lnTo>
                    <a:pt x="572" y="182"/>
                  </a:lnTo>
                  <a:lnTo>
                    <a:pt x="653" y="162"/>
                  </a:lnTo>
                  <a:lnTo>
                    <a:pt x="736" y="143"/>
                  </a:lnTo>
                  <a:lnTo>
                    <a:pt x="820" y="126"/>
                  </a:lnTo>
                  <a:lnTo>
                    <a:pt x="908" y="113"/>
                  </a:lnTo>
                  <a:lnTo>
                    <a:pt x="998" y="101"/>
                  </a:lnTo>
                  <a:lnTo>
                    <a:pt x="1089" y="89"/>
                  </a:lnTo>
                  <a:lnTo>
                    <a:pt x="1180" y="79"/>
                  </a:lnTo>
                  <a:lnTo>
                    <a:pt x="1271" y="71"/>
                  </a:lnTo>
                  <a:lnTo>
                    <a:pt x="1362" y="64"/>
                  </a:lnTo>
                  <a:lnTo>
                    <a:pt x="1453" y="57"/>
                  </a:lnTo>
                  <a:lnTo>
                    <a:pt x="1545" y="50"/>
                  </a:lnTo>
                  <a:lnTo>
                    <a:pt x="1632" y="45"/>
                  </a:lnTo>
                  <a:lnTo>
                    <a:pt x="1719" y="40"/>
                  </a:lnTo>
                  <a:lnTo>
                    <a:pt x="1803" y="35"/>
                  </a:lnTo>
                  <a:lnTo>
                    <a:pt x="1886" y="30"/>
                  </a:lnTo>
                  <a:lnTo>
                    <a:pt x="1963" y="25"/>
                  </a:lnTo>
                  <a:lnTo>
                    <a:pt x="2039" y="20"/>
                  </a:lnTo>
                  <a:lnTo>
                    <a:pt x="2110" y="13"/>
                  </a:lnTo>
                  <a:lnTo>
                    <a:pt x="2176" y="6"/>
                  </a:lnTo>
                  <a:lnTo>
                    <a:pt x="2244" y="0"/>
                  </a:lnTo>
                  <a:close/>
                </a:path>
              </a:pathLst>
            </a:custGeom>
            <a:solidFill>
              <a:schemeClr val="bg1">
                <a:lumMod val="85000"/>
              </a:schemeClr>
            </a:solidFill>
            <a:ln w="0">
              <a:noFill/>
              <a:prstDash val="solid"/>
              <a:round/>
            </a:ln>
          </p:spPr>
          <p:txBody>
            <a:bodyPr vert="horz" wrap="square" lIns="91440" tIns="45720" rIns="91440" bIns="45720" numCol="1" anchor="t" anchorCtr="0" compatLnSpc="1"/>
            <a:p>
              <a:endParaRPr lang="zh-CN" altLang="en-US">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4147" name="Freeform 2354"/>
            <p:cNvSpPr/>
            <p:nvPr/>
          </p:nvSpPr>
          <p:spPr bwMode="auto">
            <a:xfrm>
              <a:off x="8314" y="6976"/>
              <a:ext cx="3088" cy="1534"/>
            </a:xfrm>
            <a:custGeom>
              <a:avLst/>
              <a:gdLst>
                <a:gd name="T0" fmla="*/ 2772 w 2789"/>
                <a:gd name="T1" fmla="*/ 1 h 1385"/>
                <a:gd name="T2" fmla="*/ 2776 w 2789"/>
                <a:gd name="T3" fmla="*/ 18 h 1385"/>
                <a:gd name="T4" fmla="*/ 2783 w 2789"/>
                <a:gd name="T5" fmla="*/ 52 h 1385"/>
                <a:gd name="T6" fmla="*/ 2788 w 2789"/>
                <a:gd name="T7" fmla="*/ 99 h 1385"/>
                <a:gd name="T8" fmla="*/ 2789 w 2789"/>
                <a:gd name="T9" fmla="*/ 157 h 1385"/>
                <a:gd name="T10" fmla="*/ 2784 w 2789"/>
                <a:gd name="T11" fmla="*/ 224 h 1385"/>
                <a:gd name="T12" fmla="*/ 2769 w 2789"/>
                <a:gd name="T13" fmla="*/ 297 h 1385"/>
                <a:gd name="T14" fmla="*/ 2742 w 2789"/>
                <a:gd name="T15" fmla="*/ 375 h 1385"/>
                <a:gd name="T16" fmla="*/ 2698 w 2789"/>
                <a:gd name="T17" fmla="*/ 456 h 1385"/>
                <a:gd name="T18" fmla="*/ 2637 w 2789"/>
                <a:gd name="T19" fmla="*/ 535 h 1385"/>
                <a:gd name="T20" fmla="*/ 2555 w 2789"/>
                <a:gd name="T21" fmla="*/ 615 h 1385"/>
                <a:gd name="T22" fmla="*/ 2448 w 2789"/>
                <a:gd name="T23" fmla="*/ 687 h 1385"/>
                <a:gd name="T24" fmla="*/ 2315 w 2789"/>
                <a:gd name="T25" fmla="*/ 755 h 1385"/>
                <a:gd name="T26" fmla="*/ 2153 w 2789"/>
                <a:gd name="T27" fmla="*/ 812 h 1385"/>
                <a:gd name="T28" fmla="*/ 1957 w 2789"/>
                <a:gd name="T29" fmla="*/ 860 h 1385"/>
                <a:gd name="T30" fmla="*/ 1727 w 2789"/>
                <a:gd name="T31" fmla="*/ 893 h 1385"/>
                <a:gd name="T32" fmla="*/ 1604 w 2789"/>
                <a:gd name="T33" fmla="*/ 903 h 1385"/>
                <a:gd name="T34" fmla="*/ 1467 w 2789"/>
                <a:gd name="T35" fmla="*/ 914 h 1385"/>
                <a:gd name="T36" fmla="*/ 1317 w 2789"/>
                <a:gd name="T37" fmla="*/ 922 h 1385"/>
                <a:gd name="T38" fmla="*/ 1160 w 2789"/>
                <a:gd name="T39" fmla="*/ 932 h 1385"/>
                <a:gd name="T40" fmla="*/ 1000 w 2789"/>
                <a:gd name="T41" fmla="*/ 946 h 1385"/>
                <a:gd name="T42" fmla="*/ 839 w 2789"/>
                <a:gd name="T43" fmla="*/ 963 h 1385"/>
                <a:gd name="T44" fmla="*/ 684 w 2789"/>
                <a:gd name="T45" fmla="*/ 986 h 1385"/>
                <a:gd name="T46" fmla="*/ 535 w 2789"/>
                <a:gd name="T47" fmla="*/ 1017 h 1385"/>
                <a:gd name="T48" fmla="*/ 402 w 2789"/>
                <a:gd name="T49" fmla="*/ 1057 h 1385"/>
                <a:gd name="T50" fmla="*/ 284 w 2789"/>
                <a:gd name="T51" fmla="*/ 1106 h 1385"/>
                <a:gd name="T52" fmla="*/ 186 w 2789"/>
                <a:gd name="T53" fmla="*/ 1169 h 1385"/>
                <a:gd name="T54" fmla="*/ 113 w 2789"/>
                <a:gd name="T55" fmla="*/ 1245 h 1385"/>
                <a:gd name="T56" fmla="*/ 69 w 2789"/>
                <a:gd name="T57" fmla="*/ 1334 h 1385"/>
                <a:gd name="T58" fmla="*/ 57 w 2789"/>
                <a:gd name="T59" fmla="*/ 1383 h 1385"/>
                <a:gd name="T60" fmla="*/ 49 w 2789"/>
                <a:gd name="T61" fmla="*/ 1361 h 1385"/>
                <a:gd name="T62" fmla="*/ 37 w 2789"/>
                <a:gd name="T63" fmla="*/ 1321 h 1385"/>
                <a:gd name="T64" fmla="*/ 22 w 2789"/>
                <a:gd name="T65" fmla="*/ 1265 h 1385"/>
                <a:gd name="T66" fmla="*/ 10 w 2789"/>
                <a:gd name="T67" fmla="*/ 1194 h 1385"/>
                <a:gd name="T68" fmla="*/ 2 w 2789"/>
                <a:gd name="T69" fmla="*/ 1113 h 1385"/>
                <a:gd name="T70" fmla="*/ 2 w 2789"/>
                <a:gd name="T71" fmla="*/ 1023 h 1385"/>
                <a:gd name="T72" fmla="*/ 15 w 2789"/>
                <a:gd name="T73" fmla="*/ 929 h 1385"/>
                <a:gd name="T74" fmla="*/ 42 w 2789"/>
                <a:gd name="T75" fmla="*/ 831 h 1385"/>
                <a:gd name="T76" fmla="*/ 88 w 2789"/>
                <a:gd name="T77" fmla="*/ 733 h 1385"/>
                <a:gd name="T78" fmla="*/ 155 w 2789"/>
                <a:gd name="T79" fmla="*/ 637 h 1385"/>
                <a:gd name="T80" fmla="*/ 246 w 2789"/>
                <a:gd name="T81" fmla="*/ 547 h 1385"/>
                <a:gd name="T82" fmla="*/ 368 w 2789"/>
                <a:gd name="T83" fmla="*/ 464 h 1385"/>
                <a:gd name="T84" fmla="*/ 520 w 2789"/>
                <a:gd name="T85" fmla="*/ 392 h 1385"/>
                <a:gd name="T86" fmla="*/ 706 w 2789"/>
                <a:gd name="T87" fmla="*/ 332 h 1385"/>
                <a:gd name="T88" fmla="*/ 944 w 2789"/>
                <a:gd name="T89" fmla="*/ 280 h 1385"/>
                <a:gd name="T90" fmla="*/ 1179 w 2789"/>
                <a:gd name="T91" fmla="*/ 241 h 1385"/>
                <a:gd name="T92" fmla="*/ 1408 w 2789"/>
                <a:gd name="T93" fmla="*/ 212 h 1385"/>
                <a:gd name="T94" fmla="*/ 1629 w 2789"/>
                <a:gd name="T95" fmla="*/ 192 h 1385"/>
                <a:gd name="T96" fmla="*/ 1839 w 2789"/>
                <a:gd name="T97" fmla="*/ 179 h 1385"/>
                <a:gd name="T98" fmla="*/ 2033 w 2789"/>
                <a:gd name="T99" fmla="*/ 169 h 1385"/>
                <a:gd name="T100" fmla="*/ 2212 w 2789"/>
                <a:gd name="T101" fmla="*/ 158 h 1385"/>
                <a:gd name="T102" fmla="*/ 2371 w 2789"/>
                <a:gd name="T103" fmla="*/ 145 h 1385"/>
                <a:gd name="T104" fmla="*/ 2507 w 2789"/>
                <a:gd name="T105" fmla="*/ 130 h 1385"/>
                <a:gd name="T106" fmla="*/ 2621 w 2789"/>
                <a:gd name="T107" fmla="*/ 106 h 1385"/>
                <a:gd name="T108" fmla="*/ 2703 w 2789"/>
                <a:gd name="T109" fmla="*/ 72 h 1385"/>
                <a:gd name="T110" fmla="*/ 2757 w 2789"/>
                <a:gd name="T111" fmla="*/ 27 h 1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89" h="1385">
                  <a:moveTo>
                    <a:pt x="2771" y="0"/>
                  </a:moveTo>
                  <a:lnTo>
                    <a:pt x="2772" y="1"/>
                  </a:lnTo>
                  <a:lnTo>
                    <a:pt x="2774" y="8"/>
                  </a:lnTo>
                  <a:lnTo>
                    <a:pt x="2776" y="18"/>
                  </a:lnTo>
                  <a:lnTo>
                    <a:pt x="2779" y="33"/>
                  </a:lnTo>
                  <a:lnTo>
                    <a:pt x="2783" y="52"/>
                  </a:lnTo>
                  <a:lnTo>
                    <a:pt x="2786" y="74"/>
                  </a:lnTo>
                  <a:lnTo>
                    <a:pt x="2788" y="99"/>
                  </a:lnTo>
                  <a:lnTo>
                    <a:pt x="2789" y="126"/>
                  </a:lnTo>
                  <a:lnTo>
                    <a:pt x="2789" y="157"/>
                  </a:lnTo>
                  <a:lnTo>
                    <a:pt x="2788" y="189"/>
                  </a:lnTo>
                  <a:lnTo>
                    <a:pt x="2784" y="224"/>
                  </a:lnTo>
                  <a:lnTo>
                    <a:pt x="2778" y="260"/>
                  </a:lnTo>
                  <a:lnTo>
                    <a:pt x="2769" y="297"/>
                  </a:lnTo>
                  <a:lnTo>
                    <a:pt x="2757" y="336"/>
                  </a:lnTo>
                  <a:lnTo>
                    <a:pt x="2742" y="375"/>
                  </a:lnTo>
                  <a:lnTo>
                    <a:pt x="2722" y="415"/>
                  </a:lnTo>
                  <a:lnTo>
                    <a:pt x="2698" y="456"/>
                  </a:lnTo>
                  <a:lnTo>
                    <a:pt x="2671" y="496"/>
                  </a:lnTo>
                  <a:lnTo>
                    <a:pt x="2637" y="535"/>
                  </a:lnTo>
                  <a:lnTo>
                    <a:pt x="2599" y="576"/>
                  </a:lnTo>
                  <a:lnTo>
                    <a:pt x="2555" y="615"/>
                  </a:lnTo>
                  <a:lnTo>
                    <a:pt x="2506" y="652"/>
                  </a:lnTo>
                  <a:lnTo>
                    <a:pt x="2448" y="687"/>
                  </a:lnTo>
                  <a:lnTo>
                    <a:pt x="2386" y="723"/>
                  </a:lnTo>
                  <a:lnTo>
                    <a:pt x="2315" y="755"/>
                  </a:lnTo>
                  <a:lnTo>
                    <a:pt x="2239" y="785"/>
                  </a:lnTo>
                  <a:lnTo>
                    <a:pt x="2153" y="812"/>
                  </a:lnTo>
                  <a:lnTo>
                    <a:pt x="2060" y="838"/>
                  </a:lnTo>
                  <a:lnTo>
                    <a:pt x="1957" y="860"/>
                  </a:lnTo>
                  <a:lnTo>
                    <a:pt x="1847" y="878"/>
                  </a:lnTo>
                  <a:lnTo>
                    <a:pt x="1727" y="893"/>
                  </a:lnTo>
                  <a:lnTo>
                    <a:pt x="1668" y="898"/>
                  </a:lnTo>
                  <a:lnTo>
                    <a:pt x="1604" y="903"/>
                  </a:lnTo>
                  <a:lnTo>
                    <a:pt x="1536" y="909"/>
                  </a:lnTo>
                  <a:lnTo>
                    <a:pt x="1467" y="914"/>
                  </a:lnTo>
                  <a:lnTo>
                    <a:pt x="1393" y="917"/>
                  </a:lnTo>
                  <a:lnTo>
                    <a:pt x="1317" y="922"/>
                  </a:lnTo>
                  <a:lnTo>
                    <a:pt x="1239" y="927"/>
                  </a:lnTo>
                  <a:lnTo>
                    <a:pt x="1160" y="932"/>
                  </a:lnTo>
                  <a:lnTo>
                    <a:pt x="1079" y="939"/>
                  </a:lnTo>
                  <a:lnTo>
                    <a:pt x="1000" y="946"/>
                  </a:lnTo>
                  <a:lnTo>
                    <a:pt x="919" y="954"/>
                  </a:lnTo>
                  <a:lnTo>
                    <a:pt x="839" y="963"/>
                  </a:lnTo>
                  <a:lnTo>
                    <a:pt x="760" y="974"/>
                  </a:lnTo>
                  <a:lnTo>
                    <a:pt x="684" y="986"/>
                  </a:lnTo>
                  <a:lnTo>
                    <a:pt x="608" y="1001"/>
                  </a:lnTo>
                  <a:lnTo>
                    <a:pt x="535" y="1017"/>
                  </a:lnTo>
                  <a:lnTo>
                    <a:pt x="466" y="1035"/>
                  </a:lnTo>
                  <a:lnTo>
                    <a:pt x="402" y="1057"/>
                  </a:lnTo>
                  <a:lnTo>
                    <a:pt x="339" y="1081"/>
                  </a:lnTo>
                  <a:lnTo>
                    <a:pt x="284" y="1106"/>
                  </a:lnTo>
                  <a:lnTo>
                    <a:pt x="231" y="1137"/>
                  </a:lnTo>
                  <a:lnTo>
                    <a:pt x="186" y="1169"/>
                  </a:lnTo>
                  <a:lnTo>
                    <a:pt x="145" y="1204"/>
                  </a:lnTo>
                  <a:lnTo>
                    <a:pt x="113" y="1245"/>
                  </a:lnTo>
                  <a:lnTo>
                    <a:pt x="88" y="1287"/>
                  </a:lnTo>
                  <a:lnTo>
                    <a:pt x="69" y="1334"/>
                  </a:lnTo>
                  <a:lnTo>
                    <a:pt x="59" y="1385"/>
                  </a:lnTo>
                  <a:lnTo>
                    <a:pt x="57" y="1383"/>
                  </a:lnTo>
                  <a:lnTo>
                    <a:pt x="54" y="1375"/>
                  </a:lnTo>
                  <a:lnTo>
                    <a:pt x="49" y="1361"/>
                  </a:lnTo>
                  <a:lnTo>
                    <a:pt x="44" y="1343"/>
                  </a:lnTo>
                  <a:lnTo>
                    <a:pt x="37" y="1321"/>
                  </a:lnTo>
                  <a:lnTo>
                    <a:pt x="29" y="1294"/>
                  </a:lnTo>
                  <a:lnTo>
                    <a:pt x="22" y="1265"/>
                  </a:lnTo>
                  <a:lnTo>
                    <a:pt x="15" y="1231"/>
                  </a:lnTo>
                  <a:lnTo>
                    <a:pt x="10" y="1194"/>
                  </a:lnTo>
                  <a:lnTo>
                    <a:pt x="5" y="1155"/>
                  </a:lnTo>
                  <a:lnTo>
                    <a:pt x="2" y="1113"/>
                  </a:lnTo>
                  <a:lnTo>
                    <a:pt x="0" y="1069"/>
                  </a:lnTo>
                  <a:lnTo>
                    <a:pt x="2" y="1023"/>
                  </a:lnTo>
                  <a:lnTo>
                    <a:pt x="7" y="976"/>
                  </a:lnTo>
                  <a:lnTo>
                    <a:pt x="15" y="929"/>
                  </a:lnTo>
                  <a:lnTo>
                    <a:pt x="27" y="880"/>
                  </a:lnTo>
                  <a:lnTo>
                    <a:pt x="42" y="831"/>
                  </a:lnTo>
                  <a:lnTo>
                    <a:pt x="62" y="782"/>
                  </a:lnTo>
                  <a:lnTo>
                    <a:pt x="88" y="733"/>
                  </a:lnTo>
                  <a:lnTo>
                    <a:pt x="118" y="684"/>
                  </a:lnTo>
                  <a:lnTo>
                    <a:pt x="155" y="637"/>
                  </a:lnTo>
                  <a:lnTo>
                    <a:pt x="198" y="591"/>
                  </a:lnTo>
                  <a:lnTo>
                    <a:pt x="246" y="547"/>
                  </a:lnTo>
                  <a:lnTo>
                    <a:pt x="304" y="503"/>
                  </a:lnTo>
                  <a:lnTo>
                    <a:pt x="368" y="464"/>
                  </a:lnTo>
                  <a:lnTo>
                    <a:pt x="439" y="425"/>
                  </a:lnTo>
                  <a:lnTo>
                    <a:pt x="520" y="392"/>
                  </a:lnTo>
                  <a:lnTo>
                    <a:pt x="608" y="359"/>
                  </a:lnTo>
                  <a:lnTo>
                    <a:pt x="706" y="332"/>
                  </a:lnTo>
                  <a:lnTo>
                    <a:pt x="826" y="304"/>
                  </a:lnTo>
                  <a:lnTo>
                    <a:pt x="944" y="280"/>
                  </a:lnTo>
                  <a:lnTo>
                    <a:pt x="1062" y="258"/>
                  </a:lnTo>
                  <a:lnTo>
                    <a:pt x="1179" y="241"/>
                  </a:lnTo>
                  <a:lnTo>
                    <a:pt x="1295" y="226"/>
                  </a:lnTo>
                  <a:lnTo>
                    <a:pt x="1408" y="212"/>
                  </a:lnTo>
                  <a:lnTo>
                    <a:pt x="1520" y="202"/>
                  </a:lnTo>
                  <a:lnTo>
                    <a:pt x="1629" y="192"/>
                  </a:lnTo>
                  <a:lnTo>
                    <a:pt x="1736" y="185"/>
                  </a:lnTo>
                  <a:lnTo>
                    <a:pt x="1839" y="179"/>
                  </a:lnTo>
                  <a:lnTo>
                    <a:pt x="1938" y="174"/>
                  </a:lnTo>
                  <a:lnTo>
                    <a:pt x="2033" y="169"/>
                  </a:lnTo>
                  <a:lnTo>
                    <a:pt x="2126" y="163"/>
                  </a:lnTo>
                  <a:lnTo>
                    <a:pt x="2212" y="158"/>
                  </a:lnTo>
                  <a:lnTo>
                    <a:pt x="2295" y="152"/>
                  </a:lnTo>
                  <a:lnTo>
                    <a:pt x="2371" y="145"/>
                  </a:lnTo>
                  <a:lnTo>
                    <a:pt x="2443" y="138"/>
                  </a:lnTo>
                  <a:lnTo>
                    <a:pt x="2507" y="130"/>
                  </a:lnTo>
                  <a:lnTo>
                    <a:pt x="2568" y="118"/>
                  </a:lnTo>
                  <a:lnTo>
                    <a:pt x="2621" y="106"/>
                  </a:lnTo>
                  <a:lnTo>
                    <a:pt x="2666" y="91"/>
                  </a:lnTo>
                  <a:lnTo>
                    <a:pt x="2703" y="72"/>
                  </a:lnTo>
                  <a:lnTo>
                    <a:pt x="2734" y="52"/>
                  </a:lnTo>
                  <a:lnTo>
                    <a:pt x="2757" y="27"/>
                  </a:lnTo>
                  <a:lnTo>
                    <a:pt x="2771" y="0"/>
                  </a:lnTo>
                  <a:close/>
                </a:path>
              </a:pathLst>
            </a:custGeom>
            <a:solidFill>
              <a:srgbClr val="FF0000"/>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p>
              <a:pPr algn="ctr">
                <a:lnSpc>
                  <a:spcPct val="130000"/>
                </a:lnSpc>
              </a:pPr>
              <a:endParaRPr lang="zh-CN" altLang="en-US" sz="2000" kern="0">
                <a:solidFill>
                  <a:sysClr val="window" lastClr="FFFFFF"/>
                </a:solidFill>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4148" name="Freeform 2355"/>
            <p:cNvSpPr/>
            <p:nvPr/>
          </p:nvSpPr>
          <p:spPr bwMode="auto">
            <a:xfrm>
              <a:off x="7964" y="5223"/>
              <a:ext cx="4031" cy="2005"/>
            </a:xfrm>
            <a:custGeom>
              <a:avLst/>
              <a:gdLst>
                <a:gd name="T0" fmla="*/ 3620 w 3642"/>
                <a:gd name="T1" fmla="*/ 8 h 1811"/>
                <a:gd name="T2" fmla="*/ 3630 w 3642"/>
                <a:gd name="T3" fmla="*/ 52 h 1811"/>
                <a:gd name="T4" fmla="*/ 3640 w 3642"/>
                <a:gd name="T5" fmla="*/ 127 h 1811"/>
                <a:gd name="T6" fmla="*/ 3640 w 3642"/>
                <a:gd name="T7" fmla="*/ 226 h 1811"/>
                <a:gd name="T8" fmla="*/ 3625 w 3642"/>
                <a:gd name="T9" fmla="*/ 343 h 1811"/>
                <a:gd name="T10" fmla="*/ 3586 w 3642"/>
                <a:gd name="T11" fmla="*/ 473 h 1811"/>
                <a:gd name="T12" fmla="*/ 3515 w 3642"/>
                <a:gd name="T13" fmla="*/ 608 h 1811"/>
                <a:gd name="T14" fmla="*/ 3402 w 3642"/>
                <a:gd name="T15" fmla="*/ 743 h 1811"/>
                <a:gd name="T16" fmla="*/ 3242 w 3642"/>
                <a:gd name="T17" fmla="*/ 870 h 1811"/>
                <a:gd name="T18" fmla="*/ 3025 w 3642"/>
                <a:gd name="T19" fmla="*/ 985 h 1811"/>
                <a:gd name="T20" fmla="*/ 2743 w 3642"/>
                <a:gd name="T21" fmla="*/ 1081 h 1811"/>
                <a:gd name="T22" fmla="*/ 2389 w 3642"/>
                <a:gd name="T23" fmla="*/ 1152 h 1811"/>
                <a:gd name="T24" fmla="*/ 2115 w 3642"/>
                <a:gd name="T25" fmla="*/ 1181 h 1811"/>
                <a:gd name="T26" fmla="*/ 1879 w 3642"/>
                <a:gd name="T27" fmla="*/ 1196 h 1811"/>
                <a:gd name="T28" fmla="*/ 1621 w 3642"/>
                <a:gd name="T29" fmla="*/ 1211 h 1811"/>
                <a:gd name="T30" fmla="*/ 1347 w 3642"/>
                <a:gd name="T31" fmla="*/ 1232 h 1811"/>
                <a:gd name="T32" fmla="*/ 1074 w 3642"/>
                <a:gd name="T33" fmla="*/ 1262 h 1811"/>
                <a:gd name="T34" fmla="*/ 812 w 3642"/>
                <a:gd name="T35" fmla="*/ 1304 h 1811"/>
                <a:gd name="T36" fmla="*/ 572 w 3642"/>
                <a:gd name="T37" fmla="*/ 1365 h 1811"/>
                <a:gd name="T38" fmla="*/ 366 w 3642"/>
                <a:gd name="T39" fmla="*/ 1448 h 1811"/>
                <a:gd name="T40" fmla="*/ 207 w 3642"/>
                <a:gd name="T41" fmla="*/ 1558 h 1811"/>
                <a:gd name="T42" fmla="*/ 104 w 3642"/>
                <a:gd name="T43" fmla="*/ 1698 h 1811"/>
                <a:gd name="T44" fmla="*/ 74 w 3642"/>
                <a:gd name="T45" fmla="*/ 1808 h 1811"/>
                <a:gd name="T46" fmla="*/ 60 w 3642"/>
                <a:gd name="T47" fmla="*/ 1771 h 1811"/>
                <a:gd name="T48" fmla="*/ 37 w 3642"/>
                <a:gd name="T49" fmla="*/ 1693 h 1811"/>
                <a:gd name="T50" fmla="*/ 15 w 3642"/>
                <a:gd name="T51" fmla="*/ 1583 h 1811"/>
                <a:gd name="T52" fmla="*/ 0 w 3642"/>
                <a:gd name="T53" fmla="*/ 1449 h 1811"/>
                <a:gd name="T54" fmla="*/ 5 w 3642"/>
                <a:gd name="T55" fmla="*/ 1297 h 1811"/>
                <a:gd name="T56" fmla="*/ 37 w 3642"/>
                <a:gd name="T57" fmla="*/ 1137 h 1811"/>
                <a:gd name="T58" fmla="*/ 104 w 3642"/>
                <a:gd name="T59" fmla="*/ 973 h 1811"/>
                <a:gd name="T60" fmla="*/ 217 w 3642"/>
                <a:gd name="T61" fmla="*/ 813 h 1811"/>
                <a:gd name="T62" fmla="*/ 386 w 3642"/>
                <a:gd name="T63" fmla="*/ 666 h 1811"/>
                <a:gd name="T64" fmla="*/ 618 w 3642"/>
                <a:gd name="T65" fmla="*/ 537 h 1811"/>
                <a:gd name="T66" fmla="*/ 922 w 3642"/>
                <a:gd name="T67" fmla="*/ 434 h 1811"/>
                <a:gd name="T68" fmla="*/ 1335 w 3642"/>
                <a:gd name="T69" fmla="*/ 348 h 1811"/>
                <a:gd name="T70" fmla="*/ 1742 w 3642"/>
                <a:gd name="T71" fmla="*/ 289 h 1811"/>
                <a:gd name="T72" fmla="*/ 2131 w 3642"/>
                <a:gd name="T73" fmla="*/ 252 h 1811"/>
                <a:gd name="T74" fmla="*/ 2492 w 3642"/>
                <a:gd name="T75" fmla="*/ 230 h 1811"/>
                <a:gd name="T76" fmla="*/ 2819 w 3642"/>
                <a:gd name="T77" fmla="*/ 211 h 1811"/>
                <a:gd name="T78" fmla="*/ 3101 w 3642"/>
                <a:gd name="T79" fmla="*/ 191 h 1811"/>
                <a:gd name="T80" fmla="*/ 3333 w 3642"/>
                <a:gd name="T81" fmla="*/ 159 h 1811"/>
                <a:gd name="T82" fmla="*/ 3502 w 3642"/>
                <a:gd name="T83" fmla="*/ 110 h 1811"/>
                <a:gd name="T84" fmla="*/ 3601 w 3642"/>
                <a:gd name="T85" fmla="*/ 32 h 1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42" h="1811">
                  <a:moveTo>
                    <a:pt x="3618" y="0"/>
                  </a:moveTo>
                  <a:lnTo>
                    <a:pt x="3618" y="2"/>
                  </a:lnTo>
                  <a:lnTo>
                    <a:pt x="3620" y="8"/>
                  </a:lnTo>
                  <a:lnTo>
                    <a:pt x="3623" y="18"/>
                  </a:lnTo>
                  <a:lnTo>
                    <a:pt x="3627" y="34"/>
                  </a:lnTo>
                  <a:lnTo>
                    <a:pt x="3630" y="52"/>
                  </a:lnTo>
                  <a:lnTo>
                    <a:pt x="3633" y="74"/>
                  </a:lnTo>
                  <a:lnTo>
                    <a:pt x="3637" y="98"/>
                  </a:lnTo>
                  <a:lnTo>
                    <a:pt x="3640" y="127"/>
                  </a:lnTo>
                  <a:lnTo>
                    <a:pt x="3642" y="157"/>
                  </a:lnTo>
                  <a:lnTo>
                    <a:pt x="3642" y="191"/>
                  </a:lnTo>
                  <a:lnTo>
                    <a:pt x="3640" y="226"/>
                  </a:lnTo>
                  <a:lnTo>
                    <a:pt x="3638" y="263"/>
                  </a:lnTo>
                  <a:lnTo>
                    <a:pt x="3633" y="302"/>
                  </a:lnTo>
                  <a:lnTo>
                    <a:pt x="3625" y="343"/>
                  </a:lnTo>
                  <a:lnTo>
                    <a:pt x="3616" y="385"/>
                  </a:lnTo>
                  <a:lnTo>
                    <a:pt x="3603" y="429"/>
                  </a:lnTo>
                  <a:lnTo>
                    <a:pt x="3586" y="473"/>
                  </a:lnTo>
                  <a:lnTo>
                    <a:pt x="3566" y="517"/>
                  </a:lnTo>
                  <a:lnTo>
                    <a:pt x="3542" y="562"/>
                  </a:lnTo>
                  <a:lnTo>
                    <a:pt x="3515" y="608"/>
                  </a:lnTo>
                  <a:lnTo>
                    <a:pt x="3483" y="654"/>
                  </a:lnTo>
                  <a:lnTo>
                    <a:pt x="3446" y="698"/>
                  </a:lnTo>
                  <a:lnTo>
                    <a:pt x="3402" y="743"/>
                  </a:lnTo>
                  <a:lnTo>
                    <a:pt x="3355" y="785"/>
                  </a:lnTo>
                  <a:lnTo>
                    <a:pt x="3302" y="829"/>
                  </a:lnTo>
                  <a:lnTo>
                    <a:pt x="3242" y="870"/>
                  </a:lnTo>
                  <a:lnTo>
                    <a:pt x="3176" y="911"/>
                  </a:lnTo>
                  <a:lnTo>
                    <a:pt x="3105" y="949"/>
                  </a:lnTo>
                  <a:lnTo>
                    <a:pt x="3025" y="985"/>
                  </a:lnTo>
                  <a:lnTo>
                    <a:pt x="2939" y="1020"/>
                  </a:lnTo>
                  <a:lnTo>
                    <a:pt x="2845" y="1052"/>
                  </a:lnTo>
                  <a:lnTo>
                    <a:pt x="2743" y="1081"/>
                  </a:lnTo>
                  <a:lnTo>
                    <a:pt x="2634" y="1108"/>
                  </a:lnTo>
                  <a:lnTo>
                    <a:pt x="2515" y="1132"/>
                  </a:lnTo>
                  <a:lnTo>
                    <a:pt x="2389" y="1152"/>
                  </a:lnTo>
                  <a:lnTo>
                    <a:pt x="2252" y="1167"/>
                  </a:lnTo>
                  <a:lnTo>
                    <a:pt x="2186" y="1174"/>
                  </a:lnTo>
                  <a:lnTo>
                    <a:pt x="2115" y="1181"/>
                  </a:lnTo>
                  <a:lnTo>
                    <a:pt x="2039" y="1186"/>
                  </a:lnTo>
                  <a:lnTo>
                    <a:pt x="1962" y="1191"/>
                  </a:lnTo>
                  <a:lnTo>
                    <a:pt x="1879" y="1196"/>
                  </a:lnTo>
                  <a:lnTo>
                    <a:pt x="1795" y="1201"/>
                  </a:lnTo>
                  <a:lnTo>
                    <a:pt x="1708" y="1206"/>
                  </a:lnTo>
                  <a:lnTo>
                    <a:pt x="1621" y="1211"/>
                  </a:lnTo>
                  <a:lnTo>
                    <a:pt x="1529" y="1218"/>
                  </a:lnTo>
                  <a:lnTo>
                    <a:pt x="1438" y="1225"/>
                  </a:lnTo>
                  <a:lnTo>
                    <a:pt x="1347" y="1232"/>
                  </a:lnTo>
                  <a:lnTo>
                    <a:pt x="1256" y="1240"/>
                  </a:lnTo>
                  <a:lnTo>
                    <a:pt x="1165" y="1250"/>
                  </a:lnTo>
                  <a:lnTo>
                    <a:pt x="1074" y="1262"/>
                  </a:lnTo>
                  <a:lnTo>
                    <a:pt x="984" y="1274"/>
                  </a:lnTo>
                  <a:lnTo>
                    <a:pt x="896" y="1287"/>
                  </a:lnTo>
                  <a:lnTo>
                    <a:pt x="812" y="1304"/>
                  </a:lnTo>
                  <a:lnTo>
                    <a:pt x="729" y="1323"/>
                  </a:lnTo>
                  <a:lnTo>
                    <a:pt x="648" y="1343"/>
                  </a:lnTo>
                  <a:lnTo>
                    <a:pt x="572" y="1365"/>
                  </a:lnTo>
                  <a:lnTo>
                    <a:pt x="498" y="1390"/>
                  </a:lnTo>
                  <a:lnTo>
                    <a:pt x="430" y="1417"/>
                  </a:lnTo>
                  <a:lnTo>
                    <a:pt x="366" y="1448"/>
                  </a:lnTo>
                  <a:lnTo>
                    <a:pt x="307" y="1482"/>
                  </a:lnTo>
                  <a:lnTo>
                    <a:pt x="255" y="1517"/>
                  </a:lnTo>
                  <a:lnTo>
                    <a:pt x="207" y="1558"/>
                  </a:lnTo>
                  <a:lnTo>
                    <a:pt x="165" y="1600"/>
                  </a:lnTo>
                  <a:lnTo>
                    <a:pt x="131" y="1647"/>
                  </a:lnTo>
                  <a:lnTo>
                    <a:pt x="104" y="1698"/>
                  </a:lnTo>
                  <a:lnTo>
                    <a:pt x="86" y="1752"/>
                  </a:lnTo>
                  <a:lnTo>
                    <a:pt x="76" y="1811"/>
                  </a:lnTo>
                  <a:lnTo>
                    <a:pt x="74" y="1808"/>
                  </a:lnTo>
                  <a:lnTo>
                    <a:pt x="71" y="1799"/>
                  </a:lnTo>
                  <a:lnTo>
                    <a:pt x="66" y="1787"/>
                  </a:lnTo>
                  <a:lnTo>
                    <a:pt x="60" y="1771"/>
                  </a:lnTo>
                  <a:lnTo>
                    <a:pt x="54" y="1749"/>
                  </a:lnTo>
                  <a:lnTo>
                    <a:pt x="45" y="1722"/>
                  </a:lnTo>
                  <a:lnTo>
                    <a:pt x="37" y="1693"/>
                  </a:lnTo>
                  <a:lnTo>
                    <a:pt x="28" y="1659"/>
                  </a:lnTo>
                  <a:lnTo>
                    <a:pt x="22" y="1624"/>
                  </a:lnTo>
                  <a:lnTo>
                    <a:pt x="15" y="1583"/>
                  </a:lnTo>
                  <a:lnTo>
                    <a:pt x="8" y="1541"/>
                  </a:lnTo>
                  <a:lnTo>
                    <a:pt x="3" y="1497"/>
                  </a:lnTo>
                  <a:lnTo>
                    <a:pt x="0" y="1449"/>
                  </a:lnTo>
                  <a:lnTo>
                    <a:pt x="0" y="1400"/>
                  </a:lnTo>
                  <a:lnTo>
                    <a:pt x="1" y="1350"/>
                  </a:lnTo>
                  <a:lnTo>
                    <a:pt x="5" y="1297"/>
                  </a:lnTo>
                  <a:lnTo>
                    <a:pt x="11" y="1245"/>
                  </a:lnTo>
                  <a:lnTo>
                    <a:pt x="22" y="1191"/>
                  </a:lnTo>
                  <a:lnTo>
                    <a:pt x="37" y="1137"/>
                  </a:lnTo>
                  <a:lnTo>
                    <a:pt x="55" y="1083"/>
                  </a:lnTo>
                  <a:lnTo>
                    <a:pt x="77" y="1027"/>
                  </a:lnTo>
                  <a:lnTo>
                    <a:pt x="104" y="973"/>
                  </a:lnTo>
                  <a:lnTo>
                    <a:pt x="136" y="919"/>
                  </a:lnTo>
                  <a:lnTo>
                    <a:pt x="175" y="865"/>
                  </a:lnTo>
                  <a:lnTo>
                    <a:pt x="217" y="813"/>
                  </a:lnTo>
                  <a:lnTo>
                    <a:pt x="268" y="762"/>
                  </a:lnTo>
                  <a:lnTo>
                    <a:pt x="324" y="713"/>
                  </a:lnTo>
                  <a:lnTo>
                    <a:pt x="386" y="666"/>
                  </a:lnTo>
                  <a:lnTo>
                    <a:pt x="456" y="620"/>
                  </a:lnTo>
                  <a:lnTo>
                    <a:pt x="532" y="578"/>
                  </a:lnTo>
                  <a:lnTo>
                    <a:pt x="618" y="537"/>
                  </a:lnTo>
                  <a:lnTo>
                    <a:pt x="711" y="500"/>
                  </a:lnTo>
                  <a:lnTo>
                    <a:pt x="810" y="466"/>
                  </a:lnTo>
                  <a:lnTo>
                    <a:pt x="922" y="434"/>
                  </a:lnTo>
                  <a:lnTo>
                    <a:pt x="1060" y="402"/>
                  </a:lnTo>
                  <a:lnTo>
                    <a:pt x="1198" y="373"/>
                  </a:lnTo>
                  <a:lnTo>
                    <a:pt x="1335" y="348"/>
                  </a:lnTo>
                  <a:lnTo>
                    <a:pt x="1472" y="324"/>
                  </a:lnTo>
                  <a:lnTo>
                    <a:pt x="1609" y="306"/>
                  </a:lnTo>
                  <a:lnTo>
                    <a:pt x="1742" y="289"/>
                  </a:lnTo>
                  <a:lnTo>
                    <a:pt x="1874" y="275"/>
                  </a:lnTo>
                  <a:lnTo>
                    <a:pt x="2004" y="263"/>
                  </a:lnTo>
                  <a:lnTo>
                    <a:pt x="2131" y="252"/>
                  </a:lnTo>
                  <a:lnTo>
                    <a:pt x="2254" y="243"/>
                  </a:lnTo>
                  <a:lnTo>
                    <a:pt x="2375" y="236"/>
                  </a:lnTo>
                  <a:lnTo>
                    <a:pt x="2492" y="230"/>
                  </a:lnTo>
                  <a:lnTo>
                    <a:pt x="2605" y="223"/>
                  </a:lnTo>
                  <a:lnTo>
                    <a:pt x="2715" y="218"/>
                  </a:lnTo>
                  <a:lnTo>
                    <a:pt x="2819" y="211"/>
                  </a:lnTo>
                  <a:lnTo>
                    <a:pt x="2919" y="204"/>
                  </a:lnTo>
                  <a:lnTo>
                    <a:pt x="3014" y="198"/>
                  </a:lnTo>
                  <a:lnTo>
                    <a:pt x="3101" y="191"/>
                  </a:lnTo>
                  <a:lnTo>
                    <a:pt x="3186" y="182"/>
                  </a:lnTo>
                  <a:lnTo>
                    <a:pt x="3262" y="172"/>
                  </a:lnTo>
                  <a:lnTo>
                    <a:pt x="3333" y="159"/>
                  </a:lnTo>
                  <a:lnTo>
                    <a:pt x="3397" y="145"/>
                  </a:lnTo>
                  <a:lnTo>
                    <a:pt x="3453" y="128"/>
                  </a:lnTo>
                  <a:lnTo>
                    <a:pt x="3502" y="110"/>
                  </a:lnTo>
                  <a:lnTo>
                    <a:pt x="3544" y="88"/>
                  </a:lnTo>
                  <a:lnTo>
                    <a:pt x="3576" y="61"/>
                  </a:lnTo>
                  <a:lnTo>
                    <a:pt x="3601" y="32"/>
                  </a:lnTo>
                  <a:lnTo>
                    <a:pt x="3618" y="0"/>
                  </a:lnTo>
                  <a:close/>
                </a:path>
              </a:pathLst>
            </a:custGeom>
            <a:solidFill>
              <a:srgbClr val="F6A89B"/>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p>
              <a:pPr algn="ctr">
                <a:lnSpc>
                  <a:spcPct val="130000"/>
                </a:lnSpc>
              </a:pPr>
              <a:endParaRPr lang="zh-CN" altLang="en-US" sz="2000" kern="0">
                <a:solidFill>
                  <a:sysClr val="window" lastClr="FFFFFF"/>
                </a:solidFill>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4149" name="Freeform 2356"/>
            <p:cNvSpPr/>
            <p:nvPr/>
          </p:nvSpPr>
          <p:spPr bwMode="auto">
            <a:xfrm>
              <a:off x="7383" y="3221"/>
              <a:ext cx="5168" cy="2572"/>
            </a:xfrm>
            <a:custGeom>
              <a:avLst/>
              <a:gdLst>
                <a:gd name="T0" fmla="*/ 4642 w 4670"/>
                <a:gd name="T1" fmla="*/ 10 h 2325"/>
                <a:gd name="T2" fmla="*/ 4652 w 4670"/>
                <a:gd name="T3" fmla="*/ 54 h 2325"/>
                <a:gd name="T4" fmla="*/ 4664 w 4670"/>
                <a:gd name="T5" fmla="*/ 128 h 2325"/>
                <a:gd name="T6" fmla="*/ 4670 w 4670"/>
                <a:gd name="T7" fmla="*/ 230 h 2325"/>
                <a:gd name="T8" fmla="*/ 4664 w 4670"/>
                <a:gd name="T9" fmla="*/ 353 h 2325"/>
                <a:gd name="T10" fmla="*/ 4638 w 4670"/>
                <a:gd name="T11" fmla="*/ 492 h 2325"/>
                <a:gd name="T12" fmla="*/ 4586 w 4670"/>
                <a:gd name="T13" fmla="*/ 640 h 2325"/>
                <a:gd name="T14" fmla="*/ 4501 w 4670"/>
                <a:gd name="T15" fmla="*/ 792 h 2325"/>
                <a:gd name="T16" fmla="*/ 4375 w 4670"/>
                <a:gd name="T17" fmla="*/ 945 h 2325"/>
                <a:gd name="T18" fmla="*/ 4201 w 4670"/>
                <a:gd name="T19" fmla="*/ 1090 h 2325"/>
                <a:gd name="T20" fmla="*/ 3973 w 4670"/>
                <a:gd name="T21" fmla="*/ 1223 h 2325"/>
                <a:gd name="T22" fmla="*/ 3683 w 4670"/>
                <a:gd name="T23" fmla="*/ 1340 h 2325"/>
                <a:gd name="T24" fmla="*/ 3325 w 4670"/>
                <a:gd name="T25" fmla="*/ 1434 h 2325"/>
                <a:gd name="T26" fmla="*/ 2891 w 4670"/>
                <a:gd name="T27" fmla="*/ 1500 h 2325"/>
                <a:gd name="T28" fmla="*/ 2651 w 4670"/>
                <a:gd name="T29" fmla="*/ 1521 h 2325"/>
                <a:gd name="T30" fmla="*/ 2377 w 4670"/>
                <a:gd name="T31" fmla="*/ 1538 h 2325"/>
                <a:gd name="T32" fmla="*/ 2082 w 4670"/>
                <a:gd name="T33" fmla="*/ 1556 h 2325"/>
                <a:gd name="T34" fmla="*/ 1773 w 4670"/>
                <a:gd name="T35" fmla="*/ 1578 h 2325"/>
                <a:gd name="T36" fmla="*/ 1461 w 4670"/>
                <a:gd name="T37" fmla="*/ 1610 h 2325"/>
                <a:gd name="T38" fmla="*/ 1157 w 4670"/>
                <a:gd name="T39" fmla="*/ 1654 h 2325"/>
                <a:gd name="T40" fmla="*/ 873 w 4670"/>
                <a:gd name="T41" fmla="*/ 1713 h 2325"/>
                <a:gd name="T42" fmla="*/ 616 w 4670"/>
                <a:gd name="T43" fmla="*/ 1794 h 2325"/>
                <a:gd name="T44" fmla="*/ 400 w 4670"/>
                <a:gd name="T45" fmla="*/ 1899 h 2325"/>
                <a:gd name="T46" fmla="*/ 235 w 4670"/>
                <a:gd name="T47" fmla="*/ 2031 h 2325"/>
                <a:gd name="T48" fmla="*/ 128 w 4670"/>
                <a:gd name="T49" fmla="*/ 2196 h 2325"/>
                <a:gd name="T50" fmla="*/ 96 w 4670"/>
                <a:gd name="T51" fmla="*/ 2323 h 2325"/>
                <a:gd name="T52" fmla="*/ 81 w 4670"/>
                <a:gd name="T53" fmla="*/ 2283 h 2325"/>
                <a:gd name="T54" fmla="*/ 56 w 4670"/>
                <a:gd name="T55" fmla="*/ 2203 h 2325"/>
                <a:gd name="T56" fmla="*/ 29 w 4670"/>
                <a:gd name="T57" fmla="*/ 2087 h 2325"/>
                <a:gd name="T58" fmla="*/ 7 w 4670"/>
                <a:gd name="T59" fmla="*/ 1943 h 2325"/>
                <a:gd name="T60" fmla="*/ 0 w 4670"/>
                <a:gd name="T61" fmla="*/ 1779 h 2325"/>
                <a:gd name="T62" fmla="*/ 15 w 4670"/>
                <a:gd name="T63" fmla="*/ 1600 h 2325"/>
                <a:gd name="T64" fmla="*/ 62 w 4670"/>
                <a:gd name="T65" fmla="*/ 1413 h 2325"/>
                <a:gd name="T66" fmla="*/ 149 w 4670"/>
                <a:gd name="T67" fmla="*/ 1225 h 2325"/>
                <a:gd name="T68" fmla="*/ 284 w 4670"/>
                <a:gd name="T69" fmla="*/ 1041 h 2325"/>
                <a:gd name="T70" fmla="*/ 473 w 4670"/>
                <a:gd name="T71" fmla="*/ 872 h 2325"/>
                <a:gd name="T72" fmla="*/ 728 w 4670"/>
                <a:gd name="T73" fmla="*/ 720 h 2325"/>
                <a:gd name="T74" fmla="*/ 1055 w 4670"/>
                <a:gd name="T75" fmla="*/ 595 h 2325"/>
                <a:gd name="T76" fmla="*/ 1493 w 4670"/>
                <a:gd name="T77" fmla="*/ 488 h 2325"/>
                <a:gd name="T78" fmla="*/ 1955 w 4670"/>
                <a:gd name="T79" fmla="*/ 409 h 2325"/>
                <a:gd name="T80" fmla="*/ 2404 w 4670"/>
                <a:gd name="T81" fmla="*/ 355 h 2325"/>
                <a:gd name="T82" fmla="*/ 2833 w 4670"/>
                <a:gd name="T83" fmla="*/ 318 h 2325"/>
                <a:gd name="T84" fmla="*/ 3233 w 4670"/>
                <a:gd name="T85" fmla="*/ 294 h 2325"/>
                <a:gd name="T86" fmla="*/ 3600 w 4670"/>
                <a:gd name="T87" fmla="*/ 274 h 2325"/>
                <a:gd name="T88" fmla="*/ 3922 w 4670"/>
                <a:gd name="T89" fmla="*/ 252 h 2325"/>
                <a:gd name="T90" fmla="*/ 4196 w 4670"/>
                <a:gd name="T91" fmla="*/ 220 h 2325"/>
                <a:gd name="T92" fmla="*/ 4412 w 4670"/>
                <a:gd name="T93" fmla="*/ 172 h 2325"/>
                <a:gd name="T94" fmla="*/ 4562 w 4670"/>
                <a:gd name="T95" fmla="*/ 101 h 2325"/>
                <a:gd name="T96" fmla="*/ 4640 w 4670"/>
                <a:gd name="T97" fmla="*/ 0 h 2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70" h="2325">
                  <a:moveTo>
                    <a:pt x="4640" y="0"/>
                  </a:moveTo>
                  <a:lnTo>
                    <a:pt x="4640" y="3"/>
                  </a:lnTo>
                  <a:lnTo>
                    <a:pt x="4642" y="10"/>
                  </a:lnTo>
                  <a:lnTo>
                    <a:pt x="4645" y="20"/>
                  </a:lnTo>
                  <a:lnTo>
                    <a:pt x="4648" y="36"/>
                  </a:lnTo>
                  <a:lnTo>
                    <a:pt x="4652" y="54"/>
                  </a:lnTo>
                  <a:lnTo>
                    <a:pt x="4657" y="74"/>
                  </a:lnTo>
                  <a:lnTo>
                    <a:pt x="4660" y="100"/>
                  </a:lnTo>
                  <a:lnTo>
                    <a:pt x="4664" y="128"/>
                  </a:lnTo>
                  <a:lnTo>
                    <a:pt x="4667" y="161"/>
                  </a:lnTo>
                  <a:lnTo>
                    <a:pt x="4669" y="194"/>
                  </a:lnTo>
                  <a:lnTo>
                    <a:pt x="4670" y="230"/>
                  </a:lnTo>
                  <a:lnTo>
                    <a:pt x="4670" y="269"/>
                  </a:lnTo>
                  <a:lnTo>
                    <a:pt x="4669" y="311"/>
                  </a:lnTo>
                  <a:lnTo>
                    <a:pt x="4664" y="353"/>
                  </a:lnTo>
                  <a:lnTo>
                    <a:pt x="4658" y="399"/>
                  </a:lnTo>
                  <a:lnTo>
                    <a:pt x="4650" y="444"/>
                  </a:lnTo>
                  <a:lnTo>
                    <a:pt x="4638" y="492"/>
                  </a:lnTo>
                  <a:lnTo>
                    <a:pt x="4625" y="541"/>
                  </a:lnTo>
                  <a:lnTo>
                    <a:pt x="4608" y="590"/>
                  </a:lnTo>
                  <a:lnTo>
                    <a:pt x="4586" y="640"/>
                  </a:lnTo>
                  <a:lnTo>
                    <a:pt x="4562" y="691"/>
                  </a:lnTo>
                  <a:lnTo>
                    <a:pt x="4534" y="742"/>
                  </a:lnTo>
                  <a:lnTo>
                    <a:pt x="4501" y="792"/>
                  </a:lnTo>
                  <a:lnTo>
                    <a:pt x="4464" y="843"/>
                  </a:lnTo>
                  <a:lnTo>
                    <a:pt x="4422" y="894"/>
                  </a:lnTo>
                  <a:lnTo>
                    <a:pt x="4375" y="945"/>
                  </a:lnTo>
                  <a:lnTo>
                    <a:pt x="4322" y="994"/>
                  </a:lnTo>
                  <a:lnTo>
                    <a:pt x="4265" y="1043"/>
                  </a:lnTo>
                  <a:lnTo>
                    <a:pt x="4201" y="1090"/>
                  </a:lnTo>
                  <a:lnTo>
                    <a:pt x="4132" y="1135"/>
                  </a:lnTo>
                  <a:lnTo>
                    <a:pt x="4056" y="1181"/>
                  </a:lnTo>
                  <a:lnTo>
                    <a:pt x="3973" y="1223"/>
                  </a:lnTo>
                  <a:lnTo>
                    <a:pt x="3883" y="1264"/>
                  </a:lnTo>
                  <a:lnTo>
                    <a:pt x="3787" y="1304"/>
                  </a:lnTo>
                  <a:lnTo>
                    <a:pt x="3683" y="1340"/>
                  </a:lnTo>
                  <a:lnTo>
                    <a:pt x="3571" y="1374"/>
                  </a:lnTo>
                  <a:lnTo>
                    <a:pt x="3451" y="1406"/>
                  </a:lnTo>
                  <a:lnTo>
                    <a:pt x="3325" y="1434"/>
                  </a:lnTo>
                  <a:lnTo>
                    <a:pt x="3188" y="1460"/>
                  </a:lnTo>
                  <a:lnTo>
                    <a:pt x="3044" y="1482"/>
                  </a:lnTo>
                  <a:lnTo>
                    <a:pt x="2891" y="1500"/>
                  </a:lnTo>
                  <a:lnTo>
                    <a:pt x="2815" y="1507"/>
                  </a:lnTo>
                  <a:lnTo>
                    <a:pt x="2735" y="1514"/>
                  </a:lnTo>
                  <a:lnTo>
                    <a:pt x="2651" y="1521"/>
                  </a:lnTo>
                  <a:lnTo>
                    <a:pt x="2563" y="1526"/>
                  </a:lnTo>
                  <a:lnTo>
                    <a:pt x="2472" y="1531"/>
                  </a:lnTo>
                  <a:lnTo>
                    <a:pt x="2377" y="1538"/>
                  </a:lnTo>
                  <a:lnTo>
                    <a:pt x="2281" y="1543"/>
                  </a:lnTo>
                  <a:lnTo>
                    <a:pt x="2183" y="1549"/>
                  </a:lnTo>
                  <a:lnTo>
                    <a:pt x="2082" y="1556"/>
                  </a:lnTo>
                  <a:lnTo>
                    <a:pt x="1979" y="1563"/>
                  </a:lnTo>
                  <a:lnTo>
                    <a:pt x="1876" y="1570"/>
                  </a:lnTo>
                  <a:lnTo>
                    <a:pt x="1773" y="1578"/>
                  </a:lnTo>
                  <a:lnTo>
                    <a:pt x="1668" y="1588"/>
                  </a:lnTo>
                  <a:lnTo>
                    <a:pt x="1563" y="1598"/>
                  </a:lnTo>
                  <a:lnTo>
                    <a:pt x="1461" y="1610"/>
                  </a:lnTo>
                  <a:lnTo>
                    <a:pt x="1358" y="1622"/>
                  </a:lnTo>
                  <a:lnTo>
                    <a:pt x="1256" y="1637"/>
                  </a:lnTo>
                  <a:lnTo>
                    <a:pt x="1157" y="1654"/>
                  </a:lnTo>
                  <a:lnTo>
                    <a:pt x="1060" y="1671"/>
                  </a:lnTo>
                  <a:lnTo>
                    <a:pt x="964" y="1691"/>
                  </a:lnTo>
                  <a:lnTo>
                    <a:pt x="873" y="1713"/>
                  </a:lnTo>
                  <a:lnTo>
                    <a:pt x="783" y="1739"/>
                  </a:lnTo>
                  <a:lnTo>
                    <a:pt x="697" y="1766"/>
                  </a:lnTo>
                  <a:lnTo>
                    <a:pt x="616" y="1794"/>
                  </a:lnTo>
                  <a:lnTo>
                    <a:pt x="540" y="1826"/>
                  </a:lnTo>
                  <a:lnTo>
                    <a:pt x="468" y="1860"/>
                  </a:lnTo>
                  <a:lnTo>
                    <a:pt x="400" y="1899"/>
                  </a:lnTo>
                  <a:lnTo>
                    <a:pt x="339" y="1940"/>
                  </a:lnTo>
                  <a:lnTo>
                    <a:pt x="284" y="1984"/>
                  </a:lnTo>
                  <a:lnTo>
                    <a:pt x="235" y="2031"/>
                  </a:lnTo>
                  <a:lnTo>
                    <a:pt x="192" y="2083"/>
                  </a:lnTo>
                  <a:lnTo>
                    <a:pt x="157" y="2137"/>
                  </a:lnTo>
                  <a:lnTo>
                    <a:pt x="128" y="2196"/>
                  </a:lnTo>
                  <a:lnTo>
                    <a:pt x="108" y="2259"/>
                  </a:lnTo>
                  <a:lnTo>
                    <a:pt x="96" y="2325"/>
                  </a:lnTo>
                  <a:lnTo>
                    <a:pt x="96" y="2323"/>
                  </a:lnTo>
                  <a:lnTo>
                    <a:pt x="93" y="2315"/>
                  </a:lnTo>
                  <a:lnTo>
                    <a:pt x="88" y="2301"/>
                  </a:lnTo>
                  <a:lnTo>
                    <a:pt x="81" y="2283"/>
                  </a:lnTo>
                  <a:lnTo>
                    <a:pt x="73" y="2261"/>
                  </a:lnTo>
                  <a:lnTo>
                    <a:pt x="64" y="2234"/>
                  </a:lnTo>
                  <a:lnTo>
                    <a:pt x="56" y="2203"/>
                  </a:lnTo>
                  <a:lnTo>
                    <a:pt x="47" y="2168"/>
                  </a:lnTo>
                  <a:lnTo>
                    <a:pt x="37" y="2129"/>
                  </a:lnTo>
                  <a:lnTo>
                    <a:pt x="29" y="2087"/>
                  </a:lnTo>
                  <a:lnTo>
                    <a:pt x="20" y="2043"/>
                  </a:lnTo>
                  <a:lnTo>
                    <a:pt x="13" y="1994"/>
                  </a:lnTo>
                  <a:lnTo>
                    <a:pt x="7" y="1943"/>
                  </a:lnTo>
                  <a:lnTo>
                    <a:pt x="3" y="1891"/>
                  </a:lnTo>
                  <a:lnTo>
                    <a:pt x="0" y="1835"/>
                  </a:lnTo>
                  <a:lnTo>
                    <a:pt x="0" y="1779"/>
                  </a:lnTo>
                  <a:lnTo>
                    <a:pt x="2" y="1720"/>
                  </a:lnTo>
                  <a:lnTo>
                    <a:pt x="8" y="1661"/>
                  </a:lnTo>
                  <a:lnTo>
                    <a:pt x="15" y="1600"/>
                  </a:lnTo>
                  <a:lnTo>
                    <a:pt x="27" y="1538"/>
                  </a:lnTo>
                  <a:lnTo>
                    <a:pt x="44" y="1475"/>
                  </a:lnTo>
                  <a:lnTo>
                    <a:pt x="62" y="1413"/>
                  </a:lnTo>
                  <a:lnTo>
                    <a:pt x="88" y="1350"/>
                  </a:lnTo>
                  <a:lnTo>
                    <a:pt x="116" y="1286"/>
                  </a:lnTo>
                  <a:lnTo>
                    <a:pt x="149" y="1225"/>
                  </a:lnTo>
                  <a:lnTo>
                    <a:pt x="189" y="1162"/>
                  </a:lnTo>
                  <a:lnTo>
                    <a:pt x="233" y="1102"/>
                  </a:lnTo>
                  <a:lnTo>
                    <a:pt x="284" y="1041"/>
                  </a:lnTo>
                  <a:lnTo>
                    <a:pt x="339" y="983"/>
                  </a:lnTo>
                  <a:lnTo>
                    <a:pt x="404" y="926"/>
                  </a:lnTo>
                  <a:lnTo>
                    <a:pt x="473" y="872"/>
                  </a:lnTo>
                  <a:lnTo>
                    <a:pt x="550" y="818"/>
                  </a:lnTo>
                  <a:lnTo>
                    <a:pt x="635" y="767"/>
                  </a:lnTo>
                  <a:lnTo>
                    <a:pt x="728" y="720"/>
                  </a:lnTo>
                  <a:lnTo>
                    <a:pt x="829" y="674"/>
                  </a:lnTo>
                  <a:lnTo>
                    <a:pt x="937" y="634"/>
                  </a:lnTo>
                  <a:lnTo>
                    <a:pt x="1055" y="595"/>
                  </a:lnTo>
                  <a:lnTo>
                    <a:pt x="1182" y="559"/>
                  </a:lnTo>
                  <a:lnTo>
                    <a:pt x="1337" y="522"/>
                  </a:lnTo>
                  <a:lnTo>
                    <a:pt x="1493" y="488"/>
                  </a:lnTo>
                  <a:lnTo>
                    <a:pt x="1648" y="458"/>
                  </a:lnTo>
                  <a:lnTo>
                    <a:pt x="1802" y="433"/>
                  </a:lnTo>
                  <a:lnTo>
                    <a:pt x="1955" y="409"/>
                  </a:lnTo>
                  <a:lnTo>
                    <a:pt x="2106" y="389"/>
                  </a:lnTo>
                  <a:lnTo>
                    <a:pt x="2256" y="370"/>
                  </a:lnTo>
                  <a:lnTo>
                    <a:pt x="2404" y="355"/>
                  </a:lnTo>
                  <a:lnTo>
                    <a:pt x="2550" y="340"/>
                  </a:lnTo>
                  <a:lnTo>
                    <a:pt x="2693" y="328"/>
                  </a:lnTo>
                  <a:lnTo>
                    <a:pt x="2833" y="318"/>
                  </a:lnTo>
                  <a:lnTo>
                    <a:pt x="2970" y="309"/>
                  </a:lnTo>
                  <a:lnTo>
                    <a:pt x="3103" y="301"/>
                  </a:lnTo>
                  <a:lnTo>
                    <a:pt x="3233" y="294"/>
                  </a:lnTo>
                  <a:lnTo>
                    <a:pt x="3360" y="287"/>
                  </a:lnTo>
                  <a:lnTo>
                    <a:pt x="3482" y="281"/>
                  </a:lnTo>
                  <a:lnTo>
                    <a:pt x="3600" y="274"/>
                  </a:lnTo>
                  <a:lnTo>
                    <a:pt x="3713" y="267"/>
                  </a:lnTo>
                  <a:lnTo>
                    <a:pt x="3821" y="259"/>
                  </a:lnTo>
                  <a:lnTo>
                    <a:pt x="3922" y="252"/>
                  </a:lnTo>
                  <a:lnTo>
                    <a:pt x="4020" y="242"/>
                  </a:lnTo>
                  <a:lnTo>
                    <a:pt x="4111" y="232"/>
                  </a:lnTo>
                  <a:lnTo>
                    <a:pt x="4196" y="220"/>
                  </a:lnTo>
                  <a:lnTo>
                    <a:pt x="4274" y="206"/>
                  </a:lnTo>
                  <a:lnTo>
                    <a:pt x="4346" y="189"/>
                  </a:lnTo>
                  <a:lnTo>
                    <a:pt x="4412" y="172"/>
                  </a:lnTo>
                  <a:lnTo>
                    <a:pt x="4469" y="152"/>
                  </a:lnTo>
                  <a:lnTo>
                    <a:pt x="4518" y="128"/>
                  </a:lnTo>
                  <a:lnTo>
                    <a:pt x="4562" y="101"/>
                  </a:lnTo>
                  <a:lnTo>
                    <a:pt x="4596" y="71"/>
                  </a:lnTo>
                  <a:lnTo>
                    <a:pt x="4621" y="37"/>
                  </a:lnTo>
                  <a:lnTo>
                    <a:pt x="4640" y="0"/>
                  </a:lnTo>
                  <a:close/>
                </a:path>
              </a:pathLst>
            </a:custGeom>
            <a:solidFill>
              <a:srgbClr val="FF0000"/>
            </a:solidFill>
            <a:ln w="25400" cap="flat" cmpd="sng" algn="ctr">
              <a:noFill/>
              <a:prstDash val="solid"/>
            </a:ln>
            <a:effectLst/>
          </p:spPr>
          <p:txBody>
            <a:bodyPr rot="0" spcFirstLastPara="0" vertOverflow="overflow" horzOverflow="overflow" vert="horz" wrap="square" lIns="96417" tIns="48208" rIns="96417" bIns="48208" numCol="1" spcCol="0" rtlCol="0" fromWordArt="0" anchor="ctr" anchorCtr="0" forceAA="0" compatLnSpc="1">
              <a:noAutofit/>
            </a:bodyPr>
            <a:p>
              <a:pPr algn="ctr">
                <a:lnSpc>
                  <a:spcPct val="130000"/>
                </a:lnSpc>
              </a:pPr>
              <a:endParaRPr lang="zh-CN" altLang="en-US" sz="2000" kern="0">
                <a:solidFill>
                  <a:sysClr val="window" lastClr="FFFFFF"/>
                </a:solidFill>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grpSp>
          <p:nvGrpSpPr>
            <p:cNvPr id="52" name="组合 51"/>
            <p:cNvGrpSpPr/>
            <p:nvPr/>
          </p:nvGrpSpPr>
          <p:grpSpPr>
            <a:xfrm rot="0">
              <a:off x="10700" y="3812"/>
              <a:ext cx="959" cy="3882"/>
              <a:chOff x="7312026" y="2874963"/>
              <a:chExt cx="687388" cy="2784475"/>
            </a:xfrm>
          </p:grpSpPr>
          <p:sp>
            <p:nvSpPr>
              <p:cNvPr id="4150" name="Freeform 2357"/>
              <p:cNvSpPr/>
              <p:nvPr/>
            </p:nvSpPr>
            <p:spPr bwMode="auto">
              <a:xfrm>
                <a:off x="7312026" y="5386388"/>
                <a:ext cx="206375" cy="273050"/>
              </a:xfrm>
              <a:custGeom>
                <a:avLst/>
                <a:gdLst>
                  <a:gd name="T0" fmla="*/ 132 w 262"/>
                  <a:gd name="T1" fmla="*/ 0 h 344"/>
                  <a:gd name="T2" fmla="*/ 149 w 262"/>
                  <a:gd name="T3" fmla="*/ 1 h 344"/>
                  <a:gd name="T4" fmla="*/ 96 w 262"/>
                  <a:gd name="T5" fmla="*/ 54 h 344"/>
                  <a:gd name="T6" fmla="*/ 120 w 262"/>
                  <a:gd name="T7" fmla="*/ 138 h 344"/>
                  <a:gd name="T8" fmla="*/ 204 w 262"/>
                  <a:gd name="T9" fmla="*/ 162 h 344"/>
                  <a:gd name="T10" fmla="*/ 260 w 262"/>
                  <a:gd name="T11" fmla="*/ 106 h 344"/>
                  <a:gd name="T12" fmla="*/ 262 w 262"/>
                  <a:gd name="T13" fmla="*/ 118 h 344"/>
                  <a:gd name="T14" fmla="*/ 262 w 262"/>
                  <a:gd name="T15" fmla="*/ 131 h 344"/>
                  <a:gd name="T16" fmla="*/ 258 w 262"/>
                  <a:gd name="T17" fmla="*/ 162 h 344"/>
                  <a:gd name="T18" fmla="*/ 248 w 262"/>
                  <a:gd name="T19" fmla="*/ 190 h 344"/>
                  <a:gd name="T20" fmla="*/ 231 w 262"/>
                  <a:gd name="T21" fmla="*/ 216 h 344"/>
                  <a:gd name="T22" fmla="*/ 209 w 262"/>
                  <a:gd name="T23" fmla="*/ 236 h 344"/>
                  <a:gd name="T24" fmla="*/ 184 w 262"/>
                  <a:gd name="T25" fmla="*/ 251 h 344"/>
                  <a:gd name="T26" fmla="*/ 154 w 262"/>
                  <a:gd name="T27" fmla="*/ 260 h 344"/>
                  <a:gd name="T28" fmla="*/ 154 w 262"/>
                  <a:gd name="T29" fmla="*/ 344 h 344"/>
                  <a:gd name="T30" fmla="*/ 46 w 262"/>
                  <a:gd name="T31" fmla="*/ 344 h 344"/>
                  <a:gd name="T32" fmla="*/ 46 w 262"/>
                  <a:gd name="T33" fmla="*/ 231 h 344"/>
                  <a:gd name="T34" fmla="*/ 27 w 262"/>
                  <a:gd name="T35" fmla="*/ 211 h 344"/>
                  <a:gd name="T36" fmla="*/ 14 w 262"/>
                  <a:gd name="T37" fmla="*/ 187 h 344"/>
                  <a:gd name="T38" fmla="*/ 3 w 262"/>
                  <a:gd name="T39" fmla="*/ 160 h 344"/>
                  <a:gd name="T40" fmla="*/ 0 w 262"/>
                  <a:gd name="T41" fmla="*/ 131 h 344"/>
                  <a:gd name="T42" fmla="*/ 5 w 262"/>
                  <a:gd name="T43" fmla="*/ 96 h 344"/>
                  <a:gd name="T44" fmla="*/ 19 w 262"/>
                  <a:gd name="T45" fmla="*/ 65 h 344"/>
                  <a:gd name="T46" fmla="*/ 39 w 262"/>
                  <a:gd name="T47" fmla="*/ 38 h 344"/>
                  <a:gd name="T48" fmla="*/ 66 w 262"/>
                  <a:gd name="T49" fmla="*/ 18 h 344"/>
                  <a:gd name="T50" fmla="*/ 96 w 262"/>
                  <a:gd name="T51" fmla="*/ 5 h 344"/>
                  <a:gd name="T52" fmla="*/ 132 w 262"/>
                  <a:gd name="T53"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2" h="344">
                    <a:moveTo>
                      <a:pt x="132" y="0"/>
                    </a:moveTo>
                    <a:lnTo>
                      <a:pt x="149" y="1"/>
                    </a:lnTo>
                    <a:lnTo>
                      <a:pt x="96" y="54"/>
                    </a:lnTo>
                    <a:lnTo>
                      <a:pt x="120" y="138"/>
                    </a:lnTo>
                    <a:lnTo>
                      <a:pt x="204" y="162"/>
                    </a:lnTo>
                    <a:lnTo>
                      <a:pt x="260" y="106"/>
                    </a:lnTo>
                    <a:lnTo>
                      <a:pt x="262" y="118"/>
                    </a:lnTo>
                    <a:lnTo>
                      <a:pt x="262" y="131"/>
                    </a:lnTo>
                    <a:lnTo>
                      <a:pt x="258" y="162"/>
                    </a:lnTo>
                    <a:lnTo>
                      <a:pt x="248" y="190"/>
                    </a:lnTo>
                    <a:lnTo>
                      <a:pt x="231" y="216"/>
                    </a:lnTo>
                    <a:lnTo>
                      <a:pt x="209" y="236"/>
                    </a:lnTo>
                    <a:lnTo>
                      <a:pt x="184" y="251"/>
                    </a:lnTo>
                    <a:lnTo>
                      <a:pt x="154" y="260"/>
                    </a:lnTo>
                    <a:lnTo>
                      <a:pt x="154" y="344"/>
                    </a:lnTo>
                    <a:lnTo>
                      <a:pt x="46" y="344"/>
                    </a:lnTo>
                    <a:lnTo>
                      <a:pt x="46" y="231"/>
                    </a:lnTo>
                    <a:lnTo>
                      <a:pt x="27" y="211"/>
                    </a:lnTo>
                    <a:lnTo>
                      <a:pt x="14" y="187"/>
                    </a:lnTo>
                    <a:lnTo>
                      <a:pt x="3" y="160"/>
                    </a:lnTo>
                    <a:lnTo>
                      <a:pt x="0" y="131"/>
                    </a:lnTo>
                    <a:lnTo>
                      <a:pt x="5" y="96"/>
                    </a:lnTo>
                    <a:lnTo>
                      <a:pt x="19" y="65"/>
                    </a:lnTo>
                    <a:lnTo>
                      <a:pt x="39" y="38"/>
                    </a:lnTo>
                    <a:lnTo>
                      <a:pt x="66" y="18"/>
                    </a:lnTo>
                    <a:lnTo>
                      <a:pt x="96" y="5"/>
                    </a:lnTo>
                    <a:lnTo>
                      <a:pt x="132" y="0"/>
                    </a:lnTo>
                    <a:close/>
                  </a:path>
                </a:pathLst>
              </a:custGeom>
              <a:solidFill>
                <a:srgbClr val="FFFFFF"/>
              </a:solidFill>
              <a:ln w="0">
                <a:noFill/>
                <a:prstDash val="solid"/>
                <a:round/>
              </a:ln>
            </p:spPr>
            <p:txBody>
              <a:bodyPr vert="horz" wrap="square" lIns="91440" tIns="45720" rIns="91440" bIns="45720" numCol="1" anchor="t" anchorCtr="0" compatLnSpc="1"/>
              <a:p>
                <a:endParaRPr lang="zh-CN" altLang="en-US">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2434" name="任意多边形 2433"/>
              <p:cNvSpPr/>
              <p:nvPr/>
            </p:nvSpPr>
            <p:spPr bwMode="auto">
              <a:xfrm>
                <a:off x="7405687" y="4200525"/>
                <a:ext cx="339726" cy="341313"/>
              </a:xfrm>
              <a:custGeom>
                <a:avLst/>
                <a:gdLst>
                  <a:gd name="connsiteX0" fmla="*/ 185739 w 339726"/>
                  <a:gd name="connsiteY0" fmla="*/ 211138 h 341313"/>
                  <a:gd name="connsiteX1" fmla="*/ 189707 w 339726"/>
                  <a:gd name="connsiteY1" fmla="*/ 211138 h 341313"/>
                  <a:gd name="connsiteX2" fmla="*/ 189707 w 339726"/>
                  <a:gd name="connsiteY2" fmla="*/ 212707 h 341313"/>
                  <a:gd name="connsiteX3" fmla="*/ 189707 w 339726"/>
                  <a:gd name="connsiteY3" fmla="*/ 215059 h 341313"/>
                  <a:gd name="connsiteX4" fmla="*/ 189707 w 339726"/>
                  <a:gd name="connsiteY4" fmla="*/ 218980 h 341313"/>
                  <a:gd name="connsiteX5" fmla="*/ 191295 w 339726"/>
                  <a:gd name="connsiteY5" fmla="*/ 226038 h 341313"/>
                  <a:gd name="connsiteX6" fmla="*/ 191295 w 339726"/>
                  <a:gd name="connsiteY6" fmla="*/ 232311 h 341313"/>
                  <a:gd name="connsiteX7" fmla="*/ 191295 w 339726"/>
                  <a:gd name="connsiteY7" fmla="*/ 241722 h 341313"/>
                  <a:gd name="connsiteX8" fmla="*/ 192089 w 339726"/>
                  <a:gd name="connsiteY8" fmla="*/ 251132 h 341313"/>
                  <a:gd name="connsiteX9" fmla="*/ 192089 w 339726"/>
                  <a:gd name="connsiteY9" fmla="*/ 261326 h 341313"/>
                  <a:gd name="connsiteX10" fmla="*/ 192089 w 339726"/>
                  <a:gd name="connsiteY10" fmla="*/ 273873 h 341313"/>
                  <a:gd name="connsiteX11" fmla="*/ 193676 w 339726"/>
                  <a:gd name="connsiteY11" fmla="*/ 285636 h 341313"/>
                  <a:gd name="connsiteX12" fmla="*/ 193676 w 339726"/>
                  <a:gd name="connsiteY12" fmla="*/ 291909 h 341313"/>
                  <a:gd name="connsiteX13" fmla="*/ 193676 w 339726"/>
                  <a:gd name="connsiteY13" fmla="*/ 298967 h 341313"/>
                  <a:gd name="connsiteX14" fmla="*/ 193676 w 339726"/>
                  <a:gd name="connsiteY14" fmla="*/ 313083 h 341313"/>
                  <a:gd name="connsiteX15" fmla="*/ 192089 w 339726"/>
                  <a:gd name="connsiteY15" fmla="*/ 327982 h 341313"/>
                  <a:gd name="connsiteX16" fmla="*/ 192089 w 339726"/>
                  <a:gd name="connsiteY16" fmla="*/ 341313 h 341313"/>
                  <a:gd name="connsiteX17" fmla="*/ 169863 w 339726"/>
                  <a:gd name="connsiteY17" fmla="*/ 341313 h 341313"/>
                  <a:gd name="connsiteX18" fmla="*/ 169863 w 339726"/>
                  <a:gd name="connsiteY18" fmla="*/ 339745 h 341313"/>
                  <a:gd name="connsiteX19" fmla="*/ 172245 w 339726"/>
                  <a:gd name="connsiteY19" fmla="*/ 324845 h 341313"/>
                  <a:gd name="connsiteX20" fmla="*/ 174626 w 339726"/>
                  <a:gd name="connsiteY20" fmla="*/ 312298 h 341313"/>
                  <a:gd name="connsiteX21" fmla="*/ 176213 w 339726"/>
                  <a:gd name="connsiteY21" fmla="*/ 297399 h 341313"/>
                  <a:gd name="connsiteX22" fmla="*/ 178595 w 339726"/>
                  <a:gd name="connsiteY22" fmla="*/ 285636 h 341313"/>
                  <a:gd name="connsiteX23" fmla="*/ 180182 w 339726"/>
                  <a:gd name="connsiteY23" fmla="*/ 272305 h 341313"/>
                  <a:gd name="connsiteX24" fmla="*/ 181770 w 339726"/>
                  <a:gd name="connsiteY24" fmla="*/ 261326 h 341313"/>
                  <a:gd name="connsiteX25" fmla="*/ 183357 w 339726"/>
                  <a:gd name="connsiteY25" fmla="*/ 251132 h 341313"/>
                  <a:gd name="connsiteX26" fmla="*/ 183357 w 339726"/>
                  <a:gd name="connsiteY26" fmla="*/ 240153 h 341313"/>
                  <a:gd name="connsiteX27" fmla="*/ 184151 w 339726"/>
                  <a:gd name="connsiteY27" fmla="*/ 232311 h 341313"/>
                  <a:gd name="connsiteX28" fmla="*/ 184151 w 339726"/>
                  <a:gd name="connsiteY28" fmla="*/ 226038 h 341313"/>
                  <a:gd name="connsiteX29" fmla="*/ 185739 w 339726"/>
                  <a:gd name="connsiteY29" fmla="*/ 218980 h 341313"/>
                  <a:gd name="connsiteX30" fmla="*/ 185739 w 339726"/>
                  <a:gd name="connsiteY30" fmla="*/ 215059 h 341313"/>
                  <a:gd name="connsiteX31" fmla="*/ 185739 w 339726"/>
                  <a:gd name="connsiteY31" fmla="*/ 212707 h 341313"/>
                  <a:gd name="connsiteX32" fmla="*/ 298218 w 339726"/>
                  <a:gd name="connsiteY32" fmla="*/ 173038 h 341313"/>
                  <a:gd name="connsiteX33" fmla="*/ 314183 w 339726"/>
                  <a:gd name="connsiteY33" fmla="*/ 173038 h 341313"/>
                  <a:gd name="connsiteX34" fmla="*/ 327753 w 339726"/>
                  <a:gd name="connsiteY34" fmla="*/ 174614 h 341313"/>
                  <a:gd name="connsiteX35" fmla="*/ 337332 w 339726"/>
                  <a:gd name="connsiteY35" fmla="*/ 175402 h 341313"/>
                  <a:gd name="connsiteX36" fmla="*/ 339726 w 339726"/>
                  <a:gd name="connsiteY36" fmla="*/ 175402 h 341313"/>
                  <a:gd name="connsiteX37" fmla="*/ 339726 w 339726"/>
                  <a:gd name="connsiteY37" fmla="*/ 179341 h 341313"/>
                  <a:gd name="connsiteX38" fmla="*/ 338130 w 339726"/>
                  <a:gd name="connsiteY38" fmla="*/ 188797 h 341313"/>
                  <a:gd name="connsiteX39" fmla="*/ 334139 w 339726"/>
                  <a:gd name="connsiteY39" fmla="*/ 200616 h 341313"/>
                  <a:gd name="connsiteX40" fmla="*/ 329349 w 339726"/>
                  <a:gd name="connsiteY40" fmla="*/ 217164 h 341313"/>
                  <a:gd name="connsiteX41" fmla="*/ 320569 w 339726"/>
                  <a:gd name="connsiteY41" fmla="*/ 234499 h 341313"/>
                  <a:gd name="connsiteX42" fmla="*/ 310191 w 339726"/>
                  <a:gd name="connsiteY42" fmla="*/ 250258 h 341313"/>
                  <a:gd name="connsiteX43" fmla="*/ 294227 w 339726"/>
                  <a:gd name="connsiteY43" fmla="*/ 263653 h 341313"/>
                  <a:gd name="connsiteX44" fmla="*/ 272674 w 339726"/>
                  <a:gd name="connsiteY44" fmla="*/ 273897 h 341313"/>
                  <a:gd name="connsiteX45" fmla="*/ 249525 w 339726"/>
                  <a:gd name="connsiteY45" fmla="*/ 279412 h 341313"/>
                  <a:gd name="connsiteX46" fmla="*/ 229570 w 339726"/>
                  <a:gd name="connsiteY46" fmla="*/ 280988 h 341313"/>
                  <a:gd name="connsiteX47" fmla="*/ 212008 w 339726"/>
                  <a:gd name="connsiteY47" fmla="*/ 279412 h 341313"/>
                  <a:gd name="connsiteX48" fmla="*/ 199236 w 339726"/>
                  <a:gd name="connsiteY48" fmla="*/ 277048 h 341313"/>
                  <a:gd name="connsiteX49" fmla="*/ 206421 w 339726"/>
                  <a:gd name="connsiteY49" fmla="*/ 271533 h 341313"/>
                  <a:gd name="connsiteX50" fmla="*/ 216798 w 339726"/>
                  <a:gd name="connsiteY50" fmla="*/ 262077 h 341313"/>
                  <a:gd name="connsiteX51" fmla="*/ 222385 w 339726"/>
                  <a:gd name="connsiteY51" fmla="*/ 256562 h 341313"/>
                  <a:gd name="connsiteX52" fmla="*/ 227973 w 339726"/>
                  <a:gd name="connsiteY52" fmla="*/ 252622 h 341313"/>
                  <a:gd name="connsiteX53" fmla="*/ 241543 w 339726"/>
                  <a:gd name="connsiteY53" fmla="*/ 242378 h 341313"/>
                  <a:gd name="connsiteX54" fmla="*/ 243938 w 339726"/>
                  <a:gd name="connsiteY54" fmla="*/ 240802 h 341313"/>
                  <a:gd name="connsiteX55" fmla="*/ 247131 w 339726"/>
                  <a:gd name="connsiteY55" fmla="*/ 238439 h 341313"/>
                  <a:gd name="connsiteX56" fmla="*/ 253517 w 339726"/>
                  <a:gd name="connsiteY56" fmla="*/ 232923 h 341313"/>
                  <a:gd name="connsiteX57" fmla="*/ 259903 w 339726"/>
                  <a:gd name="connsiteY57" fmla="*/ 228983 h 341313"/>
                  <a:gd name="connsiteX58" fmla="*/ 265490 w 339726"/>
                  <a:gd name="connsiteY58" fmla="*/ 223467 h 341313"/>
                  <a:gd name="connsiteX59" fmla="*/ 272674 w 339726"/>
                  <a:gd name="connsiteY59" fmla="*/ 219528 h 341313"/>
                  <a:gd name="connsiteX60" fmla="*/ 277464 w 339726"/>
                  <a:gd name="connsiteY60" fmla="*/ 215588 h 341313"/>
                  <a:gd name="connsiteX61" fmla="*/ 288639 w 339726"/>
                  <a:gd name="connsiteY61" fmla="*/ 209284 h 341313"/>
                  <a:gd name="connsiteX62" fmla="*/ 292630 w 339726"/>
                  <a:gd name="connsiteY62" fmla="*/ 206132 h 341313"/>
                  <a:gd name="connsiteX63" fmla="*/ 298218 w 339726"/>
                  <a:gd name="connsiteY63" fmla="*/ 202192 h 341313"/>
                  <a:gd name="connsiteX64" fmla="*/ 300613 w 339726"/>
                  <a:gd name="connsiteY64" fmla="*/ 200616 h 341313"/>
                  <a:gd name="connsiteX65" fmla="*/ 304604 w 339726"/>
                  <a:gd name="connsiteY65" fmla="*/ 198252 h 341313"/>
                  <a:gd name="connsiteX66" fmla="*/ 307797 w 339726"/>
                  <a:gd name="connsiteY66" fmla="*/ 196676 h 341313"/>
                  <a:gd name="connsiteX67" fmla="*/ 310191 w 339726"/>
                  <a:gd name="connsiteY67" fmla="*/ 195888 h 341313"/>
                  <a:gd name="connsiteX68" fmla="*/ 311788 w 339726"/>
                  <a:gd name="connsiteY68" fmla="*/ 194313 h 341313"/>
                  <a:gd name="connsiteX69" fmla="*/ 310191 w 339726"/>
                  <a:gd name="connsiteY69" fmla="*/ 194313 h 341313"/>
                  <a:gd name="connsiteX70" fmla="*/ 307797 w 339726"/>
                  <a:gd name="connsiteY70" fmla="*/ 195888 h 341313"/>
                  <a:gd name="connsiteX71" fmla="*/ 304604 w 339726"/>
                  <a:gd name="connsiteY71" fmla="*/ 198252 h 341313"/>
                  <a:gd name="connsiteX72" fmla="*/ 300613 w 339726"/>
                  <a:gd name="connsiteY72" fmla="*/ 199828 h 341313"/>
                  <a:gd name="connsiteX73" fmla="*/ 296621 w 339726"/>
                  <a:gd name="connsiteY73" fmla="*/ 202192 h 341313"/>
                  <a:gd name="connsiteX74" fmla="*/ 292630 w 339726"/>
                  <a:gd name="connsiteY74" fmla="*/ 204556 h 341313"/>
                  <a:gd name="connsiteX75" fmla="*/ 287043 w 339726"/>
                  <a:gd name="connsiteY75" fmla="*/ 207708 h 341313"/>
                  <a:gd name="connsiteX76" fmla="*/ 276666 w 339726"/>
                  <a:gd name="connsiteY76" fmla="*/ 213224 h 341313"/>
                  <a:gd name="connsiteX77" fmla="*/ 269481 w 339726"/>
                  <a:gd name="connsiteY77" fmla="*/ 217164 h 341313"/>
                  <a:gd name="connsiteX78" fmla="*/ 264692 w 339726"/>
                  <a:gd name="connsiteY78" fmla="*/ 221104 h 341313"/>
                  <a:gd name="connsiteX79" fmla="*/ 257508 w 339726"/>
                  <a:gd name="connsiteY79" fmla="*/ 225043 h 341313"/>
                  <a:gd name="connsiteX80" fmla="*/ 251122 w 339726"/>
                  <a:gd name="connsiteY80" fmla="*/ 228983 h 341313"/>
                  <a:gd name="connsiteX81" fmla="*/ 243938 w 339726"/>
                  <a:gd name="connsiteY81" fmla="*/ 232923 h 341313"/>
                  <a:gd name="connsiteX82" fmla="*/ 239947 w 339726"/>
                  <a:gd name="connsiteY82" fmla="*/ 235287 h 341313"/>
                  <a:gd name="connsiteX83" fmla="*/ 237552 w 339726"/>
                  <a:gd name="connsiteY83" fmla="*/ 238439 h 341313"/>
                  <a:gd name="connsiteX84" fmla="*/ 223982 w 339726"/>
                  <a:gd name="connsiteY84" fmla="*/ 246318 h 341313"/>
                  <a:gd name="connsiteX85" fmla="*/ 216798 w 339726"/>
                  <a:gd name="connsiteY85" fmla="*/ 251834 h 341313"/>
                  <a:gd name="connsiteX86" fmla="*/ 212008 w 339726"/>
                  <a:gd name="connsiteY86" fmla="*/ 255774 h 341313"/>
                  <a:gd name="connsiteX87" fmla="*/ 199236 w 339726"/>
                  <a:gd name="connsiteY87" fmla="*/ 264441 h 341313"/>
                  <a:gd name="connsiteX88" fmla="*/ 198438 w 339726"/>
                  <a:gd name="connsiteY88" fmla="*/ 266017 h 341313"/>
                  <a:gd name="connsiteX89" fmla="*/ 200833 w 339726"/>
                  <a:gd name="connsiteY89" fmla="*/ 252622 h 341313"/>
                  <a:gd name="connsiteX90" fmla="*/ 206421 w 339726"/>
                  <a:gd name="connsiteY90" fmla="*/ 236863 h 341313"/>
                  <a:gd name="connsiteX91" fmla="*/ 214403 w 339726"/>
                  <a:gd name="connsiteY91" fmla="*/ 219528 h 341313"/>
                  <a:gd name="connsiteX92" fmla="*/ 226377 w 339726"/>
                  <a:gd name="connsiteY92" fmla="*/ 203768 h 341313"/>
                  <a:gd name="connsiteX93" fmla="*/ 241543 w 339726"/>
                  <a:gd name="connsiteY93" fmla="*/ 188797 h 341313"/>
                  <a:gd name="connsiteX94" fmla="*/ 259903 w 339726"/>
                  <a:gd name="connsiteY94" fmla="*/ 179341 h 341313"/>
                  <a:gd name="connsiteX95" fmla="*/ 279060 w 339726"/>
                  <a:gd name="connsiteY95" fmla="*/ 174614 h 341313"/>
                  <a:gd name="connsiteX96" fmla="*/ 54523 w 339726"/>
                  <a:gd name="connsiteY96" fmla="*/ 128588 h 341313"/>
                  <a:gd name="connsiteX97" fmla="*/ 73488 w 339726"/>
                  <a:gd name="connsiteY97" fmla="*/ 128588 h 341313"/>
                  <a:gd name="connsiteX98" fmla="*/ 93243 w 339726"/>
                  <a:gd name="connsiteY98" fmla="*/ 131763 h 341313"/>
                  <a:gd name="connsiteX99" fmla="*/ 112207 w 339726"/>
                  <a:gd name="connsiteY99" fmla="*/ 138113 h 341313"/>
                  <a:gd name="connsiteX100" fmla="*/ 131172 w 339726"/>
                  <a:gd name="connsiteY100" fmla="*/ 151607 h 341313"/>
                  <a:gd name="connsiteX101" fmla="*/ 145395 w 339726"/>
                  <a:gd name="connsiteY101" fmla="*/ 167482 h 341313"/>
                  <a:gd name="connsiteX102" fmla="*/ 157248 w 339726"/>
                  <a:gd name="connsiteY102" fmla="*/ 183357 h 341313"/>
                  <a:gd name="connsiteX103" fmla="*/ 166730 w 339726"/>
                  <a:gd name="connsiteY103" fmla="*/ 200819 h 341313"/>
                  <a:gd name="connsiteX104" fmla="*/ 172262 w 339726"/>
                  <a:gd name="connsiteY104" fmla="*/ 214314 h 341313"/>
                  <a:gd name="connsiteX105" fmla="*/ 176213 w 339726"/>
                  <a:gd name="connsiteY105" fmla="*/ 225426 h 341313"/>
                  <a:gd name="connsiteX106" fmla="*/ 166730 w 339726"/>
                  <a:gd name="connsiteY106" fmla="*/ 221457 h 341313"/>
                  <a:gd name="connsiteX107" fmla="*/ 152507 w 339726"/>
                  <a:gd name="connsiteY107" fmla="*/ 215901 h 341313"/>
                  <a:gd name="connsiteX108" fmla="*/ 144605 w 339726"/>
                  <a:gd name="connsiteY108" fmla="*/ 213520 h 341313"/>
                  <a:gd name="connsiteX109" fmla="*/ 135913 w 339726"/>
                  <a:gd name="connsiteY109" fmla="*/ 209551 h 341313"/>
                  <a:gd name="connsiteX110" fmla="*/ 120109 w 339726"/>
                  <a:gd name="connsiteY110" fmla="*/ 202407 h 341313"/>
                  <a:gd name="connsiteX111" fmla="*/ 116158 w 339726"/>
                  <a:gd name="connsiteY111" fmla="*/ 200819 h 341313"/>
                  <a:gd name="connsiteX112" fmla="*/ 110627 w 339726"/>
                  <a:gd name="connsiteY112" fmla="*/ 198438 h 341313"/>
                  <a:gd name="connsiteX113" fmla="*/ 102725 w 339726"/>
                  <a:gd name="connsiteY113" fmla="*/ 196057 h 341313"/>
                  <a:gd name="connsiteX114" fmla="*/ 96403 w 339726"/>
                  <a:gd name="connsiteY114" fmla="*/ 192088 h 341313"/>
                  <a:gd name="connsiteX115" fmla="*/ 88501 w 339726"/>
                  <a:gd name="connsiteY115" fmla="*/ 187326 h 341313"/>
                  <a:gd name="connsiteX116" fmla="*/ 80599 w 339726"/>
                  <a:gd name="connsiteY116" fmla="*/ 183357 h 341313"/>
                  <a:gd name="connsiteX117" fmla="*/ 73488 w 339726"/>
                  <a:gd name="connsiteY117" fmla="*/ 180975 h 341313"/>
                  <a:gd name="connsiteX118" fmla="*/ 67166 w 339726"/>
                  <a:gd name="connsiteY118" fmla="*/ 177007 h 341313"/>
                  <a:gd name="connsiteX119" fmla="*/ 60054 w 339726"/>
                  <a:gd name="connsiteY119" fmla="*/ 174625 h 341313"/>
                  <a:gd name="connsiteX120" fmla="*/ 54523 w 339726"/>
                  <a:gd name="connsiteY120" fmla="*/ 170657 h 341313"/>
                  <a:gd name="connsiteX121" fmla="*/ 49782 w 339726"/>
                  <a:gd name="connsiteY121" fmla="*/ 167482 h 341313"/>
                  <a:gd name="connsiteX122" fmla="*/ 45831 w 339726"/>
                  <a:gd name="connsiteY122" fmla="*/ 165100 h 341313"/>
                  <a:gd name="connsiteX123" fmla="*/ 41880 w 339726"/>
                  <a:gd name="connsiteY123" fmla="*/ 163513 h 341313"/>
                  <a:gd name="connsiteX124" fmla="*/ 45831 w 339726"/>
                  <a:gd name="connsiteY124" fmla="*/ 165894 h 341313"/>
                  <a:gd name="connsiteX125" fmla="*/ 49782 w 339726"/>
                  <a:gd name="connsiteY125" fmla="*/ 169069 h 341313"/>
                  <a:gd name="connsiteX126" fmla="*/ 53733 w 339726"/>
                  <a:gd name="connsiteY126" fmla="*/ 173038 h 341313"/>
                  <a:gd name="connsiteX127" fmla="*/ 60054 w 339726"/>
                  <a:gd name="connsiteY127" fmla="*/ 175419 h 341313"/>
                  <a:gd name="connsiteX128" fmla="*/ 65586 w 339726"/>
                  <a:gd name="connsiteY128" fmla="*/ 179388 h 341313"/>
                  <a:gd name="connsiteX129" fmla="*/ 71907 w 339726"/>
                  <a:gd name="connsiteY129" fmla="*/ 183357 h 341313"/>
                  <a:gd name="connsiteX130" fmla="*/ 79019 w 339726"/>
                  <a:gd name="connsiteY130" fmla="*/ 187326 h 341313"/>
                  <a:gd name="connsiteX131" fmla="*/ 85341 w 339726"/>
                  <a:gd name="connsiteY131" fmla="*/ 192088 h 341313"/>
                  <a:gd name="connsiteX132" fmla="*/ 93243 w 339726"/>
                  <a:gd name="connsiteY132" fmla="*/ 196057 h 341313"/>
                  <a:gd name="connsiteX133" fmla="*/ 100354 w 339726"/>
                  <a:gd name="connsiteY133" fmla="*/ 200819 h 341313"/>
                  <a:gd name="connsiteX134" fmla="*/ 108256 w 339726"/>
                  <a:gd name="connsiteY134" fmla="*/ 204788 h 341313"/>
                  <a:gd name="connsiteX135" fmla="*/ 112207 w 339726"/>
                  <a:gd name="connsiteY135" fmla="*/ 206376 h 341313"/>
                  <a:gd name="connsiteX136" fmla="*/ 116158 w 339726"/>
                  <a:gd name="connsiteY136" fmla="*/ 209551 h 341313"/>
                  <a:gd name="connsiteX137" fmla="*/ 131962 w 339726"/>
                  <a:gd name="connsiteY137" fmla="*/ 217489 h 341313"/>
                  <a:gd name="connsiteX138" fmla="*/ 140654 w 339726"/>
                  <a:gd name="connsiteY138" fmla="*/ 221457 h 341313"/>
                  <a:gd name="connsiteX139" fmla="*/ 148556 w 339726"/>
                  <a:gd name="connsiteY139" fmla="*/ 225426 h 341313"/>
                  <a:gd name="connsiteX140" fmla="*/ 162779 w 339726"/>
                  <a:gd name="connsiteY140" fmla="*/ 231776 h 341313"/>
                  <a:gd name="connsiteX141" fmla="*/ 165940 w 339726"/>
                  <a:gd name="connsiteY141" fmla="*/ 233364 h 341313"/>
                  <a:gd name="connsiteX142" fmla="*/ 150927 w 339726"/>
                  <a:gd name="connsiteY142" fmla="*/ 237332 h 341313"/>
                  <a:gd name="connsiteX143" fmla="*/ 131962 w 339726"/>
                  <a:gd name="connsiteY143" fmla="*/ 239714 h 341313"/>
                  <a:gd name="connsiteX144" fmla="*/ 110627 w 339726"/>
                  <a:gd name="connsiteY144" fmla="*/ 241301 h 341313"/>
                  <a:gd name="connsiteX145" fmla="*/ 88501 w 339726"/>
                  <a:gd name="connsiteY145" fmla="*/ 238920 h 341313"/>
                  <a:gd name="connsiteX146" fmla="*/ 65586 w 339726"/>
                  <a:gd name="connsiteY146" fmla="*/ 230982 h 341313"/>
                  <a:gd name="connsiteX147" fmla="*/ 46621 w 339726"/>
                  <a:gd name="connsiteY147" fmla="*/ 217489 h 341313"/>
                  <a:gd name="connsiteX148" fmla="*/ 32398 w 339726"/>
                  <a:gd name="connsiteY148" fmla="*/ 200819 h 341313"/>
                  <a:gd name="connsiteX149" fmla="*/ 20545 w 339726"/>
                  <a:gd name="connsiteY149" fmla="*/ 184944 h 341313"/>
                  <a:gd name="connsiteX150" fmla="*/ 11062 w 339726"/>
                  <a:gd name="connsiteY150" fmla="*/ 167482 h 341313"/>
                  <a:gd name="connsiteX151" fmla="*/ 5531 w 339726"/>
                  <a:gd name="connsiteY151" fmla="*/ 153988 h 341313"/>
                  <a:gd name="connsiteX152" fmla="*/ 1580 w 339726"/>
                  <a:gd name="connsiteY152" fmla="*/ 143669 h 341313"/>
                  <a:gd name="connsiteX153" fmla="*/ 0 w 339726"/>
                  <a:gd name="connsiteY153" fmla="*/ 139700 h 341313"/>
                  <a:gd name="connsiteX154" fmla="*/ 3161 w 339726"/>
                  <a:gd name="connsiteY154" fmla="*/ 139700 h 341313"/>
                  <a:gd name="connsiteX155" fmla="*/ 11062 w 339726"/>
                  <a:gd name="connsiteY155" fmla="*/ 136525 h 341313"/>
                  <a:gd name="connsiteX156" fmla="*/ 22915 w 339726"/>
                  <a:gd name="connsiteY156" fmla="*/ 132557 h 341313"/>
                  <a:gd name="connsiteX157" fmla="*/ 37139 w 339726"/>
                  <a:gd name="connsiteY157" fmla="*/ 130175 h 341313"/>
                  <a:gd name="connsiteX158" fmla="*/ 191688 w 339726"/>
                  <a:gd name="connsiteY158" fmla="*/ 0 h 341313"/>
                  <a:gd name="connsiteX159" fmla="*/ 194052 w 339726"/>
                  <a:gd name="connsiteY159" fmla="*/ 2381 h 341313"/>
                  <a:gd name="connsiteX160" fmla="*/ 200357 w 339726"/>
                  <a:gd name="connsiteY160" fmla="*/ 7937 h 341313"/>
                  <a:gd name="connsiteX161" fmla="*/ 209025 w 339726"/>
                  <a:gd name="connsiteY161" fmla="*/ 19050 h 341313"/>
                  <a:gd name="connsiteX162" fmla="*/ 219270 w 339726"/>
                  <a:gd name="connsiteY162" fmla="*/ 30956 h 341313"/>
                  <a:gd name="connsiteX163" fmla="*/ 228726 w 339726"/>
                  <a:gd name="connsiteY163" fmla="*/ 46831 h 341313"/>
                  <a:gd name="connsiteX164" fmla="*/ 238183 w 339726"/>
                  <a:gd name="connsiteY164" fmla="*/ 64294 h 341313"/>
                  <a:gd name="connsiteX165" fmla="*/ 243699 w 339726"/>
                  <a:gd name="connsiteY165" fmla="*/ 84137 h 341313"/>
                  <a:gd name="connsiteX166" fmla="*/ 246063 w 339726"/>
                  <a:gd name="connsiteY166" fmla="*/ 105569 h 341313"/>
                  <a:gd name="connsiteX167" fmla="*/ 243699 w 339726"/>
                  <a:gd name="connsiteY167" fmla="*/ 130175 h 341313"/>
                  <a:gd name="connsiteX168" fmla="*/ 235031 w 339726"/>
                  <a:gd name="connsiteY168" fmla="*/ 153194 h 341313"/>
                  <a:gd name="connsiteX169" fmla="*/ 224786 w 339726"/>
                  <a:gd name="connsiteY169" fmla="*/ 171450 h 341313"/>
                  <a:gd name="connsiteX170" fmla="*/ 212965 w 339726"/>
                  <a:gd name="connsiteY170" fmla="*/ 188912 h 341313"/>
                  <a:gd name="connsiteX171" fmla="*/ 203509 w 339726"/>
                  <a:gd name="connsiteY171" fmla="*/ 200819 h 341313"/>
                  <a:gd name="connsiteX172" fmla="*/ 195628 w 339726"/>
                  <a:gd name="connsiteY172" fmla="*/ 209550 h 341313"/>
                  <a:gd name="connsiteX173" fmla="*/ 194052 w 339726"/>
                  <a:gd name="connsiteY173" fmla="*/ 198437 h 341313"/>
                  <a:gd name="connsiteX174" fmla="*/ 191688 w 339726"/>
                  <a:gd name="connsiteY174" fmla="*/ 182562 h 341313"/>
                  <a:gd name="connsiteX175" fmla="*/ 191688 w 339726"/>
                  <a:gd name="connsiteY175" fmla="*/ 173037 h 341313"/>
                  <a:gd name="connsiteX176" fmla="*/ 190112 w 339726"/>
                  <a:gd name="connsiteY176" fmla="*/ 163512 h 341313"/>
                  <a:gd name="connsiteX177" fmla="*/ 188536 w 339726"/>
                  <a:gd name="connsiteY177" fmla="*/ 144462 h 341313"/>
                  <a:gd name="connsiteX178" fmla="*/ 188536 w 339726"/>
                  <a:gd name="connsiteY178" fmla="*/ 139700 h 341313"/>
                  <a:gd name="connsiteX179" fmla="*/ 188536 w 339726"/>
                  <a:gd name="connsiteY179" fmla="*/ 135731 h 341313"/>
                  <a:gd name="connsiteX180" fmla="*/ 188536 w 339726"/>
                  <a:gd name="connsiteY180" fmla="*/ 124619 h 341313"/>
                  <a:gd name="connsiteX181" fmla="*/ 188536 w 339726"/>
                  <a:gd name="connsiteY181" fmla="*/ 116681 h 341313"/>
                  <a:gd name="connsiteX182" fmla="*/ 187748 w 339726"/>
                  <a:gd name="connsiteY182" fmla="*/ 107156 h 341313"/>
                  <a:gd name="connsiteX183" fmla="*/ 187748 w 339726"/>
                  <a:gd name="connsiteY183" fmla="*/ 97631 h 341313"/>
                  <a:gd name="connsiteX184" fmla="*/ 187748 w 339726"/>
                  <a:gd name="connsiteY184" fmla="*/ 89694 h 341313"/>
                  <a:gd name="connsiteX185" fmla="*/ 188536 w 339726"/>
                  <a:gd name="connsiteY185" fmla="*/ 81756 h 341313"/>
                  <a:gd name="connsiteX186" fmla="*/ 188536 w 339726"/>
                  <a:gd name="connsiteY186" fmla="*/ 73819 h 341313"/>
                  <a:gd name="connsiteX187" fmla="*/ 188536 w 339726"/>
                  <a:gd name="connsiteY187" fmla="*/ 66675 h 341313"/>
                  <a:gd name="connsiteX188" fmla="*/ 188536 w 339726"/>
                  <a:gd name="connsiteY188" fmla="*/ 60325 h 341313"/>
                  <a:gd name="connsiteX189" fmla="*/ 188536 w 339726"/>
                  <a:gd name="connsiteY189" fmla="*/ 54769 h 341313"/>
                  <a:gd name="connsiteX190" fmla="*/ 188536 w 339726"/>
                  <a:gd name="connsiteY190" fmla="*/ 50800 h 341313"/>
                  <a:gd name="connsiteX191" fmla="*/ 190112 w 339726"/>
                  <a:gd name="connsiteY191" fmla="*/ 45244 h 341313"/>
                  <a:gd name="connsiteX192" fmla="*/ 190112 w 339726"/>
                  <a:gd name="connsiteY192" fmla="*/ 42862 h 341313"/>
                  <a:gd name="connsiteX193" fmla="*/ 188536 w 339726"/>
                  <a:gd name="connsiteY193" fmla="*/ 45244 h 341313"/>
                  <a:gd name="connsiteX194" fmla="*/ 188536 w 339726"/>
                  <a:gd name="connsiteY194" fmla="*/ 50800 h 341313"/>
                  <a:gd name="connsiteX195" fmla="*/ 187748 w 339726"/>
                  <a:gd name="connsiteY195" fmla="*/ 54769 h 341313"/>
                  <a:gd name="connsiteX196" fmla="*/ 187748 w 339726"/>
                  <a:gd name="connsiteY196" fmla="*/ 60325 h 341313"/>
                  <a:gd name="connsiteX197" fmla="*/ 186172 w 339726"/>
                  <a:gd name="connsiteY197" fmla="*/ 66675 h 341313"/>
                  <a:gd name="connsiteX198" fmla="*/ 186172 w 339726"/>
                  <a:gd name="connsiteY198" fmla="*/ 73819 h 341313"/>
                  <a:gd name="connsiteX199" fmla="*/ 184596 w 339726"/>
                  <a:gd name="connsiteY199" fmla="*/ 81756 h 341313"/>
                  <a:gd name="connsiteX200" fmla="*/ 184596 w 339726"/>
                  <a:gd name="connsiteY200" fmla="*/ 89694 h 341313"/>
                  <a:gd name="connsiteX201" fmla="*/ 183808 w 339726"/>
                  <a:gd name="connsiteY201" fmla="*/ 97631 h 341313"/>
                  <a:gd name="connsiteX202" fmla="*/ 183808 w 339726"/>
                  <a:gd name="connsiteY202" fmla="*/ 107156 h 341313"/>
                  <a:gd name="connsiteX203" fmla="*/ 183808 w 339726"/>
                  <a:gd name="connsiteY203" fmla="*/ 115094 h 341313"/>
                  <a:gd name="connsiteX204" fmla="*/ 182232 w 339726"/>
                  <a:gd name="connsiteY204" fmla="*/ 124619 h 341313"/>
                  <a:gd name="connsiteX205" fmla="*/ 182232 w 339726"/>
                  <a:gd name="connsiteY205" fmla="*/ 135731 h 341313"/>
                  <a:gd name="connsiteX206" fmla="*/ 182232 w 339726"/>
                  <a:gd name="connsiteY206" fmla="*/ 139700 h 341313"/>
                  <a:gd name="connsiteX207" fmla="*/ 182232 w 339726"/>
                  <a:gd name="connsiteY207" fmla="*/ 144462 h 341313"/>
                  <a:gd name="connsiteX208" fmla="*/ 182232 w 339726"/>
                  <a:gd name="connsiteY208" fmla="*/ 163512 h 341313"/>
                  <a:gd name="connsiteX209" fmla="*/ 182232 w 339726"/>
                  <a:gd name="connsiteY209" fmla="*/ 173037 h 341313"/>
                  <a:gd name="connsiteX210" fmla="*/ 182232 w 339726"/>
                  <a:gd name="connsiteY210" fmla="*/ 182562 h 341313"/>
                  <a:gd name="connsiteX211" fmla="*/ 182232 w 339726"/>
                  <a:gd name="connsiteY211" fmla="*/ 192087 h 341313"/>
                  <a:gd name="connsiteX212" fmla="*/ 182232 w 339726"/>
                  <a:gd name="connsiteY212" fmla="*/ 200025 h 341313"/>
                  <a:gd name="connsiteX213" fmla="*/ 182232 w 339726"/>
                  <a:gd name="connsiteY213" fmla="*/ 202406 h 341313"/>
                  <a:gd name="connsiteX214" fmla="*/ 171199 w 339726"/>
                  <a:gd name="connsiteY214" fmla="*/ 190500 h 341313"/>
                  <a:gd name="connsiteX215" fmla="*/ 159378 w 339726"/>
                  <a:gd name="connsiteY215" fmla="*/ 174625 h 341313"/>
                  <a:gd name="connsiteX216" fmla="*/ 149133 w 339726"/>
                  <a:gd name="connsiteY216" fmla="*/ 153987 h 341313"/>
                  <a:gd name="connsiteX217" fmla="*/ 141253 w 339726"/>
                  <a:gd name="connsiteY217" fmla="*/ 131762 h 341313"/>
                  <a:gd name="connsiteX218" fmla="*/ 136525 w 339726"/>
                  <a:gd name="connsiteY218" fmla="*/ 105569 h 341313"/>
                  <a:gd name="connsiteX219" fmla="*/ 139677 w 339726"/>
                  <a:gd name="connsiteY219" fmla="*/ 84137 h 341313"/>
                  <a:gd name="connsiteX220" fmla="*/ 145981 w 339726"/>
                  <a:gd name="connsiteY220" fmla="*/ 64294 h 341313"/>
                  <a:gd name="connsiteX221" fmla="*/ 153862 w 339726"/>
                  <a:gd name="connsiteY221" fmla="*/ 46831 h 341313"/>
                  <a:gd name="connsiteX222" fmla="*/ 164894 w 339726"/>
                  <a:gd name="connsiteY222" fmla="*/ 30956 h 341313"/>
                  <a:gd name="connsiteX223" fmla="*/ 174351 w 339726"/>
                  <a:gd name="connsiteY223" fmla="*/ 19050 h 341313"/>
                  <a:gd name="connsiteX224" fmla="*/ 183808 w 339726"/>
                  <a:gd name="connsiteY224" fmla="*/ 7937 h 341313"/>
                  <a:gd name="connsiteX225" fmla="*/ 188536 w 339726"/>
                  <a:gd name="connsiteY225" fmla="*/ 2381 h 34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339726" h="341313">
                    <a:moveTo>
                      <a:pt x="185739" y="211138"/>
                    </a:moveTo>
                    <a:lnTo>
                      <a:pt x="189707" y="211138"/>
                    </a:lnTo>
                    <a:lnTo>
                      <a:pt x="189707" y="212707"/>
                    </a:lnTo>
                    <a:lnTo>
                      <a:pt x="189707" y="215059"/>
                    </a:lnTo>
                    <a:lnTo>
                      <a:pt x="189707" y="218980"/>
                    </a:lnTo>
                    <a:lnTo>
                      <a:pt x="191295" y="226038"/>
                    </a:lnTo>
                    <a:lnTo>
                      <a:pt x="191295" y="232311"/>
                    </a:lnTo>
                    <a:lnTo>
                      <a:pt x="191295" y="241722"/>
                    </a:lnTo>
                    <a:lnTo>
                      <a:pt x="192089" y="251132"/>
                    </a:lnTo>
                    <a:lnTo>
                      <a:pt x="192089" y="261326"/>
                    </a:lnTo>
                    <a:lnTo>
                      <a:pt x="192089" y="273873"/>
                    </a:lnTo>
                    <a:lnTo>
                      <a:pt x="193676" y="285636"/>
                    </a:lnTo>
                    <a:lnTo>
                      <a:pt x="193676" y="291909"/>
                    </a:lnTo>
                    <a:lnTo>
                      <a:pt x="193676" y="298967"/>
                    </a:lnTo>
                    <a:lnTo>
                      <a:pt x="193676" y="313083"/>
                    </a:lnTo>
                    <a:lnTo>
                      <a:pt x="192089" y="327982"/>
                    </a:lnTo>
                    <a:lnTo>
                      <a:pt x="192089" y="341313"/>
                    </a:lnTo>
                    <a:lnTo>
                      <a:pt x="169863" y="341313"/>
                    </a:lnTo>
                    <a:lnTo>
                      <a:pt x="169863" y="339745"/>
                    </a:lnTo>
                    <a:lnTo>
                      <a:pt x="172245" y="324845"/>
                    </a:lnTo>
                    <a:lnTo>
                      <a:pt x="174626" y="312298"/>
                    </a:lnTo>
                    <a:lnTo>
                      <a:pt x="176213" y="297399"/>
                    </a:lnTo>
                    <a:lnTo>
                      <a:pt x="178595" y="285636"/>
                    </a:lnTo>
                    <a:lnTo>
                      <a:pt x="180182" y="272305"/>
                    </a:lnTo>
                    <a:lnTo>
                      <a:pt x="181770" y="261326"/>
                    </a:lnTo>
                    <a:lnTo>
                      <a:pt x="183357" y="251132"/>
                    </a:lnTo>
                    <a:lnTo>
                      <a:pt x="183357" y="240153"/>
                    </a:lnTo>
                    <a:lnTo>
                      <a:pt x="184151" y="232311"/>
                    </a:lnTo>
                    <a:lnTo>
                      <a:pt x="184151" y="226038"/>
                    </a:lnTo>
                    <a:lnTo>
                      <a:pt x="185739" y="218980"/>
                    </a:lnTo>
                    <a:lnTo>
                      <a:pt x="185739" y="215059"/>
                    </a:lnTo>
                    <a:lnTo>
                      <a:pt x="185739" y="212707"/>
                    </a:lnTo>
                    <a:close/>
                    <a:moveTo>
                      <a:pt x="298218" y="173038"/>
                    </a:moveTo>
                    <a:lnTo>
                      <a:pt x="314183" y="173038"/>
                    </a:lnTo>
                    <a:lnTo>
                      <a:pt x="327753" y="174614"/>
                    </a:lnTo>
                    <a:lnTo>
                      <a:pt x="337332" y="175402"/>
                    </a:lnTo>
                    <a:lnTo>
                      <a:pt x="339726" y="175402"/>
                    </a:lnTo>
                    <a:lnTo>
                      <a:pt x="339726" y="179341"/>
                    </a:lnTo>
                    <a:lnTo>
                      <a:pt x="338130" y="188797"/>
                    </a:lnTo>
                    <a:lnTo>
                      <a:pt x="334139" y="200616"/>
                    </a:lnTo>
                    <a:lnTo>
                      <a:pt x="329349" y="217164"/>
                    </a:lnTo>
                    <a:lnTo>
                      <a:pt x="320569" y="234499"/>
                    </a:lnTo>
                    <a:lnTo>
                      <a:pt x="310191" y="250258"/>
                    </a:lnTo>
                    <a:lnTo>
                      <a:pt x="294227" y="263653"/>
                    </a:lnTo>
                    <a:lnTo>
                      <a:pt x="272674" y="273897"/>
                    </a:lnTo>
                    <a:lnTo>
                      <a:pt x="249525" y="279412"/>
                    </a:lnTo>
                    <a:lnTo>
                      <a:pt x="229570" y="280988"/>
                    </a:lnTo>
                    <a:lnTo>
                      <a:pt x="212008" y="279412"/>
                    </a:lnTo>
                    <a:lnTo>
                      <a:pt x="199236" y="277048"/>
                    </a:lnTo>
                    <a:lnTo>
                      <a:pt x="206421" y="271533"/>
                    </a:lnTo>
                    <a:lnTo>
                      <a:pt x="216798" y="262077"/>
                    </a:lnTo>
                    <a:lnTo>
                      <a:pt x="222385" y="256562"/>
                    </a:lnTo>
                    <a:lnTo>
                      <a:pt x="227973" y="252622"/>
                    </a:lnTo>
                    <a:lnTo>
                      <a:pt x="241543" y="242378"/>
                    </a:lnTo>
                    <a:lnTo>
                      <a:pt x="243938" y="240802"/>
                    </a:lnTo>
                    <a:lnTo>
                      <a:pt x="247131" y="238439"/>
                    </a:lnTo>
                    <a:lnTo>
                      <a:pt x="253517" y="232923"/>
                    </a:lnTo>
                    <a:lnTo>
                      <a:pt x="259903" y="228983"/>
                    </a:lnTo>
                    <a:lnTo>
                      <a:pt x="265490" y="223467"/>
                    </a:lnTo>
                    <a:lnTo>
                      <a:pt x="272674" y="219528"/>
                    </a:lnTo>
                    <a:lnTo>
                      <a:pt x="277464" y="215588"/>
                    </a:lnTo>
                    <a:lnTo>
                      <a:pt x="288639" y="209284"/>
                    </a:lnTo>
                    <a:lnTo>
                      <a:pt x="292630" y="206132"/>
                    </a:lnTo>
                    <a:lnTo>
                      <a:pt x="298218" y="202192"/>
                    </a:lnTo>
                    <a:lnTo>
                      <a:pt x="300613" y="200616"/>
                    </a:lnTo>
                    <a:lnTo>
                      <a:pt x="304604" y="198252"/>
                    </a:lnTo>
                    <a:lnTo>
                      <a:pt x="307797" y="196676"/>
                    </a:lnTo>
                    <a:lnTo>
                      <a:pt x="310191" y="195888"/>
                    </a:lnTo>
                    <a:lnTo>
                      <a:pt x="311788" y="194313"/>
                    </a:lnTo>
                    <a:lnTo>
                      <a:pt x="310191" y="194313"/>
                    </a:lnTo>
                    <a:lnTo>
                      <a:pt x="307797" y="195888"/>
                    </a:lnTo>
                    <a:lnTo>
                      <a:pt x="304604" y="198252"/>
                    </a:lnTo>
                    <a:lnTo>
                      <a:pt x="300613" y="199828"/>
                    </a:lnTo>
                    <a:lnTo>
                      <a:pt x="296621" y="202192"/>
                    </a:lnTo>
                    <a:lnTo>
                      <a:pt x="292630" y="204556"/>
                    </a:lnTo>
                    <a:lnTo>
                      <a:pt x="287043" y="207708"/>
                    </a:lnTo>
                    <a:lnTo>
                      <a:pt x="276666" y="213224"/>
                    </a:lnTo>
                    <a:lnTo>
                      <a:pt x="269481" y="217164"/>
                    </a:lnTo>
                    <a:lnTo>
                      <a:pt x="264692" y="221104"/>
                    </a:lnTo>
                    <a:lnTo>
                      <a:pt x="257508" y="225043"/>
                    </a:lnTo>
                    <a:lnTo>
                      <a:pt x="251122" y="228983"/>
                    </a:lnTo>
                    <a:lnTo>
                      <a:pt x="243938" y="232923"/>
                    </a:lnTo>
                    <a:lnTo>
                      <a:pt x="239947" y="235287"/>
                    </a:lnTo>
                    <a:lnTo>
                      <a:pt x="237552" y="238439"/>
                    </a:lnTo>
                    <a:lnTo>
                      <a:pt x="223982" y="246318"/>
                    </a:lnTo>
                    <a:lnTo>
                      <a:pt x="216798" y="251834"/>
                    </a:lnTo>
                    <a:lnTo>
                      <a:pt x="212008" y="255774"/>
                    </a:lnTo>
                    <a:lnTo>
                      <a:pt x="199236" y="264441"/>
                    </a:lnTo>
                    <a:lnTo>
                      <a:pt x="198438" y="266017"/>
                    </a:lnTo>
                    <a:lnTo>
                      <a:pt x="200833" y="252622"/>
                    </a:lnTo>
                    <a:lnTo>
                      <a:pt x="206421" y="236863"/>
                    </a:lnTo>
                    <a:lnTo>
                      <a:pt x="214403" y="219528"/>
                    </a:lnTo>
                    <a:lnTo>
                      <a:pt x="226377" y="203768"/>
                    </a:lnTo>
                    <a:lnTo>
                      <a:pt x="241543" y="188797"/>
                    </a:lnTo>
                    <a:lnTo>
                      <a:pt x="259903" y="179341"/>
                    </a:lnTo>
                    <a:lnTo>
                      <a:pt x="279060" y="174614"/>
                    </a:lnTo>
                    <a:close/>
                    <a:moveTo>
                      <a:pt x="54523" y="128588"/>
                    </a:moveTo>
                    <a:lnTo>
                      <a:pt x="73488" y="128588"/>
                    </a:lnTo>
                    <a:lnTo>
                      <a:pt x="93243" y="131763"/>
                    </a:lnTo>
                    <a:lnTo>
                      <a:pt x="112207" y="138113"/>
                    </a:lnTo>
                    <a:lnTo>
                      <a:pt x="131172" y="151607"/>
                    </a:lnTo>
                    <a:lnTo>
                      <a:pt x="145395" y="167482"/>
                    </a:lnTo>
                    <a:lnTo>
                      <a:pt x="157248" y="183357"/>
                    </a:lnTo>
                    <a:lnTo>
                      <a:pt x="166730" y="200819"/>
                    </a:lnTo>
                    <a:lnTo>
                      <a:pt x="172262" y="214314"/>
                    </a:lnTo>
                    <a:lnTo>
                      <a:pt x="176213" y="225426"/>
                    </a:lnTo>
                    <a:lnTo>
                      <a:pt x="166730" y="221457"/>
                    </a:lnTo>
                    <a:lnTo>
                      <a:pt x="152507" y="215901"/>
                    </a:lnTo>
                    <a:lnTo>
                      <a:pt x="144605" y="213520"/>
                    </a:lnTo>
                    <a:lnTo>
                      <a:pt x="135913" y="209551"/>
                    </a:lnTo>
                    <a:lnTo>
                      <a:pt x="120109" y="202407"/>
                    </a:lnTo>
                    <a:lnTo>
                      <a:pt x="116158" y="200819"/>
                    </a:lnTo>
                    <a:lnTo>
                      <a:pt x="110627" y="198438"/>
                    </a:lnTo>
                    <a:lnTo>
                      <a:pt x="102725" y="196057"/>
                    </a:lnTo>
                    <a:lnTo>
                      <a:pt x="96403" y="192088"/>
                    </a:lnTo>
                    <a:lnTo>
                      <a:pt x="88501" y="187326"/>
                    </a:lnTo>
                    <a:lnTo>
                      <a:pt x="80599" y="183357"/>
                    </a:lnTo>
                    <a:lnTo>
                      <a:pt x="73488" y="180975"/>
                    </a:lnTo>
                    <a:lnTo>
                      <a:pt x="67166" y="177007"/>
                    </a:lnTo>
                    <a:lnTo>
                      <a:pt x="60054" y="174625"/>
                    </a:lnTo>
                    <a:lnTo>
                      <a:pt x="54523" y="170657"/>
                    </a:lnTo>
                    <a:lnTo>
                      <a:pt x="49782" y="167482"/>
                    </a:lnTo>
                    <a:lnTo>
                      <a:pt x="45831" y="165100"/>
                    </a:lnTo>
                    <a:lnTo>
                      <a:pt x="41880" y="163513"/>
                    </a:lnTo>
                    <a:lnTo>
                      <a:pt x="45831" y="165894"/>
                    </a:lnTo>
                    <a:lnTo>
                      <a:pt x="49782" y="169069"/>
                    </a:lnTo>
                    <a:lnTo>
                      <a:pt x="53733" y="173038"/>
                    </a:lnTo>
                    <a:lnTo>
                      <a:pt x="60054" y="175419"/>
                    </a:lnTo>
                    <a:lnTo>
                      <a:pt x="65586" y="179388"/>
                    </a:lnTo>
                    <a:lnTo>
                      <a:pt x="71907" y="183357"/>
                    </a:lnTo>
                    <a:lnTo>
                      <a:pt x="79019" y="187326"/>
                    </a:lnTo>
                    <a:lnTo>
                      <a:pt x="85341" y="192088"/>
                    </a:lnTo>
                    <a:lnTo>
                      <a:pt x="93243" y="196057"/>
                    </a:lnTo>
                    <a:lnTo>
                      <a:pt x="100354" y="200819"/>
                    </a:lnTo>
                    <a:lnTo>
                      <a:pt x="108256" y="204788"/>
                    </a:lnTo>
                    <a:lnTo>
                      <a:pt x="112207" y="206376"/>
                    </a:lnTo>
                    <a:lnTo>
                      <a:pt x="116158" y="209551"/>
                    </a:lnTo>
                    <a:lnTo>
                      <a:pt x="131962" y="217489"/>
                    </a:lnTo>
                    <a:lnTo>
                      <a:pt x="140654" y="221457"/>
                    </a:lnTo>
                    <a:lnTo>
                      <a:pt x="148556" y="225426"/>
                    </a:lnTo>
                    <a:lnTo>
                      <a:pt x="162779" y="231776"/>
                    </a:lnTo>
                    <a:lnTo>
                      <a:pt x="165940" y="233364"/>
                    </a:lnTo>
                    <a:lnTo>
                      <a:pt x="150927" y="237332"/>
                    </a:lnTo>
                    <a:lnTo>
                      <a:pt x="131962" y="239714"/>
                    </a:lnTo>
                    <a:lnTo>
                      <a:pt x="110627" y="241301"/>
                    </a:lnTo>
                    <a:lnTo>
                      <a:pt x="88501" y="238920"/>
                    </a:lnTo>
                    <a:lnTo>
                      <a:pt x="65586" y="230982"/>
                    </a:lnTo>
                    <a:lnTo>
                      <a:pt x="46621" y="217489"/>
                    </a:lnTo>
                    <a:lnTo>
                      <a:pt x="32398" y="200819"/>
                    </a:lnTo>
                    <a:lnTo>
                      <a:pt x="20545" y="184944"/>
                    </a:lnTo>
                    <a:lnTo>
                      <a:pt x="11062" y="167482"/>
                    </a:lnTo>
                    <a:lnTo>
                      <a:pt x="5531" y="153988"/>
                    </a:lnTo>
                    <a:lnTo>
                      <a:pt x="1580" y="143669"/>
                    </a:lnTo>
                    <a:lnTo>
                      <a:pt x="0" y="139700"/>
                    </a:lnTo>
                    <a:lnTo>
                      <a:pt x="3161" y="139700"/>
                    </a:lnTo>
                    <a:lnTo>
                      <a:pt x="11062" y="136525"/>
                    </a:lnTo>
                    <a:lnTo>
                      <a:pt x="22915" y="132557"/>
                    </a:lnTo>
                    <a:lnTo>
                      <a:pt x="37139" y="130175"/>
                    </a:lnTo>
                    <a:close/>
                    <a:moveTo>
                      <a:pt x="191688" y="0"/>
                    </a:moveTo>
                    <a:lnTo>
                      <a:pt x="194052" y="2381"/>
                    </a:lnTo>
                    <a:lnTo>
                      <a:pt x="200357" y="7937"/>
                    </a:lnTo>
                    <a:lnTo>
                      <a:pt x="209025" y="19050"/>
                    </a:lnTo>
                    <a:lnTo>
                      <a:pt x="219270" y="30956"/>
                    </a:lnTo>
                    <a:lnTo>
                      <a:pt x="228726" y="46831"/>
                    </a:lnTo>
                    <a:lnTo>
                      <a:pt x="238183" y="64294"/>
                    </a:lnTo>
                    <a:lnTo>
                      <a:pt x="243699" y="84137"/>
                    </a:lnTo>
                    <a:lnTo>
                      <a:pt x="246063" y="105569"/>
                    </a:lnTo>
                    <a:lnTo>
                      <a:pt x="243699" y="130175"/>
                    </a:lnTo>
                    <a:lnTo>
                      <a:pt x="235031" y="153194"/>
                    </a:lnTo>
                    <a:lnTo>
                      <a:pt x="224786" y="171450"/>
                    </a:lnTo>
                    <a:lnTo>
                      <a:pt x="212965" y="188912"/>
                    </a:lnTo>
                    <a:lnTo>
                      <a:pt x="203509" y="200819"/>
                    </a:lnTo>
                    <a:lnTo>
                      <a:pt x="195628" y="209550"/>
                    </a:lnTo>
                    <a:lnTo>
                      <a:pt x="194052" y="198437"/>
                    </a:lnTo>
                    <a:lnTo>
                      <a:pt x="191688" y="182562"/>
                    </a:lnTo>
                    <a:lnTo>
                      <a:pt x="191688" y="173037"/>
                    </a:lnTo>
                    <a:lnTo>
                      <a:pt x="190112" y="163512"/>
                    </a:lnTo>
                    <a:lnTo>
                      <a:pt x="188536" y="144462"/>
                    </a:lnTo>
                    <a:lnTo>
                      <a:pt x="188536" y="139700"/>
                    </a:lnTo>
                    <a:lnTo>
                      <a:pt x="188536" y="135731"/>
                    </a:lnTo>
                    <a:lnTo>
                      <a:pt x="188536" y="124619"/>
                    </a:lnTo>
                    <a:lnTo>
                      <a:pt x="188536" y="116681"/>
                    </a:lnTo>
                    <a:lnTo>
                      <a:pt x="187748" y="107156"/>
                    </a:lnTo>
                    <a:lnTo>
                      <a:pt x="187748" y="97631"/>
                    </a:lnTo>
                    <a:lnTo>
                      <a:pt x="187748" y="89694"/>
                    </a:lnTo>
                    <a:lnTo>
                      <a:pt x="188536" y="81756"/>
                    </a:lnTo>
                    <a:lnTo>
                      <a:pt x="188536" y="73819"/>
                    </a:lnTo>
                    <a:lnTo>
                      <a:pt x="188536" y="66675"/>
                    </a:lnTo>
                    <a:lnTo>
                      <a:pt x="188536" y="60325"/>
                    </a:lnTo>
                    <a:lnTo>
                      <a:pt x="188536" y="54769"/>
                    </a:lnTo>
                    <a:lnTo>
                      <a:pt x="188536" y="50800"/>
                    </a:lnTo>
                    <a:lnTo>
                      <a:pt x="190112" y="45244"/>
                    </a:lnTo>
                    <a:lnTo>
                      <a:pt x="190112" y="42862"/>
                    </a:lnTo>
                    <a:lnTo>
                      <a:pt x="188536" y="45244"/>
                    </a:lnTo>
                    <a:lnTo>
                      <a:pt x="188536" y="50800"/>
                    </a:lnTo>
                    <a:lnTo>
                      <a:pt x="187748" y="54769"/>
                    </a:lnTo>
                    <a:lnTo>
                      <a:pt x="187748" y="60325"/>
                    </a:lnTo>
                    <a:lnTo>
                      <a:pt x="186172" y="66675"/>
                    </a:lnTo>
                    <a:lnTo>
                      <a:pt x="186172" y="73819"/>
                    </a:lnTo>
                    <a:lnTo>
                      <a:pt x="184596" y="81756"/>
                    </a:lnTo>
                    <a:lnTo>
                      <a:pt x="184596" y="89694"/>
                    </a:lnTo>
                    <a:lnTo>
                      <a:pt x="183808" y="97631"/>
                    </a:lnTo>
                    <a:lnTo>
                      <a:pt x="183808" y="107156"/>
                    </a:lnTo>
                    <a:lnTo>
                      <a:pt x="183808" y="115094"/>
                    </a:lnTo>
                    <a:lnTo>
                      <a:pt x="182232" y="124619"/>
                    </a:lnTo>
                    <a:lnTo>
                      <a:pt x="182232" y="135731"/>
                    </a:lnTo>
                    <a:lnTo>
                      <a:pt x="182232" y="139700"/>
                    </a:lnTo>
                    <a:lnTo>
                      <a:pt x="182232" y="144462"/>
                    </a:lnTo>
                    <a:lnTo>
                      <a:pt x="182232" y="163512"/>
                    </a:lnTo>
                    <a:lnTo>
                      <a:pt x="182232" y="173037"/>
                    </a:lnTo>
                    <a:lnTo>
                      <a:pt x="182232" y="182562"/>
                    </a:lnTo>
                    <a:lnTo>
                      <a:pt x="182232" y="192087"/>
                    </a:lnTo>
                    <a:lnTo>
                      <a:pt x="182232" y="200025"/>
                    </a:lnTo>
                    <a:lnTo>
                      <a:pt x="182232" y="202406"/>
                    </a:lnTo>
                    <a:lnTo>
                      <a:pt x="171199" y="190500"/>
                    </a:lnTo>
                    <a:lnTo>
                      <a:pt x="159378" y="174625"/>
                    </a:lnTo>
                    <a:lnTo>
                      <a:pt x="149133" y="153987"/>
                    </a:lnTo>
                    <a:lnTo>
                      <a:pt x="141253" y="131762"/>
                    </a:lnTo>
                    <a:lnTo>
                      <a:pt x="136525" y="105569"/>
                    </a:lnTo>
                    <a:lnTo>
                      <a:pt x="139677" y="84137"/>
                    </a:lnTo>
                    <a:lnTo>
                      <a:pt x="145981" y="64294"/>
                    </a:lnTo>
                    <a:lnTo>
                      <a:pt x="153862" y="46831"/>
                    </a:lnTo>
                    <a:lnTo>
                      <a:pt x="164894" y="30956"/>
                    </a:lnTo>
                    <a:lnTo>
                      <a:pt x="174351" y="19050"/>
                    </a:lnTo>
                    <a:lnTo>
                      <a:pt x="183808" y="7937"/>
                    </a:lnTo>
                    <a:lnTo>
                      <a:pt x="188536" y="2381"/>
                    </a:lnTo>
                    <a:close/>
                  </a:path>
                </a:pathLst>
              </a:custGeom>
              <a:solidFill>
                <a:srgbClr val="FFFFFF"/>
              </a:solidFill>
              <a:ln w="0">
                <a:noFill/>
                <a:prstDash val="solid"/>
                <a:round/>
              </a:ln>
            </p:spPr>
            <p:txBody>
              <a:bodyPr vert="horz" wrap="square" lIns="91440" tIns="45720" rIns="91440" bIns="45720" numCol="1" anchor="t" anchorCtr="0" compatLnSpc="1">
                <a:noAutofit/>
              </a:bodyPr>
              <a:p>
                <a:endParaRPr lang="zh-CN" altLang="en-US">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2433" name="任意多边形 2432"/>
              <p:cNvSpPr/>
              <p:nvPr/>
            </p:nvSpPr>
            <p:spPr bwMode="auto">
              <a:xfrm>
                <a:off x="7632701" y="2874963"/>
                <a:ext cx="366713" cy="301625"/>
              </a:xfrm>
              <a:custGeom>
                <a:avLst/>
                <a:gdLst>
                  <a:gd name="connsiteX0" fmla="*/ 79375 w 366713"/>
                  <a:gd name="connsiteY0" fmla="*/ 201612 h 301625"/>
                  <a:gd name="connsiteX1" fmla="*/ 79375 w 366713"/>
                  <a:gd name="connsiteY1" fmla="*/ 301625 h 301625"/>
                  <a:gd name="connsiteX2" fmla="*/ 14287 w 366713"/>
                  <a:gd name="connsiteY2" fmla="*/ 301625 h 301625"/>
                  <a:gd name="connsiteX3" fmla="*/ 14287 w 366713"/>
                  <a:gd name="connsiteY3" fmla="*/ 250418 h 301625"/>
                  <a:gd name="connsiteX4" fmla="*/ 131743 w 366713"/>
                  <a:gd name="connsiteY4" fmla="*/ 163512 h 301625"/>
                  <a:gd name="connsiteX5" fmla="*/ 161925 w 366713"/>
                  <a:gd name="connsiteY5" fmla="*/ 182562 h 301625"/>
                  <a:gd name="connsiteX6" fmla="*/ 161925 w 366713"/>
                  <a:gd name="connsiteY6" fmla="*/ 301625 h 301625"/>
                  <a:gd name="connsiteX7" fmla="*/ 100012 w 366713"/>
                  <a:gd name="connsiteY7" fmla="*/ 301625 h 301625"/>
                  <a:gd name="connsiteX8" fmla="*/ 100012 w 366713"/>
                  <a:gd name="connsiteY8" fmla="*/ 187325 h 301625"/>
                  <a:gd name="connsiteX9" fmla="*/ 246062 w 366713"/>
                  <a:gd name="connsiteY9" fmla="*/ 139700 h 301625"/>
                  <a:gd name="connsiteX10" fmla="*/ 246062 w 366713"/>
                  <a:gd name="connsiteY10" fmla="*/ 301625 h 301625"/>
                  <a:gd name="connsiteX11" fmla="*/ 182562 w 366713"/>
                  <a:gd name="connsiteY11" fmla="*/ 301625 h 301625"/>
                  <a:gd name="connsiteX12" fmla="*/ 182562 w 366713"/>
                  <a:gd name="connsiteY12" fmla="*/ 192346 h 301625"/>
                  <a:gd name="connsiteX13" fmla="*/ 184130 w 366713"/>
                  <a:gd name="connsiteY13" fmla="*/ 193941 h 301625"/>
                  <a:gd name="connsiteX14" fmla="*/ 330200 w 366713"/>
                  <a:gd name="connsiteY14" fmla="*/ 69850 h 301625"/>
                  <a:gd name="connsiteX15" fmla="*/ 330200 w 366713"/>
                  <a:gd name="connsiteY15" fmla="*/ 301625 h 301625"/>
                  <a:gd name="connsiteX16" fmla="*/ 265112 w 366713"/>
                  <a:gd name="connsiteY16" fmla="*/ 301625 h 301625"/>
                  <a:gd name="connsiteX17" fmla="*/ 265112 w 366713"/>
                  <a:gd name="connsiteY17" fmla="*/ 124011 h 301625"/>
                  <a:gd name="connsiteX18" fmla="*/ 279211 w 366713"/>
                  <a:gd name="connsiteY18" fmla="*/ 0 h 301625"/>
                  <a:gd name="connsiteX19" fmla="*/ 366713 w 366713"/>
                  <a:gd name="connsiteY19" fmla="*/ 3996 h 301625"/>
                  <a:gd name="connsiteX20" fmla="*/ 356372 w 366713"/>
                  <a:gd name="connsiteY20" fmla="*/ 90312 h 301625"/>
                  <a:gd name="connsiteX21" fmla="*/ 333303 w 366713"/>
                  <a:gd name="connsiteY21" fmla="*/ 88714 h 301625"/>
                  <a:gd name="connsiteX22" fmla="*/ 338872 w 366713"/>
                  <a:gd name="connsiteY22" fmla="*/ 43158 h 301625"/>
                  <a:gd name="connsiteX23" fmla="*/ 184550 w 366713"/>
                  <a:gd name="connsiteY23" fmla="*/ 174231 h 301625"/>
                  <a:gd name="connsiteX24" fmla="*/ 132049 w 366713"/>
                  <a:gd name="connsiteY24" fmla="*/ 143860 h 301625"/>
                  <a:gd name="connsiteX25" fmla="*/ 15114 w 366713"/>
                  <a:gd name="connsiteY25" fmla="*/ 231775 h 301625"/>
                  <a:gd name="connsiteX26" fmla="*/ 0 w 366713"/>
                  <a:gd name="connsiteY26" fmla="*/ 213393 h 301625"/>
                  <a:gd name="connsiteX27" fmla="*/ 130458 w 366713"/>
                  <a:gd name="connsiteY27" fmla="*/ 114289 h 301625"/>
                  <a:gd name="connsiteX28" fmla="*/ 181368 w 366713"/>
                  <a:gd name="connsiteY28" fmla="*/ 143860 h 301625"/>
                  <a:gd name="connsiteX29" fmla="*/ 322167 w 366713"/>
                  <a:gd name="connsiteY29" fmla="*/ 25575 h 301625"/>
                  <a:gd name="connsiteX30" fmla="*/ 278416 w 366713"/>
                  <a:gd name="connsiteY30" fmla="*/ 22378 h 3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66713" h="301625">
                    <a:moveTo>
                      <a:pt x="79375" y="201612"/>
                    </a:moveTo>
                    <a:lnTo>
                      <a:pt x="79375" y="301625"/>
                    </a:lnTo>
                    <a:lnTo>
                      <a:pt x="14287" y="301625"/>
                    </a:lnTo>
                    <a:lnTo>
                      <a:pt x="14287" y="250418"/>
                    </a:lnTo>
                    <a:close/>
                    <a:moveTo>
                      <a:pt x="131743" y="163512"/>
                    </a:moveTo>
                    <a:lnTo>
                      <a:pt x="161925" y="182562"/>
                    </a:lnTo>
                    <a:lnTo>
                      <a:pt x="161925" y="301625"/>
                    </a:lnTo>
                    <a:lnTo>
                      <a:pt x="100012" y="301625"/>
                    </a:lnTo>
                    <a:lnTo>
                      <a:pt x="100012" y="187325"/>
                    </a:lnTo>
                    <a:close/>
                    <a:moveTo>
                      <a:pt x="246062" y="139700"/>
                    </a:moveTo>
                    <a:lnTo>
                      <a:pt x="246062" y="301625"/>
                    </a:lnTo>
                    <a:lnTo>
                      <a:pt x="182562" y="301625"/>
                    </a:lnTo>
                    <a:lnTo>
                      <a:pt x="182562" y="192346"/>
                    </a:lnTo>
                    <a:lnTo>
                      <a:pt x="184130" y="193941"/>
                    </a:lnTo>
                    <a:close/>
                    <a:moveTo>
                      <a:pt x="330200" y="69850"/>
                    </a:moveTo>
                    <a:lnTo>
                      <a:pt x="330200" y="301625"/>
                    </a:lnTo>
                    <a:lnTo>
                      <a:pt x="265112" y="301625"/>
                    </a:lnTo>
                    <a:lnTo>
                      <a:pt x="265112" y="124011"/>
                    </a:lnTo>
                    <a:close/>
                    <a:moveTo>
                      <a:pt x="279211" y="0"/>
                    </a:moveTo>
                    <a:lnTo>
                      <a:pt x="366713" y="3996"/>
                    </a:lnTo>
                    <a:lnTo>
                      <a:pt x="356372" y="90312"/>
                    </a:lnTo>
                    <a:lnTo>
                      <a:pt x="333303" y="88714"/>
                    </a:lnTo>
                    <a:lnTo>
                      <a:pt x="338872" y="43158"/>
                    </a:lnTo>
                    <a:lnTo>
                      <a:pt x="184550" y="174231"/>
                    </a:lnTo>
                    <a:lnTo>
                      <a:pt x="132049" y="143860"/>
                    </a:lnTo>
                    <a:lnTo>
                      <a:pt x="15114" y="231775"/>
                    </a:lnTo>
                    <a:lnTo>
                      <a:pt x="0" y="213393"/>
                    </a:lnTo>
                    <a:lnTo>
                      <a:pt x="130458" y="114289"/>
                    </a:lnTo>
                    <a:lnTo>
                      <a:pt x="181368" y="143860"/>
                    </a:lnTo>
                    <a:lnTo>
                      <a:pt x="322167" y="25575"/>
                    </a:lnTo>
                    <a:lnTo>
                      <a:pt x="278416" y="22378"/>
                    </a:lnTo>
                    <a:close/>
                  </a:path>
                </a:pathLst>
              </a:custGeom>
              <a:solidFill>
                <a:srgbClr val="FFFFFF"/>
              </a:solidFill>
              <a:ln w="0">
                <a:noFill/>
                <a:prstDash val="solid"/>
                <a:round/>
              </a:ln>
            </p:spPr>
            <p:txBody>
              <a:bodyPr vert="horz" wrap="square" lIns="91440" tIns="45720" rIns="91440" bIns="45720" numCol="1" anchor="t" anchorCtr="0" compatLnSpc="1">
                <a:noAutofit/>
              </a:bodyPr>
              <a:p>
                <a:endParaRPr lang="zh-CN" altLang="en-US">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grpSp>
      </p:grpSp>
      <p:sp>
        <p:nvSpPr>
          <p:cNvPr id="53" name="TextBox 23"/>
          <p:cNvSpPr txBox="1"/>
          <p:nvPr/>
        </p:nvSpPr>
        <p:spPr>
          <a:xfrm>
            <a:off x="2042795" y="1774190"/>
            <a:ext cx="1866900" cy="922020"/>
          </a:xfrm>
          <a:prstGeom prst="rect">
            <a:avLst/>
          </a:prstGeom>
          <a:noFill/>
        </p:spPr>
        <p:txBody>
          <a:bodyPr wrap="square" rtlCol="0">
            <a:spAutoFit/>
          </a:bodyPr>
          <a:p>
            <a:pPr algn="r">
              <a:lnSpc>
                <a:spcPct val="150000"/>
              </a:lnSpc>
            </a:pPr>
            <a:r>
              <a:rPr lang="zh-CN" altLang="en-US" dirty="0">
                <a:solidFill>
                  <a:schemeClr val="tx1"/>
                </a:solidFill>
                <a:latin typeface="微软雅黑" panose="020B0503020204020204" pitchFamily="34" charset="-122"/>
                <a:ea typeface="微软雅黑" panose="020B0503020204020204" pitchFamily="34" charset="-122"/>
                <a:cs typeface="+mn-ea"/>
                <a:sym typeface="思源黑体 CN Light" panose="020B0300000000000000" pitchFamily="34" charset="-122"/>
              </a:rPr>
              <a:t>推动高标准市场体系建设</a:t>
            </a:r>
            <a:endParaRPr lang="zh-CN" altLang="en-US" dirty="0">
              <a:solidFill>
                <a:schemeClr val="tx1"/>
              </a:solidFill>
              <a:latin typeface="微软雅黑" panose="020B0503020204020204" pitchFamily="34" charset="-122"/>
              <a:ea typeface="微软雅黑" panose="020B0503020204020204" pitchFamily="34" charset="-122"/>
              <a:cs typeface="+mn-ea"/>
              <a:sym typeface="思源黑体 CN Light" panose="020B0300000000000000" pitchFamily="34" charset="-122"/>
            </a:endParaRPr>
          </a:p>
        </p:txBody>
      </p:sp>
      <p:sp>
        <p:nvSpPr>
          <p:cNvPr id="55" name="TextBox 23"/>
          <p:cNvSpPr txBox="1"/>
          <p:nvPr/>
        </p:nvSpPr>
        <p:spPr>
          <a:xfrm>
            <a:off x="2156460" y="4120515"/>
            <a:ext cx="2425700" cy="922020"/>
          </a:xfrm>
          <a:prstGeom prst="rect">
            <a:avLst/>
          </a:prstGeom>
          <a:noFill/>
        </p:spPr>
        <p:txBody>
          <a:bodyPr wrap="square" rtlCol="0">
            <a:spAutoFit/>
          </a:bodyPr>
          <a:p>
            <a:pPr algn="r">
              <a:lnSpc>
                <a:spcPct val="150000"/>
              </a:lnSpc>
            </a:pPr>
            <a:r>
              <a:rPr lang="zh-CN" altLang="en-US" dirty="0">
                <a:solidFill>
                  <a:schemeClr val="tx1"/>
                </a:solidFill>
                <a:latin typeface="微软雅黑" panose="020B0503020204020204" pitchFamily="34" charset="-122"/>
                <a:ea typeface="微软雅黑" panose="020B0503020204020204" pitchFamily="34" charset="-122"/>
                <a:cs typeface="+mn-ea"/>
                <a:sym typeface="思源黑体 CN Light" panose="020B0300000000000000" pitchFamily="34" charset="-122"/>
              </a:rPr>
              <a:t>推动企业和群众反映强烈问题有效解决</a:t>
            </a:r>
            <a:endParaRPr lang="zh-CN" altLang="en-US" dirty="0">
              <a:solidFill>
                <a:schemeClr val="tx1"/>
              </a:solidFill>
              <a:latin typeface="微软雅黑" panose="020B0503020204020204" pitchFamily="34" charset="-122"/>
              <a:ea typeface="微软雅黑" panose="020B0503020204020204" pitchFamily="34" charset="-122"/>
              <a:cs typeface="+mn-ea"/>
              <a:sym typeface="思源黑体 CN Light" panose="020B0300000000000000" pitchFamily="34" charset="-122"/>
            </a:endParaRPr>
          </a:p>
        </p:txBody>
      </p:sp>
      <p:sp>
        <p:nvSpPr>
          <p:cNvPr id="58" name="TextBox 23"/>
          <p:cNvSpPr txBox="1"/>
          <p:nvPr/>
        </p:nvSpPr>
        <p:spPr>
          <a:xfrm>
            <a:off x="8068945" y="2998470"/>
            <a:ext cx="3038475" cy="922020"/>
          </a:xfrm>
          <a:prstGeom prst="rect">
            <a:avLst/>
          </a:prstGeom>
          <a:noFill/>
        </p:spPr>
        <p:txBody>
          <a:bodyPr wrap="square" rtlCol="0">
            <a:spAutoFit/>
          </a:bodyPr>
          <a:p>
            <a:pPr algn="l">
              <a:lnSpc>
                <a:spcPct val="150000"/>
              </a:lnSpc>
            </a:pPr>
            <a:r>
              <a:rPr lang="zh-CN" altLang="en-US" dirty="0">
                <a:solidFill>
                  <a:schemeClr val="tx1"/>
                </a:solidFill>
                <a:latin typeface="微软雅黑" panose="020B0503020204020204" pitchFamily="34" charset="-122"/>
                <a:ea typeface="微软雅黑" panose="020B0503020204020204" pitchFamily="34" charset="-122"/>
                <a:cs typeface="+mn-ea"/>
                <a:sym typeface="思源黑体 CN Light" panose="020B0300000000000000" pitchFamily="34" charset="-122"/>
              </a:rPr>
              <a:t>推动公有制经济和非公有制经济共同发展</a:t>
            </a:r>
            <a:endParaRPr lang="zh-CN" altLang="en-US" dirty="0">
              <a:solidFill>
                <a:schemeClr val="tx1"/>
              </a:solidFill>
              <a:latin typeface="微软雅黑" panose="020B0503020204020204" pitchFamily="34" charset="-122"/>
              <a:ea typeface="微软雅黑" panose="020B0503020204020204" pitchFamily="34" charset="-122"/>
              <a:cs typeface="+mn-ea"/>
              <a:sym typeface="思源黑体 CN Light" panose="020B0300000000000000" pitchFamily="34" charset="-122"/>
            </a:endParaRPr>
          </a:p>
        </p:txBody>
      </p:sp>
      <p:sp>
        <p:nvSpPr>
          <p:cNvPr id="3" name="矩形 2"/>
          <p:cNvSpPr/>
          <p:nvPr/>
        </p:nvSpPr>
        <p:spPr>
          <a:xfrm flipH="1">
            <a:off x="-24765" y="6525895"/>
            <a:ext cx="12228830" cy="360680"/>
          </a:xfrm>
          <a:prstGeom prst="rect">
            <a:avLst/>
          </a:prstGeom>
          <a:gradFill>
            <a:gsLst>
              <a:gs pos="0">
                <a:srgbClr val="D8090F"/>
              </a:gs>
              <a:gs pos="100000">
                <a:srgbClr val="C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352425" y="139700"/>
            <a:ext cx="715645" cy="712470"/>
            <a:chOff x="-241184" y="1443229"/>
            <a:chExt cx="6523016" cy="6483153"/>
          </a:xfrm>
          <a:solidFill>
            <a:srgbClr val="D8090F"/>
          </a:solidFill>
        </p:grpSpPr>
        <p:sp>
          <p:nvSpPr>
            <p:cNvPr id="16" name="任意多边形: 形状 55"/>
            <p:cNvSpPr/>
            <p:nvPr/>
          </p:nvSpPr>
          <p:spPr>
            <a:xfrm rot="18882546">
              <a:off x="2522707" y="-1320662"/>
              <a:ext cx="995234" cy="6523016"/>
            </a:xfrm>
            <a:custGeom>
              <a:avLst/>
              <a:gdLst>
                <a:gd name="connsiteX0" fmla="*/ 0 w 995234"/>
                <a:gd name="connsiteY0" fmla="*/ 0 h 6523016"/>
                <a:gd name="connsiteX1" fmla="*/ 995234 w 995234"/>
                <a:gd name="connsiteY1" fmla="*/ 1005392 h 6523016"/>
                <a:gd name="connsiteX2" fmla="*/ 995234 w 995234"/>
                <a:gd name="connsiteY2" fmla="*/ 6523016 h 6523016"/>
                <a:gd name="connsiteX3" fmla="*/ 0 w 995234"/>
                <a:gd name="connsiteY3" fmla="*/ 6523016 h 6523016"/>
              </a:gdLst>
              <a:ahLst/>
              <a:cxnLst>
                <a:cxn ang="0">
                  <a:pos x="connsiteX0" y="connsiteY0"/>
                </a:cxn>
                <a:cxn ang="0">
                  <a:pos x="connsiteX1" y="connsiteY1"/>
                </a:cxn>
                <a:cxn ang="0">
                  <a:pos x="connsiteX2" y="connsiteY2"/>
                </a:cxn>
                <a:cxn ang="0">
                  <a:pos x="connsiteX3" y="connsiteY3"/>
                </a:cxn>
              </a:cxnLst>
              <a:rect l="l" t="t" r="r" b="b"/>
              <a:pathLst>
                <a:path w="995234" h="6523016">
                  <a:moveTo>
                    <a:pt x="0" y="0"/>
                  </a:moveTo>
                  <a:lnTo>
                    <a:pt x="995234" y="1005392"/>
                  </a:lnTo>
                  <a:lnTo>
                    <a:pt x="995234" y="6523016"/>
                  </a:lnTo>
                  <a:lnTo>
                    <a:pt x="0" y="6523016"/>
                  </a:lnTo>
                  <a:close/>
                </a:path>
              </a:pathLst>
            </a:custGeom>
            <a:grpFill/>
            <a:ln>
              <a:noFill/>
            </a:ln>
            <a:effectLst>
              <a:outerShdw blurRad="317500" dist="25400" dir="18900000" sx="101000" sy="101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任意多边形: 形状 71"/>
            <p:cNvSpPr/>
            <p:nvPr/>
          </p:nvSpPr>
          <p:spPr>
            <a:xfrm rot="2646992">
              <a:off x="3051702" y="2828977"/>
              <a:ext cx="1004014" cy="5097405"/>
            </a:xfrm>
            <a:custGeom>
              <a:avLst/>
              <a:gdLst>
                <a:gd name="connsiteX0" fmla="*/ 0 w 1004014"/>
                <a:gd name="connsiteY0" fmla="*/ 0 h 5097405"/>
                <a:gd name="connsiteX1" fmla="*/ 1004014 w 1004014"/>
                <a:gd name="connsiteY1" fmla="*/ 0 h 5097405"/>
                <a:gd name="connsiteX2" fmla="*/ 1004014 w 1004014"/>
                <a:gd name="connsiteY2" fmla="*/ 4123886 h 5097405"/>
                <a:gd name="connsiteX3" fmla="*/ 0 w 1004014"/>
                <a:gd name="connsiteY3" fmla="*/ 5097405 h 5097405"/>
              </a:gdLst>
              <a:ahLst/>
              <a:cxnLst>
                <a:cxn ang="0">
                  <a:pos x="connsiteX0" y="connsiteY0"/>
                </a:cxn>
                <a:cxn ang="0">
                  <a:pos x="connsiteX1" y="connsiteY1"/>
                </a:cxn>
                <a:cxn ang="0">
                  <a:pos x="connsiteX2" y="connsiteY2"/>
                </a:cxn>
                <a:cxn ang="0">
                  <a:pos x="connsiteX3" y="connsiteY3"/>
                </a:cxn>
              </a:cxnLst>
              <a:rect l="l" t="t" r="r" b="b"/>
              <a:pathLst>
                <a:path w="1004014" h="5097405">
                  <a:moveTo>
                    <a:pt x="0" y="0"/>
                  </a:moveTo>
                  <a:lnTo>
                    <a:pt x="1004014" y="0"/>
                  </a:lnTo>
                  <a:lnTo>
                    <a:pt x="1004014" y="4123886"/>
                  </a:lnTo>
                  <a:lnTo>
                    <a:pt x="0" y="509740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p:tgtEl>
                                          <p:spTgt spid="53"/>
                                        </p:tgtEl>
                                        <p:attrNameLst>
                                          <p:attrName>ppt_y</p:attrName>
                                        </p:attrNameLst>
                                      </p:cBhvr>
                                      <p:tavLst>
                                        <p:tav tm="0">
                                          <p:val>
                                            <p:strVal val="#ppt_y+#ppt_h*1.125000"/>
                                          </p:val>
                                        </p:tav>
                                        <p:tav tm="100000">
                                          <p:val>
                                            <p:strVal val="#ppt_y"/>
                                          </p:val>
                                        </p:tav>
                                      </p:tavLst>
                                    </p:anim>
                                    <p:animEffect transition="in" filter="wipe(up)">
                                      <p:cBhvr>
                                        <p:cTn id="8" dur="500"/>
                                        <p:tgtEl>
                                          <p:spTgt spid="5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additive="base">
                                        <p:cTn id="13" dur="500"/>
                                        <p:tgtEl>
                                          <p:spTgt spid="58"/>
                                        </p:tgtEl>
                                        <p:attrNameLst>
                                          <p:attrName>ppt_y</p:attrName>
                                        </p:attrNameLst>
                                      </p:cBhvr>
                                      <p:tavLst>
                                        <p:tav tm="0">
                                          <p:val>
                                            <p:strVal val="#ppt_y+#ppt_h*1.125000"/>
                                          </p:val>
                                        </p:tav>
                                        <p:tav tm="100000">
                                          <p:val>
                                            <p:strVal val="#ppt_y"/>
                                          </p:val>
                                        </p:tav>
                                      </p:tavLst>
                                    </p:anim>
                                    <p:animEffect transition="in" filter="wipe(up)">
                                      <p:cBhvr>
                                        <p:cTn id="14" dur="500"/>
                                        <p:tgtEl>
                                          <p:spTgt spid="5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p:tgtEl>
                                          <p:spTgt spid="55"/>
                                        </p:tgtEl>
                                        <p:attrNameLst>
                                          <p:attrName>ppt_y</p:attrName>
                                        </p:attrNameLst>
                                      </p:cBhvr>
                                      <p:tavLst>
                                        <p:tav tm="0">
                                          <p:val>
                                            <p:strVal val="#ppt_y+#ppt_h*1.125000"/>
                                          </p:val>
                                        </p:tav>
                                        <p:tav tm="100000">
                                          <p:val>
                                            <p:strVal val="#ppt_y"/>
                                          </p:val>
                                        </p:tav>
                                      </p:tavLst>
                                    </p:anim>
                                    <p:animEffect transition="in" filter="wipe(up)">
                                      <p:cBhvr>
                                        <p:cTn id="2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3" grpId="1"/>
      <p:bldP spid="58" grpId="0"/>
      <p:bldP spid="58" grpId="1"/>
      <p:bldP spid="55" grpId="0"/>
      <p:bldP spid="55"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矩形 12"/>
          <p:cNvSpPr/>
          <p:nvPr/>
        </p:nvSpPr>
        <p:spPr>
          <a:xfrm>
            <a:off x="-5715" y="188595"/>
            <a:ext cx="12195175" cy="610235"/>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flipH="1">
            <a:off x="-24765" y="6525895"/>
            <a:ext cx="12228830" cy="360680"/>
          </a:xfrm>
          <a:prstGeom prst="rect">
            <a:avLst/>
          </a:prstGeom>
          <a:gradFill>
            <a:gsLst>
              <a:gs pos="0">
                <a:srgbClr val="D8090F"/>
              </a:gs>
              <a:gs pos="100000">
                <a:srgbClr val="C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9"/>
          <p:cNvSpPr>
            <a:spLocks noChangeArrowheads="1"/>
          </p:cNvSpPr>
          <p:nvPr/>
        </p:nvSpPr>
        <p:spPr bwMode="auto">
          <a:xfrm>
            <a:off x="6529070" y="2214880"/>
            <a:ext cx="5012690" cy="219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2" tIns="60956" rIns="121912" bIns="60956">
            <a:spAutoFit/>
          </a:bodyP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9pPr>
          </a:lstStyle>
          <a:p>
            <a:pPr algn="just" eaLnBrk="1" fontAlgn="auto" hangingPunct="1">
              <a:lnSpc>
                <a:spcPct val="150000"/>
              </a:lnSpc>
              <a:spcAft>
                <a:spcPts val="1200"/>
              </a:spcAft>
            </a:pPr>
            <a:r>
              <a:rPr 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中国共产党河北省第九届委员会第十二次全体会议，于2020年12月25日至26日在石家庄召开。会议总结2020年全省经济工作，分析面临的形势，对做好2021年经济社会发展工作作出部署。</a:t>
            </a:r>
            <a:endParaRPr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descr="C:\Users\hp\Desktop\微信图片_20201226183051.jpg微信图片_20201226183051"/>
          <p:cNvPicPr>
            <a:picLocks noChangeAspect="1"/>
          </p:cNvPicPr>
          <p:nvPr/>
        </p:nvPicPr>
        <p:blipFill>
          <a:blip r:embed="rId1"/>
          <a:srcRect/>
          <a:stretch>
            <a:fillRect/>
          </a:stretch>
        </p:blipFill>
        <p:spPr>
          <a:xfrm>
            <a:off x="1200785" y="1641793"/>
            <a:ext cx="4601845" cy="2994025"/>
          </a:xfrm>
          <a:prstGeom prst="rect">
            <a:avLst/>
          </a:prstGeom>
        </p:spPr>
      </p:pic>
      <p:sp>
        <p:nvSpPr>
          <p:cNvPr id="7" name="矩形 6"/>
          <p:cNvSpPr/>
          <p:nvPr/>
        </p:nvSpPr>
        <p:spPr>
          <a:xfrm>
            <a:off x="-5715" y="0"/>
            <a:ext cx="12224385" cy="770890"/>
          </a:xfrm>
          <a:prstGeom prst="rect">
            <a:avLst/>
          </a:prstGeom>
          <a:gradFill>
            <a:gsLst>
              <a:gs pos="98000">
                <a:srgbClr val="D8090F"/>
              </a:gs>
              <a:gs pos="0">
                <a:srgbClr val="C0504D"/>
              </a:gs>
            </a:gsLst>
            <a:lin ang="138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352425" y="139700"/>
            <a:ext cx="715645" cy="712470"/>
            <a:chOff x="-241184" y="1443229"/>
            <a:chExt cx="6523016" cy="6483153"/>
          </a:xfrm>
          <a:solidFill>
            <a:srgbClr val="D8090F"/>
          </a:solidFill>
        </p:grpSpPr>
        <p:sp>
          <p:nvSpPr>
            <p:cNvPr id="10" name="任意多边形: 形状 55"/>
            <p:cNvSpPr/>
            <p:nvPr/>
          </p:nvSpPr>
          <p:spPr>
            <a:xfrm rot="18882546">
              <a:off x="2522707" y="-1320662"/>
              <a:ext cx="995234" cy="6523016"/>
            </a:xfrm>
            <a:custGeom>
              <a:avLst/>
              <a:gdLst>
                <a:gd name="connsiteX0" fmla="*/ 0 w 995234"/>
                <a:gd name="connsiteY0" fmla="*/ 0 h 6523016"/>
                <a:gd name="connsiteX1" fmla="*/ 995234 w 995234"/>
                <a:gd name="connsiteY1" fmla="*/ 1005392 h 6523016"/>
                <a:gd name="connsiteX2" fmla="*/ 995234 w 995234"/>
                <a:gd name="connsiteY2" fmla="*/ 6523016 h 6523016"/>
                <a:gd name="connsiteX3" fmla="*/ 0 w 995234"/>
                <a:gd name="connsiteY3" fmla="*/ 6523016 h 6523016"/>
              </a:gdLst>
              <a:ahLst/>
              <a:cxnLst>
                <a:cxn ang="0">
                  <a:pos x="connsiteX0" y="connsiteY0"/>
                </a:cxn>
                <a:cxn ang="0">
                  <a:pos x="connsiteX1" y="connsiteY1"/>
                </a:cxn>
                <a:cxn ang="0">
                  <a:pos x="connsiteX2" y="connsiteY2"/>
                </a:cxn>
                <a:cxn ang="0">
                  <a:pos x="connsiteX3" y="connsiteY3"/>
                </a:cxn>
              </a:cxnLst>
              <a:rect l="l" t="t" r="r" b="b"/>
              <a:pathLst>
                <a:path w="995234" h="6523016">
                  <a:moveTo>
                    <a:pt x="0" y="0"/>
                  </a:moveTo>
                  <a:lnTo>
                    <a:pt x="995234" y="1005392"/>
                  </a:lnTo>
                  <a:lnTo>
                    <a:pt x="995234" y="6523016"/>
                  </a:lnTo>
                  <a:lnTo>
                    <a:pt x="0" y="6523016"/>
                  </a:lnTo>
                  <a:close/>
                </a:path>
              </a:pathLst>
            </a:custGeom>
            <a:grpFill/>
            <a:ln>
              <a:noFill/>
            </a:ln>
            <a:effectLst>
              <a:outerShdw blurRad="317500" dist="25400" dir="18900000" sx="101000" sy="101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任意多边形: 形状 71"/>
            <p:cNvSpPr/>
            <p:nvPr/>
          </p:nvSpPr>
          <p:spPr>
            <a:xfrm rot="2646992">
              <a:off x="3051702" y="2828977"/>
              <a:ext cx="1004014" cy="5097405"/>
            </a:xfrm>
            <a:custGeom>
              <a:avLst/>
              <a:gdLst>
                <a:gd name="connsiteX0" fmla="*/ 0 w 1004014"/>
                <a:gd name="connsiteY0" fmla="*/ 0 h 5097405"/>
                <a:gd name="connsiteX1" fmla="*/ 1004014 w 1004014"/>
                <a:gd name="connsiteY1" fmla="*/ 0 h 5097405"/>
                <a:gd name="connsiteX2" fmla="*/ 1004014 w 1004014"/>
                <a:gd name="connsiteY2" fmla="*/ 4123886 h 5097405"/>
                <a:gd name="connsiteX3" fmla="*/ 0 w 1004014"/>
                <a:gd name="connsiteY3" fmla="*/ 5097405 h 5097405"/>
              </a:gdLst>
              <a:ahLst/>
              <a:cxnLst>
                <a:cxn ang="0">
                  <a:pos x="connsiteX0" y="connsiteY0"/>
                </a:cxn>
                <a:cxn ang="0">
                  <a:pos x="connsiteX1" y="connsiteY1"/>
                </a:cxn>
                <a:cxn ang="0">
                  <a:pos x="connsiteX2" y="connsiteY2"/>
                </a:cxn>
                <a:cxn ang="0">
                  <a:pos x="connsiteX3" y="connsiteY3"/>
                </a:cxn>
              </a:cxnLst>
              <a:rect l="l" t="t" r="r" b="b"/>
              <a:pathLst>
                <a:path w="1004014" h="5097405">
                  <a:moveTo>
                    <a:pt x="0" y="0"/>
                  </a:moveTo>
                  <a:lnTo>
                    <a:pt x="1004014" y="0"/>
                  </a:lnTo>
                  <a:lnTo>
                    <a:pt x="1004014" y="4123886"/>
                  </a:lnTo>
                  <a:lnTo>
                    <a:pt x="0" y="509740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41" name="矩形: 圆角 140"/>
          <p:cNvSpPr/>
          <p:nvPr/>
        </p:nvSpPr>
        <p:spPr>
          <a:xfrm rot="2795114">
            <a:off x="-125982" y="304877"/>
            <a:ext cx="216287" cy="216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矩形 12"/>
          <p:cNvSpPr/>
          <p:nvPr/>
        </p:nvSpPr>
        <p:spPr>
          <a:xfrm>
            <a:off x="-5715" y="188595"/>
            <a:ext cx="12195175" cy="610235"/>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5715" y="0"/>
            <a:ext cx="12224385" cy="770890"/>
          </a:xfrm>
          <a:prstGeom prst="rect">
            <a:avLst/>
          </a:prstGeom>
          <a:solidFill>
            <a:srgbClr val="C803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矩形: 圆角 140"/>
          <p:cNvSpPr/>
          <p:nvPr/>
        </p:nvSpPr>
        <p:spPr>
          <a:xfrm rot="2795114">
            <a:off x="-125982" y="304877"/>
            <a:ext cx="216287" cy="216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grpSp>
        <p:nvGrpSpPr>
          <p:cNvPr id="17" name="组合 16"/>
          <p:cNvGrpSpPr/>
          <p:nvPr/>
        </p:nvGrpSpPr>
        <p:grpSpPr>
          <a:xfrm>
            <a:off x="-352425" y="139700"/>
            <a:ext cx="715645" cy="712470"/>
            <a:chOff x="-241184" y="1443229"/>
            <a:chExt cx="6523016" cy="6483153"/>
          </a:xfrm>
          <a:solidFill>
            <a:srgbClr val="D70C11"/>
          </a:solidFill>
        </p:grpSpPr>
        <p:sp>
          <p:nvSpPr>
            <p:cNvPr id="56" name="任意多边形: 形状 55"/>
            <p:cNvSpPr/>
            <p:nvPr/>
          </p:nvSpPr>
          <p:spPr>
            <a:xfrm rot="18882546">
              <a:off x="2522707" y="-1320662"/>
              <a:ext cx="995234" cy="6523016"/>
            </a:xfrm>
            <a:custGeom>
              <a:avLst/>
              <a:gdLst>
                <a:gd name="connsiteX0" fmla="*/ 0 w 995234"/>
                <a:gd name="connsiteY0" fmla="*/ 0 h 6523016"/>
                <a:gd name="connsiteX1" fmla="*/ 995234 w 995234"/>
                <a:gd name="connsiteY1" fmla="*/ 1005392 h 6523016"/>
                <a:gd name="connsiteX2" fmla="*/ 995234 w 995234"/>
                <a:gd name="connsiteY2" fmla="*/ 6523016 h 6523016"/>
                <a:gd name="connsiteX3" fmla="*/ 0 w 995234"/>
                <a:gd name="connsiteY3" fmla="*/ 6523016 h 6523016"/>
              </a:gdLst>
              <a:ahLst/>
              <a:cxnLst>
                <a:cxn ang="0">
                  <a:pos x="connsiteX0" y="connsiteY0"/>
                </a:cxn>
                <a:cxn ang="0">
                  <a:pos x="connsiteX1" y="connsiteY1"/>
                </a:cxn>
                <a:cxn ang="0">
                  <a:pos x="connsiteX2" y="connsiteY2"/>
                </a:cxn>
                <a:cxn ang="0">
                  <a:pos x="connsiteX3" y="connsiteY3"/>
                </a:cxn>
              </a:cxnLst>
              <a:rect l="l" t="t" r="r" b="b"/>
              <a:pathLst>
                <a:path w="995234" h="6523016">
                  <a:moveTo>
                    <a:pt x="0" y="0"/>
                  </a:moveTo>
                  <a:lnTo>
                    <a:pt x="995234" y="1005392"/>
                  </a:lnTo>
                  <a:lnTo>
                    <a:pt x="995234" y="6523016"/>
                  </a:lnTo>
                  <a:lnTo>
                    <a:pt x="0" y="6523016"/>
                  </a:lnTo>
                  <a:close/>
                </a:path>
              </a:pathLst>
            </a:custGeom>
            <a:grpFill/>
            <a:ln>
              <a:noFill/>
            </a:ln>
            <a:effectLst>
              <a:outerShdw blurRad="317500" dist="25400" dir="18900000" sx="101000" sy="101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2" name="任意多边形: 形状 71"/>
            <p:cNvSpPr/>
            <p:nvPr/>
          </p:nvSpPr>
          <p:spPr>
            <a:xfrm rot="2646992">
              <a:off x="3051702" y="2828977"/>
              <a:ext cx="1004014" cy="5097405"/>
            </a:xfrm>
            <a:custGeom>
              <a:avLst/>
              <a:gdLst>
                <a:gd name="connsiteX0" fmla="*/ 0 w 1004014"/>
                <a:gd name="connsiteY0" fmla="*/ 0 h 5097405"/>
                <a:gd name="connsiteX1" fmla="*/ 1004014 w 1004014"/>
                <a:gd name="connsiteY1" fmla="*/ 0 h 5097405"/>
                <a:gd name="connsiteX2" fmla="*/ 1004014 w 1004014"/>
                <a:gd name="connsiteY2" fmla="*/ 4123886 h 5097405"/>
                <a:gd name="connsiteX3" fmla="*/ 0 w 1004014"/>
                <a:gd name="connsiteY3" fmla="*/ 5097405 h 5097405"/>
              </a:gdLst>
              <a:ahLst/>
              <a:cxnLst>
                <a:cxn ang="0">
                  <a:pos x="connsiteX0" y="connsiteY0"/>
                </a:cxn>
                <a:cxn ang="0">
                  <a:pos x="connsiteX1" y="connsiteY1"/>
                </a:cxn>
                <a:cxn ang="0">
                  <a:pos x="connsiteX2" y="connsiteY2"/>
                </a:cxn>
                <a:cxn ang="0">
                  <a:pos x="connsiteX3" y="connsiteY3"/>
                </a:cxn>
              </a:cxnLst>
              <a:rect l="l" t="t" r="r" b="b"/>
              <a:pathLst>
                <a:path w="1004014" h="5097405">
                  <a:moveTo>
                    <a:pt x="0" y="0"/>
                  </a:moveTo>
                  <a:lnTo>
                    <a:pt x="1004014" y="0"/>
                  </a:lnTo>
                  <a:lnTo>
                    <a:pt x="1004014" y="4123886"/>
                  </a:lnTo>
                  <a:lnTo>
                    <a:pt x="0" y="509740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0" name="文本框 99"/>
          <p:cNvSpPr txBox="1"/>
          <p:nvPr/>
        </p:nvSpPr>
        <p:spPr>
          <a:xfrm>
            <a:off x="370840" y="188595"/>
            <a:ext cx="9752965" cy="398780"/>
          </a:xfrm>
          <a:prstGeom prst="rect">
            <a:avLst/>
          </a:prstGeom>
          <a:noFill/>
          <a:ln w="9525">
            <a:noFill/>
          </a:ln>
        </p:spPr>
        <p:txBody>
          <a:bodyPr wrap="square">
            <a:spAutoFit/>
          </a:bodyPr>
          <a:p>
            <a:pPr indent="0"/>
            <a:r>
              <a:rPr lang="zh-CN"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着力解决好城市住房突出问题和保障改善民生，让全面建成小康社会的成果充分彰显</a:t>
            </a:r>
            <a:endParaRPr lang="zh-CN"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8" name="TextBox 24"/>
          <p:cNvSpPr txBox="1"/>
          <p:nvPr/>
        </p:nvSpPr>
        <p:spPr>
          <a:xfrm>
            <a:off x="1391625" y="2420752"/>
            <a:ext cx="2468880" cy="368300"/>
          </a:xfrm>
          <a:prstGeom prst="rect">
            <a:avLst/>
          </a:prstGeom>
          <a:noFill/>
        </p:spPr>
        <p:txBody>
          <a:bodyPr wrap="none" rtlCol="0">
            <a:spAutoFit/>
          </a:bodyPr>
          <a:p>
            <a:pPr algn="r"/>
            <a:r>
              <a:rPr dirty="0">
                <a:latin typeface="微软雅黑" panose="020B0503020204020204" pitchFamily="34" charset="-122"/>
                <a:ea typeface="微软雅黑" panose="020B0503020204020204" pitchFamily="34" charset="-122"/>
                <a:cs typeface="微软雅黑" panose="020B0503020204020204" pitchFamily="34" charset="-122"/>
                <a:sym typeface="思源黑体 CN Light" panose="020B0300000000000000" pitchFamily="34" charset="-122"/>
              </a:rPr>
              <a:t>下大力解决好住房问题</a:t>
            </a:r>
            <a:endParaRPr dirty="0">
              <a:latin typeface="微软雅黑" panose="020B0503020204020204" pitchFamily="34" charset="-122"/>
              <a:ea typeface="微软雅黑" panose="020B0503020204020204" pitchFamily="34" charset="-122"/>
              <a:cs typeface="微软雅黑" panose="020B0503020204020204" pitchFamily="34" charset="-122"/>
              <a:sym typeface="思源黑体 CN Light" panose="020B0300000000000000" pitchFamily="34" charset="-122"/>
            </a:endParaRPr>
          </a:p>
        </p:txBody>
      </p:sp>
      <p:sp>
        <p:nvSpPr>
          <p:cNvPr id="7" name="TextBox 24"/>
          <p:cNvSpPr txBox="1"/>
          <p:nvPr/>
        </p:nvSpPr>
        <p:spPr>
          <a:xfrm>
            <a:off x="7969590" y="2409957"/>
            <a:ext cx="2736850" cy="368300"/>
          </a:xfrm>
          <a:prstGeom prst="rect">
            <a:avLst/>
          </a:prstGeom>
          <a:noFill/>
        </p:spPr>
        <p:txBody>
          <a:bodyPr wrap="none" rtlCol="0">
            <a:spAutoFit/>
          </a:bodyPr>
          <a:lstStyle/>
          <a:p>
            <a:pPr algn="r"/>
            <a:r>
              <a:rPr dirty="0">
                <a:latin typeface="微软雅黑" panose="020B0503020204020204" pitchFamily="34" charset="-122"/>
                <a:ea typeface="微软雅黑" panose="020B0503020204020204" pitchFamily="34" charset="-122"/>
                <a:cs typeface="微软雅黑" panose="020B0503020204020204" pitchFamily="34" charset="-122"/>
                <a:sym typeface="思源黑体 CN Light" panose="020B0300000000000000" pitchFamily="34" charset="-122"/>
              </a:rPr>
              <a:t>下大力抓好20项民生工程</a:t>
            </a:r>
            <a:endParaRPr dirty="0">
              <a:latin typeface="微软雅黑" panose="020B0503020204020204" pitchFamily="34" charset="-122"/>
              <a:ea typeface="微软雅黑" panose="020B0503020204020204" pitchFamily="34" charset="-122"/>
              <a:cs typeface="微软雅黑" panose="020B0503020204020204" pitchFamily="34" charset="-122"/>
              <a:sym typeface="思源黑体 CN Light" panose="020B0300000000000000" pitchFamily="34" charset="-122"/>
            </a:endParaRPr>
          </a:p>
        </p:txBody>
      </p:sp>
      <p:sp>
        <p:nvSpPr>
          <p:cNvPr id="8" name="TextBox 24"/>
          <p:cNvSpPr txBox="1"/>
          <p:nvPr/>
        </p:nvSpPr>
        <p:spPr>
          <a:xfrm>
            <a:off x="1272880" y="4513712"/>
            <a:ext cx="3154680" cy="368300"/>
          </a:xfrm>
          <a:prstGeom prst="rect">
            <a:avLst/>
          </a:prstGeom>
          <a:noFill/>
        </p:spPr>
        <p:txBody>
          <a:bodyPr wrap="none" rtlCol="0">
            <a:spAutoFit/>
          </a:bodyPr>
          <a:lstStyle/>
          <a:p>
            <a:pPr algn="r"/>
            <a:r>
              <a:rPr dirty="0">
                <a:latin typeface="微软雅黑" panose="020B0503020204020204" pitchFamily="34" charset="-122"/>
                <a:ea typeface="微软雅黑" panose="020B0503020204020204" pitchFamily="34" charset="-122"/>
                <a:cs typeface="微软雅黑" panose="020B0503020204020204" pitchFamily="34" charset="-122"/>
                <a:sym typeface="思源黑体 CN Light" panose="020B0300000000000000" pitchFamily="34" charset="-122"/>
              </a:rPr>
              <a:t>下大力抓好重点群体就业工作</a:t>
            </a:r>
            <a:endParaRPr dirty="0">
              <a:latin typeface="微软雅黑" panose="020B0503020204020204" pitchFamily="34" charset="-122"/>
              <a:ea typeface="微软雅黑" panose="020B0503020204020204" pitchFamily="34" charset="-122"/>
              <a:cs typeface="微软雅黑" panose="020B0503020204020204" pitchFamily="34" charset="-122"/>
              <a:sym typeface="思源黑体 CN Light" panose="020B0300000000000000" pitchFamily="34" charset="-122"/>
            </a:endParaRPr>
          </a:p>
        </p:txBody>
      </p:sp>
      <p:sp>
        <p:nvSpPr>
          <p:cNvPr id="5" name="矩形 4"/>
          <p:cNvSpPr/>
          <p:nvPr/>
        </p:nvSpPr>
        <p:spPr>
          <a:xfrm flipH="1">
            <a:off x="-24765" y="6525895"/>
            <a:ext cx="12228830" cy="360680"/>
          </a:xfrm>
          <a:prstGeom prst="rect">
            <a:avLst/>
          </a:prstGeom>
          <a:gradFill>
            <a:gsLst>
              <a:gs pos="0">
                <a:srgbClr val="D8090F"/>
              </a:gs>
              <a:gs pos="100000">
                <a:srgbClr val="C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24"/>
          <p:cNvSpPr txBox="1"/>
          <p:nvPr/>
        </p:nvSpPr>
        <p:spPr>
          <a:xfrm>
            <a:off x="7834970" y="4581022"/>
            <a:ext cx="3383280" cy="368300"/>
          </a:xfrm>
          <a:prstGeom prst="rect">
            <a:avLst/>
          </a:prstGeom>
          <a:noFill/>
        </p:spPr>
        <p:txBody>
          <a:bodyPr wrap="none" rtlCol="0">
            <a:spAutoFit/>
          </a:bodyPr>
          <a:p>
            <a:pPr algn="r"/>
            <a:r>
              <a:rPr dirty="0">
                <a:latin typeface="微软雅黑" panose="020B0503020204020204" pitchFamily="34" charset="-122"/>
                <a:ea typeface="微软雅黑" panose="020B0503020204020204" pitchFamily="34" charset="-122"/>
                <a:cs typeface="微软雅黑" panose="020B0503020204020204" pitchFamily="34" charset="-122"/>
                <a:sym typeface="思源黑体 CN Light" panose="020B0300000000000000" pitchFamily="34" charset="-122"/>
              </a:rPr>
              <a:t>下大力推动社会事业高质量发展</a:t>
            </a:r>
            <a:endParaRPr dirty="0">
              <a:latin typeface="微软雅黑" panose="020B0503020204020204" pitchFamily="34" charset="-122"/>
              <a:ea typeface="微软雅黑" panose="020B0503020204020204" pitchFamily="34" charset="-122"/>
              <a:cs typeface="微软雅黑" panose="020B0503020204020204" pitchFamily="34" charset="-122"/>
              <a:sym typeface="思源黑体 CN Light" panose="020B0300000000000000" pitchFamily="34" charset="-122"/>
            </a:endParaRPr>
          </a:p>
        </p:txBody>
      </p:sp>
      <p:grpSp>
        <p:nvGrpSpPr>
          <p:cNvPr id="9" name="组合 8"/>
          <p:cNvGrpSpPr/>
          <p:nvPr/>
        </p:nvGrpSpPr>
        <p:grpSpPr>
          <a:xfrm>
            <a:off x="4357370" y="1877695"/>
            <a:ext cx="3477260" cy="3489960"/>
            <a:chOff x="6862" y="2957"/>
            <a:chExt cx="5476" cy="5496"/>
          </a:xfrm>
        </p:grpSpPr>
        <p:sp>
          <p:nvSpPr>
            <p:cNvPr id="243" name="Freeform 262"/>
            <p:cNvSpPr>
              <a:spLocks noEditPoints="1"/>
            </p:cNvSpPr>
            <p:nvPr/>
          </p:nvSpPr>
          <p:spPr bwMode="auto">
            <a:xfrm>
              <a:off x="7906" y="7116"/>
              <a:ext cx="804" cy="483"/>
            </a:xfrm>
            <a:custGeom>
              <a:avLst/>
              <a:gdLst>
                <a:gd name="T0" fmla="*/ 99 w 400"/>
                <a:gd name="T1" fmla="*/ 184 h 240"/>
                <a:gd name="T2" fmla="*/ 99 w 400"/>
                <a:gd name="T3" fmla="*/ 79 h 240"/>
                <a:gd name="T4" fmla="*/ 140 w 400"/>
                <a:gd name="T5" fmla="*/ 79 h 240"/>
                <a:gd name="T6" fmla="*/ 70 w 400"/>
                <a:gd name="T7" fmla="*/ 0 h 240"/>
                <a:gd name="T8" fmla="*/ 0 w 400"/>
                <a:gd name="T9" fmla="*/ 79 h 240"/>
                <a:gd name="T10" fmla="*/ 40 w 400"/>
                <a:gd name="T11" fmla="*/ 79 h 240"/>
                <a:gd name="T12" fmla="*/ 40 w 400"/>
                <a:gd name="T13" fmla="*/ 200 h 240"/>
                <a:gd name="T14" fmla="*/ 80 w 400"/>
                <a:gd name="T15" fmla="*/ 240 h 240"/>
                <a:gd name="T16" fmla="*/ 260 w 400"/>
                <a:gd name="T17" fmla="*/ 240 h 240"/>
                <a:gd name="T18" fmla="*/ 209 w 400"/>
                <a:gd name="T19" fmla="*/ 184 h 240"/>
                <a:gd name="T20" fmla="*/ 99 w 400"/>
                <a:gd name="T21" fmla="*/ 184 h 240"/>
                <a:gd name="T22" fmla="*/ 359 w 400"/>
                <a:gd name="T23" fmla="*/ 160 h 240"/>
                <a:gd name="T24" fmla="*/ 359 w 400"/>
                <a:gd name="T25" fmla="*/ 40 h 240"/>
                <a:gd name="T26" fmla="*/ 319 w 400"/>
                <a:gd name="T27" fmla="*/ 0 h 240"/>
                <a:gd name="T28" fmla="*/ 140 w 400"/>
                <a:gd name="T29" fmla="*/ 0 h 240"/>
                <a:gd name="T30" fmla="*/ 191 w 400"/>
                <a:gd name="T31" fmla="*/ 56 h 240"/>
                <a:gd name="T32" fmla="*/ 300 w 400"/>
                <a:gd name="T33" fmla="*/ 56 h 240"/>
                <a:gd name="T34" fmla="*/ 300 w 400"/>
                <a:gd name="T35" fmla="*/ 160 h 240"/>
                <a:gd name="T36" fmla="*/ 260 w 400"/>
                <a:gd name="T37" fmla="*/ 160 h 240"/>
                <a:gd name="T38" fmla="*/ 330 w 400"/>
                <a:gd name="T39" fmla="*/ 240 h 240"/>
                <a:gd name="T40" fmla="*/ 400 w 400"/>
                <a:gd name="T41" fmla="*/ 160 h 240"/>
                <a:gd name="T42" fmla="*/ 359 w 400"/>
                <a:gd name="T43" fmla="*/ 16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0" h="240">
                  <a:moveTo>
                    <a:pt x="99" y="184"/>
                  </a:moveTo>
                  <a:cubicBezTo>
                    <a:pt x="99" y="79"/>
                    <a:pt x="99" y="79"/>
                    <a:pt x="99" y="79"/>
                  </a:cubicBezTo>
                  <a:cubicBezTo>
                    <a:pt x="140" y="79"/>
                    <a:pt x="140" y="79"/>
                    <a:pt x="140" y="79"/>
                  </a:cubicBezTo>
                  <a:cubicBezTo>
                    <a:pt x="70" y="0"/>
                    <a:pt x="70" y="0"/>
                    <a:pt x="70" y="0"/>
                  </a:cubicBezTo>
                  <a:cubicBezTo>
                    <a:pt x="0" y="79"/>
                    <a:pt x="0" y="79"/>
                    <a:pt x="0" y="79"/>
                  </a:cubicBezTo>
                  <a:cubicBezTo>
                    <a:pt x="40" y="79"/>
                    <a:pt x="40" y="79"/>
                    <a:pt x="40" y="79"/>
                  </a:cubicBezTo>
                  <a:cubicBezTo>
                    <a:pt x="40" y="200"/>
                    <a:pt x="40" y="200"/>
                    <a:pt x="40" y="200"/>
                  </a:cubicBezTo>
                  <a:cubicBezTo>
                    <a:pt x="40" y="222"/>
                    <a:pt x="58" y="240"/>
                    <a:pt x="80" y="240"/>
                  </a:cubicBezTo>
                  <a:cubicBezTo>
                    <a:pt x="260" y="240"/>
                    <a:pt x="260" y="240"/>
                    <a:pt x="260" y="240"/>
                  </a:cubicBezTo>
                  <a:cubicBezTo>
                    <a:pt x="209" y="184"/>
                    <a:pt x="209" y="184"/>
                    <a:pt x="209" y="184"/>
                  </a:cubicBezTo>
                  <a:lnTo>
                    <a:pt x="99" y="184"/>
                  </a:lnTo>
                  <a:close/>
                  <a:moveTo>
                    <a:pt x="359" y="160"/>
                  </a:moveTo>
                  <a:cubicBezTo>
                    <a:pt x="359" y="40"/>
                    <a:pt x="359" y="40"/>
                    <a:pt x="359" y="40"/>
                  </a:cubicBezTo>
                  <a:cubicBezTo>
                    <a:pt x="359" y="18"/>
                    <a:pt x="341" y="0"/>
                    <a:pt x="319" y="0"/>
                  </a:cubicBezTo>
                  <a:cubicBezTo>
                    <a:pt x="140" y="0"/>
                    <a:pt x="140" y="0"/>
                    <a:pt x="140" y="0"/>
                  </a:cubicBezTo>
                  <a:cubicBezTo>
                    <a:pt x="191" y="56"/>
                    <a:pt x="191" y="56"/>
                    <a:pt x="191" y="56"/>
                  </a:cubicBezTo>
                  <a:cubicBezTo>
                    <a:pt x="300" y="56"/>
                    <a:pt x="300" y="56"/>
                    <a:pt x="300" y="56"/>
                  </a:cubicBezTo>
                  <a:cubicBezTo>
                    <a:pt x="300" y="160"/>
                    <a:pt x="300" y="160"/>
                    <a:pt x="300" y="160"/>
                  </a:cubicBezTo>
                  <a:cubicBezTo>
                    <a:pt x="260" y="160"/>
                    <a:pt x="260" y="160"/>
                    <a:pt x="260" y="160"/>
                  </a:cubicBezTo>
                  <a:cubicBezTo>
                    <a:pt x="330" y="240"/>
                    <a:pt x="330" y="240"/>
                    <a:pt x="330" y="240"/>
                  </a:cubicBezTo>
                  <a:cubicBezTo>
                    <a:pt x="400" y="160"/>
                    <a:pt x="400" y="160"/>
                    <a:pt x="400" y="160"/>
                  </a:cubicBezTo>
                  <a:lnTo>
                    <a:pt x="359" y="160"/>
                  </a:lnTo>
                  <a:close/>
                </a:path>
              </a:pathLst>
            </a:custGeom>
            <a:solidFill>
              <a:srgbClr val="D8090F"/>
            </a:solidFill>
            <a:ln>
              <a:solidFill>
                <a:srgbClr val="D8090F"/>
              </a:solidFill>
            </a:ln>
          </p:spPr>
          <p:txBody>
            <a:bodyPr vert="horz" wrap="square" lIns="57150" tIns="28575" rIns="57150" bIns="28575" numCol="1" anchor="t" anchorCtr="0" compatLnSpc="1"/>
            <a:p>
              <a:endParaRPr lang="en-AU" sz="1180"/>
            </a:p>
          </p:txBody>
        </p:sp>
        <p:sp>
          <p:nvSpPr>
            <p:cNvPr id="31" name="Freeform 101"/>
            <p:cNvSpPr>
              <a:spLocks noChangeArrowheads="1"/>
            </p:cNvSpPr>
            <p:nvPr/>
          </p:nvSpPr>
          <p:spPr bwMode="auto">
            <a:xfrm>
              <a:off x="10734" y="4200"/>
              <a:ext cx="665" cy="512"/>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rgbClr val="D8090F"/>
            </a:solidFill>
            <a:ln>
              <a:noFill/>
            </a:ln>
            <a:effectLst/>
          </p:spPr>
          <p:txBody>
            <a:bodyPr wrap="none" anchor="ctr"/>
            <a:p>
              <a:endParaRPr lang="en-US" sz="765"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任意多边形 11"/>
            <p:cNvSpPr/>
            <p:nvPr/>
          </p:nvSpPr>
          <p:spPr>
            <a:xfrm>
              <a:off x="6862" y="2957"/>
              <a:ext cx="2238" cy="2256"/>
            </a:xfrm>
            <a:custGeom>
              <a:avLst/>
              <a:gdLst>
                <a:gd name="connsiteX0" fmla="*/ 4077146 w 4229778"/>
                <a:gd name="connsiteY0" fmla="*/ 2483128 h 4236914"/>
                <a:gd name="connsiteX1" fmla="*/ 4229778 w 4229778"/>
                <a:gd name="connsiteY1" fmla="*/ 2483128 h 4236914"/>
                <a:gd name="connsiteX2" fmla="*/ 4219362 w 4229778"/>
                <a:gd name="connsiteY2" fmla="*/ 2551377 h 4236914"/>
                <a:gd name="connsiteX3" fmla="*/ 2495141 w 4229778"/>
                <a:gd name="connsiteY3" fmla="*/ 4233021 h 4236914"/>
                <a:gd name="connsiteX4" fmla="*/ 2465953 w 4229778"/>
                <a:gd name="connsiteY4" fmla="*/ 4236914 h 4236914"/>
                <a:gd name="connsiteX5" fmla="*/ 2465953 w 4229778"/>
                <a:gd name="connsiteY5" fmla="*/ 4084652 h 4236914"/>
                <a:gd name="connsiteX6" fmla="*/ 2468402 w 4229778"/>
                <a:gd name="connsiteY6" fmla="*/ 4084325 h 4236914"/>
                <a:gd name="connsiteX7" fmla="*/ 4071376 w 4229778"/>
                <a:gd name="connsiteY7" fmla="*/ 2520934 h 4236914"/>
                <a:gd name="connsiteX8" fmla="*/ 0 w 4229778"/>
                <a:gd name="connsiteY8" fmla="*/ 2483128 h 4236914"/>
                <a:gd name="connsiteX9" fmla="*/ 152633 w 4229778"/>
                <a:gd name="connsiteY9" fmla="*/ 2483128 h 4236914"/>
                <a:gd name="connsiteX10" fmla="*/ 158402 w 4229778"/>
                <a:gd name="connsiteY10" fmla="*/ 2520934 h 4236914"/>
                <a:gd name="connsiteX11" fmla="*/ 1591922 w 4229778"/>
                <a:gd name="connsiteY11" fmla="*/ 4046344 h 4236914"/>
                <a:gd name="connsiteX12" fmla="*/ 1729353 w 4229778"/>
                <a:gd name="connsiteY12" fmla="*/ 4077148 h 4236914"/>
                <a:gd name="connsiteX13" fmla="*/ 1729353 w 4229778"/>
                <a:gd name="connsiteY13" fmla="*/ 4231837 h 4236914"/>
                <a:gd name="connsiteX14" fmla="*/ 1552366 w 4229778"/>
                <a:gd name="connsiteY14" fmla="*/ 4192167 h 4236914"/>
                <a:gd name="connsiteX15" fmla="*/ 10416 w 4229778"/>
                <a:gd name="connsiteY15" fmla="*/ 2551377 h 4236914"/>
                <a:gd name="connsiteX16" fmla="*/ 1729353 w 4229778"/>
                <a:gd name="connsiteY16" fmla="*/ 5078 h 4236914"/>
                <a:gd name="connsiteX17" fmla="*/ 1729353 w 4229778"/>
                <a:gd name="connsiteY17" fmla="*/ 159767 h 4236914"/>
                <a:gd name="connsiteX18" fmla="*/ 1591922 w 4229778"/>
                <a:gd name="connsiteY18" fmla="*/ 190570 h 4236914"/>
                <a:gd name="connsiteX19" fmla="*/ 158402 w 4229778"/>
                <a:gd name="connsiteY19" fmla="*/ 1715980 h 4236914"/>
                <a:gd name="connsiteX20" fmla="*/ 153740 w 4229778"/>
                <a:gd name="connsiteY20" fmla="*/ 1746528 h 4236914"/>
                <a:gd name="connsiteX21" fmla="*/ 1108 w 4229778"/>
                <a:gd name="connsiteY21" fmla="*/ 1746528 h 4236914"/>
                <a:gd name="connsiteX22" fmla="*/ 10416 w 4229778"/>
                <a:gd name="connsiteY22" fmla="*/ 1685537 h 4236914"/>
                <a:gd name="connsiteX23" fmla="*/ 1552366 w 4229778"/>
                <a:gd name="connsiteY23" fmla="*/ 44747 h 4236914"/>
                <a:gd name="connsiteX24" fmla="*/ 2465953 w 4229778"/>
                <a:gd name="connsiteY24" fmla="*/ 0 h 4236914"/>
                <a:gd name="connsiteX25" fmla="*/ 2495141 w 4229778"/>
                <a:gd name="connsiteY25" fmla="*/ 3893 h 4236914"/>
                <a:gd name="connsiteX26" fmla="*/ 4219362 w 4229778"/>
                <a:gd name="connsiteY26" fmla="*/ 1685537 h 4236914"/>
                <a:gd name="connsiteX27" fmla="*/ 4228670 w 4229778"/>
                <a:gd name="connsiteY27" fmla="*/ 1746528 h 4236914"/>
                <a:gd name="connsiteX28" fmla="*/ 4076038 w 4229778"/>
                <a:gd name="connsiteY28" fmla="*/ 1746528 h 4236914"/>
                <a:gd name="connsiteX29" fmla="*/ 4071376 w 4229778"/>
                <a:gd name="connsiteY29" fmla="*/ 1715980 h 4236914"/>
                <a:gd name="connsiteX30" fmla="*/ 2468402 w 4229778"/>
                <a:gd name="connsiteY30" fmla="*/ 152589 h 4236914"/>
                <a:gd name="connsiteX31" fmla="*/ 2465953 w 4229778"/>
                <a:gd name="connsiteY31" fmla="*/ 152263 h 4236914"/>
                <a:gd name="connsiteX0-1" fmla="*/ 4077146 w 4229778"/>
                <a:gd name="connsiteY0-2" fmla="*/ 2483128 h 4236914"/>
                <a:gd name="connsiteX1-3" fmla="*/ 4229778 w 4229778"/>
                <a:gd name="connsiteY1-4" fmla="*/ 2483128 h 4236914"/>
                <a:gd name="connsiteX2-5" fmla="*/ 4219362 w 4229778"/>
                <a:gd name="connsiteY2-6" fmla="*/ 2551377 h 4236914"/>
                <a:gd name="connsiteX3-7" fmla="*/ 2495141 w 4229778"/>
                <a:gd name="connsiteY3-8" fmla="*/ 4233021 h 4236914"/>
                <a:gd name="connsiteX4-9" fmla="*/ 2465953 w 4229778"/>
                <a:gd name="connsiteY4-10" fmla="*/ 4236914 h 4236914"/>
                <a:gd name="connsiteX5-11" fmla="*/ 2465953 w 4229778"/>
                <a:gd name="connsiteY5-12" fmla="*/ 4084652 h 4236914"/>
                <a:gd name="connsiteX6-13" fmla="*/ 2468402 w 4229778"/>
                <a:gd name="connsiteY6-14" fmla="*/ 4084325 h 4236914"/>
                <a:gd name="connsiteX7-15" fmla="*/ 4071376 w 4229778"/>
                <a:gd name="connsiteY7-16" fmla="*/ 2520934 h 4236914"/>
                <a:gd name="connsiteX8-17" fmla="*/ 4077146 w 4229778"/>
                <a:gd name="connsiteY8-18" fmla="*/ 2483128 h 4236914"/>
                <a:gd name="connsiteX9-19" fmla="*/ 0 w 4229778"/>
                <a:gd name="connsiteY9-20" fmla="*/ 2483128 h 4236914"/>
                <a:gd name="connsiteX10-21" fmla="*/ 152633 w 4229778"/>
                <a:gd name="connsiteY10-22" fmla="*/ 2483128 h 4236914"/>
                <a:gd name="connsiteX11-23" fmla="*/ 1591922 w 4229778"/>
                <a:gd name="connsiteY11-24" fmla="*/ 4046344 h 4236914"/>
                <a:gd name="connsiteX12-25" fmla="*/ 1729353 w 4229778"/>
                <a:gd name="connsiteY12-26" fmla="*/ 4077148 h 4236914"/>
                <a:gd name="connsiteX13-27" fmla="*/ 1729353 w 4229778"/>
                <a:gd name="connsiteY13-28" fmla="*/ 4231837 h 4236914"/>
                <a:gd name="connsiteX14-29" fmla="*/ 1552366 w 4229778"/>
                <a:gd name="connsiteY14-30" fmla="*/ 4192167 h 4236914"/>
                <a:gd name="connsiteX15-31" fmla="*/ 10416 w 4229778"/>
                <a:gd name="connsiteY15-32" fmla="*/ 2551377 h 4236914"/>
                <a:gd name="connsiteX16-33" fmla="*/ 0 w 4229778"/>
                <a:gd name="connsiteY16-34" fmla="*/ 2483128 h 4236914"/>
                <a:gd name="connsiteX17-35" fmla="*/ 1729353 w 4229778"/>
                <a:gd name="connsiteY17-36" fmla="*/ 5078 h 4236914"/>
                <a:gd name="connsiteX18-37" fmla="*/ 1729353 w 4229778"/>
                <a:gd name="connsiteY18-38" fmla="*/ 159767 h 4236914"/>
                <a:gd name="connsiteX19-39" fmla="*/ 1591922 w 4229778"/>
                <a:gd name="connsiteY19-40" fmla="*/ 190570 h 4236914"/>
                <a:gd name="connsiteX20-41" fmla="*/ 158402 w 4229778"/>
                <a:gd name="connsiteY20-42" fmla="*/ 1715980 h 4236914"/>
                <a:gd name="connsiteX21-43" fmla="*/ 153740 w 4229778"/>
                <a:gd name="connsiteY21-44" fmla="*/ 1746528 h 4236914"/>
                <a:gd name="connsiteX22-45" fmla="*/ 1108 w 4229778"/>
                <a:gd name="connsiteY22-46" fmla="*/ 1746528 h 4236914"/>
                <a:gd name="connsiteX23-47" fmla="*/ 10416 w 4229778"/>
                <a:gd name="connsiteY23-48" fmla="*/ 1685537 h 4236914"/>
                <a:gd name="connsiteX24-49" fmla="*/ 1552366 w 4229778"/>
                <a:gd name="connsiteY24-50" fmla="*/ 44747 h 4236914"/>
                <a:gd name="connsiteX25-51" fmla="*/ 1729353 w 4229778"/>
                <a:gd name="connsiteY25-52" fmla="*/ 5078 h 4236914"/>
                <a:gd name="connsiteX26-53" fmla="*/ 2465953 w 4229778"/>
                <a:gd name="connsiteY26-54" fmla="*/ 0 h 4236914"/>
                <a:gd name="connsiteX27-55" fmla="*/ 2495141 w 4229778"/>
                <a:gd name="connsiteY27-56" fmla="*/ 3893 h 4236914"/>
                <a:gd name="connsiteX28-57" fmla="*/ 4219362 w 4229778"/>
                <a:gd name="connsiteY28-58" fmla="*/ 1685537 h 4236914"/>
                <a:gd name="connsiteX29-59" fmla="*/ 4228670 w 4229778"/>
                <a:gd name="connsiteY29-60" fmla="*/ 1746528 h 4236914"/>
                <a:gd name="connsiteX30-61" fmla="*/ 4076038 w 4229778"/>
                <a:gd name="connsiteY30-62" fmla="*/ 1746528 h 4236914"/>
                <a:gd name="connsiteX31-63" fmla="*/ 4071376 w 4229778"/>
                <a:gd name="connsiteY31-64" fmla="*/ 1715980 h 4236914"/>
                <a:gd name="connsiteX32" fmla="*/ 2468402 w 4229778"/>
                <a:gd name="connsiteY32" fmla="*/ 152589 h 4236914"/>
                <a:gd name="connsiteX33" fmla="*/ 2465953 w 4229778"/>
                <a:gd name="connsiteY33" fmla="*/ 152263 h 4236914"/>
                <a:gd name="connsiteX34" fmla="*/ 2465953 w 4229778"/>
                <a:gd name="connsiteY34" fmla="*/ 0 h 4236914"/>
                <a:gd name="connsiteX0-65" fmla="*/ 4077146 w 4229778"/>
                <a:gd name="connsiteY0-66" fmla="*/ 2483128 h 4236914"/>
                <a:gd name="connsiteX1-67" fmla="*/ 4229778 w 4229778"/>
                <a:gd name="connsiteY1-68" fmla="*/ 2483128 h 4236914"/>
                <a:gd name="connsiteX2-69" fmla="*/ 4219362 w 4229778"/>
                <a:gd name="connsiteY2-70" fmla="*/ 2551377 h 4236914"/>
                <a:gd name="connsiteX3-71" fmla="*/ 2495141 w 4229778"/>
                <a:gd name="connsiteY3-72" fmla="*/ 4233021 h 4236914"/>
                <a:gd name="connsiteX4-73" fmla="*/ 2465953 w 4229778"/>
                <a:gd name="connsiteY4-74" fmla="*/ 4236914 h 4236914"/>
                <a:gd name="connsiteX5-75" fmla="*/ 2465953 w 4229778"/>
                <a:gd name="connsiteY5-76" fmla="*/ 4084652 h 4236914"/>
                <a:gd name="connsiteX6-77" fmla="*/ 2468402 w 4229778"/>
                <a:gd name="connsiteY6-78" fmla="*/ 4084325 h 4236914"/>
                <a:gd name="connsiteX7-79" fmla="*/ 4071376 w 4229778"/>
                <a:gd name="connsiteY7-80" fmla="*/ 2520934 h 4236914"/>
                <a:gd name="connsiteX8-81" fmla="*/ 4077146 w 4229778"/>
                <a:gd name="connsiteY8-82" fmla="*/ 2483128 h 4236914"/>
                <a:gd name="connsiteX9-83" fmla="*/ 0 w 4229778"/>
                <a:gd name="connsiteY9-84" fmla="*/ 2483128 h 4236914"/>
                <a:gd name="connsiteX10-85" fmla="*/ 1591922 w 4229778"/>
                <a:gd name="connsiteY10-86" fmla="*/ 4046344 h 4236914"/>
                <a:gd name="connsiteX11-87" fmla="*/ 1729353 w 4229778"/>
                <a:gd name="connsiteY11-88" fmla="*/ 4077148 h 4236914"/>
                <a:gd name="connsiteX12-89" fmla="*/ 1729353 w 4229778"/>
                <a:gd name="connsiteY12-90" fmla="*/ 4231837 h 4236914"/>
                <a:gd name="connsiteX13-91" fmla="*/ 1552366 w 4229778"/>
                <a:gd name="connsiteY13-92" fmla="*/ 4192167 h 4236914"/>
                <a:gd name="connsiteX14-93" fmla="*/ 10416 w 4229778"/>
                <a:gd name="connsiteY14-94" fmla="*/ 2551377 h 4236914"/>
                <a:gd name="connsiteX15-95" fmla="*/ 0 w 4229778"/>
                <a:gd name="connsiteY15-96" fmla="*/ 2483128 h 4236914"/>
                <a:gd name="connsiteX16-97" fmla="*/ 1729353 w 4229778"/>
                <a:gd name="connsiteY16-98" fmla="*/ 5078 h 4236914"/>
                <a:gd name="connsiteX17-99" fmla="*/ 1729353 w 4229778"/>
                <a:gd name="connsiteY17-100" fmla="*/ 159767 h 4236914"/>
                <a:gd name="connsiteX18-101" fmla="*/ 1591922 w 4229778"/>
                <a:gd name="connsiteY18-102" fmla="*/ 190570 h 4236914"/>
                <a:gd name="connsiteX19-103" fmla="*/ 158402 w 4229778"/>
                <a:gd name="connsiteY19-104" fmla="*/ 1715980 h 4236914"/>
                <a:gd name="connsiteX20-105" fmla="*/ 153740 w 4229778"/>
                <a:gd name="connsiteY20-106" fmla="*/ 1746528 h 4236914"/>
                <a:gd name="connsiteX21-107" fmla="*/ 1108 w 4229778"/>
                <a:gd name="connsiteY21-108" fmla="*/ 1746528 h 4236914"/>
                <a:gd name="connsiteX22-109" fmla="*/ 10416 w 4229778"/>
                <a:gd name="connsiteY22-110" fmla="*/ 1685537 h 4236914"/>
                <a:gd name="connsiteX23-111" fmla="*/ 1552366 w 4229778"/>
                <a:gd name="connsiteY23-112" fmla="*/ 44747 h 4236914"/>
                <a:gd name="connsiteX24-113" fmla="*/ 1729353 w 4229778"/>
                <a:gd name="connsiteY24-114" fmla="*/ 5078 h 4236914"/>
                <a:gd name="connsiteX25-115" fmla="*/ 2465953 w 4229778"/>
                <a:gd name="connsiteY25-116" fmla="*/ 0 h 4236914"/>
                <a:gd name="connsiteX26-117" fmla="*/ 2495141 w 4229778"/>
                <a:gd name="connsiteY26-118" fmla="*/ 3893 h 4236914"/>
                <a:gd name="connsiteX27-119" fmla="*/ 4219362 w 4229778"/>
                <a:gd name="connsiteY27-120" fmla="*/ 1685537 h 4236914"/>
                <a:gd name="connsiteX28-121" fmla="*/ 4228670 w 4229778"/>
                <a:gd name="connsiteY28-122" fmla="*/ 1746528 h 4236914"/>
                <a:gd name="connsiteX29-123" fmla="*/ 4076038 w 4229778"/>
                <a:gd name="connsiteY29-124" fmla="*/ 1746528 h 4236914"/>
                <a:gd name="connsiteX30-125" fmla="*/ 4071376 w 4229778"/>
                <a:gd name="connsiteY30-126" fmla="*/ 1715980 h 4236914"/>
                <a:gd name="connsiteX31-127" fmla="*/ 2468402 w 4229778"/>
                <a:gd name="connsiteY31-128" fmla="*/ 152589 h 4236914"/>
                <a:gd name="connsiteX32-129" fmla="*/ 2465953 w 4229778"/>
                <a:gd name="connsiteY32-130" fmla="*/ 152263 h 4236914"/>
                <a:gd name="connsiteX33-131" fmla="*/ 2465953 w 4229778"/>
                <a:gd name="connsiteY33-132" fmla="*/ 0 h 4236914"/>
                <a:gd name="connsiteX0-133" fmla="*/ 4076038 w 4228670"/>
                <a:gd name="connsiteY0-134" fmla="*/ 2483128 h 4236914"/>
                <a:gd name="connsiteX1-135" fmla="*/ 4228670 w 4228670"/>
                <a:gd name="connsiteY1-136" fmla="*/ 2483128 h 4236914"/>
                <a:gd name="connsiteX2-137" fmla="*/ 4218254 w 4228670"/>
                <a:gd name="connsiteY2-138" fmla="*/ 2551377 h 4236914"/>
                <a:gd name="connsiteX3-139" fmla="*/ 2494033 w 4228670"/>
                <a:gd name="connsiteY3-140" fmla="*/ 4233021 h 4236914"/>
                <a:gd name="connsiteX4-141" fmla="*/ 2464845 w 4228670"/>
                <a:gd name="connsiteY4-142" fmla="*/ 4236914 h 4236914"/>
                <a:gd name="connsiteX5-143" fmla="*/ 2464845 w 4228670"/>
                <a:gd name="connsiteY5-144" fmla="*/ 4084652 h 4236914"/>
                <a:gd name="connsiteX6-145" fmla="*/ 2467294 w 4228670"/>
                <a:gd name="connsiteY6-146" fmla="*/ 4084325 h 4236914"/>
                <a:gd name="connsiteX7-147" fmla="*/ 4070268 w 4228670"/>
                <a:gd name="connsiteY7-148" fmla="*/ 2520934 h 4236914"/>
                <a:gd name="connsiteX8-149" fmla="*/ 4076038 w 4228670"/>
                <a:gd name="connsiteY8-150" fmla="*/ 2483128 h 4236914"/>
                <a:gd name="connsiteX9-151" fmla="*/ 9308 w 4228670"/>
                <a:gd name="connsiteY9-152" fmla="*/ 2551377 h 4236914"/>
                <a:gd name="connsiteX10-153" fmla="*/ 1590814 w 4228670"/>
                <a:gd name="connsiteY10-154" fmla="*/ 4046344 h 4236914"/>
                <a:gd name="connsiteX11-155" fmla="*/ 1728245 w 4228670"/>
                <a:gd name="connsiteY11-156" fmla="*/ 4077148 h 4236914"/>
                <a:gd name="connsiteX12-157" fmla="*/ 1728245 w 4228670"/>
                <a:gd name="connsiteY12-158" fmla="*/ 4231837 h 4236914"/>
                <a:gd name="connsiteX13-159" fmla="*/ 1551258 w 4228670"/>
                <a:gd name="connsiteY13-160" fmla="*/ 4192167 h 4236914"/>
                <a:gd name="connsiteX14-161" fmla="*/ 9308 w 4228670"/>
                <a:gd name="connsiteY14-162" fmla="*/ 2551377 h 4236914"/>
                <a:gd name="connsiteX15-163" fmla="*/ 1728245 w 4228670"/>
                <a:gd name="connsiteY15-164" fmla="*/ 5078 h 4236914"/>
                <a:gd name="connsiteX16-165" fmla="*/ 1728245 w 4228670"/>
                <a:gd name="connsiteY16-166" fmla="*/ 159767 h 4236914"/>
                <a:gd name="connsiteX17-167" fmla="*/ 1590814 w 4228670"/>
                <a:gd name="connsiteY17-168" fmla="*/ 190570 h 4236914"/>
                <a:gd name="connsiteX18-169" fmla="*/ 157294 w 4228670"/>
                <a:gd name="connsiteY18-170" fmla="*/ 1715980 h 4236914"/>
                <a:gd name="connsiteX19-171" fmla="*/ 152632 w 4228670"/>
                <a:gd name="connsiteY19-172" fmla="*/ 1746528 h 4236914"/>
                <a:gd name="connsiteX20-173" fmla="*/ 0 w 4228670"/>
                <a:gd name="connsiteY20-174" fmla="*/ 1746528 h 4236914"/>
                <a:gd name="connsiteX21-175" fmla="*/ 9308 w 4228670"/>
                <a:gd name="connsiteY21-176" fmla="*/ 1685537 h 4236914"/>
                <a:gd name="connsiteX22-177" fmla="*/ 1551258 w 4228670"/>
                <a:gd name="connsiteY22-178" fmla="*/ 44747 h 4236914"/>
                <a:gd name="connsiteX23-179" fmla="*/ 1728245 w 4228670"/>
                <a:gd name="connsiteY23-180" fmla="*/ 5078 h 4236914"/>
                <a:gd name="connsiteX24-181" fmla="*/ 2464845 w 4228670"/>
                <a:gd name="connsiteY24-182" fmla="*/ 0 h 4236914"/>
                <a:gd name="connsiteX25-183" fmla="*/ 2494033 w 4228670"/>
                <a:gd name="connsiteY25-184" fmla="*/ 3893 h 4236914"/>
                <a:gd name="connsiteX26-185" fmla="*/ 4218254 w 4228670"/>
                <a:gd name="connsiteY26-186" fmla="*/ 1685537 h 4236914"/>
                <a:gd name="connsiteX27-187" fmla="*/ 4227562 w 4228670"/>
                <a:gd name="connsiteY27-188" fmla="*/ 1746528 h 4236914"/>
                <a:gd name="connsiteX28-189" fmla="*/ 4074930 w 4228670"/>
                <a:gd name="connsiteY28-190" fmla="*/ 1746528 h 4236914"/>
                <a:gd name="connsiteX29-191" fmla="*/ 4070268 w 4228670"/>
                <a:gd name="connsiteY29-192" fmla="*/ 1715980 h 4236914"/>
                <a:gd name="connsiteX30-193" fmla="*/ 2467294 w 4228670"/>
                <a:gd name="connsiteY30-194" fmla="*/ 152589 h 4236914"/>
                <a:gd name="connsiteX31-195" fmla="*/ 2464845 w 4228670"/>
                <a:gd name="connsiteY31-196" fmla="*/ 152263 h 4236914"/>
                <a:gd name="connsiteX32-197" fmla="*/ 2464845 w 4228670"/>
                <a:gd name="connsiteY32-198" fmla="*/ 0 h 4236914"/>
                <a:gd name="connsiteX0-199" fmla="*/ 4076038 w 4228670"/>
                <a:gd name="connsiteY0-200" fmla="*/ 2483128 h 4236914"/>
                <a:gd name="connsiteX1-201" fmla="*/ 4228670 w 4228670"/>
                <a:gd name="connsiteY1-202" fmla="*/ 2483128 h 4236914"/>
                <a:gd name="connsiteX2-203" fmla="*/ 4218254 w 4228670"/>
                <a:gd name="connsiteY2-204" fmla="*/ 2551377 h 4236914"/>
                <a:gd name="connsiteX3-205" fmla="*/ 2494033 w 4228670"/>
                <a:gd name="connsiteY3-206" fmla="*/ 4233021 h 4236914"/>
                <a:gd name="connsiteX4-207" fmla="*/ 2464845 w 4228670"/>
                <a:gd name="connsiteY4-208" fmla="*/ 4236914 h 4236914"/>
                <a:gd name="connsiteX5-209" fmla="*/ 2464845 w 4228670"/>
                <a:gd name="connsiteY5-210" fmla="*/ 4084652 h 4236914"/>
                <a:gd name="connsiteX6-211" fmla="*/ 2467294 w 4228670"/>
                <a:gd name="connsiteY6-212" fmla="*/ 4084325 h 4236914"/>
                <a:gd name="connsiteX7-213" fmla="*/ 4070268 w 4228670"/>
                <a:gd name="connsiteY7-214" fmla="*/ 2520934 h 4236914"/>
                <a:gd name="connsiteX8-215" fmla="*/ 4076038 w 4228670"/>
                <a:gd name="connsiteY8-216" fmla="*/ 2483128 h 4236914"/>
                <a:gd name="connsiteX9-217" fmla="*/ 1551258 w 4228670"/>
                <a:gd name="connsiteY9-218" fmla="*/ 4192167 h 4236914"/>
                <a:gd name="connsiteX10-219" fmla="*/ 1590814 w 4228670"/>
                <a:gd name="connsiteY10-220" fmla="*/ 4046344 h 4236914"/>
                <a:gd name="connsiteX11-221" fmla="*/ 1728245 w 4228670"/>
                <a:gd name="connsiteY11-222" fmla="*/ 4077148 h 4236914"/>
                <a:gd name="connsiteX12-223" fmla="*/ 1728245 w 4228670"/>
                <a:gd name="connsiteY12-224" fmla="*/ 4231837 h 4236914"/>
                <a:gd name="connsiteX13-225" fmla="*/ 1551258 w 4228670"/>
                <a:gd name="connsiteY13-226" fmla="*/ 4192167 h 4236914"/>
                <a:gd name="connsiteX14-227" fmla="*/ 1728245 w 4228670"/>
                <a:gd name="connsiteY14-228" fmla="*/ 5078 h 4236914"/>
                <a:gd name="connsiteX15-229" fmla="*/ 1728245 w 4228670"/>
                <a:gd name="connsiteY15-230" fmla="*/ 159767 h 4236914"/>
                <a:gd name="connsiteX16-231" fmla="*/ 1590814 w 4228670"/>
                <a:gd name="connsiteY16-232" fmla="*/ 190570 h 4236914"/>
                <a:gd name="connsiteX17-233" fmla="*/ 157294 w 4228670"/>
                <a:gd name="connsiteY17-234" fmla="*/ 1715980 h 4236914"/>
                <a:gd name="connsiteX18-235" fmla="*/ 152632 w 4228670"/>
                <a:gd name="connsiteY18-236" fmla="*/ 1746528 h 4236914"/>
                <a:gd name="connsiteX19-237" fmla="*/ 0 w 4228670"/>
                <a:gd name="connsiteY19-238" fmla="*/ 1746528 h 4236914"/>
                <a:gd name="connsiteX20-239" fmla="*/ 9308 w 4228670"/>
                <a:gd name="connsiteY20-240" fmla="*/ 1685537 h 4236914"/>
                <a:gd name="connsiteX21-241" fmla="*/ 1551258 w 4228670"/>
                <a:gd name="connsiteY21-242" fmla="*/ 44747 h 4236914"/>
                <a:gd name="connsiteX22-243" fmla="*/ 1728245 w 4228670"/>
                <a:gd name="connsiteY22-244" fmla="*/ 5078 h 4236914"/>
                <a:gd name="connsiteX23-245" fmla="*/ 2464845 w 4228670"/>
                <a:gd name="connsiteY23-246" fmla="*/ 0 h 4236914"/>
                <a:gd name="connsiteX24-247" fmla="*/ 2494033 w 4228670"/>
                <a:gd name="connsiteY24-248" fmla="*/ 3893 h 4236914"/>
                <a:gd name="connsiteX25-249" fmla="*/ 4218254 w 4228670"/>
                <a:gd name="connsiteY25-250" fmla="*/ 1685537 h 4236914"/>
                <a:gd name="connsiteX26-251" fmla="*/ 4227562 w 4228670"/>
                <a:gd name="connsiteY26-252" fmla="*/ 1746528 h 4236914"/>
                <a:gd name="connsiteX27-253" fmla="*/ 4074930 w 4228670"/>
                <a:gd name="connsiteY27-254" fmla="*/ 1746528 h 4236914"/>
                <a:gd name="connsiteX28-255" fmla="*/ 4070268 w 4228670"/>
                <a:gd name="connsiteY28-256" fmla="*/ 1715980 h 4236914"/>
                <a:gd name="connsiteX29-257" fmla="*/ 2467294 w 4228670"/>
                <a:gd name="connsiteY29-258" fmla="*/ 152589 h 4236914"/>
                <a:gd name="connsiteX30-259" fmla="*/ 2464845 w 4228670"/>
                <a:gd name="connsiteY30-260" fmla="*/ 152263 h 4236914"/>
                <a:gd name="connsiteX31-261" fmla="*/ 2464845 w 4228670"/>
                <a:gd name="connsiteY31-262" fmla="*/ 0 h 4236914"/>
                <a:gd name="connsiteX0-263" fmla="*/ 4076038 w 4228670"/>
                <a:gd name="connsiteY0-264" fmla="*/ 2483128 h 4236914"/>
                <a:gd name="connsiteX1-265" fmla="*/ 4228670 w 4228670"/>
                <a:gd name="connsiteY1-266" fmla="*/ 2483128 h 4236914"/>
                <a:gd name="connsiteX2-267" fmla="*/ 4218254 w 4228670"/>
                <a:gd name="connsiteY2-268" fmla="*/ 2551377 h 4236914"/>
                <a:gd name="connsiteX3-269" fmla="*/ 2494033 w 4228670"/>
                <a:gd name="connsiteY3-270" fmla="*/ 4233021 h 4236914"/>
                <a:gd name="connsiteX4-271" fmla="*/ 2464845 w 4228670"/>
                <a:gd name="connsiteY4-272" fmla="*/ 4236914 h 4236914"/>
                <a:gd name="connsiteX5-273" fmla="*/ 2464845 w 4228670"/>
                <a:gd name="connsiteY5-274" fmla="*/ 4084652 h 4236914"/>
                <a:gd name="connsiteX6-275" fmla="*/ 2467294 w 4228670"/>
                <a:gd name="connsiteY6-276" fmla="*/ 4084325 h 4236914"/>
                <a:gd name="connsiteX7-277" fmla="*/ 4070268 w 4228670"/>
                <a:gd name="connsiteY7-278" fmla="*/ 2520934 h 4236914"/>
                <a:gd name="connsiteX8-279" fmla="*/ 4076038 w 4228670"/>
                <a:gd name="connsiteY8-280" fmla="*/ 2483128 h 4236914"/>
                <a:gd name="connsiteX9-281" fmla="*/ 1551258 w 4228670"/>
                <a:gd name="connsiteY9-282" fmla="*/ 4192167 h 4236914"/>
                <a:gd name="connsiteX10-283" fmla="*/ 1728245 w 4228670"/>
                <a:gd name="connsiteY10-284" fmla="*/ 4077148 h 4236914"/>
                <a:gd name="connsiteX11-285" fmla="*/ 1728245 w 4228670"/>
                <a:gd name="connsiteY11-286" fmla="*/ 4231837 h 4236914"/>
                <a:gd name="connsiteX12-287" fmla="*/ 1551258 w 4228670"/>
                <a:gd name="connsiteY12-288" fmla="*/ 4192167 h 4236914"/>
                <a:gd name="connsiteX13-289" fmla="*/ 1728245 w 4228670"/>
                <a:gd name="connsiteY13-290" fmla="*/ 5078 h 4236914"/>
                <a:gd name="connsiteX14-291" fmla="*/ 1728245 w 4228670"/>
                <a:gd name="connsiteY14-292" fmla="*/ 159767 h 4236914"/>
                <a:gd name="connsiteX15-293" fmla="*/ 1590814 w 4228670"/>
                <a:gd name="connsiteY15-294" fmla="*/ 190570 h 4236914"/>
                <a:gd name="connsiteX16-295" fmla="*/ 157294 w 4228670"/>
                <a:gd name="connsiteY16-296" fmla="*/ 1715980 h 4236914"/>
                <a:gd name="connsiteX17-297" fmla="*/ 152632 w 4228670"/>
                <a:gd name="connsiteY17-298" fmla="*/ 1746528 h 4236914"/>
                <a:gd name="connsiteX18-299" fmla="*/ 0 w 4228670"/>
                <a:gd name="connsiteY18-300" fmla="*/ 1746528 h 4236914"/>
                <a:gd name="connsiteX19-301" fmla="*/ 9308 w 4228670"/>
                <a:gd name="connsiteY19-302" fmla="*/ 1685537 h 4236914"/>
                <a:gd name="connsiteX20-303" fmla="*/ 1551258 w 4228670"/>
                <a:gd name="connsiteY20-304" fmla="*/ 44747 h 4236914"/>
                <a:gd name="connsiteX21-305" fmla="*/ 1728245 w 4228670"/>
                <a:gd name="connsiteY21-306" fmla="*/ 5078 h 4236914"/>
                <a:gd name="connsiteX22-307" fmla="*/ 2464845 w 4228670"/>
                <a:gd name="connsiteY22-308" fmla="*/ 0 h 4236914"/>
                <a:gd name="connsiteX23-309" fmla="*/ 2494033 w 4228670"/>
                <a:gd name="connsiteY23-310" fmla="*/ 3893 h 4236914"/>
                <a:gd name="connsiteX24-311" fmla="*/ 4218254 w 4228670"/>
                <a:gd name="connsiteY24-312" fmla="*/ 1685537 h 4236914"/>
                <a:gd name="connsiteX25-313" fmla="*/ 4227562 w 4228670"/>
                <a:gd name="connsiteY25-314" fmla="*/ 1746528 h 4236914"/>
                <a:gd name="connsiteX26-315" fmla="*/ 4074930 w 4228670"/>
                <a:gd name="connsiteY26-316" fmla="*/ 1746528 h 4236914"/>
                <a:gd name="connsiteX27-317" fmla="*/ 4070268 w 4228670"/>
                <a:gd name="connsiteY27-318" fmla="*/ 1715980 h 4236914"/>
                <a:gd name="connsiteX28-319" fmla="*/ 2467294 w 4228670"/>
                <a:gd name="connsiteY28-320" fmla="*/ 152589 h 4236914"/>
                <a:gd name="connsiteX29-321" fmla="*/ 2464845 w 4228670"/>
                <a:gd name="connsiteY29-322" fmla="*/ 152263 h 4236914"/>
                <a:gd name="connsiteX30-323" fmla="*/ 2464845 w 4228670"/>
                <a:gd name="connsiteY30-324" fmla="*/ 0 h 4236914"/>
                <a:gd name="connsiteX0-325" fmla="*/ 4076038 w 4228670"/>
                <a:gd name="connsiteY0-326" fmla="*/ 2483128 h 4236914"/>
                <a:gd name="connsiteX1-327" fmla="*/ 4228670 w 4228670"/>
                <a:gd name="connsiteY1-328" fmla="*/ 2483128 h 4236914"/>
                <a:gd name="connsiteX2-329" fmla="*/ 4218254 w 4228670"/>
                <a:gd name="connsiteY2-330" fmla="*/ 2551377 h 4236914"/>
                <a:gd name="connsiteX3-331" fmla="*/ 2494033 w 4228670"/>
                <a:gd name="connsiteY3-332" fmla="*/ 4233021 h 4236914"/>
                <a:gd name="connsiteX4-333" fmla="*/ 2464845 w 4228670"/>
                <a:gd name="connsiteY4-334" fmla="*/ 4236914 h 4236914"/>
                <a:gd name="connsiteX5-335" fmla="*/ 2464845 w 4228670"/>
                <a:gd name="connsiteY5-336" fmla="*/ 4084652 h 4236914"/>
                <a:gd name="connsiteX6-337" fmla="*/ 2467294 w 4228670"/>
                <a:gd name="connsiteY6-338" fmla="*/ 4084325 h 4236914"/>
                <a:gd name="connsiteX7-339" fmla="*/ 4070268 w 4228670"/>
                <a:gd name="connsiteY7-340" fmla="*/ 2520934 h 4236914"/>
                <a:gd name="connsiteX8-341" fmla="*/ 4076038 w 4228670"/>
                <a:gd name="connsiteY8-342" fmla="*/ 2483128 h 4236914"/>
                <a:gd name="connsiteX9-343" fmla="*/ 1551258 w 4228670"/>
                <a:gd name="connsiteY9-344" fmla="*/ 4192167 h 4236914"/>
                <a:gd name="connsiteX10-345" fmla="*/ 1728245 w 4228670"/>
                <a:gd name="connsiteY10-346" fmla="*/ 4231837 h 4236914"/>
                <a:gd name="connsiteX11-347" fmla="*/ 1551258 w 4228670"/>
                <a:gd name="connsiteY11-348" fmla="*/ 4192167 h 4236914"/>
                <a:gd name="connsiteX12-349" fmla="*/ 1728245 w 4228670"/>
                <a:gd name="connsiteY12-350" fmla="*/ 5078 h 4236914"/>
                <a:gd name="connsiteX13-351" fmla="*/ 1728245 w 4228670"/>
                <a:gd name="connsiteY13-352" fmla="*/ 159767 h 4236914"/>
                <a:gd name="connsiteX14-353" fmla="*/ 1590814 w 4228670"/>
                <a:gd name="connsiteY14-354" fmla="*/ 190570 h 4236914"/>
                <a:gd name="connsiteX15-355" fmla="*/ 157294 w 4228670"/>
                <a:gd name="connsiteY15-356" fmla="*/ 1715980 h 4236914"/>
                <a:gd name="connsiteX16-357" fmla="*/ 152632 w 4228670"/>
                <a:gd name="connsiteY16-358" fmla="*/ 1746528 h 4236914"/>
                <a:gd name="connsiteX17-359" fmla="*/ 0 w 4228670"/>
                <a:gd name="connsiteY17-360" fmla="*/ 1746528 h 4236914"/>
                <a:gd name="connsiteX18-361" fmla="*/ 9308 w 4228670"/>
                <a:gd name="connsiteY18-362" fmla="*/ 1685537 h 4236914"/>
                <a:gd name="connsiteX19-363" fmla="*/ 1551258 w 4228670"/>
                <a:gd name="connsiteY19-364" fmla="*/ 44747 h 4236914"/>
                <a:gd name="connsiteX20-365" fmla="*/ 1728245 w 4228670"/>
                <a:gd name="connsiteY20-366" fmla="*/ 5078 h 4236914"/>
                <a:gd name="connsiteX21-367" fmla="*/ 2464845 w 4228670"/>
                <a:gd name="connsiteY21-368" fmla="*/ 0 h 4236914"/>
                <a:gd name="connsiteX22-369" fmla="*/ 2494033 w 4228670"/>
                <a:gd name="connsiteY22-370" fmla="*/ 3893 h 4236914"/>
                <a:gd name="connsiteX23-371" fmla="*/ 4218254 w 4228670"/>
                <a:gd name="connsiteY23-372" fmla="*/ 1685537 h 4236914"/>
                <a:gd name="connsiteX24-373" fmla="*/ 4227562 w 4228670"/>
                <a:gd name="connsiteY24-374" fmla="*/ 1746528 h 4236914"/>
                <a:gd name="connsiteX25-375" fmla="*/ 4074930 w 4228670"/>
                <a:gd name="connsiteY25-376" fmla="*/ 1746528 h 4236914"/>
                <a:gd name="connsiteX26-377" fmla="*/ 4070268 w 4228670"/>
                <a:gd name="connsiteY26-378" fmla="*/ 1715980 h 4236914"/>
                <a:gd name="connsiteX27-379" fmla="*/ 2467294 w 4228670"/>
                <a:gd name="connsiteY27-380" fmla="*/ 152589 h 4236914"/>
                <a:gd name="connsiteX28-381" fmla="*/ 2464845 w 4228670"/>
                <a:gd name="connsiteY28-382" fmla="*/ 152263 h 4236914"/>
                <a:gd name="connsiteX29-383" fmla="*/ 2464845 w 4228670"/>
                <a:gd name="connsiteY29-384" fmla="*/ 0 h 4236914"/>
                <a:gd name="connsiteX0-385" fmla="*/ 4076038 w 4228670"/>
                <a:gd name="connsiteY0-386" fmla="*/ 2483128 h 4236914"/>
                <a:gd name="connsiteX1-387" fmla="*/ 4228670 w 4228670"/>
                <a:gd name="connsiteY1-388" fmla="*/ 2483128 h 4236914"/>
                <a:gd name="connsiteX2-389" fmla="*/ 4218254 w 4228670"/>
                <a:gd name="connsiteY2-390" fmla="*/ 2551377 h 4236914"/>
                <a:gd name="connsiteX3-391" fmla="*/ 2494033 w 4228670"/>
                <a:gd name="connsiteY3-392" fmla="*/ 4233021 h 4236914"/>
                <a:gd name="connsiteX4-393" fmla="*/ 2464845 w 4228670"/>
                <a:gd name="connsiteY4-394" fmla="*/ 4236914 h 4236914"/>
                <a:gd name="connsiteX5-395" fmla="*/ 2464845 w 4228670"/>
                <a:gd name="connsiteY5-396" fmla="*/ 4084652 h 4236914"/>
                <a:gd name="connsiteX6-397" fmla="*/ 2467294 w 4228670"/>
                <a:gd name="connsiteY6-398" fmla="*/ 4084325 h 4236914"/>
                <a:gd name="connsiteX7-399" fmla="*/ 4070268 w 4228670"/>
                <a:gd name="connsiteY7-400" fmla="*/ 2520934 h 4236914"/>
                <a:gd name="connsiteX8-401" fmla="*/ 4076038 w 4228670"/>
                <a:gd name="connsiteY8-402" fmla="*/ 2483128 h 4236914"/>
                <a:gd name="connsiteX9-403" fmla="*/ 1728245 w 4228670"/>
                <a:gd name="connsiteY9-404" fmla="*/ 5078 h 4236914"/>
                <a:gd name="connsiteX10-405" fmla="*/ 1728245 w 4228670"/>
                <a:gd name="connsiteY10-406" fmla="*/ 159767 h 4236914"/>
                <a:gd name="connsiteX11-407" fmla="*/ 1590814 w 4228670"/>
                <a:gd name="connsiteY11-408" fmla="*/ 190570 h 4236914"/>
                <a:gd name="connsiteX12-409" fmla="*/ 157294 w 4228670"/>
                <a:gd name="connsiteY12-410" fmla="*/ 1715980 h 4236914"/>
                <a:gd name="connsiteX13-411" fmla="*/ 152632 w 4228670"/>
                <a:gd name="connsiteY13-412" fmla="*/ 1746528 h 4236914"/>
                <a:gd name="connsiteX14-413" fmla="*/ 0 w 4228670"/>
                <a:gd name="connsiteY14-414" fmla="*/ 1746528 h 4236914"/>
                <a:gd name="connsiteX15-415" fmla="*/ 9308 w 4228670"/>
                <a:gd name="connsiteY15-416" fmla="*/ 1685537 h 4236914"/>
                <a:gd name="connsiteX16-417" fmla="*/ 1551258 w 4228670"/>
                <a:gd name="connsiteY16-418" fmla="*/ 44747 h 4236914"/>
                <a:gd name="connsiteX17-419" fmla="*/ 1728245 w 4228670"/>
                <a:gd name="connsiteY17-420" fmla="*/ 5078 h 4236914"/>
                <a:gd name="connsiteX18-421" fmla="*/ 2464845 w 4228670"/>
                <a:gd name="connsiteY18-422" fmla="*/ 0 h 4236914"/>
                <a:gd name="connsiteX19-423" fmla="*/ 2494033 w 4228670"/>
                <a:gd name="connsiteY19-424" fmla="*/ 3893 h 4236914"/>
                <a:gd name="connsiteX20-425" fmla="*/ 4218254 w 4228670"/>
                <a:gd name="connsiteY20-426" fmla="*/ 1685537 h 4236914"/>
                <a:gd name="connsiteX21-427" fmla="*/ 4227562 w 4228670"/>
                <a:gd name="connsiteY21-428" fmla="*/ 1746528 h 4236914"/>
                <a:gd name="connsiteX22-429" fmla="*/ 4074930 w 4228670"/>
                <a:gd name="connsiteY22-430" fmla="*/ 1746528 h 4236914"/>
                <a:gd name="connsiteX23-431" fmla="*/ 4070268 w 4228670"/>
                <a:gd name="connsiteY23-432" fmla="*/ 1715980 h 4236914"/>
                <a:gd name="connsiteX24-433" fmla="*/ 2467294 w 4228670"/>
                <a:gd name="connsiteY24-434" fmla="*/ 152589 h 4236914"/>
                <a:gd name="connsiteX25-435" fmla="*/ 2464845 w 4228670"/>
                <a:gd name="connsiteY25-436" fmla="*/ 152263 h 4236914"/>
                <a:gd name="connsiteX26-437" fmla="*/ 2464845 w 4228670"/>
                <a:gd name="connsiteY26-438" fmla="*/ 0 h 4236914"/>
                <a:gd name="connsiteX0-439" fmla="*/ 4076038 w 4228670"/>
                <a:gd name="connsiteY0-440" fmla="*/ 2483128 h 4236914"/>
                <a:gd name="connsiteX1-441" fmla="*/ 4228670 w 4228670"/>
                <a:gd name="connsiteY1-442" fmla="*/ 2483128 h 4236914"/>
                <a:gd name="connsiteX2-443" fmla="*/ 4218254 w 4228670"/>
                <a:gd name="connsiteY2-444" fmla="*/ 2551377 h 4236914"/>
                <a:gd name="connsiteX3-445" fmla="*/ 2494033 w 4228670"/>
                <a:gd name="connsiteY3-446" fmla="*/ 4233021 h 4236914"/>
                <a:gd name="connsiteX4-447" fmla="*/ 2464845 w 4228670"/>
                <a:gd name="connsiteY4-448" fmla="*/ 4236914 h 4236914"/>
                <a:gd name="connsiteX5-449" fmla="*/ 2464845 w 4228670"/>
                <a:gd name="connsiteY5-450" fmla="*/ 4084652 h 4236914"/>
                <a:gd name="connsiteX6-451" fmla="*/ 4070268 w 4228670"/>
                <a:gd name="connsiteY6-452" fmla="*/ 2520934 h 4236914"/>
                <a:gd name="connsiteX7-453" fmla="*/ 4076038 w 4228670"/>
                <a:gd name="connsiteY7-454" fmla="*/ 2483128 h 4236914"/>
                <a:gd name="connsiteX8-455" fmla="*/ 1728245 w 4228670"/>
                <a:gd name="connsiteY8-456" fmla="*/ 5078 h 4236914"/>
                <a:gd name="connsiteX9-457" fmla="*/ 1728245 w 4228670"/>
                <a:gd name="connsiteY9-458" fmla="*/ 159767 h 4236914"/>
                <a:gd name="connsiteX10-459" fmla="*/ 1590814 w 4228670"/>
                <a:gd name="connsiteY10-460" fmla="*/ 190570 h 4236914"/>
                <a:gd name="connsiteX11-461" fmla="*/ 157294 w 4228670"/>
                <a:gd name="connsiteY11-462" fmla="*/ 1715980 h 4236914"/>
                <a:gd name="connsiteX12-463" fmla="*/ 152632 w 4228670"/>
                <a:gd name="connsiteY12-464" fmla="*/ 1746528 h 4236914"/>
                <a:gd name="connsiteX13-465" fmla="*/ 0 w 4228670"/>
                <a:gd name="connsiteY13-466" fmla="*/ 1746528 h 4236914"/>
                <a:gd name="connsiteX14-467" fmla="*/ 9308 w 4228670"/>
                <a:gd name="connsiteY14-468" fmla="*/ 1685537 h 4236914"/>
                <a:gd name="connsiteX15-469" fmla="*/ 1551258 w 4228670"/>
                <a:gd name="connsiteY15-470" fmla="*/ 44747 h 4236914"/>
                <a:gd name="connsiteX16-471" fmla="*/ 1728245 w 4228670"/>
                <a:gd name="connsiteY16-472" fmla="*/ 5078 h 4236914"/>
                <a:gd name="connsiteX17-473" fmla="*/ 2464845 w 4228670"/>
                <a:gd name="connsiteY17-474" fmla="*/ 0 h 4236914"/>
                <a:gd name="connsiteX18-475" fmla="*/ 2494033 w 4228670"/>
                <a:gd name="connsiteY18-476" fmla="*/ 3893 h 4236914"/>
                <a:gd name="connsiteX19-477" fmla="*/ 4218254 w 4228670"/>
                <a:gd name="connsiteY19-478" fmla="*/ 1685537 h 4236914"/>
                <a:gd name="connsiteX20-479" fmla="*/ 4227562 w 4228670"/>
                <a:gd name="connsiteY20-480" fmla="*/ 1746528 h 4236914"/>
                <a:gd name="connsiteX21-481" fmla="*/ 4074930 w 4228670"/>
                <a:gd name="connsiteY21-482" fmla="*/ 1746528 h 4236914"/>
                <a:gd name="connsiteX22-483" fmla="*/ 4070268 w 4228670"/>
                <a:gd name="connsiteY22-484" fmla="*/ 1715980 h 4236914"/>
                <a:gd name="connsiteX23-485" fmla="*/ 2467294 w 4228670"/>
                <a:gd name="connsiteY23-486" fmla="*/ 152589 h 4236914"/>
                <a:gd name="connsiteX24-487" fmla="*/ 2464845 w 4228670"/>
                <a:gd name="connsiteY24-488" fmla="*/ 152263 h 4236914"/>
                <a:gd name="connsiteX25-489" fmla="*/ 2464845 w 4228670"/>
                <a:gd name="connsiteY25-490" fmla="*/ 0 h 4236914"/>
                <a:gd name="connsiteX0-491" fmla="*/ 4076038 w 4228670"/>
                <a:gd name="connsiteY0-492" fmla="*/ 2483128 h 4236914"/>
                <a:gd name="connsiteX1-493" fmla="*/ 4228670 w 4228670"/>
                <a:gd name="connsiteY1-494" fmla="*/ 2483128 h 4236914"/>
                <a:gd name="connsiteX2-495" fmla="*/ 4218254 w 4228670"/>
                <a:gd name="connsiteY2-496" fmla="*/ 2551377 h 4236914"/>
                <a:gd name="connsiteX3-497" fmla="*/ 2494033 w 4228670"/>
                <a:gd name="connsiteY3-498" fmla="*/ 4233021 h 4236914"/>
                <a:gd name="connsiteX4-499" fmla="*/ 2464845 w 4228670"/>
                <a:gd name="connsiteY4-500" fmla="*/ 4236914 h 4236914"/>
                <a:gd name="connsiteX5-501" fmla="*/ 4070268 w 4228670"/>
                <a:gd name="connsiteY5-502" fmla="*/ 2520934 h 4236914"/>
                <a:gd name="connsiteX6-503" fmla="*/ 4076038 w 4228670"/>
                <a:gd name="connsiteY6-504" fmla="*/ 2483128 h 4236914"/>
                <a:gd name="connsiteX7-505" fmla="*/ 1728245 w 4228670"/>
                <a:gd name="connsiteY7-506" fmla="*/ 5078 h 4236914"/>
                <a:gd name="connsiteX8-507" fmla="*/ 1728245 w 4228670"/>
                <a:gd name="connsiteY8-508" fmla="*/ 159767 h 4236914"/>
                <a:gd name="connsiteX9-509" fmla="*/ 1590814 w 4228670"/>
                <a:gd name="connsiteY9-510" fmla="*/ 190570 h 4236914"/>
                <a:gd name="connsiteX10-511" fmla="*/ 157294 w 4228670"/>
                <a:gd name="connsiteY10-512" fmla="*/ 1715980 h 4236914"/>
                <a:gd name="connsiteX11-513" fmla="*/ 152632 w 4228670"/>
                <a:gd name="connsiteY11-514" fmla="*/ 1746528 h 4236914"/>
                <a:gd name="connsiteX12-515" fmla="*/ 0 w 4228670"/>
                <a:gd name="connsiteY12-516" fmla="*/ 1746528 h 4236914"/>
                <a:gd name="connsiteX13-517" fmla="*/ 9308 w 4228670"/>
                <a:gd name="connsiteY13-518" fmla="*/ 1685537 h 4236914"/>
                <a:gd name="connsiteX14-519" fmla="*/ 1551258 w 4228670"/>
                <a:gd name="connsiteY14-520" fmla="*/ 44747 h 4236914"/>
                <a:gd name="connsiteX15-521" fmla="*/ 1728245 w 4228670"/>
                <a:gd name="connsiteY15-522" fmla="*/ 5078 h 4236914"/>
                <a:gd name="connsiteX16-523" fmla="*/ 2464845 w 4228670"/>
                <a:gd name="connsiteY16-524" fmla="*/ 0 h 4236914"/>
                <a:gd name="connsiteX17-525" fmla="*/ 2494033 w 4228670"/>
                <a:gd name="connsiteY17-526" fmla="*/ 3893 h 4236914"/>
                <a:gd name="connsiteX18-527" fmla="*/ 4218254 w 4228670"/>
                <a:gd name="connsiteY18-528" fmla="*/ 1685537 h 4236914"/>
                <a:gd name="connsiteX19-529" fmla="*/ 4227562 w 4228670"/>
                <a:gd name="connsiteY19-530" fmla="*/ 1746528 h 4236914"/>
                <a:gd name="connsiteX20-531" fmla="*/ 4074930 w 4228670"/>
                <a:gd name="connsiteY20-532" fmla="*/ 1746528 h 4236914"/>
                <a:gd name="connsiteX21-533" fmla="*/ 4070268 w 4228670"/>
                <a:gd name="connsiteY21-534" fmla="*/ 1715980 h 4236914"/>
                <a:gd name="connsiteX22-535" fmla="*/ 2467294 w 4228670"/>
                <a:gd name="connsiteY22-536" fmla="*/ 152589 h 4236914"/>
                <a:gd name="connsiteX23-537" fmla="*/ 2464845 w 4228670"/>
                <a:gd name="connsiteY23-538" fmla="*/ 152263 h 4236914"/>
                <a:gd name="connsiteX24-539" fmla="*/ 2464845 w 4228670"/>
                <a:gd name="connsiteY24-540" fmla="*/ 0 h 4236914"/>
                <a:gd name="connsiteX0-541" fmla="*/ 4076038 w 4228670"/>
                <a:gd name="connsiteY0-542" fmla="*/ 2483128 h 4236927"/>
                <a:gd name="connsiteX1-543" fmla="*/ 4228670 w 4228670"/>
                <a:gd name="connsiteY1-544" fmla="*/ 2483128 h 4236927"/>
                <a:gd name="connsiteX2-545" fmla="*/ 4218254 w 4228670"/>
                <a:gd name="connsiteY2-546" fmla="*/ 2551377 h 4236927"/>
                <a:gd name="connsiteX3-547" fmla="*/ 2464845 w 4228670"/>
                <a:gd name="connsiteY3-548" fmla="*/ 4236914 h 4236927"/>
                <a:gd name="connsiteX4-549" fmla="*/ 4070268 w 4228670"/>
                <a:gd name="connsiteY4-550" fmla="*/ 2520934 h 4236927"/>
                <a:gd name="connsiteX5-551" fmla="*/ 4076038 w 4228670"/>
                <a:gd name="connsiteY5-552" fmla="*/ 2483128 h 4236927"/>
                <a:gd name="connsiteX6-553" fmla="*/ 1728245 w 4228670"/>
                <a:gd name="connsiteY6-554" fmla="*/ 5078 h 4236927"/>
                <a:gd name="connsiteX7-555" fmla="*/ 1728245 w 4228670"/>
                <a:gd name="connsiteY7-556" fmla="*/ 159767 h 4236927"/>
                <a:gd name="connsiteX8-557" fmla="*/ 1590814 w 4228670"/>
                <a:gd name="connsiteY8-558" fmla="*/ 190570 h 4236927"/>
                <a:gd name="connsiteX9-559" fmla="*/ 157294 w 4228670"/>
                <a:gd name="connsiteY9-560" fmla="*/ 1715980 h 4236927"/>
                <a:gd name="connsiteX10-561" fmla="*/ 152632 w 4228670"/>
                <a:gd name="connsiteY10-562" fmla="*/ 1746528 h 4236927"/>
                <a:gd name="connsiteX11-563" fmla="*/ 0 w 4228670"/>
                <a:gd name="connsiteY11-564" fmla="*/ 1746528 h 4236927"/>
                <a:gd name="connsiteX12-565" fmla="*/ 9308 w 4228670"/>
                <a:gd name="connsiteY12-566" fmla="*/ 1685537 h 4236927"/>
                <a:gd name="connsiteX13-567" fmla="*/ 1551258 w 4228670"/>
                <a:gd name="connsiteY13-568" fmla="*/ 44747 h 4236927"/>
                <a:gd name="connsiteX14-569" fmla="*/ 1728245 w 4228670"/>
                <a:gd name="connsiteY14-570" fmla="*/ 5078 h 4236927"/>
                <a:gd name="connsiteX15-571" fmla="*/ 2464845 w 4228670"/>
                <a:gd name="connsiteY15-572" fmla="*/ 0 h 4236927"/>
                <a:gd name="connsiteX16-573" fmla="*/ 2494033 w 4228670"/>
                <a:gd name="connsiteY16-574" fmla="*/ 3893 h 4236927"/>
                <a:gd name="connsiteX17-575" fmla="*/ 4218254 w 4228670"/>
                <a:gd name="connsiteY17-576" fmla="*/ 1685537 h 4236927"/>
                <a:gd name="connsiteX18-577" fmla="*/ 4227562 w 4228670"/>
                <a:gd name="connsiteY18-578" fmla="*/ 1746528 h 4236927"/>
                <a:gd name="connsiteX19-579" fmla="*/ 4074930 w 4228670"/>
                <a:gd name="connsiteY19-580" fmla="*/ 1746528 h 4236927"/>
                <a:gd name="connsiteX20-581" fmla="*/ 4070268 w 4228670"/>
                <a:gd name="connsiteY20-582" fmla="*/ 1715980 h 4236927"/>
                <a:gd name="connsiteX21-583" fmla="*/ 2467294 w 4228670"/>
                <a:gd name="connsiteY21-584" fmla="*/ 152589 h 4236927"/>
                <a:gd name="connsiteX22-585" fmla="*/ 2464845 w 4228670"/>
                <a:gd name="connsiteY22-586" fmla="*/ 152263 h 4236927"/>
                <a:gd name="connsiteX23-587" fmla="*/ 2464845 w 4228670"/>
                <a:gd name="connsiteY23-588" fmla="*/ 0 h 4236927"/>
                <a:gd name="connsiteX0-589" fmla="*/ 4076038 w 4228670"/>
                <a:gd name="connsiteY0-590" fmla="*/ 2483128 h 2552367"/>
                <a:gd name="connsiteX1-591" fmla="*/ 4228670 w 4228670"/>
                <a:gd name="connsiteY1-592" fmla="*/ 2483128 h 2552367"/>
                <a:gd name="connsiteX2-593" fmla="*/ 4218254 w 4228670"/>
                <a:gd name="connsiteY2-594" fmla="*/ 2551377 h 2552367"/>
                <a:gd name="connsiteX3-595" fmla="*/ 4070268 w 4228670"/>
                <a:gd name="connsiteY3-596" fmla="*/ 2520934 h 2552367"/>
                <a:gd name="connsiteX4-597" fmla="*/ 4076038 w 4228670"/>
                <a:gd name="connsiteY4-598" fmla="*/ 2483128 h 2552367"/>
                <a:gd name="connsiteX5-599" fmla="*/ 1728245 w 4228670"/>
                <a:gd name="connsiteY5-600" fmla="*/ 5078 h 2552367"/>
                <a:gd name="connsiteX6-601" fmla="*/ 1728245 w 4228670"/>
                <a:gd name="connsiteY6-602" fmla="*/ 159767 h 2552367"/>
                <a:gd name="connsiteX7-603" fmla="*/ 1590814 w 4228670"/>
                <a:gd name="connsiteY7-604" fmla="*/ 190570 h 2552367"/>
                <a:gd name="connsiteX8-605" fmla="*/ 157294 w 4228670"/>
                <a:gd name="connsiteY8-606" fmla="*/ 1715980 h 2552367"/>
                <a:gd name="connsiteX9-607" fmla="*/ 152632 w 4228670"/>
                <a:gd name="connsiteY9-608" fmla="*/ 1746528 h 2552367"/>
                <a:gd name="connsiteX10-609" fmla="*/ 0 w 4228670"/>
                <a:gd name="connsiteY10-610" fmla="*/ 1746528 h 2552367"/>
                <a:gd name="connsiteX11-611" fmla="*/ 9308 w 4228670"/>
                <a:gd name="connsiteY11-612" fmla="*/ 1685537 h 2552367"/>
                <a:gd name="connsiteX12-613" fmla="*/ 1551258 w 4228670"/>
                <a:gd name="connsiteY12-614" fmla="*/ 44747 h 2552367"/>
                <a:gd name="connsiteX13-615" fmla="*/ 1728245 w 4228670"/>
                <a:gd name="connsiteY13-616" fmla="*/ 5078 h 2552367"/>
                <a:gd name="connsiteX14-617" fmla="*/ 2464845 w 4228670"/>
                <a:gd name="connsiteY14-618" fmla="*/ 0 h 2552367"/>
                <a:gd name="connsiteX15-619" fmla="*/ 2494033 w 4228670"/>
                <a:gd name="connsiteY15-620" fmla="*/ 3893 h 2552367"/>
                <a:gd name="connsiteX16-621" fmla="*/ 4218254 w 4228670"/>
                <a:gd name="connsiteY16-622" fmla="*/ 1685537 h 2552367"/>
                <a:gd name="connsiteX17-623" fmla="*/ 4227562 w 4228670"/>
                <a:gd name="connsiteY17-624" fmla="*/ 1746528 h 2552367"/>
                <a:gd name="connsiteX18-625" fmla="*/ 4074930 w 4228670"/>
                <a:gd name="connsiteY18-626" fmla="*/ 1746528 h 2552367"/>
                <a:gd name="connsiteX19-627" fmla="*/ 4070268 w 4228670"/>
                <a:gd name="connsiteY19-628" fmla="*/ 1715980 h 2552367"/>
                <a:gd name="connsiteX20-629" fmla="*/ 2467294 w 4228670"/>
                <a:gd name="connsiteY20-630" fmla="*/ 152589 h 2552367"/>
                <a:gd name="connsiteX21-631" fmla="*/ 2464845 w 4228670"/>
                <a:gd name="connsiteY21-632" fmla="*/ 152263 h 2552367"/>
                <a:gd name="connsiteX22-633" fmla="*/ 2464845 w 4228670"/>
                <a:gd name="connsiteY22-634" fmla="*/ 0 h 2552367"/>
                <a:gd name="connsiteX0-635" fmla="*/ 4076038 w 4228670"/>
                <a:gd name="connsiteY0-636" fmla="*/ 2483128 h 2520934"/>
                <a:gd name="connsiteX1-637" fmla="*/ 4228670 w 4228670"/>
                <a:gd name="connsiteY1-638" fmla="*/ 2483128 h 2520934"/>
                <a:gd name="connsiteX2-639" fmla="*/ 4070268 w 4228670"/>
                <a:gd name="connsiteY2-640" fmla="*/ 2520934 h 2520934"/>
                <a:gd name="connsiteX3-641" fmla="*/ 4076038 w 4228670"/>
                <a:gd name="connsiteY3-642" fmla="*/ 2483128 h 2520934"/>
                <a:gd name="connsiteX4-643" fmla="*/ 1728245 w 4228670"/>
                <a:gd name="connsiteY4-644" fmla="*/ 5078 h 2520934"/>
                <a:gd name="connsiteX5-645" fmla="*/ 1728245 w 4228670"/>
                <a:gd name="connsiteY5-646" fmla="*/ 159767 h 2520934"/>
                <a:gd name="connsiteX6-647" fmla="*/ 1590814 w 4228670"/>
                <a:gd name="connsiteY6-648" fmla="*/ 190570 h 2520934"/>
                <a:gd name="connsiteX7-649" fmla="*/ 157294 w 4228670"/>
                <a:gd name="connsiteY7-650" fmla="*/ 1715980 h 2520934"/>
                <a:gd name="connsiteX8-651" fmla="*/ 152632 w 4228670"/>
                <a:gd name="connsiteY8-652" fmla="*/ 1746528 h 2520934"/>
                <a:gd name="connsiteX9-653" fmla="*/ 0 w 4228670"/>
                <a:gd name="connsiteY9-654" fmla="*/ 1746528 h 2520934"/>
                <a:gd name="connsiteX10-655" fmla="*/ 9308 w 4228670"/>
                <a:gd name="connsiteY10-656" fmla="*/ 1685537 h 2520934"/>
                <a:gd name="connsiteX11-657" fmla="*/ 1551258 w 4228670"/>
                <a:gd name="connsiteY11-658" fmla="*/ 44747 h 2520934"/>
                <a:gd name="connsiteX12-659" fmla="*/ 1728245 w 4228670"/>
                <a:gd name="connsiteY12-660" fmla="*/ 5078 h 2520934"/>
                <a:gd name="connsiteX13-661" fmla="*/ 2464845 w 4228670"/>
                <a:gd name="connsiteY13-662" fmla="*/ 0 h 2520934"/>
                <a:gd name="connsiteX14-663" fmla="*/ 2494033 w 4228670"/>
                <a:gd name="connsiteY14-664" fmla="*/ 3893 h 2520934"/>
                <a:gd name="connsiteX15-665" fmla="*/ 4218254 w 4228670"/>
                <a:gd name="connsiteY15-666" fmla="*/ 1685537 h 2520934"/>
                <a:gd name="connsiteX16-667" fmla="*/ 4227562 w 4228670"/>
                <a:gd name="connsiteY16-668" fmla="*/ 1746528 h 2520934"/>
                <a:gd name="connsiteX17-669" fmla="*/ 4074930 w 4228670"/>
                <a:gd name="connsiteY17-670" fmla="*/ 1746528 h 2520934"/>
                <a:gd name="connsiteX18-671" fmla="*/ 4070268 w 4228670"/>
                <a:gd name="connsiteY18-672" fmla="*/ 1715980 h 2520934"/>
                <a:gd name="connsiteX19-673" fmla="*/ 2467294 w 4228670"/>
                <a:gd name="connsiteY19-674" fmla="*/ 152589 h 2520934"/>
                <a:gd name="connsiteX20-675" fmla="*/ 2464845 w 4228670"/>
                <a:gd name="connsiteY20-676" fmla="*/ 152263 h 2520934"/>
                <a:gd name="connsiteX21-677" fmla="*/ 2464845 w 4228670"/>
                <a:gd name="connsiteY21-678" fmla="*/ 0 h 2520934"/>
                <a:gd name="connsiteX0-679" fmla="*/ 4076038 w 4227562"/>
                <a:gd name="connsiteY0-680" fmla="*/ 2483128 h 2520934"/>
                <a:gd name="connsiteX1-681" fmla="*/ 4070268 w 4227562"/>
                <a:gd name="connsiteY1-682" fmla="*/ 2520934 h 2520934"/>
                <a:gd name="connsiteX2-683" fmla="*/ 4076038 w 4227562"/>
                <a:gd name="connsiteY2-684" fmla="*/ 2483128 h 2520934"/>
                <a:gd name="connsiteX3-685" fmla="*/ 1728245 w 4227562"/>
                <a:gd name="connsiteY3-686" fmla="*/ 5078 h 2520934"/>
                <a:gd name="connsiteX4-687" fmla="*/ 1728245 w 4227562"/>
                <a:gd name="connsiteY4-688" fmla="*/ 159767 h 2520934"/>
                <a:gd name="connsiteX5-689" fmla="*/ 1590814 w 4227562"/>
                <a:gd name="connsiteY5-690" fmla="*/ 190570 h 2520934"/>
                <a:gd name="connsiteX6-691" fmla="*/ 157294 w 4227562"/>
                <a:gd name="connsiteY6-692" fmla="*/ 1715980 h 2520934"/>
                <a:gd name="connsiteX7-693" fmla="*/ 152632 w 4227562"/>
                <a:gd name="connsiteY7-694" fmla="*/ 1746528 h 2520934"/>
                <a:gd name="connsiteX8-695" fmla="*/ 0 w 4227562"/>
                <a:gd name="connsiteY8-696" fmla="*/ 1746528 h 2520934"/>
                <a:gd name="connsiteX9-697" fmla="*/ 9308 w 4227562"/>
                <a:gd name="connsiteY9-698" fmla="*/ 1685537 h 2520934"/>
                <a:gd name="connsiteX10-699" fmla="*/ 1551258 w 4227562"/>
                <a:gd name="connsiteY10-700" fmla="*/ 44747 h 2520934"/>
                <a:gd name="connsiteX11-701" fmla="*/ 1728245 w 4227562"/>
                <a:gd name="connsiteY11-702" fmla="*/ 5078 h 2520934"/>
                <a:gd name="connsiteX12-703" fmla="*/ 2464845 w 4227562"/>
                <a:gd name="connsiteY12-704" fmla="*/ 0 h 2520934"/>
                <a:gd name="connsiteX13-705" fmla="*/ 2494033 w 4227562"/>
                <a:gd name="connsiteY13-706" fmla="*/ 3893 h 2520934"/>
                <a:gd name="connsiteX14-707" fmla="*/ 4218254 w 4227562"/>
                <a:gd name="connsiteY14-708" fmla="*/ 1685537 h 2520934"/>
                <a:gd name="connsiteX15-709" fmla="*/ 4227562 w 4227562"/>
                <a:gd name="connsiteY15-710" fmla="*/ 1746528 h 2520934"/>
                <a:gd name="connsiteX16-711" fmla="*/ 4074930 w 4227562"/>
                <a:gd name="connsiteY16-712" fmla="*/ 1746528 h 2520934"/>
                <a:gd name="connsiteX17-713" fmla="*/ 4070268 w 4227562"/>
                <a:gd name="connsiteY17-714" fmla="*/ 1715980 h 2520934"/>
                <a:gd name="connsiteX18-715" fmla="*/ 2467294 w 4227562"/>
                <a:gd name="connsiteY18-716" fmla="*/ 152589 h 2520934"/>
                <a:gd name="connsiteX19-717" fmla="*/ 2464845 w 4227562"/>
                <a:gd name="connsiteY19-718" fmla="*/ 152263 h 2520934"/>
                <a:gd name="connsiteX20-719" fmla="*/ 2464845 w 4227562"/>
                <a:gd name="connsiteY20-720" fmla="*/ 0 h 2520934"/>
                <a:gd name="connsiteX0-721" fmla="*/ 1728245 w 4227562"/>
                <a:gd name="connsiteY0-722" fmla="*/ 5078 h 1746528"/>
                <a:gd name="connsiteX1-723" fmla="*/ 1728245 w 4227562"/>
                <a:gd name="connsiteY1-724" fmla="*/ 159767 h 1746528"/>
                <a:gd name="connsiteX2-725" fmla="*/ 1590814 w 4227562"/>
                <a:gd name="connsiteY2-726" fmla="*/ 190570 h 1746528"/>
                <a:gd name="connsiteX3-727" fmla="*/ 157294 w 4227562"/>
                <a:gd name="connsiteY3-728" fmla="*/ 1715980 h 1746528"/>
                <a:gd name="connsiteX4-729" fmla="*/ 152632 w 4227562"/>
                <a:gd name="connsiteY4-730" fmla="*/ 1746528 h 1746528"/>
                <a:gd name="connsiteX5-731" fmla="*/ 0 w 4227562"/>
                <a:gd name="connsiteY5-732" fmla="*/ 1746528 h 1746528"/>
                <a:gd name="connsiteX6-733" fmla="*/ 9308 w 4227562"/>
                <a:gd name="connsiteY6-734" fmla="*/ 1685537 h 1746528"/>
                <a:gd name="connsiteX7-735" fmla="*/ 1551258 w 4227562"/>
                <a:gd name="connsiteY7-736" fmla="*/ 44747 h 1746528"/>
                <a:gd name="connsiteX8-737" fmla="*/ 1728245 w 4227562"/>
                <a:gd name="connsiteY8-738" fmla="*/ 5078 h 1746528"/>
                <a:gd name="connsiteX9-739" fmla="*/ 2464845 w 4227562"/>
                <a:gd name="connsiteY9-740" fmla="*/ 0 h 1746528"/>
                <a:gd name="connsiteX10-741" fmla="*/ 2494033 w 4227562"/>
                <a:gd name="connsiteY10-742" fmla="*/ 3893 h 1746528"/>
                <a:gd name="connsiteX11-743" fmla="*/ 4218254 w 4227562"/>
                <a:gd name="connsiteY11-744" fmla="*/ 1685537 h 1746528"/>
                <a:gd name="connsiteX12-745" fmla="*/ 4227562 w 4227562"/>
                <a:gd name="connsiteY12-746" fmla="*/ 1746528 h 1746528"/>
                <a:gd name="connsiteX13-747" fmla="*/ 4074930 w 4227562"/>
                <a:gd name="connsiteY13-748" fmla="*/ 1746528 h 1746528"/>
                <a:gd name="connsiteX14-749" fmla="*/ 4070268 w 4227562"/>
                <a:gd name="connsiteY14-750" fmla="*/ 1715980 h 1746528"/>
                <a:gd name="connsiteX15-751" fmla="*/ 2467294 w 4227562"/>
                <a:gd name="connsiteY15-752" fmla="*/ 152589 h 1746528"/>
                <a:gd name="connsiteX16-753" fmla="*/ 2464845 w 4227562"/>
                <a:gd name="connsiteY16-754" fmla="*/ 152263 h 1746528"/>
                <a:gd name="connsiteX17-755" fmla="*/ 2464845 w 4227562"/>
                <a:gd name="connsiteY17-756" fmla="*/ 0 h 1746528"/>
                <a:gd name="connsiteX0-757" fmla="*/ 1728245 w 4227562"/>
                <a:gd name="connsiteY0-758" fmla="*/ 1185 h 1742635"/>
                <a:gd name="connsiteX1-759" fmla="*/ 1728245 w 4227562"/>
                <a:gd name="connsiteY1-760" fmla="*/ 155874 h 1742635"/>
                <a:gd name="connsiteX2-761" fmla="*/ 1590814 w 4227562"/>
                <a:gd name="connsiteY2-762" fmla="*/ 186677 h 1742635"/>
                <a:gd name="connsiteX3-763" fmla="*/ 157294 w 4227562"/>
                <a:gd name="connsiteY3-764" fmla="*/ 1712087 h 1742635"/>
                <a:gd name="connsiteX4-765" fmla="*/ 152632 w 4227562"/>
                <a:gd name="connsiteY4-766" fmla="*/ 1742635 h 1742635"/>
                <a:gd name="connsiteX5-767" fmla="*/ 0 w 4227562"/>
                <a:gd name="connsiteY5-768" fmla="*/ 1742635 h 1742635"/>
                <a:gd name="connsiteX6-769" fmla="*/ 9308 w 4227562"/>
                <a:gd name="connsiteY6-770" fmla="*/ 1681644 h 1742635"/>
                <a:gd name="connsiteX7-771" fmla="*/ 1551258 w 4227562"/>
                <a:gd name="connsiteY7-772" fmla="*/ 40854 h 1742635"/>
                <a:gd name="connsiteX8-773" fmla="*/ 1728245 w 4227562"/>
                <a:gd name="connsiteY8-774" fmla="*/ 1185 h 1742635"/>
                <a:gd name="connsiteX9-775" fmla="*/ 2464845 w 4227562"/>
                <a:gd name="connsiteY9-776" fmla="*/ 148370 h 1742635"/>
                <a:gd name="connsiteX10-777" fmla="*/ 2494033 w 4227562"/>
                <a:gd name="connsiteY10-778" fmla="*/ 0 h 1742635"/>
                <a:gd name="connsiteX11-779" fmla="*/ 4218254 w 4227562"/>
                <a:gd name="connsiteY11-780" fmla="*/ 1681644 h 1742635"/>
                <a:gd name="connsiteX12-781" fmla="*/ 4227562 w 4227562"/>
                <a:gd name="connsiteY12-782" fmla="*/ 1742635 h 1742635"/>
                <a:gd name="connsiteX13-783" fmla="*/ 4074930 w 4227562"/>
                <a:gd name="connsiteY13-784" fmla="*/ 1742635 h 1742635"/>
                <a:gd name="connsiteX14-785" fmla="*/ 4070268 w 4227562"/>
                <a:gd name="connsiteY14-786" fmla="*/ 1712087 h 1742635"/>
                <a:gd name="connsiteX15-787" fmla="*/ 2467294 w 4227562"/>
                <a:gd name="connsiteY15-788" fmla="*/ 148696 h 1742635"/>
                <a:gd name="connsiteX16-789" fmla="*/ 2464845 w 4227562"/>
                <a:gd name="connsiteY16-790" fmla="*/ 148370 h 1742635"/>
                <a:gd name="connsiteX0-791" fmla="*/ 1728245 w 4227562"/>
                <a:gd name="connsiteY0-792" fmla="*/ 1185 h 1742635"/>
                <a:gd name="connsiteX1-793" fmla="*/ 1728245 w 4227562"/>
                <a:gd name="connsiteY1-794" fmla="*/ 155874 h 1742635"/>
                <a:gd name="connsiteX2-795" fmla="*/ 1590814 w 4227562"/>
                <a:gd name="connsiteY2-796" fmla="*/ 186677 h 1742635"/>
                <a:gd name="connsiteX3-797" fmla="*/ 157294 w 4227562"/>
                <a:gd name="connsiteY3-798" fmla="*/ 1712087 h 1742635"/>
                <a:gd name="connsiteX4-799" fmla="*/ 152632 w 4227562"/>
                <a:gd name="connsiteY4-800" fmla="*/ 1742635 h 1742635"/>
                <a:gd name="connsiteX5-801" fmla="*/ 0 w 4227562"/>
                <a:gd name="connsiteY5-802" fmla="*/ 1742635 h 1742635"/>
                <a:gd name="connsiteX6-803" fmla="*/ 9308 w 4227562"/>
                <a:gd name="connsiteY6-804" fmla="*/ 1681644 h 1742635"/>
                <a:gd name="connsiteX7-805" fmla="*/ 1551258 w 4227562"/>
                <a:gd name="connsiteY7-806" fmla="*/ 40854 h 1742635"/>
                <a:gd name="connsiteX8-807" fmla="*/ 1728245 w 4227562"/>
                <a:gd name="connsiteY8-808" fmla="*/ 1185 h 1742635"/>
                <a:gd name="connsiteX9-809" fmla="*/ 2467294 w 4227562"/>
                <a:gd name="connsiteY9-810" fmla="*/ 148696 h 1742635"/>
                <a:gd name="connsiteX10-811" fmla="*/ 2494033 w 4227562"/>
                <a:gd name="connsiteY10-812" fmla="*/ 0 h 1742635"/>
                <a:gd name="connsiteX11-813" fmla="*/ 4218254 w 4227562"/>
                <a:gd name="connsiteY11-814" fmla="*/ 1681644 h 1742635"/>
                <a:gd name="connsiteX12-815" fmla="*/ 4227562 w 4227562"/>
                <a:gd name="connsiteY12-816" fmla="*/ 1742635 h 1742635"/>
                <a:gd name="connsiteX13-817" fmla="*/ 4074930 w 4227562"/>
                <a:gd name="connsiteY13-818" fmla="*/ 1742635 h 1742635"/>
                <a:gd name="connsiteX14-819" fmla="*/ 4070268 w 4227562"/>
                <a:gd name="connsiteY14-820" fmla="*/ 1712087 h 1742635"/>
                <a:gd name="connsiteX15-821" fmla="*/ 2467294 w 4227562"/>
                <a:gd name="connsiteY15-822" fmla="*/ 148696 h 1742635"/>
                <a:gd name="connsiteX0-823" fmla="*/ 1728245 w 4227562"/>
                <a:gd name="connsiteY0-824" fmla="*/ 1185 h 1742635"/>
                <a:gd name="connsiteX1-825" fmla="*/ 1728245 w 4227562"/>
                <a:gd name="connsiteY1-826" fmla="*/ 155874 h 1742635"/>
                <a:gd name="connsiteX2-827" fmla="*/ 1590814 w 4227562"/>
                <a:gd name="connsiteY2-828" fmla="*/ 186677 h 1742635"/>
                <a:gd name="connsiteX3-829" fmla="*/ 157294 w 4227562"/>
                <a:gd name="connsiteY3-830" fmla="*/ 1712087 h 1742635"/>
                <a:gd name="connsiteX4-831" fmla="*/ 152632 w 4227562"/>
                <a:gd name="connsiteY4-832" fmla="*/ 1742635 h 1742635"/>
                <a:gd name="connsiteX5-833" fmla="*/ 0 w 4227562"/>
                <a:gd name="connsiteY5-834" fmla="*/ 1742635 h 1742635"/>
                <a:gd name="connsiteX6-835" fmla="*/ 9308 w 4227562"/>
                <a:gd name="connsiteY6-836" fmla="*/ 1681644 h 1742635"/>
                <a:gd name="connsiteX7-837" fmla="*/ 1551258 w 4227562"/>
                <a:gd name="connsiteY7-838" fmla="*/ 40854 h 1742635"/>
                <a:gd name="connsiteX8-839" fmla="*/ 1728245 w 4227562"/>
                <a:gd name="connsiteY8-840" fmla="*/ 1185 h 1742635"/>
                <a:gd name="connsiteX9-841" fmla="*/ 2467294 w 4227562"/>
                <a:gd name="connsiteY9-842" fmla="*/ 148696 h 1742635"/>
                <a:gd name="connsiteX10-843" fmla="*/ 2494033 w 4227562"/>
                <a:gd name="connsiteY10-844" fmla="*/ 0 h 1742635"/>
                <a:gd name="connsiteX11-845" fmla="*/ 4218254 w 4227562"/>
                <a:gd name="connsiteY11-846" fmla="*/ 1681644 h 1742635"/>
                <a:gd name="connsiteX12-847" fmla="*/ 4227562 w 4227562"/>
                <a:gd name="connsiteY12-848" fmla="*/ 1742635 h 1742635"/>
                <a:gd name="connsiteX13-849" fmla="*/ 4074930 w 4227562"/>
                <a:gd name="connsiteY13-850" fmla="*/ 1742635 h 1742635"/>
                <a:gd name="connsiteX14-851" fmla="*/ 2467294 w 4227562"/>
                <a:gd name="connsiteY14-852" fmla="*/ 148696 h 1742635"/>
                <a:gd name="connsiteX0-853" fmla="*/ 1728245 w 4218254"/>
                <a:gd name="connsiteY0-854" fmla="*/ 1185 h 1742635"/>
                <a:gd name="connsiteX1-855" fmla="*/ 1728245 w 4218254"/>
                <a:gd name="connsiteY1-856" fmla="*/ 155874 h 1742635"/>
                <a:gd name="connsiteX2-857" fmla="*/ 1590814 w 4218254"/>
                <a:gd name="connsiteY2-858" fmla="*/ 186677 h 1742635"/>
                <a:gd name="connsiteX3-859" fmla="*/ 157294 w 4218254"/>
                <a:gd name="connsiteY3-860" fmla="*/ 1712087 h 1742635"/>
                <a:gd name="connsiteX4-861" fmla="*/ 152632 w 4218254"/>
                <a:gd name="connsiteY4-862" fmla="*/ 1742635 h 1742635"/>
                <a:gd name="connsiteX5-863" fmla="*/ 0 w 4218254"/>
                <a:gd name="connsiteY5-864" fmla="*/ 1742635 h 1742635"/>
                <a:gd name="connsiteX6-865" fmla="*/ 9308 w 4218254"/>
                <a:gd name="connsiteY6-866" fmla="*/ 1681644 h 1742635"/>
                <a:gd name="connsiteX7-867" fmla="*/ 1551258 w 4218254"/>
                <a:gd name="connsiteY7-868" fmla="*/ 40854 h 1742635"/>
                <a:gd name="connsiteX8-869" fmla="*/ 1728245 w 4218254"/>
                <a:gd name="connsiteY8-870" fmla="*/ 1185 h 1742635"/>
                <a:gd name="connsiteX9-871" fmla="*/ 2467294 w 4218254"/>
                <a:gd name="connsiteY9-872" fmla="*/ 148696 h 1742635"/>
                <a:gd name="connsiteX10-873" fmla="*/ 2494033 w 4218254"/>
                <a:gd name="connsiteY10-874" fmla="*/ 0 h 1742635"/>
                <a:gd name="connsiteX11-875" fmla="*/ 4218254 w 4218254"/>
                <a:gd name="connsiteY11-876" fmla="*/ 1681644 h 1742635"/>
                <a:gd name="connsiteX12-877" fmla="*/ 4074930 w 4218254"/>
                <a:gd name="connsiteY12-878" fmla="*/ 1742635 h 1742635"/>
                <a:gd name="connsiteX13-879" fmla="*/ 2467294 w 4218254"/>
                <a:gd name="connsiteY13-880" fmla="*/ 148696 h 1742635"/>
                <a:gd name="connsiteX0-881" fmla="*/ 1728245 w 4074941"/>
                <a:gd name="connsiteY0-882" fmla="*/ 1185 h 1742635"/>
                <a:gd name="connsiteX1-883" fmla="*/ 1728245 w 4074941"/>
                <a:gd name="connsiteY1-884" fmla="*/ 155874 h 1742635"/>
                <a:gd name="connsiteX2-885" fmla="*/ 1590814 w 4074941"/>
                <a:gd name="connsiteY2-886" fmla="*/ 186677 h 1742635"/>
                <a:gd name="connsiteX3-887" fmla="*/ 157294 w 4074941"/>
                <a:gd name="connsiteY3-888" fmla="*/ 1712087 h 1742635"/>
                <a:gd name="connsiteX4-889" fmla="*/ 152632 w 4074941"/>
                <a:gd name="connsiteY4-890" fmla="*/ 1742635 h 1742635"/>
                <a:gd name="connsiteX5-891" fmla="*/ 0 w 4074941"/>
                <a:gd name="connsiteY5-892" fmla="*/ 1742635 h 1742635"/>
                <a:gd name="connsiteX6-893" fmla="*/ 9308 w 4074941"/>
                <a:gd name="connsiteY6-894" fmla="*/ 1681644 h 1742635"/>
                <a:gd name="connsiteX7-895" fmla="*/ 1551258 w 4074941"/>
                <a:gd name="connsiteY7-896" fmla="*/ 40854 h 1742635"/>
                <a:gd name="connsiteX8-897" fmla="*/ 1728245 w 4074941"/>
                <a:gd name="connsiteY8-898" fmla="*/ 1185 h 1742635"/>
                <a:gd name="connsiteX9-899" fmla="*/ 2467294 w 4074941"/>
                <a:gd name="connsiteY9-900" fmla="*/ 148696 h 1742635"/>
                <a:gd name="connsiteX10-901" fmla="*/ 2494033 w 4074941"/>
                <a:gd name="connsiteY10-902" fmla="*/ 0 h 1742635"/>
                <a:gd name="connsiteX11-903" fmla="*/ 4074930 w 4074941"/>
                <a:gd name="connsiteY11-904" fmla="*/ 1742635 h 1742635"/>
                <a:gd name="connsiteX12-905" fmla="*/ 2467294 w 4074941"/>
                <a:gd name="connsiteY12-906" fmla="*/ 148696 h 1742635"/>
                <a:gd name="connsiteX0-907" fmla="*/ 1728245 w 2494033"/>
                <a:gd name="connsiteY0-908" fmla="*/ 1185 h 1742635"/>
                <a:gd name="connsiteX1-909" fmla="*/ 1728245 w 2494033"/>
                <a:gd name="connsiteY1-910" fmla="*/ 155874 h 1742635"/>
                <a:gd name="connsiteX2-911" fmla="*/ 1590814 w 2494033"/>
                <a:gd name="connsiteY2-912" fmla="*/ 186677 h 1742635"/>
                <a:gd name="connsiteX3-913" fmla="*/ 157294 w 2494033"/>
                <a:gd name="connsiteY3-914" fmla="*/ 1712087 h 1742635"/>
                <a:gd name="connsiteX4-915" fmla="*/ 152632 w 2494033"/>
                <a:gd name="connsiteY4-916" fmla="*/ 1742635 h 1742635"/>
                <a:gd name="connsiteX5-917" fmla="*/ 0 w 2494033"/>
                <a:gd name="connsiteY5-918" fmla="*/ 1742635 h 1742635"/>
                <a:gd name="connsiteX6-919" fmla="*/ 9308 w 2494033"/>
                <a:gd name="connsiteY6-920" fmla="*/ 1681644 h 1742635"/>
                <a:gd name="connsiteX7-921" fmla="*/ 1551258 w 2494033"/>
                <a:gd name="connsiteY7-922" fmla="*/ 40854 h 1742635"/>
                <a:gd name="connsiteX8-923" fmla="*/ 1728245 w 2494033"/>
                <a:gd name="connsiteY8-924" fmla="*/ 1185 h 1742635"/>
                <a:gd name="connsiteX9-925" fmla="*/ 2467294 w 2494033"/>
                <a:gd name="connsiteY9-926" fmla="*/ 148696 h 1742635"/>
                <a:gd name="connsiteX10-927" fmla="*/ 2494033 w 2494033"/>
                <a:gd name="connsiteY10-928" fmla="*/ 0 h 1742635"/>
                <a:gd name="connsiteX11-929" fmla="*/ 2467294 w 2494033"/>
                <a:gd name="connsiteY11-930" fmla="*/ 148696 h 1742635"/>
                <a:gd name="connsiteX0-931" fmla="*/ 1728245 w 1728245"/>
                <a:gd name="connsiteY0-932" fmla="*/ 0 h 1741450"/>
                <a:gd name="connsiteX1-933" fmla="*/ 1728245 w 1728245"/>
                <a:gd name="connsiteY1-934" fmla="*/ 154689 h 1741450"/>
                <a:gd name="connsiteX2-935" fmla="*/ 1590814 w 1728245"/>
                <a:gd name="connsiteY2-936" fmla="*/ 185492 h 1741450"/>
                <a:gd name="connsiteX3-937" fmla="*/ 157294 w 1728245"/>
                <a:gd name="connsiteY3-938" fmla="*/ 1710902 h 1741450"/>
                <a:gd name="connsiteX4-939" fmla="*/ 152632 w 1728245"/>
                <a:gd name="connsiteY4-940" fmla="*/ 1741450 h 1741450"/>
                <a:gd name="connsiteX5-941" fmla="*/ 0 w 1728245"/>
                <a:gd name="connsiteY5-942" fmla="*/ 1741450 h 1741450"/>
                <a:gd name="connsiteX6-943" fmla="*/ 9308 w 1728245"/>
                <a:gd name="connsiteY6-944" fmla="*/ 1680459 h 1741450"/>
                <a:gd name="connsiteX7-945" fmla="*/ 1551258 w 1728245"/>
                <a:gd name="connsiteY7-946" fmla="*/ 39669 h 1741450"/>
                <a:gd name="connsiteX8-947" fmla="*/ 1728245 w 1728245"/>
                <a:gd name="connsiteY8-948" fmla="*/ 0 h 17414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728245" h="1741450">
                  <a:moveTo>
                    <a:pt x="1728245" y="0"/>
                  </a:moveTo>
                  <a:lnTo>
                    <a:pt x="1728245" y="154689"/>
                  </a:lnTo>
                  <a:lnTo>
                    <a:pt x="1590814" y="185492"/>
                  </a:lnTo>
                  <a:cubicBezTo>
                    <a:pt x="868518" y="380954"/>
                    <a:pt x="308597" y="971505"/>
                    <a:pt x="157294" y="1710902"/>
                  </a:cubicBezTo>
                  <a:lnTo>
                    <a:pt x="152632" y="1741450"/>
                  </a:lnTo>
                  <a:lnTo>
                    <a:pt x="0" y="1741450"/>
                  </a:lnTo>
                  <a:lnTo>
                    <a:pt x="9308" y="1680459"/>
                  </a:lnTo>
                  <a:cubicBezTo>
                    <a:pt x="172055" y="885136"/>
                    <a:pt x="774328" y="249916"/>
                    <a:pt x="1551258" y="39669"/>
                  </a:cubicBezTo>
                  <a:lnTo>
                    <a:pt x="1728245" y="0"/>
                  </a:lnTo>
                  <a:close/>
                </a:path>
              </a:pathLst>
            </a:custGeom>
            <a:solidFill>
              <a:srgbClr val="F6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6A89B"/>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4" name="任意多边形 13"/>
            <p:cNvSpPr/>
            <p:nvPr/>
          </p:nvSpPr>
          <p:spPr>
            <a:xfrm rot="5400000">
              <a:off x="10091" y="2957"/>
              <a:ext cx="2239" cy="2256"/>
            </a:xfrm>
            <a:custGeom>
              <a:avLst/>
              <a:gdLst>
                <a:gd name="connsiteX0" fmla="*/ 4077146 w 4229778"/>
                <a:gd name="connsiteY0" fmla="*/ 2483128 h 4236914"/>
                <a:gd name="connsiteX1" fmla="*/ 4229778 w 4229778"/>
                <a:gd name="connsiteY1" fmla="*/ 2483128 h 4236914"/>
                <a:gd name="connsiteX2" fmla="*/ 4219362 w 4229778"/>
                <a:gd name="connsiteY2" fmla="*/ 2551377 h 4236914"/>
                <a:gd name="connsiteX3" fmla="*/ 2495141 w 4229778"/>
                <a:gd name="connsiteY3" fmla="*/ 4233021 h 4236914"/>
                <a:gd name="connsiteX4" fmla="*/ 2465953 w 4229778"/>
                <a:gd name="connsiteY4" fmla="*/ 4236914 h 4236914"/>
                <a:gd name="connsiteX5" fmla="*/ 2465953 w 4229778"/>
                <a:gd name="connsiteY5" fmla="*/ 4084652 h 4236914"/>
                <a:gd name="connsiteX6" fmla="*/ 2468402 w 4229778"/>
                <a:gd name="connsiteY6" fmla="*/ 4084325 h 4236914"/>
                <a:gd name="connsiteX7" fmla="*/ 4071376 w 4229778"/>
                <a:gd name="connsiteY7" fmla="*/ 2520934 h 4236914"/>
                <a:gd name="connsiteX8" fmla="*/ 0 w 4229778"/>
                <a:gd name="connsiteY8" fmla="*/ 2483128 h 4236914"/>
                <a:gd name="connsiteX9" fmla="*/ 152633 w 4229778"/>
                <a:gd name="connsiteY9" fmla="*/ 2483128 h 4236914"/>
                <a:gd name="connsiteX10" fmla="*/ 158402 w 4229778"/>
                <a:gd name="connsiteY10" fmla="*/ 2520934 h 4236914"/>
                <a:gd name="connsiteX11" fmla="*/ 1591922 w 4229778"/>
                <a:gd name="connsiteY11" fmla="*/ 4046344 h 4236914"/>
                <a:gd name="connsiteX12" fmla="*/ 1729353 w 4229778"/>
                <a:gd name="connsiteY12" fmla="*/ 4077148 h 4236914"/>
                <a:gd name="connsiteX13" fmla="*/ 1729353 w 4229778"/>
                <a:gd name="connsiteY13" fmla="*/ 4231837 h 4236914"/>
                <a:gd name="connsiteX14" fmla="*/ 1552366 w 4229778"/>
                <a:gd name="connsiteY14" fmla="*/ 4192167 h 4236914"/>
                <a:gd name="connsiteX15" fmla="*/ 10416 w 4229778"/>
                <a:gd name="connsiteY15" fmla="*/ 2551377 h 4236914"/>
                <a:gd name="connsiteX16" fmla="*/ 1729353 w 4229778"/>
                <a:gd name="connsiteY16" fmla="*/ 5078 h 4236914"/>
                <a:gd name="connsiteX17" fmla="*/ 1729353 w 4229778"/>
                <a:gd name="connsiteY17" fmla="*/ 159767 h 4236914"/>
                <a:gd name="connsiteX18" fmla="*/ 1591922 w 4229778"/>
                <a:gd name="connsiteY18" fmla="*/ 190570 h 4236914"/>
                <a:gd name="connsiteX19" fmla="*/ 158402 w 4229778"/>
                <a:gd name="connsiteY19" fmla="*/ 1715980 h 4236914"/>
                <a:gd name="connsiteX20" fmla="*/ 153740 w 4229778"/>
                <a:gd name="connsiteY20" fmla="*/ 1746528 h 4236914"/>
                <a:gd name="connsiteX21" fmla="*/ 1108 w 4229778"/>
                <a:gd name="connsiteY21" fmla="*/ 1746528 h 4236914"/>
                <a:gd name="connsiteX22" fmla="*/ 10416 w 4229778"/>
                <a:gd name="connsiteY22" fmla="*/ 1685537 h 4236914"/>
                <a:gd name="connsiteX23" fmla="*/ 1552366 w 4229778"/>
                <a:gd name="connsiteY23" fmla="*/ 44747 h 4236914"/>
                <a:gd name="connsiteX24" fmla="*/ 2465953 w 4229778"/>
                <a:gd name="connsiteY24" fmla="*/ 0 h 4236914"/>
                <a:gd name="connsiteX25" fmla="*/ 2495141 w 4229778"/>
                <a:gd name="connsiteY25" fmla="*/ 3893 h 4236914"/>
                <a:gd name="connsiteX26" fmla="*/ 4219362 w 4229778"/>
                <a:gd name="connsiteY26" fmla="*/ 1685537 h 4236914"/>
                <a:gd name="connsiteX27" fmla="*/ 4228670 w 4229778"/>
                <a:gd name="connsiteY27" fmla="*/ 1746528 h 4236914"/>
                <a:gd name="connsiteX28" fmla="*/ 4076038 w 4229778"/>
                <a:gd name="connsiteY28" fmla="*/ 1746528 h 4236914"/>
                <a:gd name="connsiteX29" fmla="*/ 4071376 w 4229778"/>
                <a:gd name="connsiteY29" fmla="*/ 1715980 h 4236914"/>
                <a:gd name="connsiteX30" fmla="*/ 2468402 w 4229778"/>
                <a:gd name="connsiteY30" fmla="*/ 152589 h 4236914"/>
                <a:gd name="connsiteX31" fmla="*/ 2465953 w 4229778"/>
                <a:gd name="connsiteY31" fmla="*/ 152263 h 4236914"/>
                <a:gd name="connsiteX0-1" fmla="*/ 4077146 w 4229778"/>
                <a:gd name="connsiteY0-2" fmla="*/ 2483128 h 4236914"/>
                <a:gd name="connsiteX1-3" fmla="*/ 4229778 w 4229778"/>
                <a:gd name="connsiteY1-4" fmla="*/ 2483128 h 4236914"/>
                <a:gd name="connsiteX2-5" fmla="*/ 4219362 w 4229778"/>
                <a:gd name="connsiteY2-6" fmla="*/ 2551377 h 4236914"/>
                <a:gd name="connsiteX3-7" fmla="*/ 2495141 w 4229778"/>
                <a:gd name="connsiteY3-8" fmla="*/ 4233021 h 4236914"/>
                <a:gd name="connsiteX4-9" fmla="*/ 2465953 w 4229778"/>
                <a:gd name="connsiteY4-10" fmla="*/ 4236914 h 4236914"/>
                <a:gd name="connsiteX5-11" fmla="*/ 2465953 w 4229778"/>
                <a:gd name="connsiteY5-12" fmla="*/ 4084652 h 4236914"/>
                <a:gd name="connsiteX6-13" fmla="*/ 2468402 w 4229778"/>
                <a:gd name="connsiteY6-14" fmla="*/ 4084325 h 4236914"/>
                <a:gd name="connsiteX7-15" fmla="*/ 4071376 w 4229778"/>
                <a:gd name="connsiteY7-16" fmla="*/ 2520934 h 4236914"/>
                <a:gd name="connsiteX8-17" fmla="*/ 4077146 w 4229778"/>
                <a:gd name="connsiteY8-18" fmla="*/ 2483128 h 4236914"/>
                <a:gd name="connsiteX9-19" fmla="*/ 0 w 4229778"/>
                <a:gd name="connsiteY9-20" fmla="*/ 2483128 h 4236914"/>
                <a:gd name="connsiteX10-21" fmla="*/ 152633 w 4229778"/>
                <a:gd name="connsiteY10-22" fmla="*/ 2483128 h 4236914"/>
                <a:gd name="connsiteX11-23" fmla="*/ 1591922 w 4229778"/>
                <a:gd name="connsiteY11-24" fmla="*/ 4046344 h 4236914"/>
                <a:gd name="connsiteX12-25" fmla="*/ 1729353 w 4229778"/>
                <a:gd name="connsiteY12-26" fmla="*/ 4077148 h 4236914"/>
                <a:gd name="connsiteX13-27" fmla="*/ 1729353 w 4229778"/>
                <a:gd name="connsiteY13-28" fmla="*/ 4231837 h 4236914"/>
                <a:gd name="connsiteX14-29" fmla="*/ 1552366 w 4229778"/>
                <a:gd name="connsiteY14-30" fmla="*/ 4192167 h 4236914"/>
                <a:gd name="connsiteX15-31" fmla="*/ 10416 w 4229778"/>
                <a:gd name="connsiteY15-32" fmla="*/ 2551377 h 4236914"/>
                <a:gd name="connsiteX16-33" fmla="*/ 0 w 4229778"/>
                <a:gd name="connsiteY16-34" fmla="*/ 2483128 h 4236914"/>
                <a:gd name="connsiteX17-35" fmla="*/ 1729353 w 4229778"/>
                <a:gd name="connsiteY17-36" fmla="*/ 5078 h 4236914"/>
                <a:gd name="connsiteX18-37" fmla="*/ 1729353 w 4229778"/>
                <a:gd name="connsiteY18-38" fmla="*/ 159767 h 4236914"/>
                <a:gd name="connsiteX19-39" fmla="*/ 1591922 w 4229778"/>
                <a:gd name="connsiteY19-40" fmla="*/ 190570 h 4236914"/>
                <a:gd name="connsiteX20-41" fmla="*/ 158402 w 4229778"/>
                <a:gd name="connsiteY20-42" fmla="*/ 1715980 h 4236914"/>
                <a:gd name="connsiteX21-43" fmla="*/ 153740 w 4229778"/>
                <a:gd name="connsiteY21-44" fmla="*/ 1746528 h 4236914"/>
                <a:gd name="connsiteX22-45" fmla="*/ 1108 w 4229778"/>
                <a:gd name="connsiteY22-46" fmla="*/ 1746528 h 4236914"/>
                <a:gd name="connsiteX23-47" fmla="*/ 10416 w 4229778"/>
                <a:gd name="connsiteY23-48" fmla="*/ 1685537 h 4236914"/>
                <a:gd name="connsiteX24-49" fmla="*/ 1552366 w 4229778"/>
                <a:gd name="connsiteY24-50" fmla="*/ 44747 h 4236914"/>
                <a:gd name="connsiteX25-51" fmla="*/ 1729353 w 4229778"/>
                <a:gd name="connsiteY25-52" fmla="*/ 5078 h 4236914"/>
                <a:gd name="connsiteX26-53" fmla="*/ 2465953 w 4229778"/>
                <a:gd name="connsiteY26-54" fmla="*/ 0 h 4236914"/>
                <a:gd name="connsiteX27-55" fmla="*/ 2495141 w 4229778"/>
                <a:gd name="connsiteY27-56" fmla="*/ 3893 h 4236914"/>
                <a:gd name="connsiteX28-57" fmla="*/ 4219362 w 4229778"/>
                <a:gd name="connsiteY28-58" fmla="*/ 1685537 h 4236914"/>
                <a:gd name="connsiteX29-59" fmla="*/ 4228670 w 4229778"/>
                <a:gd name="connsiteY29-60" fmla="*/ 1746528 h 4236914"/>
                <a:gd name="connsiteX30-61" fmla="*/ 4076038 w 4229778"/>
                <a:gd name="connsiteY30-62" fmla="*/ 1746528 h 4236914"/>
                <a:gd name="connsiteX31-63" fmla="*/ 4071376 w 4229778"/>
                <a:gd name="connsiteY31-64" fmla="*/ 1715980 h 4236914"/>
                <a:gd name="connsiteX32" fmla="*/ 2468402 w 4229778"/>
                <a:gd name="connsiteY32" fmla="*/ 152589 h 4236914"/>
                <a:gd name="connsiteX33" fmla="*/ 2465953 w 4229778"/>
                <a:gd name="connsiteY33" fmla="*/ 152263 h 4236914"/>
                <a:gd name="connsiteX34" fmla="*/ 2465953 w 4229778"/>
                <a:gd name="connsiteY34" fmla="*/ 0 h 4236914"/>
                <a:gd name="connsiteX0-65" fmla="*/ 4077146 w 4229778"/>
                <a:gd name="connsiteY0-66" fmla="*/ 2483128 h 4236914"/>
                <a:gd name="connsiteX1-67" fmla="*/ 4229778 w 4229778"/>
                <a:gd name="connsiteY1-68" fmla="*/ 2483128 h 4236914"/>
                <a:gd name="connsiteX2-69" fmla="*/ 4219362 w 4229778"/>
                <a:gd name="connsiteY2-70" fmla="*/ 2551377 h 4236914"/>
                <a:gd name="connsiteX3-71" fmla="*/ 2495141 w 4229778"/>
                <a:gd name="connsiteY3-72" fmla="*/ 4233021 h 4236914"/>
                <a:gd name="connsiteX4-73" fmla="*/ 2465953 w 4229778"/>
                <a:gd name="connsiteY4-74" fmla="*/ 4236914 h 4236914"/>
                <a:gd name="connsiteX5-75" fmla="*/ 2465953 w 4229778"/>
                <a:gd name="connsiteY5-76" fmla="*/ 4084652 h 4236914"/>
                <a:gd name="connsiteX6-77" fmla="*/ 2468402 w 4229778"/>
                <a:gd name="connsiteY6-78" fmla="*/ 4084325 h 4236914"/>
                <a:gd name="connsiteX7-79" fmla="*/ 4071376 w 4229778"/>
                <a:gd name="connsiteY7-80" fmla="*/ 2520934 h 4236914"/>
                <a:gd name="connsiteX8-81" fmla="*/ 4077146 w 4229778"/>
                <a:gd name="connsiteY8-82" fmla="*/ 2483128 h 4236914"/>
                <a:gd name="connsiteX9-83" fmla="*/ 0 w 4229778"/>
                <a:gd name="connsiteY9-84" fmla="*/ 2483128 h 4236914"/>
                <a:gd name="connsiteX10-85" fmla="*/ 1591922 w 4229778"/>
                <a:gd name="connsiteY10-86" fmla="*/ 4046344 h 4236914"/>
                <a:gd name="connsiteX11-87" fmla="*/ 1729353 w 4229778"/>
                <a:gd name="connsiteY11-88" fmla="*/ 4077148 h 4236914"/>
                <a:gd name="connsiteX12-89" fmla="*/ 1729353 w 4229778"/>
                <a:gd name="connsiteY12-90" fmla="*/ 4231837 h 4236914"/>
                <a:gd name="connsiteX13-91" fmla="*/ 1552366 w 4229778"/>
                <a:gd name="connsiteY13-92" fmla="*/ 4192167 h 4236914"/>
                <a:gd name="connsiteX14-93" fmla="*/ 10416 w 4229778"/>
                <a:gd name="connsiteY14-94" fmla="*/ 2551377 h 4236914"/>
                <a:gd name="connsiteX15-95" fmla="*/ 0 w 4229778"/>
                <a:gd name="connsiteY15-96" fmla="*/ 2483128 h 4236914"/>
                <a:gd name="connsiteX16-97" fmla="*/ 1729353 w 4229778"/>
                <a:gd name="connsiteY16-98" fmla="*/ 5078 h 4236914"/>
                <a:gd name="connsiteX17-99" fmla="*/ 1729353 w 4229778"/>
                <a:gd name="connsiteY17-100" fmla="*/ 159767 h 4236914"/>
                <a:gd name="connsiteX18-101" fmla="*/ 1591922 w 4229778"/>
                <a:gd name="connsiteY18-102" fmla="*/ 190570 h 4236914"/>
                <a:gd name="connsiteX19-103" fmla="*/ 158402 w 4229778"/>
                <a:gd name="connsiteY19-104" fmla="*/ 1715980 h 4236914"/>
                <a:gd name="connsiteX20-105" fmla="*/ 153740 w 4229778"/>
                <a:gd name="connsiteY20-106" fmla="*/ 1746528 h 4236914"/>
                <a:gd name="connsiteX21-107" fmla="*/ 1108 w 4229778"/>
                <a:gd name="connsiteY21-108" fmla="*/ 1746528 h 4236914"/>
                <a:gd name="connsiteX22-109" fmla="*/ 10416 w 4229778"/>
                <a:gd name="connsiteY22-110" fmla="*/ 1685537 h 4236914"/>
                <a:gd name="connsiteX23-111" fmla="*/ 1552366 w 4229778"/>
                <a:gd name="connsiteY23-112" fmla="*/ 44747 h 4236914"/>
                <a:gd name="connsiteX24-113" fmla="*/ 1729353 w 4229778"/>
                <a:gd name="connsiteY24-114" fmla="*/ 5078 h 4236914"/>
                <a:gd name="connsiteX25-115" fmla="*/ 2465953 w 4229778"/>
                <a:gd name="connsiteY25-116" fmla="*/ 0 h 4236914"/>
                <a:gd name="connsiteX26-117" fmla="*/ 2495141 w 4229778"/>
                <a:gd name="connsiteY26-118" fmla="*/ 3893 h 4236914"/>
                <a:gd name="connsiteX27-119" fmla="*/ 4219362 w 4229778"/>
                <a:gd name="connsiteY27-120" fmla="*/ 1685537 h 4236914"/>
                <a:gd name="connsiteX28-121" fmla="*/ 4228670 w 4229778"/>
                <a:gd name="connsiteY28-122" fmla="*/ 1746528 h 4236914"/>
                <a:gd name="connsiteX29-123" fmla="*/ 4076038 w 4229778"/>
                <a:gd name="connsiteY29-124" fmla="*/ 1746528 h 4236914"/>
                <a:gd name="connsiteX30-125" fmla="*/ 4071376 w 4229778"/>
                <a:gd name="connsiteY30-126" fmla="*/ 1715980 h 4236914"/>
                <a:gd name="connsiteX31-127" fmla="*/ 2468402 w 4229778"/>
                <a:gd name="connsiteY31-128" fmla="*/ 152589 h 4236914"/>
                <a:gd name="connsiteX32-129" fmla="*/ 2465953 w 4229778"/>
                <a:gd name="connsiteY32-130" fmla="*/ 152263 h 4236914"/>
                <a:gd name="connsiteX33-131" fmla="*/ 2465953 w 4229778"/>
                <a:gd name="connsiteY33-132" fmla="*/ 0 h 4236914"/>
                <a:gd name="connsiteX0-133" fmla="*/ 4076038 w 4228670"/>
                <a:gd name="connsiteY0-134" fmla="*/ 2483128 h 4236914"/>
                <a:gd name="connsiteX1-135" fmla="*/ 4228670 w 4228670"/>
                <a:gd name="connsiteY1-136" fmla="*/ 2483128 h 4236914"/>
                <a:gd name="connsiteX2-137" fmla="*/ 4218254 w 4228670"/>
                <a:gd name="connsiteY2-138" fmla="*/ 2551377 h 4236914"/>
                <a:gd name="connsiteX3-139" fmla="*/ 2494033 w 4228670"/>
                <a:gd name="connsiteY3-140" fmla="*/ 4233021 h 4236914"/>
                <a:gd name="connsiteX4-141" fmla="*/ 2464845 w 4228670"/>
                <a:gd name="connsiteY4-142" fmla="*/ 4236914 h 4236914"/>
                <a:gd name="connsiteX5-143" fmla="*/ 2464845 w 4228670"/>
                <a:gd name="connsiteY5-144" fmla="*/ 4084652 h 4236914"/>
                <a:gd name="connsiteX6-145" fmla="*/ 2467294 w 4228670"/>
                <a:gd name="connsiteY6-146" fmla="*/ 4084325 h 4236914"/>
                <a:gd name="connsiteX7-147" fmla="*/ 4070268 w 4228670"/>
                <a:gd name="connsiteY7-148" fmla="*/ 2520934 h 4236914"/>
                <a:gd name="connsiteX8-149" fmla="*/ 4076038 w 4228670"/>
                <a:gd name="connsiteY8-150" fmla="*/ 2483128 h 4236914"/>
                <a:gd name="connsiteX9-151" fmla="*/ 9308 w 4228670"/>
                <a:gd name="connsiteY9-152" fmla="*/ 2551377 h 4236914"/>
                <a:gd name="connsiteX10-153" fmla="*/ 1590814 w 4228670"/>
                <a:gd name="connsiteY10-154" fmla="*/ 4046344 h 4236914"/>
                <a:gd name="connsiteX11-155" fmla="*/ 1728245 w 4228670"/>
                <a:gd name="connsiteY11-156" fmla="*/ 4077148 h 4236914"/>
                <a:gd name="connsiteX12-157" fmla="*/ 1728245 w 4228670"/>
                <a:gd name="connsiteY12-158" fmla="*/ 4231837 h 4236914"/>
                <a:gd name="connsiteX13-159" fmla="*/ 1551258 w 4228670"/>
                <a:gd name="connsiteY13-160" fmla="*/ 4192167 h 4236914"/>
                <a:gd name="connsiteX14-161" fmla="*/ 9308 w 4228670"/>
                <a:gd name="connsiteY14-162" fmla="*/ 2551377 h 4236914"/>
                <a:gd name="connsiteX15-163" fmla="*/ 1728245 w 4228670"/>
                <a:gd name="connsiteY15-164" fmla="*/ 5078 h 4236914"/>
                <a:gd name="connsiteX16-165" fmla="*/ 1728245 w 4228670"/>
                <a:gd name="connsiteY16-166" fmla="*/ 159767 h 4236914"/>
                <a:gd name="connsiteX17-167" fmla="*/ 1590814 w 4228670"/>
                <a:gd name="connsiteY17-168" fmla="*/ 190570 h 4236914"/>
                <a:gd name="connsiteX18-169" fmla="*/ 157294 w 4228670"/>
                <a:gd name="connsiteY18-170" fmla="*/ 1715980 h 4236914"/>
                <a:gd name="connsiteX19-171" fmla="*/ 152632 w 4228670"/>
                <a:gd name="connsiteY19-172" fmla="*/ 1746528 h 4236914"/>
                <a:gd name="connsiteX20-173" fmla="*/ 0 w 4228670"/>
                <a:gd name="connsiteY20-174" fmla="*/ 1746528 h 4236914"/>
                <a:gd name="connsiteX21-175" fmla="*/ 9308 w 4228670"/>
                <a:gd name="connsiteY21-176" fmla="*/ 1685537 h 4236914"/>
                <a:gd name="connsiteX22-177" fmla="*/ 1551258 w 4228670"/>
                <a:gd name="connsiteY22-178" fmla="*/ 44747 h 4236914"/>
                <a:gd name="connsiteX23-179" fmla="*/ 1728245 w 4228670"/>
                <a:gd name="connsiteY23-180" fmla="*/ 5078 h 4236914"/>
                <a:gd name="connsiteX24-181" fmla="*/ 2464845 w 4228670"/>
                <a:gd name="connsiteY24-182" fmla="*/ 0 h 4236914"/>
                <a:gd name="connsiteX25-183" fmla="*/ 2494033 w 4228670"/>
                <a:gd name="connsiteY25-184" fmla="*/ 3893 h 4236914"/>
                <a:gd name="connsiteX26-185" fmla="*/ 4218254 w 4228670"/>
                <a:gd name="connsiteY26-186" fmla="*/ 1685537 h 4236914"/>
                <a:gd name="connsiteX27-187" fmla="*/ 4227562 w 4228670"/>
                <a:gd name="connsiteY27-188" fmla="*/ 1746528 h 4236914"/>
                <a:gd name="connsiteX28-189" fmla="*/ 4074930 w 4228670"/>
                <a:gd name="connsiteY28-190" fmla="*/ 1746528 h 4236914"/>
                <a:gd name="connsiteX29-191" fmla="*/ 4070268 w 4228670"/>
                <a:gd name="connsiteY29-192" fmla="*/ 1715980 h 4236914"/>
                <a:gd name="connsiteX30-193" fmla="*/ 2467294 w 4228670"/>
                <a:gd name="connsiteY30-194" fmla="*/ 152589 h 4236914"/>
                <a:gd name="connsiteX31-195" fmla="*/ 2464845 w 4228670"/>
                <a:gd name="connsiteY31-196" fmla="*/ 152263 h 4236914"/>
                <a:gd name="connsiteX32-197" fmla="*/ 2464845 w 4228670"/>
                <a:gd name="connsiteY32-198" fmla="*/ 0 h 4236914"/>
                <a:gd name="connsiteX0-199" fmla="*/ 4076038 w 4228670"/>
                <a:gd name="connsiteY0-200" fmla="*/ 2483128 h 4236914"/>
                <a:gd name="connsiteX1-201" fmla="*/ 4228670 w 4228670"/>
                <a:gd name="connsiteY1-202" fmla="*/ 2483128 h 4236914"/>
                <a:gd name="connsiteX2-203" fmla="*/ 4218254 w 4228670"/>
                <a:gd name="connsiteY2-204" fmla="*/ 2551377 h 4236914"/>
                <a:gd name="connsiteX3-205" fmla="*/ 2494033 w 4228670"/>
                <a:gd name="connsiteY3-206" fmla="*/ 4233021 h 4236914"/>
                <a:gd name="connsiteX4-207" fmla="*/ 2464845 w 4228670"/>
                <a:gd name="connsiteY4-208" fmla="*/ 4236914 h 4236914"/>
                <a:gd name="connsiteX5-209" fmla="*/ 2464845 w 4228670"/>
                <a:gd name="connsiteY5-210" fmla="*/ 4084652 h 4236914"/>
                <a:gd name="connsiteX6-211" fmla="*/ 2467294 w 4228670"/>
                <a:gd name="connsiteY6-212" fmla="*/ 4084325 h 4236914"/>
                <a:gd name="connsiteX7-213" fmla="*/ 4070268 w 4228670"/>
                <a:gd name="connsiteY7-214" fmla="*/ 2520934 h 4236914"/>
                <a:gd name="connsiteX8-215" fmla="*/ 4076038 w 4228670"/>
                <a:gd name="connsiteY8-216" fmla="*/ 2483128 h 4236914"/>
                <a:gd name="connsiteX9-217" fmla="*/ 1551258 w 4228670"/>
                <a:gd name="connsiteY9-218" fmla="*/ 4192167 h 4236914"/>
                <a:gd name="connsiteX10-219" fmla="*/ 1590814 w 4228670"/>
                <a:gd name="connsiteY10-220" fmla="*/ 4046344 h 4236914"/>
                <a:gd name="connsiteX11-221" fmla="*/ 1728245 w 4228670"/>
                <a:gd name="connsiteY11-222" fmla="*/ 4077148 h 4236914"/>
                <a:gd name="connsiteX12-223" fmla="*/ 1728245 w 4228670"/>
                <a:gd name="connsiteY12-224" fmla="*/ 4231837 h 4236914"/>
                <a:gd name="connsiteX13-225" fmla="*/ 1551258 w 4228670"/>
                <a:gd name="connsiteY13-226" fmla="*/ 4192167 h 4236914"/>
                <a:gd name="connsiteX14-227" fmla="*/ 1728245 w 4228670"/>
                <a:gd name="connsiteY14-228" fmla="*/ 5078 h 4236914"/>
                <a:gd name="connsiteX15-229" fmla="*/ 1728245 w 4228670"/>
                <a:gd name="connsiteY15-230" fmla="*/ 159767 h 4236914"/>
                <a:gd name="connsiteX16-231" fmla="*/ 1590814 w 4228670"/>
                <a:gd name="connsiteY16-232" fmla="*/ 190570 h 4236914"/>
                <a:gd name="connsiteX17-233" fmla="*/ 157294 w 4228670"/>
                <a:gd name="connsiteY17-234" fmla="*/ 1715980 h 4236914"/>
                <a:gd name="connsiteX18-235" fmla="*/ 152632 w 4228670"/>
                <a:gd name="connsiteY18-236" fmla="*/ 1746528 h 4236914"/>
                <a:gd name="connsiteX19-237" fmla="*/ 0 w 4228670"/>
                <a:gd name="connsiteY19-238" fmla="*/ 1746528 h 4236914"/>
                <a:gd name="connsiteX20-239" fmla="*/ 9308 w 4228670"/>
                <a:gd name="connsiteY20-240" fmla="*/ 1685537 h 4236914"/>
                <a:gd name="connsiteX21-241" fmla="*/ 1551258 w 4228670"/>
                <a:gd name="connsiteY21-242" fmla="*/ 44747 h 4236914"/>
                <a:gd name="connsiteX22-243" fmla="*/ 1728245 w 4228670"/>
                <a:gd name="connsiteY22-244" fmla="*/ 5078 h 4236914"/>
                <a:gd name="connsiteX23-245" fmla="*/ 2464845 w 4228670"/>
                <a:gd name="connsiteY23-246" fmla="*/ 0 h 4236914"/>
                <a:gd name="connsiteX24-247" fmla="*/ 2494033 w 4228670"/>
                <a:gd name="connsiteY24-248" fmla="*/ 3893 h 4236914"/>
                <a:gd name="connsiteX25-249" fmla="*/ 4218254 w 4228670"/>
                <a:gd name="connsiteY25-250" fmla="*/ 1685537 h 4236914"/>
                <a:gd name="connsiteX26-251" fmla="*/ 4227562 w 4228670"/>
                <a:gd name="connsiteY26-252" fmla="*/ 1746528 h 4236914"/>
                <a:gd name="connsiteX27-253" fmla="*/ 4074930 w 4228670"/>
                <a:gd name="connsiteY27-254" fmla="*/ 1746528 h 4236914"/>
                <a:gd name="connsiteX28-255" fmla="*/ 4070268 w 4228670"/>
                <a:gd name="connsiteY28-256" fmla="*/ 1715980 h 4236914"/>
                <a:gd name="connsiteX29-257" fmla="*/ 2467294 w 4228670"/>
                <a:gd name="connsiteY29-258" fmla="*/ 152589 h 4236914"/>
                <a:gd name="connsiteX30-259" fmla="*/ 2464845 w 4228670"/>
                <a:gd name="connsiteY30-260" fmla="*/ 152263 h 4236914"/>
                <a:gd name="connsiteX31-261" fmla="*/ 2464845 w 4228670"/>
                <a:gd name="connsiteY31-262" fmla="*/ 0 h 4236914"/>
                <a:gd name="connsiteX0-263" fmla="*/ 4076038 w 4228670"/>
                <a:gd name="connsiteY0-264" fmla="*/ 2483128 h 4236914"/>
                <a:gd name="connsiteX1-265" fmla="*/ 4228670 w 4228670"/>
                <a:gd name="connsiteY1-266" fmla="*/ 2483128 h 4236914"/>
                <a:gd name="connsiteX2-267" fmla="*/ 4218254 w 4228670"/>
                <a:gd name="connsiteY2-268" fmla="*/ 2551377 h 4236914"/>
                <a:gd name="connsiteX3-269" fmla="*/ 2494033 w 4228670"/>
                <a:gd name="connsiteY3-270" fmla="*/ 4233021 h 4236914"/>
                <a:gd name="connsiteX4-271" fmla="*/ 2464845 w 4228670"/>
                <a:gd name="connsiteY4-272" fmla="*/ 4236914 h 4236914"/>
                <a:gd name="connsiteX5-273" fmla="*/ 2464845 w 4228670"/>
                <a:gd name="connsiteY5-274" fmla="*/ 4084652 h 4236914"/>
                <a:gd name="connsiteX6-275" fmla="*/ 2467294 w 4228670"/>
                <a:gd name="connsiteY6-276" fmla="*/ 4084325 h 4236914"/>
                <a:gd name="connsiteX7-277" fmla="*/ 4070268 w 4228670"/>
                <a:gd name="connsiteY7-278" fmla="*/ 2520934 h 4236914"/>
                <a:gd name="connsiteX8-279" fmla="*/ 4076038 w 4228670"/>
                <a:gd name="connsiteY8-280" fmla="*/ 2483128 h 4236914"/>
                <a:gd name="connsiteX9-281" fmla="*/ 1551258 w 4228670"/>
                <a:gd name="connsiteY9-282" fmla="*/ 4192167 h 4236914"/>
                <a:gd name="connsiteX10-283" fmla="*/ 1728245 w 4228670"/>
                <a:gd name="connsiteY10-284" fmla="*/ 4077148 h 4236914"/>
                <a:gd name="connsiteX11-285" fmla="*/ 1728245 w 4228670"/>
                <a:gd name="connsiteY11-286" fmla="*/ 4231837 h 4236914"/>
                <a:gd name="connsiteX12-287" fmla="*/ 1551258 w 4228670"/>
                <a:gd name="connsiteY12-288" fmla="*/ 4192167 h 4236914"/>
                <a:gd name="connsiteX13-289" fmla="*/ 1728245 w 4228670"/>
                <a:gd name="connsiteY13-290" fmla="*/ 5078 h 4236914"/>
                <a:gd name="connsiteX14-291" fmla="*/ 1728245 w 4228670"/>
                <a:gd name="connsiteY14-292" fmla="*/ 159767 h 4236914"/>
                <a:gd name="connsiteX15-293" fmla="*/ 1590814 w 4228670"/>
                <a:gd name="connsiteY15-294" fmla="*/ 190570 h 4236914"/>
                <a:gd name="connsiteX16-295" fmla="*/ 157294 w 4228670"/>
                <a:gd name="connsiteY16-296" fmla="*/ 1715980 h 4236914"/>
                <a:gd name="connsiteX17-297" fmla="*/ 152632 w 4228670"/>
                <a:gd name="connsiteY17-298" fmla="*/ 1746528 h 4236914"/>
                <a:gd name="connsiteX18-299" fmla="*/ 0 w 4228670"/>
                <a:gd name="connsiteY18-300" fmla="*/ 1746528 h 4236914"/>
                <a:gd name="connsiteX19-301" fmla="*/ 9308 w 4228670"/>
                <a:gd name="connsiteY19-302" fmla="*/ 1685537 h 4236914"/>
                <a:gd name="connsiteX20-303" fmla="*/ 1551258 w 4228670"/>
                <a:gd name="connsiteY20-304" fmla="*/ 44747 h 4236914"/>
                <a:gd name="connsiteX21-305" fmla="*/ 1728245 w 4228670"/>
                <a:gd name="connsiteY21-306" fmla="*/ 5078 h 4236914"/>
                <a:gd name="connsiteX22-307" fmla="*/ 2464845 w 4228670"/>
                <a:gd name="connsiteY22-308" fmla="*/ 0 h 4236914"/>
                <a:gd name="connsiteX23-309" fmla="*/ 2494033 w 4228670"/>
                <a:gd name="connsiteY23-310" fmla="*/ 3893 h 4236914"/>
                <a:gd name="connsiteX24-311" fmla="*/ 4218254 w 4228670"/>
                <a:gd name="connsiteY24-312" fmla="*/ 1685537 h 4236914"/>
                <a:gd name="connsiteX25-313" fmla="*/ 4227562 w 4228670"/>
                <a:gd name="connsiteY25-314" fmla="*/ 1746528 h 4236914"/>
                <a:gd name="connsiteX26-315" fmla="*/ 4074930 w 4228670"/>
                <a:gd name="connsiteY26-316" fmla="*/ 1746528 h 4236914"/>
                <a:gd name="connsiteX27-317" fmla="*/ 4070268 w 4228670"/>
                <a:gd name="connsiteY27-318" fmla="*/ 1715980 h 4236914"/>
                <a:gd name="connsiteX28-319" fmla="*/ 2467294 w 4228670"/>
                <a:gd name="connsiteY28-320" fmla="*/ 152589 h 4236914"/>
                <a:gd name="connsiteX29-321" fmla="*/ 2464845 w 4228670"/>
                <a:gd name="connsiteY29-322" fmla="*/ 152263 h 4236914"/>
                <a:gd name="connsiteX30-323" fmla="*/ 2464845 w 4228670"/>
                <a:gd name="connsiteY30-324" fmla="*/ 0 h 4236914"/>
                <a:gd name="connsiteX0-325" fmla="*/ 4076038 w 4228670"/>
                <a:gd name="connsiteY0-326" fmla="*/ 2483128 h 4236914"/>
                <a:gd name="connsiteX1-327" fmla="*/ 4228670 w 4228670"/>
                <a:gd name="connsiteY1-328" fmla="*/ 2483128 h 4236914"/>
                <a:gd name="connsiteX2-329" fmla="*/ 4218254 w 4228670"/>
                <a:gd name="connsiteY2-330" fmla="*/ 2551377 h 4236914"/>
                <a:gd name="connsiteX3-331" fmla="*/ 2494033 w 4228670"/>
                <a:gd name="connsiteY3-332" fmla="*/ 4233021 h 4236914"/>
                <a:gd name="connsiteX4-333" fmla="*/ 2464845 w 4228670"/>
                <a:gd name="connsiteY4-334" fmla="*/ 4236914 h 4236914"/>
                <a:gd name="connsiteX5-335" fmla="*/ 2464845 w 4228670"/>
                <a:gd name="connsiteY5-336" fmla="*/ 4084652 h 4236914"/>
                <a:gd name="connsiteX6-337" fmla="*/ 2467294 w 4228670"/>
                <a:gd name="connsiteY6-338" fmla="*/ 4084325 h 4236914"/>
                <a:gd name="connsiteX7-339" fmla="*/ 4070268 w 4228670"/>
                <a:gd name="connsiteY7-340" fmla="*/ 2520934 h 4236914"/>
                <a:gd name="connsiteX8-341" fmla="*/ 4076038 w 4228670"/>
                <a:gd name="connsiteY8-342" fmla="*/ 2483128 h 4236914"/>
                <a:gd name="connsiteX9-343" fmla="*/ 1551258 w 4228670"/>
                <a:gd name="connsiteY9-344" fmla="*/ 4192167 h 4236914"/>
                <a:gd name="connsiteX10-345" fmla="*/ 1728245 w 4228670"/>
                <a:gd name="connsiteY10-346" fmla="*/ 4231837 h 4236914"/>
                <a:gd name="connsiteX11-347" fmla="*/ 1551258 w 4228670"/>
                <a:gd name="connsiteY11-348" fmla="*/ 4192167 h 4236914"/>
                <a:gd name="connsiteX12-349" fmla="*/ 1728245 w 4228670"/>
                <a:gd name="connsiteY12-350" fmla="*/ 5078 h 4236914"/>
                <a:gd name="connsiteX13-351" fmla="*/ 1728245 w 4228670"/>
                <a:gd name="connsiteY13-352" fmla="*/ 159767 h 4236914"/>
                <a:gd name="connsiteX14-353" fmla="*/ 1590814 w 4228670"/>
                <a:gd name="connsiteY14-354" fmla="*/ 190570 h 4236914"/>
                <a:gd name="connsiteX15-355" fmla="*/ 157294 w 4228670"/>
                <a:gd name="connsiteY15-356" fmla="*/ 1715980 h 4236914"/>
                <a:gd name="connsiteX16-357" fmla="*/ 152632 w 4228670"/>
                <a:gd name="connsiteY16-358" fmla="*/ 1746528 h 4236914"/>
                <a:gd name="connsiteX17-359" fmla="*/ 0 w 4228670"/>
                <a:gd name="connsiteY17-360" fmla="*/ 1746528 h 4236914"/>
                <a:gd name="connsiteX18-361" fmla="*/ 9308 w 4228670"/>
                <a:gd name="connsiteY18-362" fmla="*/ 1685537 h 4236914"/>
                <a:gd name="connsiteX19-363" fmla="*/ 1551258 w 4228670"/>
                <a:gd name="connsiteY19-364" fmla="*/ 44747 h 4236914"/>
                <a:gd name="connsiteX20-365" fmla="*/ 1728245 w 4228670"/>
                <a:gd name="connsiteY20-366" fmla="*/ 5078 h 4236914"/>
                <a:gd name="connsiteX21-367" fmla="*/ 2464845 w 4228670"/>
                <a:gd name="connsiteY21-368" fmla="*/ 0 h 4236914"/>
                <a:gd name="connsiteX22-369" fmla="*/ 2494033 w 4228670"/>
                <a:gd name="connsiteY22-370" fmla="*/ 3893 h 4236914"/>
                <a:gd name="connsiteX23-371" fmla="*/ 4218254 w 4228670"/>
                <a:gd name="connsiteY23-372" fmla="*/ 1685537 h 4236914"/>
                <a:gd name="connsiteX24-373" fmla="*/ 4227562 w 4228670"/>
                <a:gd name="connsiteY24-374" fmla="*/ 1746528 h 4236914"/>
                <a:gd name="connsiteX25-375" fmla="*/ 4074930 w 4228670"/>
                <a:gd name="connsiteY25-376" fmla="*/ 1746528 h 4236914"/>
                <a:gd name="connsiteX26-377" fmla="*/ 4070268 w 4228670"/>
                <a:gd name="connsiteY26-378" fmla="*/ 1715980 h 4236914"/>
                <a:gd name="connsiteX27-379" fmla="*/ 2467294 w 4228670"/>
                <a:gd name="connsiteY27-380" fmla="*/ 152589 h 4236914"/>
                <a:gd name="connsiteX28-381" fmla="*/ 2464845 w 4228670"/>
                <a:gd name="connsiteY28-382" fmla="*/ 152263 h 4236914"/>
                <a:gd name="connsiteX29-383" fmla="*/ 2464845 w 4228670"/>
                <a:gd name="connsiteY29-384" fmla="*/ 0 h 4236914"/>
                <a:gd name="connsiteX0-385" fmla="*/ 4076038 w 4228670"/>
                <a:gd name="connsiteY0-386" fmla="*/ 2483128 h 4236914"/>
                <a:gd name="connsiteX1-387" fmla="*/ 4228670 w 4228670"/>
                <a:gd name="connsiteY1-388" fmla="*/ 2483128 h 4236914"/>
                <a:gd name="connsiteX2-389" fmla="*/ 4218254 w 4228670"/>
                <a:gd name="connsiteY2-390" fmla="*/ 2551377 h 4236914"/>
                <a:gd name="connsiteX3-391" fmla="*/ 2494033 w 4228670"/>
                <a:gd name="connsiteY3-392" fmla="*/ 4233021 h 4236914"/>
                <a:gd name="connsiteX4-393" fmla="*/ 2464845 w 4228670"/>
                <a:gd name="connsiteY4-394" fmla="*/ 4236914 h 4236914"/>
                <a:gd name="connsiteX5-395" fmla="*/ 2464845 w 4228670"/>
                <a:gd name="connsiteY5-396" fmla="*/ 4084652 h 4236914"/>
                <a:gd name="connsiteX6-397" fmla="*/ 2467294 w 4228670"/>
                <a:gd name="connsiteY6-398" fmla="*/ 4084325 h 4236914"/>
                <a:gd name="connsiteX7-399" fmla="*/ 4070268 w 4228670"/>
                <a:gd name="connsiteY7-400" fmla="*/ 2520934 h 4236914"/>
                <a:gd name="connsiteX8-401" fmla="*/ 4076038 w 4228670"/>
                <a:gd name="connsiteY8-402" fmla="*/ 2483128 h 4236914"/>
                <a:gd name="connsiteX9-403" fmla="*/ 1728245 w 4228670"/>
                <a:gd name="connsiteY9-404" fmla="*/ 5078 h 4236914"/>
                <a:gd name="connsiteX10-405" fmla="*/ 1728245 w 4228670"/>
                <a:gd name="connsiteY10-406" fmla="*/ 159767 h 4236914"/>
                <a:gd name="connsiteX11-407" fmla="*/ 1590814 w 4228670"/>
                <a:gd name="connsiteY11-408" fmla="*/ 190570 h 4236914"/>
                <a:gd name="connsiteX12-409" fmla="*/ 157294 w 4228670"/>
                <a:gd name="connsiteY12-410" fmla="*/ 1715980 h 4236914"/>
                <a:gd name="connsiteX13-411" fmla="*/ 152632 w 4228670"/>
                <a:gd name="connsiteY13-412" fmla="*/ 1746528 h 4236914"/>
                <a:gd name="connsiteX14-413" fmla="*/ 0 w 4228670"/>
                <a:gd name="connsiteY14-414" fmla="*/ 1746528 h 4236914"/>
                <a:gd name="connsiteX15-415" fmla="*/ 9308 w 4228670"/>
                <a:gd name="connsiteY15-416" fmla="*/ 1685537 h 4236914"/>
                <a:gd name="connsiteX16-417" fmla="*/ 1551258 w 4228670"/>
                <a:gd name="connsiteY16-418" fmla="*/ 44747 h 4236914"/>
                <a:gd name="connsiteX17-419" fmla="*/ 1728245 w 4228670"/>
                <a:gd name="connsiteY17-420" fmla="*/ 5078 h 4236914"/>
                <a:gd name="connsiteX18-421" fmla="*/ 2464845 w 4228670"/>
                <a:gd name="connsiteY18-422" fmla="*/ 0 h 4236914"/>
                <a:gd name="connsiteX19-423" fmla="*/ 2494033 w 4228670"/>
                <a:gd name="connsiteY19-424" fmla="*/ 3893 h 4236914"/>
                <a:gd name="connsiteX20-425" fmla="*/ 4218254 w 4228670"/>
                <a:gd name="connsiteY20-426" fmla="*/ 1685537 h 4236914"/>
                <a:gd name="connsiteX21-427" fmla="*/ 4227562 w 4228670"/>
                <a:gd name="connsiteY21-428" fmla="*/ 1746528 h 4236914"/>
                <a:gd name="connsiteX22-429" fmla="*/ 4074930 w 4228670"/>
                <a:gd name="connsiteY22-430" fmla="*/ 1746528 h 4236914"/>
                <a:gd name="connsiteX23-431" fmla="*/ 4070268 w 4228670"/>
                <a:gd name="connsiteY23-432" fmla="*/ 1715980 h 4236914"/>
                <a:gd name="connsiteX24-433" fmla="*/ 2467294 w 4228670"/>
                <a:gd name="connsiteY24-434" fmla="*/ 152589 h 4236914"/>
                <a:gd name="connsiteX25-435" fmla="*/ 2464845 w 4228670"/>
                <a:gd name="connsiteY25-436" fmla="*/ 152263 h 4236914"/>
                <a:gd name="connsiteX26-437" fmla="*/ 2464845 w 4228670"/>
                <a:gd name="connsiteY26-438" fmla="*/ 0 h 4236914"/>
                <a:gd name="connsiteX0-439" fmla="*/ 4076038 w 4228670"/>
                <a:gd name="connsiteY0-440" fmla="*/ 2483128 h 4236914"/>
                <a:gd name="connsiteX1-441" fmla="*/ 4228670 w 4228670"/>
                <a:gd name="connsiteY1-442" fmla="*/ 2483128 h 4236914"/>
                <a:gd name="connsiteX2-443" fmla="*/ 4218254 w 4228670"/>
                <a:gd name="connsiteY2-444" fmla="*/ 2551377 h 4236914"/>
                <a:gd name="connsiteX3-445" fmla="*/ 2494033 w 4228670"/>
                <a:gd name="connsiteY3-446" fmla="*/ 4233021 h 4236914"/>
                <a:gd name="connsiteX4-447" fmla="*/ 2464845 w 4228670"/>
                <a:gd name="connsiteY4-448" fmla="*/ 4236914 h 4236914"/>
                <a:gd name="connsiteX5-449" fmla="*/ 2464845 w 4228670"/>
                <a:gd name="connsiteY5-450" fmla="*/ 4084652 h 4236914"/>
                <a:gd name="connsiteX6-451" fmla="*/ 4070268 w 4228670"/>
                <a:gd name="connsiteY6-452" fmla="*/ 2520934 h 4236914"/>
                <a:gd name="connsiteX7-453" fmla="*/ 4076038 w 4228670"/>
                <a:gd name="connsiteY7-454" fmla="*/ 2483128 h 4236914"/>
                <a:gd name="connsiteX8-455" fmla="*/ 1728245 w 4228670"/>
                <a:gd name="connsiteY8-456" fmla="*/ 5078 h 4236914"/>
                <a:gd name="connsiteX9-457" fmla="*/ 1728245 w 4228670"/>
                <a:gd name="connsiteY9-458" fmla="*/ 159767 h 4236914"/>
                <a:gd name="connsiteX10-459" fmla="*/ 1590814 w 4228670"/>
                <a:gd name="connsiteY10-460" fmla="*/ 190570 h 4236914"/>
                <a:gd name="connsiteX11-461" fmla="*/ 157294 w 4228670"/>
                <a:gd name="connsiteY11-462" fmla="*/ 1715980 h 4236914"/>
                <a:gd name="connsiteX12-463" fmla="*/ 152632 w 4228670"/>
                <a:gd name="connsiteY12-464" fmla="*/ 1746528 h 4236914"/>
                <a:gd name="connsiteX13-465" fmla="*/ 0 w 4228670"/>
                <a:gd name="connsiteY13-466" fmla="*/ 1746528 h 4236914"/>
                <a:gd name="connsiteX14-467" fmla="*/ 9308 w 4228670"/>
                <a:gd name="connsiteY14-468" fmla="*/ 1685537 h 4236914"/>
                <a:gd name="connsiteX15-469" fmla="*/ 1551258 w 4228670"/>
                <a:gd name="connsiteY15-470" fmla="*/ 44747 h 4236914"/>
                <a:gd name="connsiteX16-471" fmla="*/ 1728245 w 4228670"/>
                <a:gd name="connsiteY16-472" fmla="*/ 5078 h 4236914"/>
                <a:gd name="connsiteX17-473" fmla="*/ 2464845 w 4228670"/>
                <a:gd name="connsiteY17-474" fmla="*/ 0 h 4236914"/>
                <a:gd name="connsiteX18-475" fmla="*/ 2494033 w 4228670"/>
                <a:gd name="connsiteY18-476" fmla="*/ 3893 h 4236914"/>
                <a:gd name="connsiteX19-477" fmla="*/ 4218254 w 4228670"/>
                <a:gd name="connsiteY19-478" fmla="*/ 1685537 h 4236914"/>
                <a:gd name="connsiteX20-479" fmla="*/ 4227562 w 4228670"/>
                <a:gd name="connsiteY20-480" fmla="*/ 1746528 h 4236914"/>
                <a:gd name="connsiteX21-481" fmla="*/ 4074930 w 4228670"/>
                <a:gd name="connsiteY21-482" fmla="*/ 1746528 h 4236914"/>
                <a:gd name="connsiteX22-483" fmla="*/ 4070268 w 4228670"/>
                <a:gd name="connsiteY22-484" fmla="*/ 1715980 h 4236914"/>
                <a:gd name="connsiteX23-485" fmla="*/ 2467294 w 4228670"/>
                <a:gd name="connsiteY23-486" fmla="*/ 152589 h 4236914"/>
                <a:gd name="connsiteX24-487" fmla="*/ 2464845 w 4228670"/>
                <a:gd name="connsiteY24-488" fmla="*/ 152263 h 4236914"/>
                <a:gd name="connsiteX25-489" fmla="*/ 2464845 w 4228670"/>
                <a:gd name="connsiteY25-490" fmla="*/ 0 h 4236914"/>
                <a:gd name="connsiteX0-491" fmla="*/ 4076038 w 4228670"/>
                <a:gd name="connsiteY0-492" fmla="*/ 2483128 h 4236914"/>
                <a:gd name="connsiteX1-493" fmla="*/ 4228670 w 4228670"/>
                <a:gd name="connsiteY1-494" fmla="*/ 2483128 h 4236914"/>
                <a:gd name="connsiteX2-495" fmla="*/ 4218254 w 4228670"/>
                <a:gd name="connsiteY2-496" fmla="*/ 2551377 h 4236914"/>
                <a:gd name="connsiteX3-497" fmla="*/ 2494033 w 4228670"/>
                <a:gd name="connsiteY3-498" fmla="*/ 4233021 h 4236914"/>
                <a:gd name="connsiteX4-499" fmla="*/ 2464845 w 4228670"/>
                <a:gd name="connsiteY4-500" fmla="*/ 4236914 h 4236914"/>
                <a:gd name="connsiteX5-501" fmla="*/ 4070268 w 4228670"/>
                <a:gd name="connsiteY5-502" fmla="*/ 2520934 h 4236914"/>
                <a:gd name="connsiteX6-503" fmla="*/ 4076038 w 4228670"/>
                <a:gd name="connsiteY6-504" fmla="*/ 2483128 h 4236914"/>
                <a:gd name="connsiteX7-505" fmla="*/ 1728245 w 4228670"/>
                <a:gd name="connsiteY7-506" fmla="*/ 5078 h 4236914"/>
                <a:gd name="connsiteX8-507" fmla="*/ 1728245 w 4228670"/>
                <a:gd name="connsiteY8-508" fmla="*/ 159767 h 4236914"/>
                <a:gd name="connsiteX9-509" fmla="*/ 1590814 w 4228670"/>
                <a:gd name="connsiteY9-510" fmla="*/ 190570 h 4236914"/>
                <a:gd name="connsiteX10-511" fmla="*/ 157294 w 4228670"/>
                <a:gd name="connsiteY10-512" fmla="*/ 1715980 h 4236914"/>
                <a:gd name="connsiteX11-513" fmla="*/ 152632 w 4228670"/>
                <a:gd name="connsiteY11-514" fmla="*/ 1746528 h 4236914"/>
                <a:gd name="connsiteX12-515" fmla="*/ 0 w 4228670"/>
                <a:gd name="connsiteY12-516" fmla="*/ 1746528 h 4236914"/>
                <a:gd name="connsiteX13-517" fmla="*/ 9308 w 4228670"/>
                <a:gd name="connsiteY13-518" fmla="*/ 1685537 h 4236914"/>
                <a:gd name="connsiteX14-519" fmla="*/ 1551258 w 4228670"/>
                <a:gd name="connsiteY14-520" fmla="*/ 44747 h 4236914"/>
                <a:gd name="connsiteX15-521" fmla="*/ 1728245 w 4228670"/>
                <a:gd name="connsiteY15-522" fmla="*/ 5078 h 4236914"/>
                <a:gd name="connsiteX16-523" fmla="*/ 2464845 w 4228670"/>
                <a:gd name="connsiteY16-524" fmla="*/ 0 h 4236914"/>
                <a:gd name="connsiteX17-525" fmla="*/ 2494033 w 4228670"/>
                <a:gd name="connsiteY17-526" fmla="*/ 3893 h 4236914"/>
                <a:gd name="connsiteX18-527" fmla="*/ 4218254 w 4228670"/>
                <a:gd name="connsiteY18-528" fmla="*/ 1685537 h 4236914"/>
                <a:gd name="connsiteX19-529" fmla="*/ 4227562 w 4228670"/>
                <a:gd name="connsiteY19-530" fmla="*/ 1746528 h 4236914"/>
                <a:gd name="connsiteX20-531" fmla="*/ 4074930 w 4228670"/>
                <a:gd name="connsiteY20-532" fmla="*/ 1746528 h 4236914"/>
                <a:gd name="connsiteX21-533" fmla="*/ 4070268 w 4228670"/>
                <a:gd name="connsiteY21-534" fmla="*/ 1715980 h 4236914"/>
                <a:gd name="connsiteX22-535" fmla="*/ 2467294 w 4228670"/>
                <a:gd name="connsiteY22-536" fmla="*/ 152589 h 4236914"/>
                <a:gd name="connsiteX23-537" fmla="*/ 2464845 w 4228670"/>
                <a:gd name="connsiteY23-538" fmla="*/ 152263 h 4236914"/>
                <a:gd name="connsiteX24-539" fmla="*/ 2464845 w 4228670"/>
                <a:gd name="connsiteY24-540" fmla="*/ 0 h 4236914"/>
                <a:gd name="connsiteX0-541" fmla="*/ 4076038 w 4228670"/>
                <a:gd name="connsiteY0-542" fmla="*/ 2483128 h 4236927"/>
                <a:gd name="connsiteX1-543" fmla="*/ 4228670 w 4228670"/>
                <a:gd name="connsiteY1-544" fmla="*/ 2483128 h 4236927"/>
                <a:gd name="connsiteX2-545" fmla="*/ 4218254 w 4228670"/>
                <a:gd name="connsiteY2-546" fmla="*/ 2551377 h 4236927"/>
                <a:gd name="connsiteX3-547" fmla="*/ 2464845 w 4228670"/>
                <a:gd name="connsiteY3-548" fmla="*/ 4236914 h 4236927"/>
                <a:gd name="connsiteX4-549" fmla="*/ 4070268 w 4228670"/>
                <a:gd name="connsiteY4-550" fmla="*/ 2520934 h 4236927"/>
                <a:gd name="connsiteX5-551" fmla="*/ 4076038 w 4228670"/>
                <a:gd name="connsiteY5-552" fmla="*/ 2483128 h 4236927"/>
                <a:gd name="connsiteX6-553" fmla="*/ 1728245 w 4228670"/>
                <a:gd name="connsiteY6-554" fmla="*/ 5078 h 4236927"/>
                <a:gd name="connsiteX7-555" fmla="*/ 1728245 w 4228670"/>
                <a:gd name="connsiteY7-556" fmla="*/ 159767 h 4236927"/>
                <a:gd name="connsiteX8-557" fmla="*/ 1590814 w 4228670"/>
                <a:gd name="connsiteY8-558" fmla="*/ 190570 h 4236927"/>
                <a:gd name="connsiteX9-559" fmla="*/ 157294 w 4228670"/>
                <a:gd name="connsiteY9-560" fmla="*/ 1715980 h 4236927"/>
                <a:gd name="connsiteX10-561" fmla="*/ 152632 w 4228670"/>
                <a:gd name="connsiteY10-562" fmla="*/ 1746528 h 4236927"/>
                <a:gd name="connsiteX11-563" fmla="*/ 0 w 4228670"/>
                <a:gd name="connsiteY11-564" fmla="*/ 1746528 h 4236927"/>
                <a:gd name="connsiteX12-565" fmla="*/ 9308 w 4228670"/>
                <a:gd name="connsiteY12-566" fmla="*/ 1685537 h 4236927"/>
                <a:gd name="connsiteX13-567" fmla="*/ 1551258 w 4228670"/>
                <a:gd name="connsiteY13-568" fmla="*/ 44747 h 4236927"/>
                <a:gd name="connsiteX14-569" fmla="*/ 1728245 w 4228670"/>
                <a:gd name="connsiteY14-570" fmla="*/ 5078 h 4236927"/>
                <a:gd name="connsiteX15-571" fmla="*/ 2464845 w 4228670"/>
                <a:gd name="connsiteY15-572" fmla="*/ 0 h 4236927"/>
                <a:gd name="connsiteX16-573" fmla="*/ 2494033 w 4228670"/>
                <a:gd name="connsiteY16-574" fmla="*/ 3893 h 4236927"/>
                <a:gd name="connsiteX17-575" fmla="*/ 4218254 w 4228670"/>
                <a:gd name="connsiteY17-576" fmla="*/ 1685537 h 4236927"/>
                <a:gd name="connsiteX18-577" fmla="*/ 4227562 w 4228670"/>
                <a:gd name="connsiteY18-578" fmla="*/ 1746528 h 4236927"/>
                <a:gd name="connsiteX19-579" fmla="*/ 4074930 w 4228670"/>
                <a:gd name="connsiteY19-580" fmla="*/ 1746528 h 4236927"/>
                <a:gd name="connsiteX20-581" fmla="*/ 4070268 w 4228670"/>
                <a:gd name="connsiteY20-582" fmla="*/ 1715980 h 4236927"/>
                <a:gd name="connsiteX21-583" fmla="*/ 2467294 w 4228670"/>
                <a:gd name="connsiteY21-584" fmla="*/ 152589 h 4236927"/>
                <a:gd name="connsiteX22-585" fmla="*/ 2464845 w 4228670"/>
                <a:gd name="connsiteY22-586" fmla="*/ 152263 h 4236927"/>
                <a:gd name="connsiteX23-587" fmla="*/ 2464845 w 4228670"/>
                <a:gd name="connsiteY23-588" fmla="*/ 0 h 4236927"/>
                <a:gd name="connsiteX0-589" fmla="*/ 4076038 w 4228670"/>
                <a:gd name="connsiteY0-590" fmla="*/ 2483128 h 2552367"/>
                <a:gd name="connsiteX1-591" fmla="*/ 4228670 w 4228670"/>
                <a:gd name="connsiteY1-592" fmla="*/ 2483128 h 2552367"/>
                <a:gd name="connsiteX2-593" fmla="*/ 4218254 w 4228670"/>
                <a:gd name="connsiteY2-594" fmla="*/ 2551377 h 2552367"/>
                <a:gd name="connsiteX3-595" fmla="*/ 4070268 w 4228670"/>
                <a:gd name="connsiteY3-596" fmla="*/ 2520934 h 2552367"/>
                <a:gd name="connsiteX4-597" fmla="*/ 4076038 w 4228670"/>
                <a:gd name="connsiteY4-598" fmla="*/ 2483128 h 2552367"/>
                <a:gd name="connsiteX5-599" fmla="*/ 1728245 w 4228670"/>
                <a:gd name="connsiteY5-600" fmla="*/ 5078 h 2552367"/>
                <a:gd name="connsiteX6-601" fmla="*/ 1728245 w 4228670"/>
                <a:gd name="connsiteY6-602" fmla="*/ 159767 h 2552367"/>
                <a:gd name="connsiteX7-603" fmla="*/ 1590814 w 4228670"/>
                <a:gd name="connsiteY7-604" fmla="*/ 190570 h 2552367"/>
                <a:gd name="connsiteX8-605" fmla="*/ 157294 w 4228670"/>
                <a:gd name="connsiteY8-606" fmla="*/ 1715980 h 2552367"/>
                <a:gd name="connsiteX9-607" fmla="*/ 152632 w 4228670"/>
                <a:gd name="connsiteY9-608" fmla="*/ 1746528 h 2552367"/>
                <a:gd name="connsiteX10-609" fmla="*/ 0 w 4228670"/>
                <a:gd name="connsiteY10-610" fmla="*/ 1746528 h 2552367"/>
                <a:gd name="connsiteX11-611" fmla="*/ 9308 w 4228670"/>
                <a:gd name="connsiteY11-612" fmla="*/ 1685537 h 2552367"/>
                <a:gd name="connsiteX12-613" fmla="*/ 1551258 w 4228670"/>
                <a:gd name="connsiteY12-614" fmla="*/ 44747 h 2552367"/>
                <a:gd name="connsiteX13-615" fmla="*/ 1728245 w 4228670"/>
                <a:gd name="connsiteY13-616" fmla="*/ 5078 h 2552367"/>
                <a:gd name="connsiteX14-617" fmla="*/ 2464845 w 4228670"/>
                <a:gd name="connsiteY14-618" fmla="*/ 0 h 2552367"/>
                <a:gd name="connsiteX15-619" fmla="*/ 2494033 w 4228670"/>
                <a:gd name="connsiteY15-620" fmla="*/ 3893 h 2552367"/>
                <a:gd name="connsiteX16-621" fmla="*/ 4218254 w 4228670"/>
                <a:gd name="connsiteY16-622" fmla="*/ 1685537 h 2552367"/>
                <a:gd name="connsiteX17-623" fmla="*/ 4227562 w 4228670"/>
                <a:gd name="connsiteY17-624" fmla="*/ 1746528 h 2552367"/>
                <a:gd name="connsiteX18-625" fmla="*/ 4074930 w 4228670"/>
                <a:gd name="connsiteY18-626" fmla="*/ 1746528 h 2552367"/>
                <a:gd name="connsiteX19-627" fmla="*/ 4070268 w 4228670"/>
                <a:gd name="connsiteY19-628" fmla="*/ 1715980 h 2552367"/>
                <a:gd name="connsiteX20-629" fmla="*/ 2467294 w 4228670"/>
                <a:gd name="connsiteY20-630" fmla="*/ 152589 h 2552367"/>
                <a:gd name="connsiteX21-631" fmla="*/ 2464845 w 4228670"/>
                <a:gd name="connsiteY21-632" fmla="*/ 152263 h 2552367"/>
                <a:gd name="connsiteX22-633" fmla="*/ 2464845 w 4228670"/>
                <a:gd name="connsiteY22-634" fmla="*/ 0 h 2552367"/>
                <a:gd name="connsiteX0-635" fmla="*/ 4076038 w 4228670"/>
                <a:gd name="connsiteY0-636" fmla="*/ 2483128 h 2520934"/>
                <a:gd name="connsiteX1-637" fmla="*/ 4228670 w 4228670"/>
                <a:gd name="connsiteY1-638" fmla="*/ 2483128 h 2520934"/>
                <a:gd name="connsiteX2-639" fmla="*/ 4070268 w 4228670"/>
                <a:gd name="connsiteY2-640" fmla="*/ 2520934 h 2520934"/>
                <a:gd name="connsiteX3-641" fmla="*/ 4076038 w 4228670"/>
                <a:gd name="connsiteY3-642" fmla="*/ 2483128 h 2520934"/>
                <a:gd name="connsiteX4-643" fmla="*/ 1728245 w 4228670"/>
                <a:gd name="connsiteY4-644" fmla="*/ 5078 h 2520934"/>
                <a:gd name="connsiteX5-645" fmla="*/ 1728245 w 4228670"/>
                <a:gd name="connsiteY5-646" fmla="*/ 159767 h 2520934"/>
                <a:gd name="connsiteX6-647" fmla="*/ 1590814 w 4228670"/>
                <a:gd name="connsiteY6-648" fmla="*/ 190570 h 2520934"/>
                <a:gd name="connsiteX7-649" fmla="*/ 157294 w 4228670"/>
                <a:gd name="connsiteY7-650" fmla="*/ 1715980 h 2520934"/>
                <a:gd name="connsiteX8-651" fmla="*/ 152632 w 4228670"/>
                <a:gd name="connsiteY8-652" fmla="*/ 1746528 h 2520934"/>
                <a:gd name="connsiteX9-653" fmla="*/ 0 w 4228670"/>
                <a:gd name="connsiteY9-654" fmla="*/ 1746528 h 2520934"/>
                <a:gd name="connsiteX10-655" fmla="*/ 9308 w 4228670"/>
                <a:gd name="connsiteY10-656" fmla="*/ 1685537 h 2520934"/>
                <a:gd name="connsiteX11-657" fmla="*/ 1551258 w 4228670"/>
                <a:gd name="connsiteY11-658" fmla="*/ 44747 h 2520934"/>
                <a:gd name="connsiteX12-659" fmla="*/ 1728245 w 4228670"/>
                <a:gd name="connsiteY12-660" fmla="*/ 5078 h 2520934"/>
                <a:gd name="connsiteX13-661" fmla="*/ 2464845 w 4228670"/>
                <a:gd name="connsiteY13-662" fmla="*/ 0 h 2520934"/>
                <a:gd name="connsiteX14-663" fmla="*/ 2494033 w 4228670"/>
                <a:gd name="connsiteY14-664" fmla="*/ 3893 h 2520934"/>
                <a:gd name="connsiteX15-665" fmla="*/ 4218254 w 4228670"/>
                <a:gd name="connsiteY15-666" fmla="*/ 1685537 h 2520934"/>
                <a:gd name="connsiteX16-667" fmla="*/ 4227562 w 4228670"/>
                <a:gd name="connsiteY16-668" fmla="*/ 1746528 h 2520934"/>
                <a:gd name="connsiteX17-669" fmla="*/ 4074930 w 4228670"/>
                <a:gd name="connsiteY17-670" fmla="*/ 1746528 h 2520934"/>
                <a:gd name="connsiteX18-671" fmla="*/ 4070268 w 4228670"/>
                <a:gd name="connsiteY18-672" fmla="*/ 1715980 h 2520934"/>
                <a:gd name="connsiteX19-673" fmla="*/ 2467294 w 4228670"/>
                <a:gd name="connsiteY19-674" fmla="*/ 152589 h 2520934"/>
                <a:gd name="connsiteX20-675" fmla="*/ 2464845 w 4228670"/>
                <a:gd name="connsiteY20-676" fmla="*/ 152263 h 2520934"/>
                <a:gd name="connsiteX21-677" fmla="*/ 2464845 w 4228670"/>
                <a:gd name="connsiteY21-678" fmla="*/ 0 h 2520934"/>
                <a:gd name="connsiteX0-679" fmla="*/ 4076038 w 4227562"/>
                <a:gd name="connsiteY0-680" fmla="*/ 2483128 h 2520934"/>
                <a:gd name="connsiteX1-681" fmla="*/ 4070268 w 4227562"/>
                <a:gd name="connsiteY1-682" fmla="*/ 2520934 h 2520934"/>
                <a:gd name="connsiteX2-683" fmla="*/ 4076038 w 4227562"/>
                <a:gd name="connsiteY2-684" fmla="*/ 2483128 h 2520934"/>
                <a:gd name="connsiteX3-685" fmla="*/ 1728245 w 4227562"/>
                <a:gd name="connsiteY3-686" fmla="*/ 5078 h 2520934"/>
                <a:gd name="connsiteX4-687" fmla="*/ 1728245 w 4227562"/>
                <a:gd name="connsiteY4-688" fmla="*/ 159767 h 2520934"/>
                <a:gd name="connsiteX5-689" fmla="*/ 1590814 w 4227562"/>
                <a:gd name="connsiteY5-690" fmla="*/ 190570 h 2520934"/>
                <a:gd name="connsiteX6-691" fmla="*/ 157294 w 4227562"/>
                <a:gd name="connsiteY6-692" fmla="*/ 1715980 h 2520934"/>
                <a:gd name="connsiteX7-693" fmla="*/ 152632 w 4227562"/>
                <a:gd name="connsiteY7-694" fmla="*/ 1746528 h 2520934"/>
                <a:gd name="connsiteX8-695" fmla="*/ 0 w 4227562"/>
                <a:gd name="connsiteY8-696" fmla="*/ 1746528 h 2520934"/>
                <a:gd name="connsiteX9-697" fmla="*/ 9308 w 4227562"/>
                <a:gd name="connsiteY9-698" fmla="*/ 1685537 h 2520934"/>
                <a:gd name="connsiteX10-699" fmla="*/ 1551258 w 4227562"/>
                <a:gd name="connsiteY10-700" fmla="*/ 44747 h 2520934"/>
                <a:gd name="connsiteX11-701" fmla="*/ 1728245 w 4227562"/>
                <a:gd name="connsiteY11-702" fmla="*/ 5078 h 2520934"/>
                <a:gd name="connsiteX12-703" fmla="*/ 2464845 w 4227562"/>
                <a:gd name="connsiteY12-704" fmla="*/ 0 h 2520934"/>
                <a:gd name="connsiteX13-705" fmla="*/ 2494033 w 4227562"/>
                <a:gd name="connsiteY13-706" fmla="*/ 3893 h 2520934"/>
                <a:gd name="connsiteX14-707" fmla="*/ 4218254 w 4227562"/>
                <a:gd name="connsiteY14-708" fmla="*/ 1685537 h 2520934"/>
                <a:gd name="connsiteX15-709" fmla="*/ 4227562 w 4227562"/>
                <a:gd name="connsiteY15-710" fmla="*/ 1746528 h 2520934"/>
                <a:gd name="connsiteX16-711" fmla="*/ 4074930 w 4227562"/>
                <a:gd name="connsiteY16-712" fmla="*/ 1746528 h 2520934"/>
                <a:gd name="connsiteX17-713" fmla="*/ 4070268 w 4227562"/>
                <a:gd name="connsiteY17-714" fmla="*/ 1715980 h 2520934"/>
                <a:gd name="connsiteX18-715" fmla="*/ 2467294 w 4227562"/>
                <a:gd name="connsiteY18-716" fmla="*/ 152589 h 2520934"/>
                <a:gd name="connsiteX19-717" fmla="*/ 2464845 w 4227562"/>
                <a:gd name="connsiteY19-718" fmla="*/ 152263 h 2520934"/>
                <a:gd name="connsiteX20-719" fmla="*/ 2464845 w 4227562"/>
                <a:gd name="connsiteY20-720" fmla="*/ 0 h 2520934"/>
                <a:gd name="connsiteX0-721" fmla="*/ 1728245 w 4227562"/>
                <a:gd name="connsiteY0-722" fmla="*/ 5078 h 1746528"/>
                <a:gd name="connsiteX1-723" fmla="*/ 1728245 w 4227562"/>
                <a:gd name="connsiteY1-724" fmla="*/ 159767 h 1746528"/>
                <a:gd name="connsiteX2-725" fmla="*/ 1590814 w 4227562"/>
                <a:gd name="connsiteY2-726" fmla="*/ 190570 h 1746528"/>
                <a:gd name="connsiteX3-727" fmla="*/ 157294 w 4227562"/>
                <a:gd name="connsiteY3-728" fmla="*/ 1715980 h 1746528"/>
                <a:gd name="connsiteX4-729" fmla="*/ 152632 w 4227562"/>
                <a:gd name="connsiteY4-730" fmla="*/ 1746528 h 1746528"/>
                <a:gd name="connsiteX5-731" fmla="*/ 0 w 4227562"/>
                <a:gd name="connsiteY5-732" fmla="*/ 1746528 h 1746528"/>
                <a:gd name="connsiteX6-733" fmla="*/ 9308 w 4227562"/>
                <a:gd name="connsiteY6-734" fmla="*/ 1685537 h 1746528"/>
                <a:gd name="connsiteX7-735" fmla="*/ 1551258 w 4227562"/>
                <a:gd name="connsiteY7-736" fmla="*/ 44747 h 1746528"/>
                <a:gd name="connsiteX8-737" fmla="*/ 1728245 w 4227562"/>
                <a:gd name="connsiteY8-738" fmla="*/ 5078 h 1746528"/>
                <a:gd name="connsiteX9-739" fmla="*/ 2464845 w 4227562"/>
                <a:gd name="connsiteY9-740" fmla="*/ 0 h 1746528"/>
                <a:gd name="connsiteX10-741" fmla="*/ 2494033 w 4227562"/>
                <a:gd name="connsiteY10-742" fmla="*/ 3893 h 1746528"/>
                <a:gd name="connsiteX11-743" fmla="*/ 4218254 w 4227562"/>
                <a:gd name="connsiteY11-744" fmla="*/ 1685537 h 1746528"/>
                <a:gd name="connsiteX12-745" fmla="*/ 4227562 w 4227562"/>
                <a:gd name="connsiteY12-746" fmla="*/ 1746528 h 1746528"/>
                <a:gd name="connsiteX13-747" fmla="*/ 4074930 w 4227562"/>
                <a:gd name="connsiteY13-748" fmla="*/ 1746528 h 1746528"/>
                <a:gd name="connsiteX14-749" fmla="*/ 4070268 w 4227562"/>
                <a:gd name="connsiteY14-750" fmla="*/ 1715980 h 1746528"/>
                <a:gd name="connsiteX15-751" fmla="*/ 2467294 w 4227562"/>
                <a:gd name="connsiteY15-752" fmla="*/ 152589 h 1746528"/>
                <a:gd name="connsiteX16-753" fmla="*/ 2464845 w 4227562"/>
                <a:gd name="connsiteY16-754" fmla="*/ 152263 h 1746528"/>
                <a:gd name="connsiteX17-755" fmla="*/ 2464845 w 4227562"/>
                <a:gd name="connsiteY17-756" fmla="*/ 0 h 1746528"/>
                <a:gd name="connsiteX0-757" fmla="*/ 1728245 w 4227562"/>
                <a:gd name="connsiteY0-758" fmla="*/ 1185 h 1742635"/>
                <a:gd name="connsiteX1-759" fmla="*/ 1728245 w 4227562"/>
                <a:gd name="connsiteY1-760" fmla="*/ 155874 h 1742635"/>
                <a:gd name="connsiteX2-761" fmla="*/ 1590814 w 4227562"/>
                <a:gd name="connsiteY2-762" fmla="*/ 186677 h 1742635"/>
                <a:gd name="connsiteX3-763" fmla="*/ 157294 w 4227562"/>
                <a:gd name="connsiteY3-764" fmla="*/ 1712087 h 1742635"/>
                <a:gd name="connsiteX4-765" fmla="*/ 152632 w 4227562"/>
                <a:gd name="connsiteY4-766" fmla="*/ 1742635 h 1742635"/>
                <a:gd name="connsiteX5-767" fmla="*/ 0 w 4227562"/>
                <a:gd name="connsiteY5-768" fmla="*/ 1742635 h 1742635"/>
                <a:gd name="connsiteX6-769" fmla="*/ 9308 w 4227562"/>
                <a:gd name="connsiteY6-770" fmla="*/ 1681644 h 1742635"/>
                <a:gd name="connsiteX7-771" fmla="*/ 1551258 w 4227562"/>
                <a:gd name="connsiteY7-772" fmla="*/ 40854 h 1742635"/>
                <a:gd name="connsiteX8-773" fmla="*/ 1728245 w 4227562"/>
                <a:gd name="connsiteY8-774" fmla="*/ 1185 h 1742635"/>
                <a:gd name="connsiteX9-775" fmla="*/ 2464845 w 4227562"/>
                <a:gd name="connsiteY9-776" fmla="*/ 148370 h 1742635"/>
                <a:gd name="connsiteX10-777" fmla="*/ 2494033 w 4227562"/>
                <a:gd name="connsiteY10-778" fmla="*/ 0 h 1742635"/>
                <a:gd name="connsiteX11-779" fmla="*/ 4218254 w 4227562"/>
                <a:gd name="connsiteY11-780" fmla="*/ 1681644 h 1742635"/>
                <a:gd name="connsiteX12-781" fmla="*/ 4227562 w 4227562"/>
                <a:gd name="connsiteY12-782" fmla="*/ 1742635 h 1742635"/>
                <a:gd name="connsiteX13-783" fmla="*/ 4074930 w 4227562"/>
                <a:gd name="connsiteY13-784" fmla="*/ 1742635 h 1742635"/>
                <a:gd name="connsiteX14-785" fmla="*/ 4070268 w 4227562"/>
                <a:gd name="connsiteY14-786" fmla="*/ 1712087 h 1742635"/>
                <a:gd name="connsiteX15-787" fmla="*/ 2467294 w 4227562"/>
                <a:gd name="connsiteY15-788" fmla="*/ 148696 h 1742635"/>
                <a:gd name="connsiteX16-789" fmla="*/ 2464845 w 4227562"/>
                <a:gd name="connsiteY16-790" fmla="*/ 148370 h 1742635"/>
                <a:gd name="connsiteX0-791" fmla="*/ 1728245 w 4227562"/>
                <a:gd name="connsiteY0-792" fmla="*/ 1185 h 1742635"/>
                <a:gd name="connsiteX1-793" fmla="*/ 1728245 w 4227562"/>
                <a:gd name="connsiteY1-794" fmla="*/ 155874 h 1742635"/>
                <a:gd name="connsiteX2-795" fmla="*/ 1590814 w 4227562"/>
                <a:gd name="connsiteY2-796" fmla="*/ 186677 h 1742635"/>
                <a:gd name="connsiteX3-797" fmla="*/ 157294 w 4227562"/>
                <a:gd name="connsiteY3-798" fmla="*/ 1712087 h 1742635"/>
                <a:gd name="connsiteX4-799" fmla="*/ 152632 w 4227562"/>
                <a:gd name="connsiteY4-800" fmla="*/ 1742635 h 1742635"/>
                <a:gd name="connsiteX5-801" fmla="*/ 0 w 4227562"/>
                <a:gd name="connsiteY5-802" fmla="*/ 1742635 h 1742635"/>
                <a:gd name="connsiteX6-803" fmla="*/ 9308 w 4227562"/>
                <a:gd name="connsiteY6-804" fmla="*/ 1681644 h 1742635"/>
                <a:gd name="connsiteX7-805" fmla="*/ 1551258 w 4227562"/>
                <a:gd name="connsiteY7-806" fmla="*/ 40854 h 1742635"/>
                <a:gd name="connsiteX8-807" fmla="*/ 1728245 w 4227562"/>
                <a:gd name="connsiteY8-808" fmla="*/ 1185 h 1742635"/>
                <a:gd name="connsiteX9-809" fmla="*/ 2467294 w 4227562"/>
                <a:gd name="connsiteY9-810" fmla="*/ 148696 h 1742635"/>
                <a:gd name="connsiteX10-811" fmla="*/ 2494033 w 4227562"/>
                <a:gd name="connsiteY10-812" fmla="*/ 0 h 1742635"/>
                <a:gd name="connsiteX11-813" fmla="*/ 4218254 w 4227562"/>
                <a:gd name="connsiteY11-814" fmla="*/ 1681644 h 1742635"/>
                <a:gd name="connsiteX12-815" fmla="*/ 4227562 w 4227562"/>
                <a:gd name="connsiteY12-816" fmla="*/ 1742635 h 1742635"/>
                <a:gd name="connsiteX13-817" fmla="*/ 4074930 w 4227562"/>
                <a:gd name="connsiteY13-818" fmla="*/ 1742635 h 1742635"/>
                <a:gd name="connsiteX14-819" fmla="*/ 4070268 w 4227562"/>
                <a:gd name="connsiteY14-820" fmla="*/ 1712087 h 1742635"/>
                <a:gd name="connsiteX15-821" fmla="*/ 2467294 w 4227562"/>
                <a:gd name="connsiteY15-822" fmla="*/ 148696 h 1742635"/>
                <a:gd name="connsiteX0-823" fmla="*/ 1728245 w 4227562"/>
                <a:gd name="connsiteY0-824" fmla="*/ 1185 h 1742635"/>
                <a:gd name="connsiteX1-825" fmla="*/ 1728245 w 4227562"/>
                <a:gd name="connsiteY1-826" fmla="*/ 155874 h 1742635"/>
                <a:gd name="connsiteX2-827" fmla="*/ 1590814 w 4227562"/>
                <a:gd name="connsiteY2-828" fmla="*/ 186677 h 1742635"/>
                <a:gd name="connsiteX3-829" fmla="*/ 157294 w 4227562"/>
                <a:gd name="connsiteY3-830" fmla="*/ 1712087 h 1742635"/>
                <a:gd name="connsiteX4-831" fmla="*/ 152632 w 4227562"/>
                <a:gd name="connsiteY4-832" fmla="*/ 1742635 h 1742635"/>
                <a:gd name="connsiteX5-833" fmla="*/ 0 w 4227562"/>
                <a:gd name="connsiteY5-834" fmla="*/ 1742635 h 1742635"/>
                <a:gd name="connsiteX6-835" fmla="*/ 9308 w 4227562"/>
                <a:gd name="connsiteY6-836" fmla="*/ 1681644 h 1742635"/>
                <a:gd name="connsiteX7-837" fmla="*/ 1551258 w 4227562"/>
                <a:gd name="connsiteY7-838" fmla="*/ 40854 h 1742635"/>
                <a:gd name="connsiteX8-839" fmla="*/ 1728245 w 4227562"/>
                <a:gd name="connsiteY8-840" fmla="*/ 1185 h 1742635"/>
                <a:gd name="connsiteX9-841" fmla="*/ 2467294 w 4227562"/>
                <a:gd name="connsiteY9-842" fmla="*/ 148696 h 1742635"/>
                <a:gd name="connsiteX10-843" fmla="*/ 2494033 w 4227562"/>
                <a:gd name="connsiteY10-844" fmla="*/ 0 h 1742635"/>
                <a:gd name="connsiteX11-845" fmla="*/ 4218254 w 4227562"/>
                <a:gd name="connsiteY11-846" fmla="*/ 1681644 h 1742635"/>
                <a:gd name="connsiteX12-847" fmla="*/ 4227562 w 4227562"/>
                <a:gd name="connsiteY12-848" fmla="*/ 1742635 h 1742635"/>
                <a:gd name="connsiteX13-849" fmla="*/ 4074930 w 4227562"/>
                <a:gd name="connsiteY13-850" fmla="*/ 1742635 h 1742635"/>
                <a:gd name="connsiteX14-851" fmla="*/ 2467294 w 4227562"/>
                <a:gd name="connsiteY14-852" fmla="*/ 148696 h 1742635"/>
                <a:gd name="connsiteX0-853" fmla="*/ 1728245 w 4218254"/>
                <a:gd name="connsiteY0-854" fmla="*/ 1185 h 1742635"/>
                <a:gd name="connsiteX1-855" fmla="*/ 1728245 w 4218254"/>
                <a:gd name="connsiteY1-856" fmla="*/ 155874 h 1742635"/>
                <a:gd name="connsiteX2-857" fmla="*/ 1590814 w 4218254"/>
                <a:gd name="connsiteY2-858" fmla="*/ 186677 h 1742635"/>
                <a:gd name="connsiteX3-859" fmla="*/ 157294 w 4218254"/>
                <a:gd name="connsiteY3-860" fmla="*/ 1712087 h 1742635"/>
                <a:gd name="connsiteX4-861" fmla="*/ 152632 w 4218254"/>
                <a:gd name="connsiteY4-862" fmla="*/ 1742635 h 1742635"/>
                <a:gd name="connsiteX5-863" fmla="*/ 0 w 4218254"/>
                <a:gd name="connsiteY5-864" fmla="*/ 1742635 h 1742635"/>
                <a:gd name="connsiteX6-865" fmla="*/ 9308 w 4218254"/>
                <a:gd name="connsiteY6-866" fmla="*/ 1681644 h 1742635"/>
                <a:gd name="connsiteX7-867" fmla="*/ 1551258 w 4218254"/>
                <a:gd name="connsiteY7-868" fmla="*/ 40854 h 1742635"/>
                <a:gd name="connsiteX8-869" fmla="*/ 1728245 w 4218254"/>
                <a:gd name="connsiteY8-870" fmla="*/ 1185 h 1742635"/>
                <a:gd name="connsiteX9-871" fmla="*/ 2467294 w 4218254"/>
                <a:gd name="connsiteY9-872" fmla="*/ 148696 h 1742635"/>
                <a:gd name="connsiteX10-873" fmla="*/ 2494033 w 4218254"/>
                <a:gd name="connsiteY10-874" fmla="*/ 0 h 1742635"/>
                <a:gd name="connsiteX11-875" fmla="*/ 4218254 w 4218254"/>
                <a:gd name="connsiteY11-876" fmla="*/ 1681644 h 1742635"/>
                <a:gd name="connsiteX12-877" fmla="*/ 4074930 w 4218254"/>
                <a:gd name="connsiteY12-878" fmla="*/ 1742635 h 1742635"/>
                <a:gd name="connsiteX13-879" fmla="*/ 2467294 w 4218254"/>
                <a:gd name="connsiteY13-880" fmla="*/ 148696 h 1742635"/>
                <a:gd name="connsiteX0-881" fmla="*/ 1728245 w 4074941"/>
                <a:gd name="connsiteY0-882" fmla="*/ 1185 h 1742635"/>
                <a:gd name="connsiteX1-883" fmla="*/ 1728245 w 4074941"/>
                <a:gd name="connsiteY1-884" fmla="*/ 155874 h 1742635"/>
                <a:gd name="connsiteX2-885" fmla="*/ 1590814 w 4074941"/>
                <a:gd name="connsiteY2-886" fmla="*/ 186677 h 1742635"/>
                <a:gd name="connsiteX3-887" fmla="*/ 157294 w 4074941"/>
                <a:gd name="connsiteY3-888" fmla="*/ 1712087 h 1742635"/>
                <a:gd name="connsiteX4-889" fmla="*/ 152632 w 4074941"/>
                <a:gd name="connsiteY4-890" fmla="*/ 1742635 h 1742635"/>
                <a:gd name="connsiteX5-891" fmla="*/ 0 w 4074941"/>
                <a:gd name="connsiteY5-892" fmla="*/ 1742635 h 1742635"/>
                <a:gd name="connsiteX6-893" fmla="*/ 9308 w 4074941"/>
                <a:gd name="connsiteY6-894" fmla="*/ 1681644 h 1742635"/>
                <a:gd name="connsiteX7-895" fmla="*/ 1551258 w 4074941"/>
                <a:gd name="connsiteY7-896" fmla="*/ 40854 h 1742635"/>
                <a:gd name="connsiteX8-897" fmla="*/ 1728245 w 4074941"/>
                <a:gd name="connsiteY8-898" fmla="*/ 1185 h 1742635"/>
                <a:gd name="connsiteX9-899" fmla="*/ 2467294 w 4074941"/>
                <a:gd name="connsiteY9-900" fmla="*/ 148696 h 1742635"/>
                <a:gd name="connsiteX10-901" fmla="*/ 2494033 w 4074941"/>
                <a:gd name="connsiteY10-902" fmla="*/ 0 h 1742635"/>
                <a:gd name="connsiteX11-903" fmla="*/ 4074930 w 4074941"/>
                <a:gd name="connsiteY11-904" fmla="*/ 1742635 h 1742635"/>
                <a:gd name="connsiteX12-905" fmla="*/ 2467294 w 4074941"/>
                <a:gd name="connsiteY12-906" fmla="*/ 148696 h 1742635"/>
                <a:gd name="connsiteX0-907" fmla="*/ 1728245 w 2494033"/>
                <a:gd name="connsiteY0-908" fmla="*/ 1185 h 1742635"/>
                <a:gd name="connsiteX1-909" fmla="*/ 1728245 w 2494033"/>
                <a:gd name="connsiteY1-910" fmla="*/ 155874 h 1742635"/>
                <a:gd name="connsiteX2-911" fmla="*/ 1590814 w 2494033"/>
                <a:gd name="connsiteY2-912" fmla="*/ 186677 h 1742635"/>
                <a:gd name="connsiteX3-913" fmla="*/ 157294 w 2494033"/>
                <a:gd name="connsiteY3-914" fmla="*/ 1712087 h 1742635"/>
                <a:gd name="connsiteX4-915" fmla="*/ 152632 w 2494033"/>
                <a:gd name="connsiteY4-916" fmla="*/ 1742635 h 1742635"/>
                <a:gd name="connsiteX5-917" fmla="*/ 0 w 2494033"/>
                <a:gd name="connsiteY5-918" fmla="*/ 1742635 h 1742635"/>
                <a:gd name="connsiteX6-919" fmla="*/ 9308 w 2494033"/>
                <a:gd name="connsiteY6-920" fmla="*/ 1681644 h 1742635"/>
                <a:gd name="connsiteX7-921" fmla="*/ 1551258 w 2494033"/>
                <a:gd name="connsiteY7-922" fmla="*/ 40854 h 1742635"/>
                <a:gd name="connsiteX8-923" fmla="*/ 1728245 w 2494033"/>
                <a:gd name="connsiteY8-924" fmla="*/ 1185 h 1742635"/>
                <a:gd name="connsiteX9-925" fmla="*/ 2467294 w 2494033"/>
                <a:gd name="connsiteY9-926" fmla="*/ 148696 h 1742635"/>
                <a:gd name="connsiteX10-927" fmla="*/ 2494033 w 2494033"/>
                <a:gd name="connsiteY10-928" fmla="*/ 0 h 1742635"/>
                <a:gd name="connsiteX11-929" fmla="*/ 2467294 w 2494033"/>
                <a:gd name="connsiteY11-930" fmla="*/ 148696 h 1742635"/>
                <a:gd name="connsiteX0-931" fmla="*/ 1728245 w 1728245"/>
                <a:gd name="connsiteY0-932" fmla="*/ 0 h 1741450"/>
                <a:gd name="connsiteX1-933" fmla="*/ 1728245 w 1728245"/>
                <a:gd name="connsiteY1-934" fmla="*/ 154689 h 1741450"/>
                <a:gd name="connsiteX2-935" fmla="*/ 1590814 w 1728245"/>
                <a:gd name="connsiteY2-936" fmla="*/ 185492 h 1741450"/>
                <a:gd name="connsiteX3-937" fmla="*/ 157294 w 1728245"/>
                <a:gd name="connsiteY3-938" fmla="*/ 1710902 h 1741450"/>
                <a:gd name="connsiteX4-939" fmla="*/ 152632 w 1728245"/>
                <a:gd name="connsiteY4-940" fmla="*/ 1741450 h 1741450"/>
                <a:gd name="connsiteX5-941" fmla="*/ 0 w 1728245"/>
                <a:gd name="connsiteY5-942" fmla="*/ 1741450 h 1741450"/>
                <a:gd name="connsiteX6-943" fmla="*/ 9308 w 1728245"/>
                <a:gd name="connsiteY6-944" fmla="*/ 1680459 h 1741450"/>
                <a:gd name="connsiteX7-945" fmla="*/ 1551258 w 1728245"/>
                <a:gd name="connsiteY7-946" fmla="*/ 39669 h 1741450"/>
                <a:gd name="connsiteX8-947" fmla="*/ 1728245 w 1728245"/>
                <a:gd name="connsiteY8-948" fmla="*/ 0 h 17414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728245" h="1741450">
                  <a:moveTo>
                    <a:pt x="1728245" y="0"/>
                  </a:moveTo>
                  <a:lnTo>
                    <a:pt x="1728245" y="154689"/>
                  </a:lnTo>
                  <a:lnTo>
                    <a:pt x="1590814" y="185492"/>
                  </a:lnTo>
                  <a:cubicBezTo>
                    <a:pt x="868518" y="380954"/>
                    <a:pt x="308597" y="971505"/>
                    <a:pt x="157294" y="1710902"/>
                  </a:cubicBezTo>
                  <a:lnTo>
                    <a:pt x="152632" y="1741450"/>
                  </a:lnTo>
                  <a:lnTo>
                    <a:pt x="0" y="1741450"/>
                  </a:lnTo>
                  <a:lnTo>
                    <a:pt x="9308" y="1680459"/>
                  </a:lnTo>
                  <a:cubicBezTo>
                    <a:pt x="172055" y="885136"/>
                    <a:pt x="774328" y="249916"/>
                    <a:pt x="1551258" y="39669"/>
                  </a:cubicBezTo>
                  <a:lnTo>
                    <a:pt x="1728245" y="0"/>
                  </a:lnTo>
                  <a:close/>
                </a:path>
              </a:pathLst>
            </a:custGeom>
            <a:solidFill>
              <a:srgbClr val="D809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5" name="任意多边形 14"/>
            <p:cNvSpPr/>
            <p:nvPr/>
          </p:nvSpPr>
          <p:spPr>
            <a:xfrm rot="10800000">
              <a:off x="10099" y="6197"/>
              <a:ext cx="2238" cy="2256"/>
            </a:xfrm>
            <a:custGeom>
              <a:avLst/>
              <a:gdLst>
                <a:gd name="connsiteX0" fmla="*/ 4077146 w 4229778"/>
                <a:gd name="connsiteY0" fmla="*/ 2483128 h 4236914"/>
                <a:gd name="connsiteX1" fmla="*/ 4229778 w 4229778"/>
                <a:gd name="connsiteY1" fmla="*/ 2483128 h 4236914"/>
                <a:gd name="connsiteX2" fmla="*/ 4219362 w 4229778"/>
                <a:gd name="connsiteY2" fmla="*/ 2551377 h 4236914"/>
                <a:gd name="connsiteX3" fmla="*/ 2495141 w 4229778"/>
                <a:gd name="connsiteY3" fmla="*/ 4233021 h 4236914"/>
                <a:gd name="connsiteX4" fmla="*/ 2465953 w 4229778"/>
                <a:gd name="connsiteY4" fmla="*/ 4236914 h 4236914"/>
                <a:gd name="connsiteX5" fmla="*/ 2465953 w 4229778"/>
                <a:gd name="connsiteY5" fmla="*/ 4084652 h 4236914"/>
                <a:gd name="connsiteX6" fmla="*/ 2468402 w 4229778"/>
                <a:gd name="connsiteY6" fmla="*/ 4084325 h 4236914"/>
                <a:gd name="connsiteX7" fmla="*/ 4071376 w 4229778"/>
                <a:gd name="connsiteY7" fmla="*/ 2520934 h 4236914"/>
                <a:gd name="connsiteX8" fmla="*/ 0 w 4229778"/>
                <a:gd name="connsiteY8" fmla="*/ 2483128 h 4236914"/>
                <a:gd name="connsiteX9" fmla="*/ 152633 w 4229778"/>
                <a:gd name="connsiteY9" fmla="*/ 2483128 h 4236914"/>
                <a:gd name="connsiteX10" fmla="*/ 158402 w 4229778"/>
                <a:gd name="connsiteY10" fmla="*/ 2520934 h 4236914"/>
                <a:gd name="connsiteX11" fmla="*/ 1591922 w 4229778"/>
                <a:gd name="connsiteY11" fmla="*/ 4046344 h 4236914"/>
                <a:gd name="connsiteX12" fmla="*/ 1729353 w 4229778"/>
                <a:gd name="connsiteY12" fmla="*/ 4077148 h 4236914"/>
                <a:gd name="connsiteX13" fmla="*/ 1729353 w 4229778"/>
                <a:gd name="connsiteY13" fmla="*/ 4231837 h 4236914"/>
                <a:gd name="connsiteX14" fmla="*/ 1552366 w 4229778"/>
                <a:gd name="connsiteY14" fmla="*/ 4192167 h 4236914"/>
                <a:gd name="connsiteX15" fmla="*/ 10416 w 4229778"/>
                <a:gd name="connsiteY15" fmla="*/ 2551377 h 4236914"/>
                <a:gd name="connsiteX16" fmla="*/ 1729353 w 4229778"/>
                <a:gd name="connsiteY16" fmla="*/ 5078 h 4236914"/>
                <a:gd name="connsiteX17" fmla="*/ 1729353 w 4229778"/>
                <a:gd name="connsiteY17" fmla="*/ 159767 h 4236914"/>
                <a:gd name="connsiteX18" fmla="*/ 1591922 w 4229778"/>
                <a:gd name="connsiteY18" fmla="*/ 190570 h 4236914"/>
                <a:gd name="connsiteX19" fmla="*/ 158402 w 4229778"/>
                <a:gd name="connsiteY19" fmla="*/ 1715980 h 4236914"/>
                <a:gd name="connsiteX20" fmla="*/ 153740 w 4229778"/>
                <a:gd name="connsiteY20" fmla="*/ 1746528 h 4236914"/>
                <a:gd name="connsiteX21" fmla="*/ 1108 w 4229778"/>
                <a:gd name="connsiteY21" fmla="*/ 1746528 h 4236914"/>
                <a:gd name="connsiteX22" fmla="*/ 10416 w 4229778"/>
                <a:gd name="connsiteY22" fmla="*/ 1685537 h 4236914"/>
                <a:gd name="connsiteX23" fmla="*/ 1552366 w 4229778"/>
                <a:gd name="connsiteY23" fmla="*/ 44747 h 4236914"/>
                <a:gd name="connsiteX24" fmla="*/ 2465953 w 4229778"/>
                <a:gd name="connsiteY24" fmla="*/ 0 h 4236914"/>
                <a:gd name="connsiteX25" fmla="*/ 2495141 w 4229778"/>
                <a:gd name="connsiteY25" fmla="*/ 3893 h 4236914"/>
                <a:gd name="connsiteX26" fmla="*/ 4219362 w 4229778"/>
                <a:gd name="connsiteY26" fmla="*/ 1685537 h 4236914"/>
                <a:gd name="connsiteX27" fmla="*/ 4228670 w 4229778"/>
                <a:gd name="connsiteY27" fmla="*/ 1746528 h 4236914"/>
                <a:gd name="connsiteX28" fmla="*/ 4076038 w 4229778"/>
                <a:gd name="connsiteY28" fmla="*/ 1746528 h 4236914"/>
                <a:gd name="connsiteX29" fmla="*/ 4071376 w 4229778"/>
                <a:gd name="connsiteY29" fmla="*/ 1715980 h 4236914"/>
                <a:gd name="connsiteX30" fmla="*/ 2468402 w 4229778"/>
                <a:gd name="connsiteY30" fmla="*/ 152589 h 4236914"/>
                <a:gd name="connsiteX31" fmla="*/ 2465953 w 4229778"/>
                <a:gd name="connsiteY31" fmla="*/ 152263 h 4236914"/>
                <a:gd name="connsiteX0-1" fmla="*/ 4077146 w 4229778"/>
                <a:gd name="connsiteY0-2" fmla="*/ 2483128 h 4236914"/>
                <a:gd name="connsiteX1-3" fmla="*/ 4229778 w 4229778"/>
                <a:gd name="connsiteY1-4" fmla="*/ 2483128 h 4236914"/>
                <a:gd name="connsiteX2-5" fmla="*/ 4219362 w 4229778"/>
                <a:gd name="connsiteY2-6" fmla="*/ 2551377 h 4236914"/>
                <a:gd name="connsiteX3-7" fmla="*/ 2495141 w 4229778"/>
                <a:gd name="connsiteY3-8" fmla="*/ 4233021 h 4236914"/>
                <a:gd name="connsiteX4-9" fmla="*/ 2465953 w 4229778"/>
                <a:gd name="connsiteY4-10" fmla="*/ 4236914 h 4236914"/>
                <a:gd name="connsiteX5-11" fmla="*/ 2465953 w 4229778"/>
                <a:gd name="connsiteY5-12" fmla="*/ 4084652 h 4236914"/>
                <a:gd name="connsiteX6-13" fmla="*/ 2468402 w 4229778"/>
                <a:gd name="connsiteY6-14" fmla="*/ 4084325 h 4236914"/>
                <a:gd name="connsiteX7-15" fmla="*/ 4071376 w 4229778"/>
                <a:gd name="connsiteY7-16" fmla="*/ 2520934 h 4236914"/>
                <a:gd name="connsiteX8-17" fmla="*/ 4077146 w 4229778"/>
                <a:gd name="connsiteY8-18" fmla="*/ 2483128 h 4236914"/>
                <a:gd name="connsiteX9-19" fmla="*/ 0 w 4229778"/>
                <a:gd name="connsiteY9-20" fmla="*/ 2483128 h 4236914"/>
                <a:gd name="connsiteX10-21" fmla="*/ 152633 w 4229778"/>
                <a:gd name="connsiteY10-22" fmla="*/ 2483128 h 4236914"/>
                <a:gd name="connsiteX11-23" fmla="*/ 1591922 w 4229778"/>
                <a:gd name="connsiteY11-24" fmla="*/ 4046344 h 4236914"/>
                <a:gd name="connsiteX12-25" fmla="*/ 1729353 w 4229778"/>
                <a:gd name="connsiteY12-26" fmla="*/ 4077148 h 4236914"/>
                <a:gd name="connsiteX13-27" fmla="*/ 1729353 w 4229778"/>
                <a:gd name="connsiteY13-28" fmla="*/ 4231837 h 4236914"/>
                <a:gd name="connsiteX14-29" fmla="*/ 1552366 w 4229778"/>
                <a:gd name="connsiteY14-30" fmla="*/ 4192167 h 4236914"/>
                <a:gd name="connsiteX15-31" fmla="*/ 10416 w 4229778"/>
                <a:gd name="connsiteY15-32" fmla="*/ 2551377 h 4236914"/>
                <a:gd name="connsiteX16-33" fmla="*/ 0 w 4229778"/>
                <a:gd name="connsiteY16-34" fmla="*/ 2483128 h 4236914"/>
                <a:gd name="connsiteX17-35" fmla="*/ 1729353 w 4229778"/>
                <a:gd name="connsiteY17-36" fmla="*/ 5078 h 4236914"/>
                <a:gd name="connsiteX18-37" fmla="*/ 1729353 w 4229778"/>
                <a:gd name="connsiteY18-38" fmla="*/ 159767 h 4236914"/>
                <a:gd name="connsiteX19-39" fmla="*/ 1591922 w 4229778"/>
                <a:gd name="connsiteY19-40" fmla="*/ 190570 h 4236914"/>
                <a:gd name="connsiteX20-41" fmla="*/ 158402 w 4229778"/>
                <a:gd name="connsiteY20-42" fmla="*/ 1715980 h 4236914"/>
                <a:gd name="connsiteX21-43" fmla="*/ 153740 w 4229778"/>
                <a:gd name="connsiteY21-44" fmla="*/ 1746528 h 4236914"/>
                <a:gd name="connsiteX22-45" fmla="*/ 1108 w 4229778"/>
                <a:gd name="connsiteY22-46" fmla="*/ 1746528 h 4236914"/>
                <a:gd name="connsiteX23-47" fmla="*/ 10416 w 4229778"/>
                <a:gd name="connsiteY23-48" fmla="*/ 1685537 h 4236914"/>
                <a:gd name="connsiteX24-49" fmla="*/ 1552366 w 4229778"/>
                <a:gd name="connsiteY24-50" fmla="*/ 44747 h 4236914"/>
                <a:gd name="connsiteX25-51" fmla="*/ 1729353 w 4229778"/>
                <a:gd name="connsiteY25-52" fmla="*/ 5078 h 4236914"/>
                <a:gd name="connsiteX26-53" fmla="*/ 2465953 w 4229778"/>
                <a:gd name="connsiteY26-54" fmla="*/ 0 h 4236914"/>
                <a:gd name="connsiteX27-55" fmla="*/ 2495141 w 4229778"/>
                <a:gd name="connsiteY27-56" fmla="*/ 3893 h 4236914"/>
                <a:gd name="connsiteX28-57" fmla="*/ 4219362 w 4229778"/>
                <a:gd name="connsiteY28-58" fmla="*/ 1685537 h 4236914"/>
                <a:gd name="connsiteX29-59" fmla="*/ 4228670 w 4229778"/>
                <a:gd name="connsiteY29-60" fmla="*/ 1746528 h 4236914"/>
                <a:gd name="connsiteX30-61" fmla="*/ 4076038 w 4229778"/>
                <a:gd name="connsiteY30-62" fmla="*/ 1746528 h 4236914"/>
                <a:gd name="connsiteX31-63" fmla="*/ 4071376 w 4229778"/>
                <a:gd name="connsiteY31-64" fmla="*/ 1715980 h 4236914"/>
                <a:gd name="connsiteX32" fmla="*/ 2468402 w 4229778"/>
                <a:gd name="connsiteY32" fmla="*/ 152589 h 4236914"/>
                <a:gd name="connsiteX33" fmla="*/ 2465953 w 4229778"/>
                <a:gd name="connsiteY33" fmla="*/ 152263 h 4236914"/>
                <a:gd name="connsiteX34" fmla="*/ 2465953 w 4229778"/>
                <a:gd name="connsiteY34" fmla="*/ 0 h 4236914"/>
                <a:gd name="connsiteX0-65" fmla="*/ 4077146 w 4229778"/>
                <a:gd name="connsiteY0-66" fmla="*/ 2483128 h 4236914"/>
                <a:gd name="connsiteX1-67" fmla="*/ 4229778 w 4229778"/>
                <a:gd name="connsiteY1-68" fmla="*/ 2483128 h 4236914"/>
                <a:gd name="connsiteX2-69" fmla="*/ 4219362 w 4229778"/>
                <a:gd name="connsiteY2-70" fmla="*/ 2551377 h 4236914"/>
                <a:gd name="connsiteX3-71" fmla="*/ 2495141 w 4229778"/>
                <a:gd name="connsiteY3-72" fmla="*/ 4233021 h 4236914"/>
                <a:gd name="connsiteX4-73" fmla="*/ 2465953 w 4229778"/>
                <a:gd name="connsiteY4-74" fmla="*/ 4236914 h 4236914"/>
                <a:gd name="connsiteX5-75" fmla="*/ 2465953 w 4229778"/>
                <a:gd name="connsiteY5-76" fmla="*/ 4084652 h 4236914"/>
                <a:gd name="connsiteX6-77" fmla="*/ 2468402 w 4229778"/>
                <a:gd name="connsiteY6-78" fmla="*/ 4084325 h 4236914"/>
                <a:gd name="connsiteX7-79" fmla="*/ 4071376 w 4229778"/>
                <a:gd name="connsiteY7-80" fmla="*/ 2520934 h 4236914"/>
                <a:gd name="connsiteX8-81" fmla="*/ 4077146 w 4229778"/>
                <a:gd name="connsiteY8-82" fmla="*/ 2483128 h 4236914"/>
                <a:gd name="connsiteX9-83" fmla="*/ 0 w 4229778"/>
                <a:gd name="connsiteY9-84" fmla="*/ 2483128 h 4236914"/>
                <a:gd name="connsiteX10-85" fmla="*/ 1591922 w 4229778"/>
                <a:gd name="connsiteY10-86" fmla="*/ 4046344 h 4236914"/>
                <a:gd name="connsiteX11-87" fmla="*/ 1729353 w 4229778"/>
                <a:gd name="connsiteY11-88" fmla="*/ 4077148 h 4236914"/>
                <a:gd name="connsiteX12-89" fmla="*/ 1729353 w 4229778"/>
                <a:gd name="connsiteY12-90" fmla="*/ 4231837 h 4236914"/>
                <a:gd name="connsiteX13-91" fmla="*/ 1552366 w 4229778"/>
                <a:gd name="connsiteY13-92" fmla="*/ 4192167 h 4236914"/>
                <a:gd name="connsiteX14-93" fmla="*/ 10416 w 4229778"/>
                <a:gd name="connsiteY14-94" fmla="*/ 2551377 h 4236914"/>
                <a:gd name="connsiteX15-95" fmla="*/ 0 w 4229778"/>
                <a:gd name="connsiteY15-96" fmla="*/ 2483128 h 4236914"/>
                <a:gd name="connsiteX16-97" fmla="*/ 1729353 w 4229778"/>
                <a:gd name="connsiteY16-98" fmla="*/ 5078 h 4236914"/>
                <a:gd name="connsiteX17-99" fmla="*/ 1729353 w 4229778"/>
                <a:gd name="connsiteY17-100" fmla="*/ 159767 h 4236914"/>
                <a:gd name="connsiteX18-101" fmla="*/ 1591922 w 4229778"/>
                <a:gd name="connsiteY18-102" fmla="*/ 190570 h 4236914"/>
                <a:gd name="connsiteX19-103" fmla="*/ 158402 w 4229778"/>
                <a:gd name="connsiteY19-104" fmla="*/ 1715980 h 4236914"/>
                <a:gd name="connsiteX20-105" fmla="*/ 153740 w 4229778"/>
                <a:gd name="connsiteY20-106" fmla="*/ 1746528 h 4236914"/>
                <a:gd name="connsiteX21-107" fmla="*/ 1108 w 4229778"/>
                <a:gd name="connsiteY21-108" fmla="*/ 1746528 h 4236914"/>
                <a:gd name="connsiteX22-109" fmla="*/ 10416 w 4229778"/>
                <a:gd name="connsiteY22-110" fmla="*/ 1685537 h 4236914"/>
                <a:gd name="connsiteX23-111" fmla="*/ 1552366 w 4229778"/>
                <a:gd name="connsiteY23-112" fmla="*/ 44747 h 4236914"/>
                <a:gd name="connsiteX24-113" fmla="*/ 1729353 w 4229778"/>
                <a:gd name="connsiteY24-114" fmla="*/ 5078 h 4236914"/>
                <a:gd name="connsiteX25-115" fmla="*/ 2465953 w 4229778"/>
                <a:gd name="connsiteY25-116" fmla="*/ 0 h 4236914"/>
                <a:gd name="connsiteX26-117" fmla="*/ 2495141 w 4229778"/>
                <a:gd name="connsiteY26-118" fmla="*/ 3893 h 4236914"/>
                <a:gd name="connsiteX27-119" fmla="*/ 4219362 w 4229778"/>
                <a:gd name="connsiteY27-120" fmla="*/ 1685537 h 4236914"/>
                <a:gd name="connsiteX28-121" fmla="*/ 4228670 w 4229778"/>
                <a:gd name="connsiteY28-122" fmla="*/ 1746528 h 4236914"/>
                <a:gd name="connsiteX29-123" fmla="*/ 4076038 w 4229778"/>
                <a:gd name="connsiteY29-124" fmla="*/ 1746528 h 4236914"/>
                <a:gd name="connsiteX30-125" fmla="*/ 4071376 w 4229778"/>
                <a:gd name="connsiteY30-126" fmla="*/ 1715980 h 4236914"/>
                <a:gd name="connsiteX31-127" fmla="*/ 2468402 w 4229778"/>
                <a:gd name="connsiteY31-128" fmla="*/ 152589 h 4236914"/>
                <a:gd name="connsiteX32-129" fmla="*/ 2465953 w 4229778"/>
                <a:gd name="connsiteY32-130" fmla="*/ 152263 h 4236914"/>
                <a:gd name="connsiteX33-131" fmla="*/ 2465953 w 4229778"/>
                <a:gd name="connsiteY33-132" fmla="*/ 0 h 4236914"/>
                <a:gd name="connsiteX0-133" fmla="*/ 4076038 w 4228670"/>
                <a:gd name="connsiteY0-134" fmla="*/ 2483128 h 4236914"/>
                <a:gd name="connsiteX1-135" fmla="*/ 4228670 w 4228670"/>
                <a:gd name="connsiteY1-136" fmla="*/ 2483128 h 4236914"/>
                <a:gd name="connsiteX2-137" fmla="*/ 4218254 w 4228670"/>
                <a:gd name="connsiteY2-138" fmla="*/ 2551377 h 4236914"/>
                <a:gd name="connsiteX3-139" fmla="*/ 2494033 w 4228670"/>
                <a:gd name="connsiteY3-140" fmla="*/ 4233021 h 4236914"/>
                <a:gd name="connsiteX4-141" fmla="*/ 2464845 w 4228670"/>
                <a:gd name="connsiteY4-142" fmla="*/ 4236914 h 4236914"/>
                <a:gd name="connsiteX5-143" fmla="*/ 2464845 w 4228670"/>
                <a:gd name="connsiteY5-144" fmla="*/ 4084652 h 4236914"/>
                <a:gd name="connsiteX6-145" fmla="*/ 2467294 w 4228670"/>
                <a:gd name="connsiteY6-146" fmla="*/ 4084325 h 4236914"/>
                <a:gd name="connsiteX7-147" fmla="*/ 4070268 w 4228670"/>
                <a:gd name="connsiteY7-148" fmla="*/ 2520934 h 4236914"/>
                <a:gd name="connsiteX8-149" fmla="*/ 4076038 w 4228670"/>
                <a:gd name="connsiteY8-150" fmla="*/ 2483128 h 4236914"/>
                <a:gd name="connsiteX9-151" fmla="*/ 9308 w 4228670"/>
                <a:gd name="connsiteY9-152" fmla="*/ 2551377 h 4236914"/>
                <a:gd name="connsiteX10-153" fmla="*/ 1590814 w 4228670"/>
                <a:gd name="connsiteY10-154" fmla="*/ 4046344 h 4236914"/>
                <a:gd name="connsiteX11-155" fmla="*/ 1728245 w 4228670"/>
                <a:gd name="connsiteY11-156" fmla="*/ 4077148 h 4236914"/>
                <a:gd name="connsiteX12-157" fmla="*/ 1728245 w 4228670"/>
                <a:gd name="connsiteY12-158" fmla="*/ 4231837 h 4236914"/>
                <a:gd name="connsiteX13-159" fmla="*/ 1551258 w 4228670"/>
                <a:gd name="connsiteY13-160" fmla="*/ 4192167 h 4236914"/>
                <a:gd name="connsiteX14-161" fmla="*/ 9308 w 4228670"/>
                <a:gd name="connsiteY14-162" fmla="*/ 2551377 h 4236914"/>
                <a:gd name="connsiteX15-163" fmla="*/ 1728245 w 4228670"/>
                <a:gd name="connsiteY15-164" fmla="*/ 5078 h 4236914"/>
                <a:gd name="connsiteX16-165" fmla="*/ 1728245 w 4228670"/>
                <a:gd name="connsiteY16-166" fmla="*/ 159767 h 4236914"/>
                <a:gd name="connsiteX17-167" fmla="*/ 1590814 w 4228670"/>
                <a:gd name="connsiteY17-168" fmla="*/ 190570 h 4236914"/>
                <a:gd name="connsiteX18-169" fmla="*/ 157294 w 4228670"/>
                <a:gd name="connsiteY18-170" fmla="*/ 1715980 h 4236914"/>
                <a:gd name="connsiteX19-171" fmla="*/ 152632 w 4228670"/>
                <a:gd name="connsiteY19-172" fmla="*/ 1746528 h 4236914"/>
                <a:gd name="connsiteX20-173" fmla="*/ 0 w 4228670"/>
                <a:gd name="connsiteY20-174" fmla="*/ 1746528 h 4236914"/>
                <a:gd name="connsiteX21-175" fmla="*/ 9308 w 4228670"/>
                <a:gd name="connsiteY21-176" fmla="*/ 1685537 h 4236914"/>
                <a:gd name="connsiteX22-177" fmla="*/ 1551258 w 4228670"/>
                <a:gd name="connsiteY22-178" fmla="*/ 44747 h 4236914"/>
                <a:gd name="connsiteX23-179" fmla="*/ 1728245 w 4228670"/>
                <a:gd name="connsiteY23-180" fmla="*/ 5078 h 4236914"/>
                <a:gd name="connsiteX24-181" fmla="*/ 2464845 w 4228670"/>
                <a:gd name="connsiteY24-182" fmla="*/ 0 h 4236914"/>
                <a:gd name="connsiteX25-183" fmla="*/ 2494033 w 4228670"/>
                <a:gd name="connsiteY25-184" fmla="*/ 3893 h 4236914"/>
                <a:gd name="connsiteX26-185" fmla="*/ 4218254 w 4228670"/>
                <a:gd name="connsiteY26-186" fmla="*/ 1685537 h 4236914"/>
                <a:gd name="connsiteX27-187" fmla="*/ 4227562 w 4228670"/>
                <a:gd name="connsiteY27-188" fmla="*/ 1746528 h 4236914"/>
                <a:gd name="connsiteX28-189" fmla="*/ 4074930 w 4228670"/>
                <a:gd name="connsiteY28-190" fmla="*/ 1746528 h 4236914"/>
                <a:gd name="connsiteX29-191" fmla="*/ 4070268 w 4228670"/>
                <a:gd name="connsiteY29-192" fmla="*/ 1715980 h 4236914"/>
                <a:gd name="connsiteX30-193" fmla="*/ 2467294 w 4228670"/>
                <a:gd name="connsiteY30-194" fmla="*/ 152589 h 4236914"/>
                <a:gd name="connsiteX31-195" fmla="*/ 2464845 w 4228670"/>
                <a:gd name="connsiteY31-196" fmla="*/ 152263 h 4236914"/>
                <a:gd name="connsiteX32-197" fmla="*/ 2464845 w 4228670"/>
                <a:gd name="connsiteY32-198" fmla="*/ 0 h 4236914"/>
                <a:gd name="connsiteX0-199" fmla="*/ 4076038 w 4228670"/>
                <a:gd name="connsiteY0-200" fmla="*/ 2483128 h 4236914"/>
                <a:gd name="connsiteX1-201" fmla="*/ 4228670 w 4228670"/>
                <a:gd name="connsiteY1-202" fmla="*/ 2483128 h 4236914"/>
                <a:gd name="connsiteX2-203" fmla="*/ 4218254 w 4228670"/>
                <a:gd name="connsiteY2-204" fmla="*/ 2551377 h 4236914"/>
                <a:gd name="connsiteX3-205" fmla="*/ 2494033 w 4228670"/>
                <a:gd name="connsiteY3-206" fmla="*/ 4233021 h 4236914"/>
                <a:gd name="connsiteX4-207" fmla="*/ 2464845 w 4228670"/>
                <a:gd name="connsiteY4-208" fmla="*/ 4236914 h 4236914"/>
                <a:gd name="connsiteX5-209" fmla="*/ 2464845 w 4228670"/>
                <a:gd name="connsiteY5-210" fmla="*/ 4084652 h 4236914"/>
                <a:gd name="connsiteX6-211" fmla="*/ 2467294 w 4228670"/>
                <a:gd name="connsiteY6-212" fmla="*/ 4084325 h 4236914"/>
                <a:gd name="connsiteX7-213" fmla="*/ 4070268 w 4228670"/>
                <a:gd name="connsiteY7-214" fmla="*/ 2520934 h 4236914"/>
                <a:gd name="connsiteX8-215" fmla="*/ 4076038 w 4228670"/>
                <a:gd name="connsiteY8-216" fmla="*/ 2483128 h 4236914"/>
                <a:gd name="connsiteX9-217" fmla="*/ 1551258 w 4228670"/>
                <a:gd name="connsiteY9-218" fmla="*/ 4192167 h 4236914"/>
                <a:gd name="connsiteX10-219" fmla="*/ 1590814 w 4228670"/>
                <a:gd name="connsiteY10-220" fmla="*/ 4046344 h 4236914"/>
                <a:gd name="connsiteX11-221" fmla="*/ 1728245 w 4228670"/>
                <a:gd name="connsiteY11-222" fmla="*/ 4077148 h 4236914"/>
                <a:gd name="connsiteX12-223" fmla="*/ 1728245 w 4228670"/>
                <a:gd name="connsiteY12-224" fmla="*/ 4231837 h 4236914"/>
                <a:gd name="connsiteX13-225" fmla="*/ 1551258 w 4228670"/>
                <a:gd name="connsiteY13-226" fmla="*/ 4192167 h 4236914"/>
                <a:gd name="connsiteX14-227" fmla="*/ 1728245 w 4228670"/>
                <a:gd name="connsiteY14-228" fmla="*/ 5078 h 4236914"/>
                <a:gd name="connsiteX15-229" fmla="*/ 1728245 w 4228670"/>
                <a:gd name="connsiteY15-230" fmla="*/ 159767 h 4236914"/>
                <a:gd name="connsiteX16-231" fmla="*/ 1590814 w 4228670"/>
                <a:gd name="connsiteY16-232" fmla="*/ 190570 h 4236914"/>
                <a:gd name="connsiteX17-233" fmla="*/ 157294 w 4228670"/>
                <a:gd name="connsiteY17-234" fmla="*/ 1715980 h 4236914"/>
                <a:gd name="connsiteX18-235" fmla="*/ 152632 w 4228670"/>
                <a:gd name="connsiteY18-236" fmla="*/ 1746528 h 4236914"/>
                <a:gd name="connsiteX19-237" fmla="*/ 0 w 4228670"/>
                <a:gd name="connsiteY19-238" fmla="*/ 1746528 h 4236914"/>
                <a:gd name="connsiteX20-239" fmla="*/ 9308 w 4228670"/>
                <a:gd name="connsiteY20-240" fmla="*/ 1685537 h 4236914"/>
                <a:gd name="connsiteX21-241" fmla="*/ 1551258 w 4228670"/>
                <a:gd name="connsiteY21-242" fmla="*/ 44747 h 4236914"/>
                <a:gd name="connsiteX22-243" fmla="*/ 1728245 w 4228670"/>
                <a:gd name="connsiteY22-244" fmla="*/ 5078 h 4236914"/>
                <a:gd name="connsiteX23-245" fmla="*/ 2464845 w 4228670"/>
                <a:gd name="connsiteY23-246" fmla="*/ 0 h 4236914"/>
                <a:gd name="connsiteX24-247" fmla="*/ 2494033 w 4228670"/>
                <a:gd name="connsiteY24-248" fmla="*/ 3893 h 4236914"/>
                <a:gd name="connsiteX25-249" fmla="*/ 4218254 w 4228670"/>
                <a:gd name="connsiteY25-250" fmla="*/ 1685537 h 4236914"/>
                <a:gd name="connsiteX26-251" fmla="*/ 4227562 w 4228670"/>
                <a:gd name="connsiteY26-252" fmla="*/ 1746528 h 4236914"/>
                <a:gd name="connsiteX27-253" fmla="*/ 4074930 w 4228670"/>
                <a:gd name="connsiteY27-254" fmla="*/ 1746528 h 4236914"/>
                <a:gd name="connsiteX28-255" fmla="*/ 4070268 w 4228670"/>
                <a:gd name="connsiteY28-256" fmla="*/ 1715980 h 4236914"/>
                <a:gd name="connsiteX29-257" fmla="*/ 2467294 w 4228670"/>
                <a:gd name="connsiteY29-258" fmla="*/ 152589 h 4236914"/>
                <a:gd name="connsiteX30-259" fmla="*/ 2464845 w 4228670"/>
                <a:gd name="connsiteY30-260" fmla="*/ 152263 h 4236914"/>
                <a:gd name="connsiteX31-261" fmla="*/ 2464845 w 4228670"/>
                <a:gd name="connsiteY31-262" fmla="*/ 0 h 4236914"/>
                <a:gd name="connsiteX0-263" fmla="*/ 4076038 w 4228670"/>
                <a:gd name="connsiteY0-264" fmla="*/ 2483128 h 4236914"/>
                <a:gd name="connsiteX1-265" fmla="*/ 4228670 w 4228670"/>
                <a:gd name="connsiteY1-266" fmla="*/ 2483128 h 4236914"/>
                <a:gd name="connsiteX2-267" fmla="*/ 4218254 w 4228670"/>
                <a:gd name="connsiteY2-268" fmla="*/ 2551377 h 4236914"/>
                <a:gd name="connsiteX3-269" fmla="*/ 2494033 w 4228670"/>
                <a:gd name="connsiteY3-270" fmla="*/ 4233021 h 4236914"/>
                <a:gd name="connsiteX4-271" fmla="*/ 2464845 w 4228670"/>
                <a:gd name="connsiteY4-272" fmla="*/ 4236914 h 4236914"/>
                <a:gd name="connsiteX5-273" fmla="*/ 2464845 w 4228670"/>
                <a:gd name="connsiteY5-274" fmla="*/ 4084652 h 4236914"/>
                <a:gd name="connsiteX6-275" fmla="*/ 2467294 w 4228670"/>
                <a:gd name="connsiteY6-276" fmla="*/ 4084325 h 4236914"/>
                <a:gd name="connsiteX7-277" fmla="*/ 4070268 w 4228670"/>
                <a:gd name="connsiteY7-278" fmla="*/ 2520934 h 4236914"/>
                <a:gd name="connsiteX8-279" fmla="*/ 4076038 w 4228670"/>
                <a:gd name="connsiteY8-280" fmla="*/ 2483128 h 4236914"/>
                <a:gd name="connsiteX9-281" fmla="*/ 1551258 w 4228670"/>
                <a:gd name="connsiteY9-282" fmla="*/ 4192167 h 4236914"/>
                <a:gd name="connsiteX10-283" fmla="*/ 1728245 w 4228670"/>
                <a:gd name="connsiteY10-284" fmla="*/ 4077148 h 4236914"/>
                <a:gd name="connsiteX11-285" fmla="*/ 1728245 w 4228670"/>
                <a:gd name="connsiteY11-286" fmla="*/ 4231837 h 4236914"/>
                <a:gd name="connsiteX12-287" fmla="*/ 1551258 w 4228670"/>
                <a:gd name="connsiteY12-288" fmla="*/ 4192167 h 4236914"/>
                <a:gd name="connsiteX13-289" fmla="*/ 1728245 w 4228670"/>
                <a:gd name="connsiteY13-290" fmla="*/ 5078 h 4236914"/>
                <a:gd name="connsiteX14-291" fmla="*/ 1728245 w 4228670"/>
                <a:gd name="connsiteY14-292" fmla="*/ 159767 h 4236914"/>
                <a:gd name="connsiteX15-293" fmla="*/ 1590814 w 4228670"/>
                <a:gd name="connsiteY15-294" fmla="*/ 190570 h 4236914"/>
                <a:gd name="connsiteX16-295" fmla="*/ 157294 w 4228670"/>
                <a:gd name="connsiteY16-296" fmla="*/ 1715980 h 4236914"/>
                <a:gd name="connsiteX17-297" fmla="*/ 152632 w 4228670"/>
                <a:gd name="connsiteY17-298" fmla="*/ 1746528 h 4236914"/>
                <a:gd name="connsiteX18-299" fmla="*/ 0 w 4228670"/>
                <a:gd name="connsiteY18-300" fmla="*/ 1746528 h 4236914"/>
                <a:gd name="connsiteX19-301" fmla="*/ 9308 w 4228670"/>
                <a:gd name="connsiteY19-302" fmla="*/ 1685537 h 4236914"/>
                <a:gd name="connsiteX20-303" fmla="*/ 1551258 w 4228670"/>
                <a:gd name="connsiteY20-304" fmla="*/ 44747 h 4236914"/>
                <a:gd name="connsiteX21-305" fmla="*/ 1728245 w 4228670"/>
                <a:gd name="connsiteY21-306" fmla="*/ 5078 h 4236914"/>
                <a:gd name="connsiteX22-307" fmla="*/ 2464845 w 4228670"/>
                <a:gd name="connsiteY22-308" fmla="*/ 0 h 4236914"/>
                <a:gd name="connsiteX23-309" fmla="*/ 2494033 w 4228670"/>
                <a:gd name="connsiteY23-310" fmla="*/ 3893 h 4236914"/>
                <a:gd name="connsiteX24-311" fmla="*/ 4218254 w 4228670"/>
                <a:gd name="connsiteY24-312" fmla="*/ 1685537 h 4236914"/>
                <a:gd name="connsiteX25-313" fmla="*/ 4227562 w 4228670"/>
                <a:gd name="connsiteY25-314" fmla="*/ 1746528 h 4236914"/>
                <a:gd name="connsiteX26-315" fmla="*/ 4074930 w 4228670"/>
                <a:gd name="connsiteY26-316" fmla="*/ 1746528 h 4236914"/>
                <a:gd name="connsiteX27-317" fmla="*/ 4070268 w 4228670"/>
                <a:gd name="connsiteY27-318" fmla="*/ 1715980 h 4236914"/>
                <a:gd name="connsiteX28-319" fmla="*/ 2467294 w 4228670"/>
                <a:gd name="connsiteY28-320" fmla="*/ 152589 h 4236914"/>
                <a:gd name="connsiteX29-321" fmla="*/ 2464845 w 4228670"/>
                <a:gd name="connsiteY29-322" fmla="*/ 152263 h 4236914"/>
                <a:gd name="connsiteX30-323" fmla="*/ 2464845 w 4228670"/>
                <a:gd name="connsiteY30-324" fmla="*/ 0 h 4236914"/>
                <a:gd name="connsiteX0-325" fmla="*/ 4076038 w 4228670"/>
                <a:gd name="connsiteY0-326" fmla="*/ 2483128 h 4236914"/>
                <a:gd name="connsiteX1-327" fmla="*/ 4228670 w 4228670"/>
                <a:gd name="connsiteY1-328" fmla="*/ 2483128 h 4236914"/>
                <a:gd name="connsiteX2-329" fmla="*/ 4218254 w 4228670"/>
                <a:gd name="connsiteY2-330" fmla="*/ 2551377 h 4236914"/>
                <a:gd name="connsiteX3-331" fmla="*/ 2494033 w 4228670"/>
                <a:gd name="connsiteY3-332" fmla="*/ 4233021 h 4236914"/>
                <a:gd name="connsiteX4-333" fmla="*/ 2464845 w 4228670"/>
                <a:gd name="connsiteY4-334" fmla="*/ 4236914 h 4236914"/>
                <a:gd name="connsiteX5-335" fmla="*/ 2464845 w 4228670"/>
                <a:gd name="connsiteY5-336" fmla="*/ 4084652 h 4236914"/>
                <a:gd name="connsiteX6-337" fmla="*/ 2467294 w 4228670"/>
                <a:gd name="connsiteY6-338" fmla="*/ 4084325 h 4236914"/>
                <a:gd name="connsiteX7-339" fmla="*/ 4070268 w 4228670"/>
                <a:gd name="connsiteY7-340" fmla="*/ 2520934 h 4236914"/>
                <a:gd name="connsiteX8-341" fmla="*/ 4076038 w 4228670"/>
                <a:gd name="connsiteY8-342" fmla="*/ 2483128 h 4236914"/>
                <a:gd name="connsiteX9-343" fmla="*/ 1551258 w 4228670"/>
                <a:gd name="connsiteY9-344" fmla="*/ 4192167 h 4236914"/>
                <a:gd name="connsiteX10-345" fmla="*/ 1728245 w 4228670"/>
                <a:gd name="connsiteY10-346" fmla="*/ 4231837 h 4236914"/>
                <a:gd name="connsiteX11-347" fmla="*/ 1551258 w 4228670"/>
                <a:gd name="connsiteY11-348" fmla="*/ 4192167 h 4236914"/>
                <a:gd name="connsiteX12-349" fmla="*/ 1728245 w 4228670"/>
                <a:gd name="connsiteY12-350" fmla="*/ 5078 h 4236914"/>
                <a:gd name="connsiteX13-351" fmla="*/ 1728245 w 4228670"/>
                <a:gd name="connsiteY13-352" fmla="*/ 159767 h 4236914"/>
                <a:gd name="connsiteX14-353" fmla="*/ 1590814 w 4228670"/>
                <a:gd name="connsiteY14-354" fmla="*/ 190570 h 4236914"/>
                <a:gd name="connsiteX15-355" fmla="*/ 157294 w 4228670"/>
                <a:gd name="connsiteY15-356" fmla="*/ 1715980 h 4236914"/>
                <a:gd name="connsiteX16-357" fmla="*/ 152632 w 4228670"/>
                <a:gd name="connsiteY16-358" fmla="*/ 1746528 h 4236914"/>
                <a:gd name="connsiteX17-359" fmla="*/ 0 w 4228670"/>
                <a:gd name="connsiteY17-360" fmla="*/ 1746528 h 4236914"/>
                <a:gd name="connsiteX18-361" fmla="*/ 9308 w 4228670"/>
                <a:gd name="connsiteY18-362" fmla="*/ 1685537 h 4236914"/>
                <a:gd name="connsiteX19-363" fmla="*/ 1551258 w 4228670"/>
                <a:gd name="connsiteY19-364" fmla="*/ 44747 h 4236914"/>
                <a:gd name="connsiteX20-365" fmla="*/ 1728245 w 4228670"/>
                <a:gd name="connsiteY20-366" fmla="*/ 5078 h 4236914"/>
                <a:gd name="connsiteX21-367" fmla="*/ 2464845 w 4228670"/>
                <a:gd name="connsiteY21-368" fmla="*/ 0 h 4236914"/>
                <a:gd name="connsiteX22-369" fmla="*/ 2494033 w 4228670"/>
                <a:gd name="connsiteY22-370" fmla="*/ 3893 h 4236914"/>
                <a:gd name="connsiteX23-371" fmla="*/ 4218254 w 4228670"/>
                <a:gd name="connsiteY23-372" fmla="*/ 1685537 h 4236914"/>
                <a:gd name="connsiteX24-373" fmla="*/ 4227562 w 4228670"/>
                <a:gd name="connsiteY24-374" fmla="*/ 1746528 h 4236914"/>
                <a:gd name="connsiteX25-375" fmla="*/ 4074930 w 4228670"/>
                <a:gd name="connsiteY25-376" fmla="*/ 1746528 h 4236914"/>
                <a:gd name="connsiteX26-377" fmla="*/ 4070268 w 4228670"/>
                <a:gd name="connsiteY26-378" fmla="*/ 1715980 h 4236914"/>
                <a:gd name="connsiteX27-379" fmla="*/ 2467294 w 4228670"/>
                <a:gd name="connsiteY27-380" fmla="*/ 152589 h 4236914"/>
                <a:gd name="connsiteX28-381" fmla="*/ 2464845 w 4228670"/>
                <a:gd name="connsiteY28-382" fmla="*/ 152263 h 4236914"/>
                <a:gd name="connsiteX29-383" fmla="*/ 2464845 w 4228670"/>
                <a:gd name="connsiteY29-384" fmla="*/ 0 h 4236914"/>
                <a:gd name="connsiteX0-385" fmla="*/ 4076038 w 4228670"/>
                <a:gd name="connsiteY0-386" fmla="*/ 2483128 h 4236914"/>
                <a:gd name="connsiteX1-387" fmla="*/ 4228670 w 4228670"/>
                <a:gd name="connsiteY1-388" fmla="*/ 2483128 h 4236914"/>
                <a:gd name="connsiteX2-389" fmla="*/ 4218254 w 4228670"/>
                <a:gd name="connsiteY2-390" fmla="*/ 2551377 h 4236914"/>
                <a:gd name="connsiteX3-391" fmla="*/ 2494033 w 4228670"/>
                <a:gd name="connsiteY3-392" fmla="*/ 4233021 h 4236914"/>
                <a:gd name="connsiteX4-393" fmla="*/ 2464845 w 4228670"/>
                <a:gd name="connsiteY4-394" fmla="*/ 4236914 h 4236914"/>
                <a:gd name="connsiteX5-395" fmla="*/ 2464845 w 4228670"/>
                <a:gd name="connsiteY5-396" fmla="*/ 4084652 h 4236914"/>
                <a:gd name="connsiteX6-397" fmla="*/ 2467294 w 4228670"/>
                <a:gd name="connsiteY6-398" fmla="*/ 4084325 h 4236914"/>
                <a:gd name="connsiteX7-399" fmla="*/ 4070268 w 4228670"/>
                <a:gd name="connsiteY7-400" fmla="*/ 2520934 h 4236914"/>
                <a:gd name="connsiteX8-401" fmla="*/ 4076038 w 4228670"/>
                <a:gd name="connsiteY8-402" fmla="*/ 2483128 h 4236914"/>
                <a:gd name="connsiteX9-403" fmla="*/ 1728245 w 4228670"/>
                <a:gd name="connsiteY9-404" fmla="*/ 5078 h 4236914"/>
                <a:gd name="connsiteX10-405" fmla="*/ 1728245 w 4228670"/>
                <a:gd name="connsiteY10-406" fmla="*/ 159767 h 4236914"/>
                <a:gd name="connsiteX11-407" fmla="*/ 1590814 w 4228670"/>
                <a:gd name="connsiteY11-408" fmla="*/ 190570 h 4236914"/>
                <a:gd name="connsiteX12-409" fmla="*/ 157294 w 4228670"/>
                <a:gd name="connsiteY12-410" fmla="*/ 1715980 h 4236914"/>
                <a:gd name="connsiteX13-411" fmla="*/ 152632 w 4228670"/>
                <a:gd name="connsiteY13-412" fmla="*/ 1746528 h 4236914"/>
                <a:gd name="connsiteX14-413" fmla="*/ 0 w 4228670"/>
                <a:gd name="connsiteY14-414" fmla="*/ 1746528 h 4236914"/>
                <a:gd name="connsiteX15-415" fmla="*/ 9308 w 4228670"/>
                <a:gd name="connsiteY15-416" fmla="*/ 1685537 h 4236914"/>
                <a:gd name="connsiteX16-417" fmla="*/ 1551258 w 4228670"/>
                <a:gd name="connsiteY16-418" fmla="*/ 44747 h 4236914"/>
                <a:gd name="connsiteX17-419" fmla="*/ 1728245 w 4228670"/>
                <a:gd name="connsiteY17-420" fmla="*/ 5078 h 4236914"/>
                <a:gd name="connsiteX18-421" fmla="*/ 2464845 w 4228670"/>
                <a:gd name="connsiteY18-422" fmla="*/ 0 h 4236914"/>
                <a:gd name="connsiteX19-423" fmla="*/ 2494033 w 4228670"/>
                <a:gd name="connsiteY19-424" fmla="*/ 3893 h 4236914"/>
                <a:gd name="connsiteX20-425" fmla="*/ 4218254 w 4228670"/>
                <a:gd name="connsiteY20-426" fmla="*/ 1685537 h 4236914"/>
                <a:gd name="connsiteX21-427" fmla="*/ 4227562 w 4228670"/>
                <a:gd name="connsiteY21-428" fmla="*/ 1746528 h 4236914"/>
                <a:gd name="connsiteX22-429" fmla="*/ 4074930 w 4228670"/>
                <a:gd name="connsiteY22-430" fmla="*/ 1746528 h 4236914"/>
                <a:gd name="connsiteX23-431" fmla="*/ 4070268 w 4228670"/>
                <a:gd name="connsiteY23-432" fmla="*/ 1715980 h 4236914"/>
                <a:gd name="connsiteX24-433" fmla="*/ 2467294 w 4228670"/>
                <a:gd name="connsiteY24-434" fmla="*/ 152589 h 4236914"/>
                <a:gd name="connsiteX25-435" fmla="*/ 2464845 w 4228670"/>
                <a:gd name="connsiteY25-436" fmla="*/ 152263 h 4236914"/>
                <a:gd name="connsiteX26-437" fmla="*/ 2464845 w 4228670"/>
                <a:gd name="connsiteY26-438" fmla="*/ 0 h 4236914"/>
                <a:gd name="connsiteX0-439" fmla="*/ 4076038 w 4228670"/>
                <a:gd name="connsiteY0-440" fmla="*/ 2483128 h 4236914"/>
                <a:gd name="connsiteX1-441" fmla="*/ 4228670 w 4228670"/>
                <a:gd name="connsiteY1-442" fmla="*/ 2483128 h 4236914"/>
                <a:gd name="connsiteX2-443" fmla="*/ 4218254 w 4228670"/>
                <a:gd name="connsiteY2-444" fmla="*/ 2551377 h 4236914"/>
                <a:gd name="connsiteX3-445" fmla="*/ 2494033 w 4228670"/>
                <a:gd name="connsiteY3-446" fmla="*/ 4233021 h 4236914"/>
                <a:gd name="connsiteX4-447" fmla="*/ 2464845 w 4228670"/>
                <a:gd name="connsiteY4-448" fmla="*/ 4236914 h 4236914"/>
                <a:gd name="connsiteX5-449" fmla="*/ 2464845 w 4228670"/>
                <a:gd name="connsiteY5-450" fmla="*/ 4084652 h 4236914"/>
                <a:gd name="connsiteX6-451" fmla="*/ 4070268 w 4228670"/>
                <a:gd name="connsiteY6-452" fmla="*/ 2520934 h 4236914"/>
                <a:gd name="connsiteX7-453" fmla="*/ 4076038 w 4228670"/>
                <a:gd name="connsiteY7-454" fmla="*/ 2483128 h 4236914"/>
                <a:gd name="connsiteX8-455" fmla="*/ 1728245 w 4228670"/>
                <a:gd name="connsiteY8-456" fmla="*/ 5078 h 4236914"/>
                <a:gd name="connsiteX9-457" fmla="*/ 1728245 w 4228670"/>
                <a:gd name="connsiteY9-458" fmla="*/ 159767 h 4236914"/>
                <a:gd name="connsiteX10-459" fmla="*/ 1590814 w 4228670"/>
                <a:gd name="connsiteY10-460" fmla="*/ 190570 h 4236914"/>
                <a:gd name="connsiteX11-461" fmla="*/ 157294 w 4228670"/>
                <a:gd name="connsiteY11-462" fmla="*/ 1715980 h 4236914"/>
                <a:gd name="connsiteX12-463" fmla="*/ 152632 w 4228670"/>
                <a:gd name="connsiteY12-464" fmla="*/ 1746528 h 4236914"/>
                <a:gd name="connsiteX13-465" fmla="*/ 0 w 4228670"/>
                <a:gd name="connsiteY13-466" fmla="*/ 1746528 h 4236914"/>
                <a:gd name="connsiteX14-467" fmla="*/ 9308 w 4228670"/>
                <a:gd name="connsiteY14-468" fmla="*/ 1685537 h 4236914"/>
                <a:gd name="connsiteX15-469" fmla="*/ 1551258 w 4228670"/>
                <a:gd name="connsiteY15-470" fmla="*/ 44747 h 4236914"/>
                <a:gd name="connsiteX16-471" fmla="*/ 1728245 w 4228670"/>
                <a:gd name="connsiteY16-472" fmla="*/ 5078 h 4236914"/>
                <a:gd name="connsiteX17-473" fmla="*/ 2464845 w 4228670"/>
                <a:gd name="connsiteY17-474" fmla="*/ 0 h 4236914"/>
                <a:gd name="connsiteX18-475" fmla="*/ 2494033 w 4228670"/>
                <a:gd name="connsiteY18-476" fmla="*/ 3893 h 4236914"/>
                <a:gd name="connsiteX19-477" fmla="*/ 4218254 w 4228670"/>
                <a:gd name="connsiteY19-478" fmla="*/ 1685537 h 4236914"/>
                <a:gd name="connsiteX20-479" fmla="*/ 4227562 w 4228670"/>
                <a:gd name="connsiteY20-480" fmla="*/ 1746528 h 4236914"/>
                <a:gd name="connsiteX21-481" fmla="*/ 4074930 w 4228670"/>
                <a:gd name="connsiteY21-482" fmla="*/ 1746528 h 4236914"/>
                <a:gd name="connsiteX22-483" fmla="*/ 4070268 w 4228670"/>
                <a:gd name="connsiteY22-484" fmla="*/ 1715980 h 4236914"/>
                <a:gd name="connsiteX23-485" fmla="*/ 2467294 w 4228670"/>
                <a:gd name="connsiteY23-486" fmla="*/ 152589 h 4236914"/>
                <a:gd name="connsiteX24-487" fmla="*/ 2464845 w 4228670"/>
                <a:gd name="connsiteY24-488" fmla="*/ 152263 h 4236914"/>
                <a:gd name="connsiteX25-489" fmla="*/ 2464845 w 4228670"/>
                <a:gd name="connsiteY25-490" fmla="*/ 0 h 4236914"/>
                <a:gd name="connsiteX0-491" fmla="*/ 4076038 w 4228670"/>
                <a:gd name="connsiteY0-492" fmla="*/ 2483128 h 4236914"/>
                <a:gd name="connsiteX1-493" fmla="*/ 4228670 w 4228670"/>
                <a:gd name="connsiteY1-494" fmla="*/ 2483128 h 4236914"/>
                <a:gd name="connsiteX2-495" fmla="*/ 4218254 w 4228670"/>
                <a:gd name="connsiteY2-496" fmla="*/ 2551377 h 4236914"/>
                <a:gd name="connsiteX3-497" fmla="*/ 2494033 w 4228670"/>
                <a:gd name="connsiteY3-498" fmla="*/ 4233021 h 4236914"/>
                <a:gd name="connsiteX4-499" fmla="*/ 2464845 w 4228670"/>
                <a:gd name="connsiteY4-500" fmla="*/ 4236914 h 4236914"/>
                <a:gd name="connsiteX5-501" fmla="*/ 4070268 w 4228670"/>
                <a:gd name="connsiteY5-502" fmla="*/ 2520934 h 4236914"/>
                <a:gd name="connsiteX6-503" fmla="*/ 4076038 w 4228670"/>
                <a:gd name="connsiteY6-504" fmla="*/ 2483128 h 4236914"/>
                <a:gd name="connsiteX7-505" fmla="*/ 1728245 w 4228670"/>
                <a:gd name="connsiteY7-506" fmla="*/ 5078 h 4236914"/>
                <a:gd name="connsiteX8-507" fmla="*/ 1728245 w 4228670"/>
                <a:gd name="connsiteY8-508" fmla="*/ 159767 h 4236914"/>
                <a:gd name="connsiteX9-509" fmla="*/ 1590814 w 4228670"/>
                <a:gd name="connsiteY9-510" fmla="*/ 190570 h 4236914"/>
                <a:gd name="connsiteX10-511" fmla="*/ 157294 w 4228670"/>
                <a:gd name="connsiteY10-512" fmla="*/ 1715980 h 4236914"/>
                <a:gd name="connsiteX11-513" fmla="*/ 152632 w 4228670"/>
                <a:gd name="connsiteY11-514" fmla="*/ 1746528 h 4236914"/>
                <a:gd name="connsiteX12-515" fmla="*/ 0 w 4228670"/>
                <a:gd name="connsiteY12-516" fmla="*/ 1746528 h 4236914"/>
                <a:gd name="connsiteX13-517" fmla="*/ 9308 w 4228670"/>
                <a:gd name="connsiteY13-518" fmla="*/ 1685537 h 4236914"/>
                <a:gd name="connsiteX14-519" fmla="*/ 1551258 w 4228670"/>
                <a:gd name="connsiteY14-520" fmla="*/ 44747 h 4236914"/>
                <a:gd name="connsiteX15-521" fmla="*/ 1728245 w 4228670"/>
                <a:gd name="connsiteY15-522" fmla="*/ 5078 h 4236914"/>
                <a:gd name="connsiteX16-523" fmla="*/ 2464845 w 4228670"/>
                <a:gd name="connsiteY16-524" fmla="*/ 0 h 4236914"/>
                <a:gd name="connsiteX17-525" fmla="*/ 2494033 w 4228670"/>
                <a:gd name="connsiteY17-526" fmla="*/ 3893 h 4236914"/>
                <a:gd name="connsiteX18-527" fmla="*/ 4218254 w 4228670"/>
                <a:gd name="connsiteY18-528" fmla="*/ 1685537 h 4236914"/>
                <a:gd name="connsiteX19-529" fmla="*/ 4227562 w 4228670"/>
                <a:gd name="connsiteY19-530" fmla="*/ 1746528 h 4236914"/>
                <a:gd name="connsiteX20-531" fmla="*/ 4074930 w 4228670"/>
                <a:gd name="connsiteY20-532" fmla="*/ 1746528 h 4236914"/>
                <a:gd name="connsiteX21-533" fmla="*/ 4070268 w 4228670"/>
                <a:gd name="connsiteY21-534" fmla="*/ 1715980 h 4236914"/>
                <a:gd name="connsiteX22-535" fmla="*/ 2467294 w 4228670"/>
                <a:gd name="connsiteY22-536" fmla="*/ 152589 h 4236914"/>
                <a:gd name="connsiteX23-537" fmla="*/ 2464845 w 4228670"/>
                <a:gd name="connsiteY23-538" fmla="*/ 152263 h 4236914"/>
                <a:gd name="connsiteX24-539" fmla="*/ 2464845 w 4228670"/>
                <a:gd name="connsiteY24-540" fmla="*/ 0 h 4236914"/>
                <a:gd name="connsiteX0-541" fmla="*/ 4076038 w 4228670"/>
                <a:gd name="connsiteY0-542" fmla="*/ 2483128 h 4236927"/>
                <a:gd name="connsiteX1-543" fmla="*/ 4228670 w 4228670"/>
                <a:gd name="connsiteY1-544" fmla="*/ 2483128 h 4236927"/>
                <a:gd name="connsiteX2-545" fmla="*/ 4218254 w 4228670"/>
                <a:gd name="connsiteY2-546" fmla="*/ 2551377 h 4236927"/>
                <a:gd name="connsiteX3-547" fmla="*/ 2464845 w 4228670"/>
                <a:gd name="connsiteY3-548" fmla="*/ 4236914 h 4236927"/>
                <a:gd name="connsiteX4-549" fmla="*/ 4070268 w 4228670"/>
                <a:gd name="connsiteY4-550" fmla="*/ 2520934 h 4236927"/>
                <a:gd name="connsiteX5-551" fmla="*/ 4076038 w 4228670"/>
                <a:gd name="connsiteY5-552" fmla="*/ 2483128 h 4236927"/>
                <a:gd name="connsiteX6-553" fmla="*/ 1728245 w 4228670"/>
                <a:gd name="connsiteY6-554" fmla="*/ 5078 h 4236927"/>
                <a:gd name="connsiteX7-555" fmla="*/ 1728245 w 4228670"/>
                <a:gd name="connsiteY7-556" fmla="*/ 159767 h 4236927"/>
                <a:gd name="connsiteX8-557" fmla="*/ 1590814 w 4228670"/>
                <a:gd name="connsiteY8-558" fmla="*/ 190570 h 4236927"/>
                <a:gd name="connsiteX9-559" fmla="*/ 157294 w 4228670"/>
                <a:gd name="connsiteY9-560" fmla="*/ 1715980 h 4236927"/>
                <a:gd name="connsiteX10-561" fmla="*/ 152632 w 4228670"/>
                <a:gd name="connsiteY10-562" fmla="*/ 1746528 h 4236927"/>
                <a:gd name="connsiteX11-563" fmla="*/ 0 w 4228670"/>
                <a:gd name="connsiteY11-564" fmla="*/ 1746528 h 4236927"/>
                <a:gd name="connsiteX12-565" fmla="*/ 9308 w 4228670"/>
                <a:gd name="connsiteY12-566" fmla="*/ 1685537 h 4236927"/>
                <a:gd name="connsiteX13-567" fmla="*/ 1551258 w 4228670"/>
                <a:gd name="connsiteY13-568" fmla="*/ 44747 h 4236927"/>
                <a:gd name="connsiteX14-569" fmla="*/ 1728245 w 4228670"/>
                <a:gd name="connsiteY14-570" fmla="*/ 5078 h 4236927"/>
                <a:gd name="connsiteX15-571" fmla="*/ 2464845 w 4228670"/>
                <a:gd name="connsiteY15-572" fmla="*/ 0 h 4236927"/>
                <a:gd name="connsiteX16-573" fmla="*/ 2494033 w 4228670"/>
                <a:gd name="connsiteY16-574" fmla="*/ 3893 h 4236927"/>
                <a:gd name="connsiteX17-575" fmla="*/ 4218254 w 4228670"/>
                <a:gd name="connsiteY17-576" fmla="*/ 1685537 h 4236927"/>
                <a:gd name="connsiteX18-577" fmla="*/ 4227562 w 4228670"/>
                <a:gd name="connsiteY18-578" fmla="*/ 1746528 h 4236927"/>
                <a:gd name="connsiteX19-579" fmla="*/ 4074930 w 4228670"/>
                <a:gd name="connsiteY19-580" fmla="*/ 1746528 h 4236927"/>
                <a:gd name="connsiteX20-581" fmla="*/ 4070268 w 4228670"/>
                <a:gd name="connsiteY20-582" fmla="*/ 1715980 h 4236927"/>
                <a:gd name="connsiteX21-583" fmla="*/ 2467294 w 4228670"/>
                <a:gd name="connsiteY21-584" fmla="*/ 152589 h 4236927"/>
                <a:gd name="connsiteX22-585" fmla="*/ 2464845 w 4228670"/>
                <a:gd name="connsiteY22-586" fmla="*/ 152263 h 4236927"/>
                <a:gd name="connsiteX23-587" fmla="*/ 2464845 w 4228670"/>
                <a:gd name="connsiteY23-588" fmla="*/ 0 h 4236927"/>
                <a:gd name="connsiteX0-589" fmla="*/ 4076038 w 4228670"/>
                <a:gd name="connsiteY0-590" fmla="*/ 2483128 h 2552367"/>
                <a:gd name="connsiteX1-591" fmla="*/ 4228670 w 4228670"/>
                <a:gd name="connsiteY1-592" fmla="*/ 2483128 h 2552367"/>
                <a:gd name="connsiteX2-593" fmla="*/ 4218254 w 4228670"/>
                <a:gd name="connsiteY2-594" fmla="*/ 2551377 h 2552367"/>
                <a:gd name="connsiteX3-595" fmla="*/ 4070268 w 4228670"/>
                <a:gd name="connsiteY3-596" fmla="*/ 2520934 h 2552367"/>
                <a:gd name="connsiteX4-597" fmla="*/ 4076038 w 4228670"/>
                <a:gd name="connsiteY4-598" fmla="*/ 2483128 h 2552367"/>
                <a:gd name="connsiteX5-599" fmla="*/ 1728245 w 4228670"/>
                <a:gd name="connsiteY5-600" fmla="*/ 5078 h 2552367"/>
                <a:gd name="connsiteX6-601" fmla="*/ 1728245 w 4228670"/>
                <a:gd name="connsiteY6-602" fmla="*/ 159767 h 2552367"/>
                <a:gd name="connsiteX7-603" fmla="*/ 1590814 w 4228670"/>
                <a:gd name="connsiteY7-604" fmla="*/ 190570 h 2552367"/>
                <a:gd name="connsiteX8-605" fmla="*/ 157294 w 4228670"/>
                <a:gd name="connsiteY8-606" fmla="*/ 1715980 h 2552367"/>
                <a:gd name="connsiteX9-607" fmla="*/ 152632 w 4228670"/>
                <a:gd name="connsiteY9-608" fmla="*/ 1746528 h 2552367"/>
                <a:gd name="connsiteX10-609" fmla="*/ 0 w 4228670"/>
                <a:gd name="connsiteY10-610" fmla="*/ 1746528 h 2552367"/>
                <a:gd name="connsiteX11-611" fmla="*/ 9308 w 4228670"/>
                <a:gd name="connsiteY11-612" fmla="*/ 1685537 h 2552367"/>
                <a:gd name="connsiteX12-613" fmla="*/ 1551258 w 4228670"/>
                <a:gd name="connsiteY12-614" fmla="*/ 44747 h 2552367"/>
                <a:gd name="connsiteX13-615" fmla="*/ 1728245 w 4228670"/>
                <a:gd name="connsiteY13-616" fmla="*/ 5078 h 2552367"/>
                <a:gd name="connsiteX14-617" fmla="*/ 2464845 w 4228670"/>
                <a:gd name="connsiteY14-618" fmla="*/ 0 h 2552367"/>
                <a:gd name="connsiteX15-619" fmla="*/ 2494033 w 4228670"/>
                <a:gd name="connsiteY15-620" fmla="*/ 3893 h 2552367"/>
                <a:gd name="connsiteX16-621" fmla="*/ 4218254 w 4228670"/>
                <a:gd name="connsiteY16-622" fmla="*/ 1685537 h 2552367"/>
                <a:gd name="connsiteX17-623" fmla="*/ 4227562 w 4228670"/>
                <a:gd name="connsiteY17-624" fmla="*/ 1746528 h 2552367"/>
                <a:gd name="connsiteX18-625" fmla="*/ 4074930 w 4228670"/>
                <a:gd name="connsiteY18-626" fmla="*/ 1746528 h 2552367"/>
                <a:gd name="connsiteX19-627" fmla="*/ 4070268 w 4228670"/>
                <a:gd name="connsiteY19-628" fmla="*/ 1715980 h 2552367"/>
                <a:gd name="connsiteX20-629" fmla="*/ 2467294 w 4228670"/>
                <a:gd name="connsiteY20-630" fmla="*/ 152589 h 2552367"/>
                <a:gd name="connsiteX21-631" fmla="*/ 2464845 w 4228670"/>
                <a:gd name="connsiteY21-632" fmla="*/ 152263 h 2552367"/>
                <a:gd name="connsiteX22-633" fmla="*/ 2464845 w 4228670"/>
                <a:gd name="connsiteY22-634" fmla="*/ 0 h 2552367"/>
                <a:gd name="connsiteX0-635" fmla="*/ 4076038 w 4228670"/>
                <a:gd name="connsiteY0-636" fmla="*/ 2483128 h 2520934"/>
                <a:gd name="connsiteX1-637" fmla="*/ 4228670 w 4228670"/>
                <a:gd name="connsiteY1-638" fmla="*/ 2483128 h 2520934"/>
                <a:gd name="connsiteX2-639" fmla="*/ 4070268 w 4228670"/>
                <a:gd name="connsiteY2-640" fmla="*/ 2520934 h 2520934"/>
                <a:gd name="connsiteX3-641" fmla="*/ 4076038 w 4228670"/>
                <a:gd name="connsiteY3-642" fmla="*/ 2483128 h 2520934"/>
                <a:gd name="connsiteX4-643" fmla="*/ 1728245 w 4228670"/>
                <a:gd name="connsiteY4-644" fmla="*/ 5078 h 2520934"/>
                <a:gd name="connsiteX5-645" fmla="*/ 1728245 w 4228670"/>
                <a:gd name="connsiteY5-646" fmla="*/ 159767 h 2520934"/>
                <a:gd name="connsiteX6-647" fmla="*/ 1590814 w 4228670"/>
                <a:gd name="connsiteY6-648" fmla="*/ 190570 h 2520934"/>
                <a:gd name="connsiteX7-649" fmla="*/ 157294 w 4228670"/>
                <a:gd name="connsiteY7-650" fmla="*/ 1715980 h 2520934"/>
                <a:gd name="connsiteX8-651" fmla="*/ 152632 w 4228670"/>
                <a:gd name="connsiteY8-652" fmla="*/ 1746528 h 2520934"/>
                <a:gd name="connsiteX9-653" fmla="*/ 0 w 4228670"/>
                <a:gd name="connsiteY9-654" fmla="*/ 1746528 h 2520934"/>
                <a:gd name="connsiteX10-655" fmla="*/ 9308 w 4228670"/>
                <a:gd name="connsiteY10-656" fmla="*/ 1685537 h 2520934"/>
                <a:gd name="connsiteX11-657" fmla="*/ 1551258 w 4228670"/>
                <a:gd name="connsiteY11-658" fmla="*/ 44747 h 2520934"/>
                <a:gd name="connsiteX12-659" fmla="*/ 1728245 w 4228670"/>
                <a:gd name="connsiteY12-660" fmla="*/ 5078 h 2520934"/>
                <a:gd name="connsiteX13-661" fmla="*/ 2464845 w 4228670"/>
                <a:gd name="connsiteY13-662" fmla="*/ 0 h 2520934"/>
                <a:gd name="connsiteX14-663" fmla="*/ 2494033 w 4228670"/>
                <a:gd name="connsiteY14-664" fmla="*/ 3893 h 2520934"/>
                <a:gd name="connsiteX15-665" fmla="*/ 4218254 w 4228670"/>
                <a:gd name="connsiteY15-666" fmla="*/ 1685537 h 2520934"/>
                <a:gd name="connsiteX16-667" fmla="*/ 4227562 w 4228670"/>
                <a:gd name="connsiteY16-668" fmla="*/ 1746528 h 2520934"/>
                <a:gd name="connsiteX17-669" fmla="*/ 4074930 w 4228670"/>
                <a:gd name="connsiteY17-670" fmla="*/ 1746528 h 2520934"/>
                <a:gd name="connsiteX18-671" fmla="*/ 4070268 w 4228670"/>
                <a:gd name="connsiteY18-672" fmla="*/ 1715980 h 2520934"/>
                <a:gd name="connsiteX19-673" fmla="*/ 2467294 w 4228670"/>
                <a:gd name="connsiteY19-674" fmla="*/ 152589 h 2520934"/>
                <a:gd name="connsiteX20-675" fmla="*/ 2464845 w 4228670"/>
                <a:gd name="connsiteY20-676" fmla="*/ 152263 h 2520934"/>
                <a:gd name="connsiteX21-677" fmla="*/ 2464845 w 4228670"/>
                <a:gd name="connsiteY21-678" fmla="*/ 0 h 2520934"/>
                <a:gd name="connsiteX0-679" fmla="*/ 4076038 w 4227562"/>
                <a:gd name="connsiteY0-680" fmla="*/ 2483128 h 2520934"/>
                <a:gd name="connsiteX1-681" fmla="*/ 4070268 w 4227562"/>
                <a:gd name="connsiteY1-682" fmla="*/ 2520934 h 2520934"/>
                <a:gd name="connsiteX2-683" fmla="*/ 4076038 w 4227562"/>
                <a:gd name="connsiteY2-684" fmla="*/ 2483128 h 2520934"/>
                <a:gd name="connsiteX3-685" fmla="*/ 1728245 w 4227562"/>
                <a:gd name="connsiteY3-686" fmla="*/ 5078 h 2520934"/>
                <a:gd name="connsiteX4-687" fmla="*/ 1728245 w 4227562"/>
                <a:gd name="connsiteY4-688" fmla="*/ 159767 h 2520934"/>
                <a:gd name="connsiteX5-689" fmla="*/ 1590814 w 4227562"/>
                <a:gd name="connsiteY5-690" fmla="*/ 190570 h 2520934"/>
                <a:gd name="connsiteX6-691" fmla="*/ 157294 w 4227562"/>
                <a:gd name="connsiteY6-692" fmla="*/ 1715980 h 2520934"/>
                <a:gd name="connsiteX7-693" fmla="*/ 152632 w 4227562"/>
                <a:gd name="connsiteY7-694" fmla="*/ 1746528 h 2520934"/>
                <a:gd name="connsiteX8-695" fmla="*/ 0 w 4227562"/>
                <a:gd name="connsiteY8-696" fmla="*/ 1746528 h 2520934"/>
                <a:gd name="connsiteX9-697" fmla="*/ 9308 w 4227562"/>
                <a:gd name="connsiteY9-698" fmla="*/ 1685537 h 2520934"/>
                <a:gd name="connsiteX10-699" fmla="*/ 1551258 w 4227562"/>
                <a:gd name="connsiteY10-700" fmla="*/ 44747 h 2520934"/>
                <a:gd name="connsiteX11-701" fmla="*/ 1728245 w 4227562"/>
                <a:gd name="connsiteY11-702" fmla="*/ 5078 h 2520934"/>
                <a:gd name="connsiteX12-703" fmla="*/ 2464845 w 4227562"/>
                <a:gd name="connsiteY12-704" fmla="*/ 0 h 2520934"/>
                <a:gd name="connsiteX13-705" fmla="*/ 2494033 w 4227562"/>
                <a:gd name="connsiteY13-706" fmla="*/ 3893 h 2520934"/>
                <a:gd name="connsiteX14-707" fmla="*/ 4218254 w 4227562"/>
                <a:gd name="connsiteY14-708" fmla="*/ 1685537 h 2520934"/>
                <a:gd name="connsiteX15-709" fmla="*/ 4227562 w 4227562"/>
                <a:gd name="connsiteY15-710" fmla="*/ 1746528 h 2520934"/>
                <a:gd name="connsiteX16-711" fmla="*/ 4074930 w 4227562"/>
                <a:gd name="connsiteY16-712" fmla="*/ 1746528 h 2520934"/>
                <a:gd name="connsiteX17-713" fmla="*/ 4070268 w 4227562"/>
                <a:gd name="connsiteY17-714" fmla="*/ 1715980 h 2520934"/>
                <a:gd name="connsiteX18-715" fmla="*/ 2467294 w 4227562"/>
                <a:gd name="connsiteY18-716" fmla="*/ 152589 h 2520934"/>
                <a:gd name="connsiteX19-717" fmla="*/ 2464845 w 4227562"/>
                <a:gd name="connsiteY19-718" fmla="*/ 152263 h 2520934"/>
                <a:gd name="connsiteX20-719" fmla="*/ 2464845 w 4227562"/>
                <a:gd name="connsiteY20-720" fmla="*/ 0 h 2520934"/>
                <a:gd name="connsiteX0-721" fmla="*/ 1728245 w 4227562"/>
                <a:gd name="connsiteY0-722" fmla="*/ 5078 h 1746528"/>
                <a:gd name="connsiteX1-723" fmla="*/ 1728245 w 4227562"/>
                <a:gd name="connsiteY1-724" fmla="*/ 159767 h 1746528"/>
                <a:gd name="connsiteX2-725" fmla="*/ 1590814 w 4227562"/>
                <a:gd name="connsiteY2-726" fmla="*/ 190570 h 1746528"/>
                <a:gd name="connsiteX3-727" fmla="*/ 157294 w 4227562"/>
                <a:gd name="connsiteY3-728" fmla="*/ 1715980 h 1746528"/>
                <a:gd name="connsiteX4-729" fmla="*/ 152632 w 4227562"/>
                <a:gd name="connsiteY4-730" fmla="*/ 1746528 h 1746528"/>
                <a:gd name="connsiteX5-731" fmla="*/ 0 w 4227562"/>
                <a:gd name="connsiteY5-732" fmla="*/ 1746528 h 1746528"/>
                <a:gd name="connsiteX6-733" fmla="*/ 9308 w 4227562"/>
                <a:gd name="connsiteY6-734" fmla="*/ 1685537 h 1746528"/>
                <a:gd name="connsiteX7-735" fmla="*/ 1551258 w 4227562"/>
                <a:gd name="connsiteY7-736" fmla="*/ 44747 h 1746528"/>
                <a:gd name="connsiteX8-737" fmla="*/ 1728245 w 4227562"/>
                <a:gd name="connsiteY8-738" fmla="*/ 5078 h 1746528"/>
                <a:gd name="connsiteX9-739" fmla="*/ 2464845 w 4227562"/>
                <a:gd name="connsiteY9-740" fmla="*/ 0 h 1746528"/>
                <a:gd name="connsiteX10-741" fmla="*/ 2494033 w 4227562"/>
                <a:gd name="connsiteY10-742" fmla="*/ 3893 h 1746528"/>
                <a:gd name="connsiteX11-743" fmla="*/ 4218254 w 4227562"/>
                <a:gd name="connsiteY11-744" fmla="*/ 1685537 h 1746528"/>
                <a:gd name="connsiteX12-745" fmla="*/ 4227562 w 4227562"/>
                <a:gd name="connsiteY12-746" fmla="*/ 1746528 h 1746528"/>
                <a:gd name="connsiteX13-747" fmla="*/ 4074930 w 4227562"/>
                <a:gd name="connsiteY13-748" fmla="*/ 1746528 h 1746528"/>
                <a:gd name="connsiteX14-749" fmla="*/ 4070268 w 4227562"/>
                <a:gd name="connsiteY14-750" fmla="*/ 1715980 h 1746528"/>
                <a:gd name="connsiteX15-751" fmla="*/ 2467294 w 4227562"/>
                <a:gd name="connsiteY15-752" fmla="*/ 152589 h 1746528"/>
                <a:gd name="connsiteX16-753" fmla="*/ 2464845 w 4227562"/>
                <a:gd name="connsiteY16-754" fmla="*/ 152263 h 1746528"/>
                <a:gd name="connsiteX17-755" fmla="*/ 2464845 w 4227562"/>
                <a:gd name="connsiteY17-756" fmla="*/ 0 h 1746528"/>
                <a:gd name="connsiteX0-757" fmla="*/ 1728245 w 4227562"/>
                <a:gd name="connsiteY0-758" fmla="*/ 1185 h 1742635"/>
                <a:gd name="connsiteX1-759" fmla="*/ 1728245 w 4227562"/>
                <a:gd name="connsiteY1-760" fmla="*/ 155874 h 1742635"/>
                <a:gd name="connsiteX2-761" fmla="*/ 1590814 w 4227562"/>
                <a:gd name="connsiteY2-762" fmla="*/ 186677 h 1742635"/>
                <a:gd name="connsiteX3-763" fmla="*/ 157294 w 4227562"/>
                <a:gd name="connsiteY3-764" fmla="*/ 1712087 h 1742635"/>
                <a:gd name="connsiteX4-765" fmla="*/ 152632 w 4227562"/>
                <a:gd name="connsiteY4-766" fmla="*/ 1742635 h 1742635"/>
                <a:gd name="connsiteX5-767" fmla="*/ 0 w 4227562"/>
                <a:gd name="connsiteY5-768" fmla="*/ 1742635 h 1742635"/>
                <a:gd name="connsiteX6-769" fmla="*/ 9308 w 4227562"/>
                <a:gd name="connsiteY6-770" fmla="*/ 1681644 h 1742635"/>
                <a:gd name="connsiteX7-771" fmla="*/ 1551258 w 4227562"/>
                <a:gd name="connsiteY7-772" fmla="*/ 40854 h 1742635"/>
                <a:gd name="connsiteX8-773" fmla="*/ 1728245 w 4227562"/>
                <a:gd name="connsiteY8-774" fmla="*/ 1185 h 1742635"/>
                <a:gd name="connsiteX9-775" fmla="*/ 2464845 w 4227562"/>
                <a:gd name="connsiteY9-776" fmla="*/ 148370 h 1742635"/>
                <a:gd name="connsiteX10-777" fmla="*/ 2494033 w 4227562"/>
                <a:gd name="connsiteY10-778" fmla="*/ 0 h 1742635"/>
                <a:gd name="connsiteX11-779" fmla="*/ 4218254 w 4227562"/>
                <a:gd name="connsiteY11-780" fmla="*/ 1681644 h 1742635"/>
                <a:gd name="connsiteX12-781" fmla="*/ 4227562 w 4227562"/>
                <a:gd name="connsiteY12-782" fmla="*/ 1742635 h 1742635"/>
                <a:gd name="connsiteX13-783" fmla="*/ 4074930 w 4227562"/>
                <a:gd name="connsiteY13-784" fmla="*/ 1742635 h 1742635"/>
                <a:gd name="connsiteX14-785" fmla="*/ 4070268 w 4227562"/>
                <a:gd name="connsiteY14-786" fmla="*/ 1712087 h 1742635"/>
                <a:gd name="connsiteX15-787" fmla="*/ 2467294 w 4227562"/>
                <a:gd name="connsiteY15-788" fmla="*/ 148696 h 1742635"/>
                <a:gd name="connsiteX16-789" fmla="*/ 2464845 w 4227562"/>
                <a:gd name="connsiteY16-790" fmla="*/ 148370 h 1742635"/>
                <a:gd name="connsiteX0-791" fmla="*/ 1728245 w 4227562"/>
                <a:gd name="connsiteY0-792" fmla="*/ 1185 h 1742635"/>
                <a:gd name="connsiteX1-793" fmla="*/ 1728245 w 4227562"/>
                <a:gd name="connsiteY1-794" fmla="*/ 155874 h 1742635"/>
                <a:gd name="connsiteX2-795" fmla="*/ 1590814 w 4227562"/>
                <a:gd name="connsiteY2-796" fmla="*/ 186677 h 1742635"/>
                <a:gd name="connsiteX3-797" fmla="*/ 157294 w 4227562"/>
                <a:gd name="connsiteY3-798" fmla="*/ 1712087 h 1742635"/>
                <a:gd name="connsiteX4-799" fmla="*/ 152632 w 4227562"/>
                <a:gd name="connsiteY4-800" fmla="*/ 1742635 h 1742635"/>
                <a:gd name="connsiteX5-801" fmla="*/ 0 w 4227562"/>
                <a:gd name="connsiteY5-802" fmla="*/ 1742635 h 1742635"/>
                <a:gd name="connsiteX6-803" fmla="*/ 9308 w 4227562"/>
                <a:gd name="connsiteY6-804" fmla="*/ 1681644 h 1742635"/>
                <a:gd name="connsiteX7-805" fmla="*/ 1551258 w 4227562"/>
                <a:gd name="connsiteY7-806" fmla="*/ 40854 h 1742635"/>
                <a:gd name="connsiteX8-807" fmla="*/ 1728245 w 4227562"/>
                <a:gd name="connsiteY8-808" fmla="*/ 1185 h 1742635"/>
                <a:gd name="connsiteX9-809" fmla="*/ 2467294 w 4227562"/>
                <a:gd name="connsiteY9-810" fmla="*/ 148696 h 1742635"/>
                <a:gd name="connsiteX10-811" fmla="*/ 2494033 w 4227562"/>
                <a:gd name="connsiteY10-812" fmla="*/ 0 h 1742635"/>
                <a:gd name="connsiteX11-813" fmla="*/ 4218254 w 4227562"/>
                <a:gd name="connsiteY11-814" fmla="*/ 1681644 h 1742635"/>
                <a:gd name="connsiteX12-815" fmla="*/ 4227562 w 4227562"/>
                <a:gd name="connsiteY12-816" fmla="*/ 1742635 h 1742635"/>
                <a:gd name="connsiteX13-817" fmla="*/ 4074930 w 4227562"/>
                <a:gd name="connsiteY13-818" fmla="*/ 1742635 h 1742635"/>
                <a:gd name="connsiteX14-819" fmla="*/ 4070268 w 4227562"/>
                <a:gd name="connsiteY14-820" fmla="*/ 1712087 h 1742635"/>
                <a:gd name="connsiteX15-821" fmla="*/ 2467294 w 4227562"/>
                <a:gd name="connsiteY15-822" fmla="*/ 148696 h 1742635"/>
                <a:gd name="connsiteX0-823" fmla="*/ 1728245 w 4227562"/>
                <a:gd name="connsiteY0-824" fmla="*/ 1185 h 1742635"/>
                <a:gd name="connsiteX1-825" fmla="*/ 1728245 w 4227562"/>
                <a:gd name="connsiteY1-826" fmla="*/ 155874 h 1742635"/>
                <a:gd name="connsiteX2-827" fmla="*/ 1590814 w 4227562"/>
                <a:gd name="connsiteY2-828" fmla="*/ 186677 h 1742635"/>
                <a:gd name="connsiteX3-829" fmla="*/ 157294 w 4227562"/>
                <a:gd name="connsiteY3-830" fmla="*/ 1712087 h 1742635"/>
                <a:gd name="connsiteX4-831" fmla="*/ 152632 w 4227562"/>
                <a:gd name="connsiteY4-832" fmla="*/ 1742635 h 1742635"/>
                <a:gd name="connsiteX5-833" fmla="*/ 0 w 4227562"/>
                <a:gd name="connsiteY5-834" fmla="*/ 1742635 h 1742635"/>
                <a:gd name="connsiteX6-835" fmla="*/ 9308 w 4227562"/>
                <a:gd name="connsiteY6-836" fmla="*/ 1681644 h 1742635"/>
                <a:gd name="connsiteX7-837" fmla="*/ 1551258 w 4227562"/>
                <a:gd name="connsiteY7-838" fmla="*/ 40854 h 1742635"/>
                <a:gd name="connsiteX8-839" fmla="*/ 1728245 w 4227562"/>
                <a:gd name="connsiteY8-840" fmla="*/ 1185 h 1742635"/>
                <a:gd name="connsiteX9-841" fmla="*/ 2467294 w 4227562"/>
                <a:gd name="connsiteY9-842" fmla="*/ 148696 h 1742635"/>
                <a:gd name="connsiteX10-843" fmla="*/ 2494033 w 4227562"/>
                <a:gd name="connsiteY10-844" fmla="*/ 0 h 1742635"/>
                <a:gd name="connsiteX11-845" fmla="*/ 4218254 w 4227562"/>
                <a:gd name="connsiteY11-846" fmla="*/ 1681644 h 1742635"/>
                <a:gd name="connsiteX12-847" fmla="*/ 4227562 w 4227562"/>
                <a:gd name="connsiteY12-848" fmla="*/ 1742635 h 1742635"/>
                <a:gd name="connsiteX13-849" fmla="*/ 4074930 w 4227562"/>
                <a:gd name="connsiteY13-850" fmla="*/ 1742635 h 1742635"/>
                <a:gd name="connsiteX14-851" fmla="*/ 2467294 w 4227562"/>
                <a:gd name="connsiteY14-852" fmla="*/ 148696 h 1742635"/>
                <a:gd name="connsiteX0-853" fmla="*/ 1728245 w 4218254"/>
                <a:gd name="connsiteY0-854" fmla="*/ 1185 h 1742635"/>
                <a:gd name="connsiteX1-855" fmla="*/ 1728245 w 4218254"/>
                <a:gd name="connsiteY1-856" fmla="*/ 155874 h 1742635"/>
                <a:gd name="connsiteX2-857" fmla="*/ 1590814 w 4218254"/>
                <a:gd name="connsiteY2-858" fmla="*/ 186677 h 1742635"/>
                <a:gd name="connsiteX3-859" fmla="*/ 157294 w 4218254"/>
                <a:gd name="connsiteY3-860" fmla="*/ 1712087 h 1742635"/>
                <a:gd name="connsiteX4-861" fmla="*/ 152632 w 4218254"/>
                <a:gd name="connsiteY4-862" fmla="*/ 1742635 h 1742635"/>
                <a:gd name="connsiteX5-863" fmla="*/ 0 w 4218254"/>
                <a:gd name="connsiteY5-864" fmla="*/ 1742635 h 1742635"/>
                <a:gd name="connsiteX6-865" fmla="*/ 9308 w 4218254"/>
                <a:gd name="connsiteY6-866" fmla="*/ 1681644 h 1742635"/>
                <a:gd name="connsiteX7-867" fmla="*/ 1551258 w 4218254"/>
                <a:gd name="connsiteY7-868" fmla="*/ 40854 h 1742635"/>
                <a:gd name="connsiteX8-869" fmla="*/ 1728245 w 4218254"/>
                <a:gd name="connsiteY8-870" fmla="*/ 1185 h 1742635"/>
                <a:gd name="connsiteX9-871" fmla="*/ 2467294 w 4218254"/>
                <a:gd name="connsiteY9-872" fmla="*/ 148696 h 1742635"/>
                <a:gd name="connsiteX10-873" fmla="*/ 2494033 w 4218254"/>
                <a:gd name="connsiteY10-874" fmla="*/ 0 h 1742635"/>
                <a:gd name="connsiteX11-875" fmla="*/ 4218254 w 4218254"/>
                <a:gd name="connsiteY11-876" fmla="*/ 1681644 h 1742635"/>
                <a:gd name="connsiteX12-877" fmla="*/ 4074930 w 4218254"/>
                <a:gd name="connsiteY12-878" fmla="*/ 1742635 h 1742635"/>
                <a:gd name="connsiteX13-879" fmla="*/ 2467294 w 4218254"/>
                <a:gd name="connsiteY13-880" fmla="*/ 148696 h 1742635"/>
                <a:gd name="connsiteX0-881" fmla="*/ 1728245 w 4074941"/>
                <a:gd name="connsiteY0-882" fmla="*/ 1185 h 1742635"/>
                <a:gd name="connsiteX1-883" fmla="*/ 1728245 w 4074941"/>
                <a:gd name="connsiteY1-884" fmla="*/ 155874 h 1742635"/>
                <a:gd name="connsiteX2-885" fmla="*/ 1590814 w 4074941"/>
                <a:gd name="connsiteY2-886" fmla="*/ 186677 h 1742635"/>
                <a:gd name="connsiteX3-887" fmla="*/ 157294 w 4074941"/>
                <a:gd name="connsiteY3-888" fmla="*/ 1712087 h 1742635"/>
                <a:gd name="connsiteX4-889" fmla="*/ 152632 w 4074941"/>
                <a:gd name="connsiteY4-890" fmla="*/ 1742635 h 1742635"/>
                <a:gd name="connsiteX5-891" fmla="*/ 0 w 4074941"/>
                <a:gd name="connsiteY5-892" fmla="*/ 1742635 h 1742635"/>
                <a:gd name="connsiteX6-893" fmla="*/ 9308 w 4074941"/>
                <a:gd name="connsiteY6-894" fmla="*/ 1681644 h 1742635"/>
                <a:gd name="connsiteX7-895" fmla="*/ 1551258 w 4074941"/>
                <a:gd name="connsiteY7-896" fmla="*/ 40854 h 1742635"/>
                <a:gd name="connsiteX8-897" fmla="*/ 1728245 w 4074941"/>
                <a:gd name="connsiteY8-898" fmla="*/ 1185 h 1742635"/>
                <a:gd name="connsiteX9-899" fmla="*/ 2467294 w 4074941"/>
                <a:gd name="connsiteY9-900" fmla="*/ 148696 h 1742635"/>
                <a:gd name="connsiteX10-901" fmla="*/ 2494033 w 4074941"/>
                <a:gd name="connsiteY10-902" fmla="*/ 0 h 1742635"/>
                <a:gd name="connsiteX11-903" fmla="*/ 4074930 w 4074941"/>
                <a:gd name="connsiteY11-904" fmla="*/ 1742635 h 1742635"/>
                <a:gd name="connsiteX12-905" fmla="*/ 2467294 w 4074941"/>
                <a:gd name="connsiteY12-906" fmla="*/ 148696 h 1742635"/>
                <a:gd name="connsiteX0-907" fmla="*/ 1728245 w 2494033"/>
                <a:gd name="connsiteY0-908" fmla="*/ 1185 h 1742635"/>
                <a:gd name="connsiteX1-909" fmla="*/ 1728245 w 2494033"/>
                <a:gd name="connsiteY1-910" fmla="*/ 155874 h 1742635"/>
                <a:gd name="connsiteX2-911" fmla="*/ 1590814 w 2494033"/>
                <a:gd name="connsiteY2-912" fmla="*/ 186677 h 1742635"/>
                <a:gd name="connsiteX3-913" fmla="*/ 157294 w 2494033"/>
                <a:gd name="connsiteY3-914" fmla="*/ 1712087 h 1742635"/>
                <a:gd name="connsiteX4-915" fmla="*/ 152632 w 2494033"/>
                <a:gd name="connsiteY4-916" fmla="*/ 1742635 h 1742635"/>
                <a:gd name="connsiteX5-917" fmla="*/ 0 w 2494033"/>
                <a:gd name="connsiteY5-918" fmla="*/ 1742635 h 1742635"/>
                <a:gd name="connsiteX6-919" fmla="*/ 9308 w 2494033"/>
                <a:gd name="connsiteY6-920" fmla="*/ 1681644 h 1742635"/>
                <a:gd name="connsiteX7-921" fmla="*/ 1551258 w 2494033"/>
                <a:gd name="connsiteY7-922" fmla="*/ 40854 h 1742635"/>
                <a:gd name="connsiteX8-923" fmla="*/ 1728245 w 2494033"/>
                <a:gd name="connsiteY8-924" fmla="*/ 1185 h 1742635"/>
                <a:gd name="connsiteX9-925" fmla="*/ 2467294 w 2494033"/>
                <a:gd name="connsiteY9-926" fmla="*/ 148696 h 1742635"/>
                <a:gd name="connsiteX10-927" fmla="*/ 2494033 w 2494033"/>
                <a:gd name="connsiteY10-928" fmla="*/ 0 h 1742635"/>
                <a:gd name="connsiteX11-929" fmla="*/ 2467294 w 2494033"/>
                <a:gd name="connsiteY11-930" fmla="*/ 148696 h 1742635"/>
                <a:gd name="connsiteX0-931" fmla="*/ 1728245 w 1728245"/>
                <a:gd name="connsiteY0-932" fmla="*/ 0 h 1741450"/>
                <a:gd name="connsiteX1-933" fmla="*/ 1728245 w 1728245"/>
                <a:gd name="connsiteY1-934" fmla="*/ 154689 h 1741450"/>
                <a:gd name="connsiteX2-935" fmla="*/ 1590814 w 1728245"/>
                <a:gd name="connsiteY2-936" fmla="*/ 185492 h 1741450"/>
                <a:gd name="connsiteX3-937" fmla="*/ 157294 w 1728245"/>
                <a:gd name="connsiteY3-938" fmla="*/ 1710902 h 1741450"/>
                <a:gd name="connsiteX4-939" fmla="*/ 152632 w 1728245"/>
                <a:gd name="connsiteY4-940" fmla="*/ 1741450 h 1741450"/>
                <a:gd name="connsiteX5-941" fmla="*/ 0 w 1728245"/>
                <a:gd name="connsiteY5-942" fmla="*/ 1741450 h 1741450"/>
                <a:gd name="connsiteX6-943" fmla="*/ 9308 w 1728245"/>
                <a:gd name="connsiteY6-944" fmla="*/ 1680459 h 1741450"/>
                <a:gd name="connsiteX7-945" fmla="*/ 1551258 w 1728245"/>
                <a:gd name="connsiteY7-946" fmla="*/ 39669 h 1741450"/>
                <a:gd name="connsiteX8-947" fmla="*/ 1728245 w 1728245"/>
                <a:gd name="connsiteY8-948" fmla="*/ 0 h 17414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728245" h="1741450">
                  <a:moveTo>
                    <a:pt x="1728245" y="0"/>
                  </a:moveTo>
                  <a:lnTo>
                    <a:pt x="1728245" y="154689"/>
                  </a:lnTo>
                  <a:lnTo>
                    <a:pt x="1590814" y="185492"/>
                  </a:lnTo>
                  <a:cubicBezTo>
                    <a:pt x="868518" y="380954"/>
                    <a:pt x="308597" y="971505"/>
                    <a:pt x="157294" y="1710902"/>
                  </a:cubicBezTo>
                  <a:lnTo>
                    <a:pt x="152632" y="1741450"/>
                  </a:lnTo>
                  <a:lnTo>
                    <a:pt x="0" y="1741450"/>
                  </a:lnTo>
                  <a:lnTo>
                    <a:pt x="9308" y="1680459"/>
                  </a:lnTo>
                  <a:cubicBezTo>
                    <a:pt x="172055" y="885136"/>
                    <a:pt x="774328" y="249916"/>
                    <a:pt x="1551258" y="39669"/>
                  </a:cubicBezTo>
                  <a:lnTo>
                    <a:pt x="1728245" y="0"/>
                  </a:lnTo>
                  <a:close/>
                </a:path>
              </a:pathLst>
            </a:custGeom>
            <a:solidFill>
              <a:srgbClr val="F6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16" name="任意多边形 15"/>
            <p:cNvSpPr/>
            <p:nvPr/>
          </p:nvSpPr>
          <p:spPr>
            <a:xfrm rot="16200000">
              <a:off x="6871" y="6197"/>
              <a:ext cx="2239" cy="2256"/>
            </a:xfrm>
            <a:custGeom>
              <a:avLst/>
              <a:gdLst>
                <a:gd name="connsiteX0" fmla="*/ 4077146 w 4229778"/>
                <a:gd name="connsiteY0" fmla="*/ 2483128 h 4236914"/>
                <a:gd name="connsiteX1" fmla="*/ 4229778 w 4229778"/>
                <a:gd name="connsiteY1" fmla="*/ 2483128 h 4236914"/>
                <a:gd name="connsiteX2" fmla="*/ 4219362 w 4229778"/>
                <a:gd name="connsiteY2" fmla="*/ 2551377 h 4236914"/>
                <a:gd name="connsiteX3" fmla="*/ 2495141 w 4229778"/>
                <a:gd name="connsiteY3" fmla="*/ 4233021 h 4236914"/>
                <a:gd name="connsiteX4" fmla="*/ 2465953 w 4229778"/>
                <a:gd name="connsiteY4" fmla="*/ 4236914 h 4236914"/>
                <a:gd name="connsiteX5" fmla="*/ 2465953 w 4229778"/>
                <a:gd name="connsiteY5" fmla="*/ 4084652 h 4236914"/>
                <a:gd name="connsiteX6" fmla="*/ 2468402 w 4229778"/>
                <a:gd name="connsiteY6" fmla="*/ 4084325 h 4236914"/>
                <a:gd name="connsiteX7" fmla="*/ 4071376 w 4229778"/>
                <a:gd name="connsiteY7" fmla="*/ 2520934 h 4236914"/>
                <a:gd name="connsiteX8" fmla="*/ 0 w 4229778"/>
                <a:gd name="connsiteY8" fmla="*/ 2483128 h 4236914"/>
                <a:gd name="connsiteX9" fmla="*/ 152633 w 4229778"/>
                <a:gd name="connsiteY9" fmla="*/ 2483128 h 4236914"/>
                <a:gd name="connsiteX10" fmla="*/ 158402 w 4229778"/>
                <a:gd name="connsiteY10" fmla="*/ 2520934 h 4236914"/>
                <a:gd name="connsiteX11" fmla="*/ 1591922 w 4229778"/>
                <a:gd name="connsiteY11" fmla="*/ 4046344 h 4236914"/>
                <a:gd name="connsiteX12" fmla="*/ 1729353 w 4229778"/>
                <a:gd name="connsiteY12" fmla="*/ 4077148 h 4236914"/>
                <a:gd name="connsiteX13" fmla="*/ 1729353 w 4229778"/>
                <a:gd name="connsiteY13" fmla="*/ 4231837 h 4236914"/>
                <a:gd name="connsiteX14" fmla="*/ 1552366 w 4229778"/>
                <a:gd name="connsiteY14" fmla="*/ 4192167 h 4236914"/>
                <a:gd name="connsiteX15" fmla="*/ 10416 w 4229778"/>
                <a:gd name="connsiteY15" fmla="*/ 2551377 h 4236914"/>
                <a:gd name="connsiteX16" fmla="*/ 1729353 w 4229778"/>
                <a:gd name="connsiteY16" fmla="*/ 5078 h 4236914"/>
                <a:gd name="connsiteX17" fmla="*/ 1729353 w 4229778"/>
                <a:gd name="connsiteY17" fmla="*/ 159767 h 4236914"/>
                <a:gd name="connsiteX18" fmla="*/ 1591922 w 4229778"/>
                <a:gd name="connsiteY18" fmla="*/ 190570 h 4236914"/>
                <a:gd name="connsiteX19" fmla="*/ 158402 w 4229778"/>
                <a:gd name="connsiteY19" fmla="*/ 1715980 h 4236914"/>
                <a:gd name="connsiteX20" fmla="*/ 153740 w 4229778"/>
                <a:gd name="connsiteY20" fmla="*/ 1746528 h 4236914"/>
                <a:gd name="connsiteX21" fmla="*/ 1108 w 4229778"/>
                <a:gd name="connsiteY21" fmla="*/ 1746528 h 4236914"/>
                <a:gd name="connsiteX22" fmla="*/ 10416 w 4229778"/>
                <a:gd name="connsiteY22" fmla="*/ 1685537 h 4236914"/>
                <a:gd name="connsiteX23" fmla="*/ 1552366 w 4229778"/>
                <a:gd name="connsiteY23" fmla="*/ 44747 h 4236914"/>
                <a:gd name="connsiteX24" fmla="*/ 2465953 w 4229778"/>
                <a:gd name="connsiteY24" fmla="*/ 0 h 4236914"/>
                <a:gd name="connsiteX25" fmla="*/ 2495141 w 4229778"/>
                <a:gd name="connsiteY25" fmla="*/ 3893 h 4236914"/>
                <a:gd name="connsiteX26" fmla="*/ 4219362 w 4229778"/>
                <a:gd name="connsiteY26" fmla="*/ 1685537 h 4236914"/>
                <a:gd name="connsiteX27" fmla="*/ 4228670 w 4229778"/>
                <a:gd name="connsiteY27" fmla="*/ 1746528 h 4236914"/>
                <a:gd name="connsiteX28" fmla="*/ 4076038 w 4229778"/>
                <a:gd name="connsiteY28" fmla="*/ 1746528 h 4236914"/>
                <a:gd name="connsiteX29" fmla="*/ 4071376 w 4229778"/>
                <a:gd name="connsiteY29" fmla="*/ 1715980 h 4236914"/>
                <a:gd name="connsiteX30" fmla="*/ 2468402 w 4229778"/>
                <a:gd name="connsiteY30" fmla="*/ 152589 h 4236914"/>
                <a:gd name="connsiteX31" fmla="*/ 2465953 w 4229778"/>
                <a:gd name="connsiteY31" fmla="*/ 152263 h 4236914"/>
                <a:gd name="connsiteX0-1" fmla="*/ 4077146 w 4229778"/>
                <a:gd name="connsiteY0-2" fmla="*/ 2483128 h 4236914"/>
                <a:gd name="connsiteX1-3" fmla="*/ 4229778 w 4229778"/>
                <a:gd name="connsiteY1-4" fmla="*/ 2483128 h 4236914"/>
                <a:gd name="connsiteX2-5" fmla="*/ 4219362 w 4229778"/>
                <a:gd name="connsiteY2-6" fmla="*/ 2551377 h 4236914"/>
                <a:gd name="connsiteX3-7" fmla="*/ 2495141 w 4229778"/>
                <a:gd name="connsiteY3-8" fmla="*/ 4233021 h 4236914"/>
                <a:gd name="connsiteX4-9" fmla="*/ 2465953 w 4229778"/>
                <a:gd name="connsiteY4-10" fmla="*/ 4236914 h 4236914"/>
                <a:gd name="connsiteX5-11" fmla="*/ 2465953 w 4229778"/>
                <a:gd name="connsiteY5-12" fmla="*/ 4084652 h 4236914"/>
                <a:gd name="connsiteX6-13" fmla="*/ 2468402 w 4229778"/>
                <a:gd name="connsiteY6-14" fmla="*/ 4084325 h 4236914"/>
                <a:gd name="connsiteX7-15" fmla="*/ 4071376 w 4229778"/>
                <a:gd name="connsiteY7-16" fmla="*/ 2520934 h 4236914"/>
                <a:gd name="connsiteX8-17" fmla="*/ 4077146 w 4229778"/>
                <a:gd name="connsiteY8-18" fmla="*/ 2483128 h 4236914"/>
                <a:gd name="connsiteX9-19" fmla="*/ 0 w 4229778"/>
                <a:gd name="connsiteY9-20" fmla="*/ 2483128 h 4236914"/>
                <a:gd name="connsiteX10-21" fmla="*/ 152633 w 4229778"/>
                <a:gd name="connsiteY10-22" fmla="*/ 2483128 h 4236914"/>
                <a:gd name="connsiteX11-23" fmla="*/ 1591922 w 4229778"/>
                <a:gd name="connsiteY11-24" fmla="*/ 4046344 h 4236914"/>
                <a:gd name="connsiteX12-25" fmla="*/ 1729353 w 4229778"/>
                <a:gd name="connsiteY12-26" fmla="*/ 4077148 h 4236914"/>
                <a:gd name="connsiteX13-27" fmla="*/ 1729353 w 4229778"/>
                <a:gd name="connsiteY13-28" fmla="*/ 4231837 h 4236914"/>
                <a:gd name="connsiteX14-29" fmla="*/ 1552366 w 4229778"/>
                <a:gd name="connsiteY14-30" fmla="*/ 4192167 h 4236914"/>
                <a:gd name="connsiteX15-31" fmla="*/ 10416 w 4229778"/>
                <a:gd name="connsiteY15-32" fmla="*/ 2551377 h 4236914"/>
                <a:gd name="connsiteX16-33" fmla="*/ 0 w 4229778"/>
                <a:gd name="connsiteY16-34" fmla="*/ 2483128 h 4236914"/>
                <a:gd name="connsiteX17-35" fmla="*/ 1729353 w 4229778"/>
                <a:gd name="connsiteY17-36" fmla="*/ 5078 h 4236914"/>
                <a:gd name="connsiteX18-37" fmla="*/ 1729353 w 4229778"/>
                <a:gd name="connsiteY18-38" fmla="*/ 159767 h 4236914"/>
                <a:gd name="connsiteX19-39" fmla="*/ 1591922 w 4229778"/>
                <a:gd name="connsiteY19-40" fmla="*/ 190570 h 4236914"/>
                <a:gd name="connsiteX20-41" fmla="*/ 158402 w 4229778"/>
                <a:gd name="connsiteY20-42" fmla="*/ 1715980 h 4236914"/>
                <a:gd name="connsiteX21-43" fmla="*/ 153740 w 4229778"/>
                <a:gd name="connsiteY21-44" fmla="*/ 1746528 h 4236914"/>
                <a:gd name="connsiteX22-45" fmla="*/ 1108 w 4229778"/>
                <a:gd name="connsiteY22-46" fmla="*/ 1746528 h 4236914"/>
                <a:gd name="connsiteX23-47" fmla="*/ 10416 w 4229778"/>
                <a:gd name="connsiteY23-48" fmla="*/ 1685537 h 4236914"/>
                <a:gd name="connsiteX24-49" fmla="*/ 1552366 w 4229778"/>
                <a:gd name="connsiteY24-50" fmla="*/ 44747 h 4236914"/>
                <a:gd name="connsiteX25-51" fmla="*/ 1729353 w 4229778"/>
                <a:gd name="connsiteY25-52" fmla="*/ 5078 h 4236914"/>
                <a:gd name="connsiteX26-53" fmla="*/ 2465953 w 4229778"/>
                <a:gd name="connsiteY26-54" fmla="*/ 0 h 4236914"/>
                <a:gd name="connsiteX27-55" fmla="*/ 2495141 w 4229778"/>
                <a:gd name="connsiteY27-56" fmla="*/ 3893 h 4236914"/>
                <a:gd name="connsiteX28-57" fmla="*/ 4219362 w 4229778"/>
                <a:gd name="connsiteY28-58" fmla="*/ 1685537 h 4236914"/>
                <a:gd name="connsiteX29-59" fmla="*/ 4228670 w 4229778"/>
                <a:gd name="connsiteY29-60" fmla="*/ 1746528 h 4236914"/>
                <a:gd name="connsiteX30-61" fmla="*/ 4076038 w 4229778"/>
                <a:gd name="connsiteY30-62" fmla="*/ 1746528 h 4236914"/>
                <a:gd name="connsiteX31-63" fmla="*/ 4071376 w 4229778"/>
                <a:gd name="connsiteY31-64" fmla="*/ 1715980 h 4236914"/>
                <a:gd name="connsiteX32" fmla="*/ 2468402 w 4229778"/>
                <a:gd name="connsiteY32" fmla="*/ 152589 h 4236914"/>
                <a:gd name="connsiteX33" fmla="*/ 2465953 w 4229778"/>
                <a:gd name="connsiteY33" fmla="*/ 152263 h 4236914"/>
                <a:gd name="connsiteX34" fmla="*/ 2465953 w 4229778"/>
                <a:gd name="connsiteY34" fmla="*/ 0 h 4236914"/>
                <a:gd name="connsiteX0-65" fmla="*/ 4077146 w 4229778"/>
                <a:gd name="connsiteY0-66" fmla="*/ 2483128 h 4236914"/>
                <a:gd name="connsiteX1-67" fmla="*/ 4229778 w 4229778"/>
                <a:gd name="connsiteY1-68" fmla="*/ 2483128 h 4236914"/>
                <a:gd name="connsiteX2-69" fmla="*/ 4219362 w 4229778"/>
                <a:gd name="connsiteY2-70" fmla="*/ 2551377 h 4236914"/>
                <a:gd name="connsiteX3-71" fmla="*/ 2495141 w 4229778"/>
                <a:gd name="connsiteY3-72" fmla="*/ 4233021 h 4236914"/>
                <a:gd name="connsiteX4-73" fmla="*/ 2465953 w 4229778"/>
                <a:gd name="connsiteY4-74" fmla="*/ 4236914 h 4236914"/>
                <a:gd name="connsiteX5-75" fmla="*/ 2465953 w 4229778"/>
                <a:gd name="connsiteY5-76" fmla="*/ 4084652 h 4236914"/>
                <a:gd name="connsiteX6-77" fmla="*/ 2468402 w 4229778"/>
                <a:gd name="connsiteY6-78" fmla="*/ 4084325 h 4236914"/>
                <a:gd name="connsiteX7-79" fmla="*/ 4071376 w 4229778"/>
                <a:gd name="connsiteY7-80" fmla="*/ 2520934 h 4236914"/>
                <a:gd name="connsiteX8-81" fmla="*/ 4077146 w 4229778"/>
                <a:gd name="connsiteY8-82" fmla="*/ 2483128 h 4236914"/>
                <a:gd name="connsiteX9-83" fmla="*/ 0 w 4229778"/>
                <a:gd name="connsiteY9-84" fmla="*/ 2483128 h 4236914"/>
                <a:gd name="connsiteX10-85" fmla="*/ 1591922 w 4229778"/>
                <a:gd name="connsiteY10-86" fmla="*/ 4046344 h 4236914"/>
                <a:gd name="connsiteX11-87" fmla="*/ 1729353 w 4229778"/>
                <a:gd name="connsiteY11-88" fmla="*/ 4077148 h 4236914"/>
                <a:gd name="connsiteX12-89" fmla="*/ 1729353 w 4229778"/>
                <a:gd name="connsiteY12-90" fmla="*/ 4231837 h 4236914"/>
                <a:gd name="connsiteX13-91" fmla="*/ 1552366 w 4229778"/>
                <a:gd name="connsiteY13-92" fmla="*/ 4192167 h 4236914"/>
                <a:gd name="connsiteX14-93" fmla="*/ 10416 w 4229778"/>
                <a:gd name="connsiteY14-94" fmla="*/ 2551377 h 4236914"/>
                <a:gd name="connsiteX15-95" fmla="*/ 0 w 4229778"/>
                <a:gd name="connsiteY15-96" fmla="*/ 2483128 h 4236914"/>
                <a:gd name="connsiteX16-97" fmla="*/ 1729353 w 4229778"/>
                <a:gd name="connsiteY16-98" fmla="*/ 5078 h 4236914"/>
                <a:gd name="connsiteX17-99" fmla="*/ 1729353 w 4229778"/>
                <a:gd name="connsiteY17-100" fmla="*/ 159767 h 4236914"/>
                <a:gd name="connsiteX18-101" fmla="*/ 1591922 w 4229778"/>
                <a:gd name="connsiteY18-102" fmla="*/ 190570 h 4236914"/>
                <a:gd name="connsiteX19-103" fmla="*/ 158402 w 4229778"/>
                <a:gd name="connsiteY19-104" fmla="*/ 1715980 h 4236914"/>
                <a:gd name="connsiteX20-105" fmla="*/ 153740 w 4229778"/>
                <a:gd name="connsiteY20-106" fmla="*/ 1746528 h 4236914"/>
                <a:gd name="connsiteX21-107" fmla="*/ 1108 w 4229778"/>
                <a:gd name="connsiteY21-108" fmla="*/ 1746528 h 4236914"/>
                <a:gd name="connsiteX22-109" fmla="*/ 10416 w 4229778"/>
                <a:gd name="connsiteY22-110" fmla="*/ 1685537 h 4236914"/>
                <a:gd name="connsiteX23-111" fmla="*/ 1552366 w 4229778"/>
                <a:gd name="connsiteY23-112" fmla="*/ 44747 h 4236914"/>
                <a:gd name="connsiteX24-113" fmla="*/ 1729353 w 4229778"/>
                <a:gd name="connsiteY24-114" fmla="*/ 5078 h 4236914"/>
                <a:gd name="connsiteX25-115" fmla="*/ 2465953 w 4229778"/>
                <a:gd name="connsiteY25-116" fmla="*/ 0 h 4236914"/>
                <a:gd name="connsiteX26-117" fmla="*/ 2495141 w 4229778"/>
                <a:gd name="connsiteY26-118" fmla="*/ 3893 h 4236914"/>
                <a:gd name="connsiteX27-119" fmla="*/ 4219362 w 4229778"/>
                <a:gd name="connsiteY27-120" fmla="*/ 1685537 h 4236914"/>
                <a:gd name="connsiteX28-121" fmla="*/ 4228670 w 4229778"/>
                <a:gd name="connsiteY28-122" fmla="*/ 1746528 h 4236914"/>
                <a:gd name="connsiteX29-123" fmla="*/ 4076038 w 4229778"/>
                <a:gd name="connsiteY29-124" fmla="*/ 1746528 h 4236914"/>
                <a:gd name="connsiteX30-125" fmla="*/ 4071376 w 4229778"/>
                <a:gd name="connsiteY30-126" fmla="*/ 1715980 h 4236914"/>
                <a:gd name="connsiteX31-127" fmla="*/ 2468402 w 4229778"/>
                <a:gd name="connsiteY31-128" fmla="*/ 152589 h 4236914"/>
                <a:gd name="connsiteX32-129" fmla="*/ 2465953 w 4229778"/>
                <a:gd name="connsiteY32-130" fmla="*/ 152263 h 4236914"/>
                <a:gd name="connsiteX33-131" fmla="*/ 2465953 w 4229778"/>
                <a:gd name="connsiteY33-132" fmla="*/ 0 h 4236914"/>
                <a:gd name="connsiteX0-133" fmla="*/ 4076038 w 4228670"/>
                <a:gd name="connsiteY0-134" fmla="*/ 2483128 h 4236914"/>
                <a:gd name="connsiteX1-135" fmla="*/ 4228670 w 4228670"/>
                <a:gd name="connsiteY1-136" fmla="*/ 2483128 h 4236914"/>
                <a:gd name="connsiteX2-137" fmla="*/ 4218254 w 4228670"/>
                <a:gd name="connsiteY2-138" fmla="*/ 2551377 h 4236914"/>
                <a:gd name="connsiteX3-139" fmla="*/ 2494033 w 4228670"/>
                <a:gd name="connsiteY3-140" fmla="*/ 4233021 h 4236914"/>
                <a:gd name="connsiteX4-141" fmla="*/ 2464845 w 4228670"/>
                <a:gd name="connsiteY4-142" fmla="*/ 4236914 h 4236914"/>
                <a:gd name="connsiteX5-143" fmla="*/ 2464845 w 4228670"/>
                <a:gd name="connsiteY5-144" fmla="*/ 4084652 h 4236914"/>
                <a:gd name="connsiteX6-145" fmla="*/ 2467294 w 4228670"/>
                <a:gd name="connsiteY6-146" fmla="*/ 4084325 h 4236914"/>
                <a:gd name="connsiteX7-147" fmla="*/ 4070268 w 4228670"/>
                <a:gd name="connsiteY7-148" fmla="*/ 2520934 h 4236914"/>
                <a:gd name="connsiteX8-149" fmla="*/ 4076038 w 4228670"/>
                <a:gd name="connsiteY8-150" fmla="*/ 2483128 h 4236914"/>
                <a:gd name="connsiteX9-151" fmla="*/ 9308 w 4228670"/>
                <a:gd name="connsiteY9-152" fmla="*/ 2551377 h 4236914"/>
                <a:gd name="connsiteX10-153" fmla="*/ 1590814 w 4228670"/>
                <a:gd name="connsiteY10-154" fmla="*/ 4046344 h 4236914"/>
                <a:gd name="connsiteX11-155" fmla="*/ 1728245 w 4228670"/>
                <a:gd name="connsiteY11-156" fmla="*/ 4077148 h 4236914"/>
                <a:gd name="connsiteX12-157" fmla="*/ 1728245 w 4228670"/>
                <a:gd name="connsiteY12-158" fmla="*/ 4231837 h 4236914"/>
                <a:gd name="connsiteX13-159" fmla="*/ 1551258 w 4228670"/>
                <a:gd name="connsiteY13-160" fmla="*/ 4192167 h 4236914"/>
                <a:gd name="connsiteX14-161" fmla="*/ 9308 w 4228670"/>
                <a:gd name="connsiteY14-162" fmla="*/ 2551377 h 4236914"/>
                <a:gd name="connsiteX15-163" fmla="*/ 1728245 w 4228670"/>
                <a:gd name="connsiteY15-164" fmla="*/ 5078 h 4236914"/>
                <a:gd name="connsiteX16-165" fmla="*/ 1728245 w 4228670"/>
                <a:gd name="connsiteY16-166" fmla="*/ 159767 h 4236914"/>
                <a:gd name="connsiteX17-167" fmla="*/ 1590814 w 4228670"/>
                <a:gd name="connsiteY17-168" fmla="*/ 190570 h 4236914"/>
                <a:gd name="connsiteX18-169" fmla="*/ 157294 w 4228670"/>
                <a:gd name="connsiteY18-170" fmla="*/ 1715980 h 4236914"/>
                <a:gd name="connsiteX19-171" fmla="*/ 152632 w 4228670"/>
                <a:gd name="connsiteY19-172" fmla="*/ 1746528 h 4236914"/>
                <a:gd name="connsiteX20-173" fmla="*/ 0 w 4228670"/>
                <a:gd name="connsiteY20-174" fmla="*/ 1746528 h 4236914"/>
                <a:gd name="connsiteX21-175" fmla="*/ 9308 w 4228670"/>
                <a:gd name="connsiteY21-176" fmla="*/ 1685537 h 4236914"/>
                <a:gd name="connsiteX22-177" fmla="*/ 1551258 w 4228670"/>
                <a:gd name="connsiteY22-178" fmla="*/ 44747 h 4236914"/>
                <a:gd name="connsiteX23-179" fmla="*/ 1728245 w 4228670"/>
                <a:gd name="connsiteY23-180" fmla="*/ 5078 h 4236914"/>
                <a:gd name="connsiteX24-181" fmla="*/ 2464845 w 4228670"/>
                <a:gd name="connsiteY24-182" fmla="*/ 0 h 4236914"/>
                <a:gd name="connsiteX25-183" fmla="*/ 2494033 w 4228670"/>
                <a:gd name="connsiteY25-184" fmla="*/ 3893 h 4236914"/>
                <a:gd name="connsiteX26-185" fmla="*/ 4218254 w 4228670"/>
                <a:gd name="connsiteY26-186" fmla="*/ 1685537 h 4236914"/>
                <a:gd name="connsiteX27-187" fmla="*/ 4227562 w 4228670"/>
                <a:gd name="connsiteY27-188" fmla="*/ 1746528 h 4236914"/>
                <a:gd name="connsiteX28-189" fmla="*/ 4074930 w 4228670"/>
                <a:gd name="connsiteY28-190" fmla="*/ 1746528 h 4236914"/>
                <a:gd name="connsiteX29-191" fmla="*/ 4070268 w 4228670"/>
                <a:gd name="connsiteY29-192" fmla="*/ 1715980 h 4236914"/>
                <a:gd name="connsiteX30-193" fmla="*/ 2467294 w 4228670"/>
                <a:gd name="connsiteY30-194" fmla="*/ 152589 h 4236914"/>
                <a:gd name="connsiteX31-195" fmla="*/ 2464845 w 4228670"/>
                <a:gd name="connsiteY31-196" fmla="*/ 152263 h 4236914"/>
                <a:gd name="connsiteX32-197" fmla="*/ 2464845 w 4228670"/>
                <a:gd name="connsiteY32-198" fmla="*/ 0 h 4236914"/>
                <a:gd name="connsiteX0-199" fmla="*/ 4076038 w 4228670"/>
                <a:gd name="connsiteY0-200" fmla="*/ 2483128 h 4236914"/>
                <a:gd name="connsiteX1-201" fmla="*/ 4228670 w 4228670"/>
                <a:gd name="connsiteY1-202" fmla="*/ 2483128 h 4236914"/>
                <a:gd name="connsiteX2-203" fmla="*/ 4218254 w 4228670"/>
                <a:gd name="connsiteY2-204" fmla="*/ 2551377 h 4236914"/>
                <a:gd name="connsiteX3-205" fmla="*/ 2494033 w 4228670"/>
                <a:gd name="connsiteY3-206" fmla="*/ 4233021 h 4236914"/>
                <a:gd name="connsiteX4-207" fmla="*/ 2464845 w 4228670"/>
                <a:gd name="connsiteY4-208" fmla="*/ 4236914 h 4236914"/>
                <a:gd name="connsiteX5-209" fmla="*/ 2464845 w 4228670"/>
                <a:gd name="connsiteY5-210" fmla="*/ 4084652 h 4236914"/>
                <a:gd name="connsiteX6-211" fmla="*/ 2467294 w 4228670"/>
                <a:gd name="connsiteY6-212" fmla="*/ 4084325 h 4236914"/>
                <a:gd name="connsiteX7-213" fmla="*/ 4070268 w 4228670"/>
                <a:gd name="connsiteY7-214" fmla="*/ 2520934 h 4236914"/>
                <a:gd name="connsiteX8-215" fmla="*/ 4076038 w 4228670"/>
                <a:gd name="connsiteY8-216" fmla="*/ 2483128 h 4236914"/>
                <a:gd name="connsiteX9-217" fmla="*/ 1551258 w 4228670"/>
                <a:gd name="connsiteY9-218" fmla="*/ 4192167 h 4236914"/>
                <a:gd name="connsiteX10-219" fmla="*/ 1590814 w 4228670"/>
                <a:gd name="connsiteY10-220" fmla="*/ 4046344 h 4236914"/>
                <a:gd name="connsiteX11-221" fmla="*/ 1728245 w 4228670"/>
                <a:gd name="connsiteY11-222" fmla="*/ 4077148 h 4236914"/>
                <a:gd name="connsiteX12-223" fmla="*/ 1728245 w 4228670"/>
                <a:gd name="connsiteY12-224" fmla="*/ 4231837 h 4236914"/>
                <a:gd name="connsiteX13-225" fmla="*/ 1551258 w 4228670"/>
                <a:gd name="connsiteY13-226" fmla="*/ 4192167 h 4236914"/>
                <a:gd name="connsiteX14-227" fmla="*/ 1728245 w 4228670"/>
                <a:gd name="connsiteY14-228" fmla="*/ 5078 h 4236914"/>
                <a:gd name="connsiteX15-229" fmla="*/ 1728245 w 4228670"/>
                <a:gd name="connsiteY15-230" fmla="*/ 159767 h 4236914"/>
                <a:gd name="connsiteX16-231" fmla="*/ 1590814 w 4228670"/>
                <a:gd name="connsiteY16-232" fmla="*/ 190570 h 4236914"/>
                <a:gd name="connsiteX17-233" fmla="*/ 157294 w 4228670"/>
                <a:gd name="connsiteY17-234" fmla="*/ 1715980 h 4236914"/>
                <a:gd name="connsiteX18-235" fmla="*/ 152632 w 4228670"/>
                <a:gd name="connsiteY18-236" fmla="*/ 1746528 h 4236914"/>
                <a:gd name="connsiteX19-237" fmla="*/ 0 w 4228670"/>
                <a:gd name="connsiteY19-238" fmla="*/ 1746528 h 4236914"/>
                <a:gd name="connsiteX20-239" fmla="*/ 9308 w 4228670"/>
                <a:gd name="connsiteY20-240" fmla="*/ 1685537 h 4236914"/>
                <a:gd name="connsiteX21-241" fmla="*/ 1551258 w 4228670"/>
                <a:gd name="connsiteY21-242" fmla="*/ 44747 h 4236914"/>
                <a:gd name="connsiteX22-243" fmla="*/ 1728245 w 4228670"/>
                <a:gd name="connsiteY22-244" fmla="*/ 5078 h 4236914"/>
                <a:gd name="connsiteX23-245" fmla="*/ 2464845 w 4228670"/>
                <a:gd name="connsiteY23-246" fmla="*/ 0 h 4236914"/>
                <a:gd name="connsiteX24-247" fmla="*/ 2494033 w 4228670"/>
                <a:gd name="connsiteY24-248" fmla="*/ 3893 h 4236914"/>
                <a:gd name="connsiteX25-249" fmla="*/ 4218254 w 4228670"/>
                <a:gd name="connsiteY25-250" fmla="*/ 1685537 h 4236914"/>
                <a:gd name="connsiteX26-251" fmla="*/ 4227562 w 4228670"/>
                <a:gd name="connsiteY26-252" fmla="*/ 1746528 h 4236914"/>
                <a:gd name="connsiteX27-253" fmla="*/ 4074930 w 4228670"/>
                <a:gd name="connsiteY27-254" fmla="*/ 1746528 h 4236914"/>
                <a:gd name="connsiteX28-255" fmla="*/ 4070268 w 4228670"/>
                <a:gd name="connsiteY28-256" fmla="*/ 1715980 h 4236914"/>
                <a:gd name="connsiteX29-257" fmla="*/ 2467294 w 4228670"/>
                <a:gd name="connsiteY29-258" fmla="*/ 152589 h 4236914"/>
                <a:gd name="connsiteX30-259" fmla="*/ 2464845 w 4228670"/>
                <a:gd name="connsiteY30-260" fmla="*/ 152263 h 4236914"/>
                <a:gd name="connsiteX31-261" fmla="*/ 2464845 w 4228670"/>
                <a:gd name="connsiteY31-262" fmla="*/ 0 h 4236914"/>
                <a:gd name="connsiteX0-263" fmla="*/ 4076038 w 4228670"/>
                <a:gd name="connsiteY0-264" fmla="*/ 2483128 h 4236914"/>
                <a:gd name="connsiteX1-265" fmla="*/ 4228670 w 4228670"/>
                <a:gd name="connsiteY1-266" fmla="*/ 2483128 h 4236914"/>
                <a:gd name="connsiteX2-267" fmla="*/ 4218254 w 4228670"/>
                <a:gd name="connsiteY2-268" fmla="*/ 2551377 h 4236914"/>
                <a:gd name="connsiteX3-269" fmla="*/ 2494033 w 4228670"/>
                <a:gd name="connsiteY3-270" fmla="*/ 4233021 h 4236914"/>
                <a:gd name="connsiteX4-271" fmla="*/ 2464845 w 4228670"/>
                <a:gd name="connsiteY4-272" fmla="*/ 4236914 h 4236914"/>
                <a:gd name="connsiteX5-273" fmla="*/ 2464845 w 4228670"/>
                <a:gd name="connsiteY5-274" fmla="*/ 4084652 h 4236914"/>
                <a:gd name="connsiteX6-275" fmla="*/ 2467294 w 4228670"/>
                <a:gd name="connsiteY6-276" fmla="*/ 4084325 h 4236914"/>
                <a:gd name="connsiteX7-277" fmla="*/ 4070268 w 4228670"/>
                <a:gd name="connsiteY7-278" fmla="*/ 2520934 h 4236914"/>
                <a:gd name="connsiteX8-279" fmla="*/ 4076038 w 4228670"/>
                <a:gd name="connsiteY8-280" fmla="*/ 2483128 h 4236914"/>
                <a:gd name="connsiteX9-281" fmla="*/ 1551258 w 4228670"/>
                <a:gd name="connsiteY9-282" fmla="*/ 4192167 h 4236914"/>
                <a:gd name="connsiteX10-283" fmla="*/ 1728245 w 4228670"/>
                <a:gd name="connsiteY10-284" fmla="*/ 4077148 h 4236914"/>
                <a:gd name="connsiteX11-285" fmla="*/ 1728245 w 4228670"/>
                <a:gd name="connsiteY11-286" fmla="*/ 4231837 h 4236914"/>
                <a:gd name="connsiteX12-287" fmla="*/ 1551258 w 4228670"/>
                <a:gd name="connsiteY12-288" fmla="*/ 4192167 h 4236914"/>
                <a:gd name="connsiteX13-289" fmla="*/ 1728245 w 4228670"/>
                <a:gd name="connsiteY13-290" fmla="*/ 5078 h 4236914"/>
                <a:gd name="connsiteX14-291" fmla="*/ 1728245 w 4228670"/>
                <a:gd name="connsiteY14-292" fmla="*/ 159767 h 4236914"/>
                <a:gd name="connsiteX15-293" fmla="*/ 1590814 w 4228670"/>
                <a:gd name="connsiteY15-294" fmla="*/ 190570 h 4236914"/>
                <a:gd name="connsiteX16-295" fmla="*/ 157294 w 4228670"/>
                <a:gd name="connsiteY16-296" fmla="*/ 1715980 h 4236914"/>
                <a:gd name="connsiteX17-297" fmla="*/ 152632 w 4228670"/>
                <a:gd name="connsiteY17-298" fmla="*/ 1746528 h 4236914"/>
                <a:gd name="connsiteX18-299" fmla="*/ 0 w 4228670"/>
                <a:gd name="connsiteY18-300" fmla="*/ 1746528 h 4236914"/>
                <a:gd name="connsiteX19-301" fmla="*/ 9308 w 4228670"/>
                <a:gd name="connsiteY19-302" fmla="*/ 1685537 h 4236914"/>
                <a:gd name="connsiteX20-303" fmla="*/ 1551258 w 4228670"/>
                <a:gd name="connsiteY20-304" fmla="*/ 44747 h 4236914"/>
                <a:gd name="connsiteX21-305" fmla="*/ 1728245 w 4228670"/>
                <a:gd name="connsiteY21-306" fmla="*/ 5078 h 4236914"/>
                <a:gd name="connsiteX22-307" fmla="*/ 2464845 w 4228670"/>
                <a:gd name="connsiteY22-308" fmla="*/ 0 h 4236914"/>
                <a:gd name="connsiteX23-309" fmla="*/ 2494033 w 4228670"/>
                <a:gd name="connsiteY23-310" fmla="*/ 3893 h 4236914"/>
                <a:gd name="connsiteX24-311" fmla="*/ 4218254 w 4228670"/>
                <a:gd name="connsiteY24-312" fmla="*/ 1685537 h 4236914"/>
                <a:gd name="connsiteX25-313" fmla="*/ 4227562 w 4228670"/>
                <a:gd name="connsiteY25-314" fmla="*/ 1746528 h 4236914"/>
                <a:gd name="connsiteX26-315" fmla="*/ 4074930 w 4228670"/>
                <a:gd name="connsiteY26-316" fmla="*/ 1746528 h 4236914"/>
                <a:gd name="connsiteX27-317" fmla="*/ 4070268 w 4228670"/>
                <a:gd name="connsiteY27-318" fmla="*/ 1715980 h 4236914"/>
                <a:gd name="connsiteX28-319" fmla="*/ 2467294 w 4228670"/>
                <a:gd name="connsiteY28-320" fmla="*/ 152589 h 4236914"/>
                <a:gd name="connsiteX29-321" fmla="*/ 2464845 w 4228670"/>
                <a:gd name="connsiteY29-322" fmla="*/ 152263 h 4236914"/>
                <a:gd name="connsiteX30-323" fmla="*/ 2464845 w 4228670"/>
                <a:gd name="connsiteY30-324" fmla="*/ 0 h 4236914"/>
                <a:gd name="connsiteX0-325" fmla="*/ 4076038 w 4228670"/>
                <a:gd name="connsiteY0-326" fmla="*/ 2483128 h 4236914"/>
                <a:gd name="connsiteX1-327" fmla="*/ 4228670 w 4228670"/>
                <a:gd name="connsiteY1-328" fmla="*/ 2483128 h 4236914"/>
                <a:gd name="connsiteX2-329" fmla="*/ 4218254 w 4228670"/>
                <a:gd name="connsiteY2-330" fmla="*/ 2551377 h 4236914"/>
                <a:gd name="connsiteX3-331" fmla="*/ 2494033 w 4228670"/>
                <a:gd name="connsiteY3-332" fmla="*/ 4233021 h 4236914"/>
                <a:gd name="connsiteX4-333" fmla="*/ 2464845 w 4228670"/>
                <a:gd name="connsiteY4-334" fmla="*/ 4236914 h 4236914"/>
                <a:gd name="connsiteX5-335" fmla="*/ 2464845 w 4228670"/>
                <a:gd name="connsiteY5-336" fmla="*/ 4084652 h 4236914"/>
                <a:gd name="connsiteX6-337" fmla="*/ 2467294 w 4228670"/>
                <a:gd name="connsiteY6-338" fmla="*/ 4084325 h 4236914"/>
                <a:gd name="connsiteX7-339" fmla="*/ 4070268 w 4228670"/>
                <a:gd name="connsiteY7-340" fmla="*/ 2520934 h 4236914"/>
                <a:gd name="connsiteX8-341" fmla="*/ 4076038 w 4228670"/>
                <a:gd name="connsiteY8-342" fmla="*/ 2483128 h 4236914"/>
                <a:gd name="connsiteX9-343" fmla="*/ 1551258 w 4228670"/>
                <a:gd name="connsiteY9-344" fmla="*/ 4192167 h 4236914"/>
                <a:gd name="connsiteX10-345" fmla="*/ 1728245 w 4228670"/>
                <a:gd name="connsiteY10-346" fmla="*/ 4231837 h 4236914"/>
                <a:gd name="connsiteX11-347" fmla="*/ 1551258 w 4228670"/>
                <a:gd name="connsiteY11-348" fmla="*/ 4192167 h 4236914"/>
                <a:gd name="connsiteX12-349" fmla="*/ 1728245 w 4228670"/>
                <a:gd name="connsiteY12-350" fmla="*/ 5078 h 4236914"/>
                <a:gd name="connsiteX13-351" fmla="*/ 1728245 w 4228670"/>
                <a:gd name="connsiteY13-352" fmla="*/ 159767 h 4236914"/>
                <a:gd name="connsiteX14-353" fmla="*/ 1590814 w 4228670"/>
                <a:gd name="connsiteY14-354" fmla="*/ 190570 h 4236914"/>
                <a:gd name="connsiteX15-355" fmla="*/ 157294 w 4228670"/>
                <a:gd name="connsiteY15-356" fmla="*/ 1715980 h 4236914"/>
                <a:gd name="connsiteX16-357" fmla="*/ 152632 w 4228670"/>
                <a:gd name="connsiteY16-358" fmla="*/ 1746528 h 4236914"/>
                <a:gd name="connsiteX17-359" fmla="*/ 0 w 4228670"/>
                <a:gd name="connsiteY17-360" fmla="*/ 1746528 h 4236914"/>
                <a:gd name="connsiteX18-361" fmla="*/ 9308 w 4228670"/>
                <a:gd name="connsiteY18-362" fmla="*/ 1685537 h 4236914"/>
                <a:gd name="connsiteX19-363" fmla="*/ 1551258 w 4228670"/>
                <a:gd name="connsiteY19-364" fmla="*/ 44747 h 4236914"/>
                <a:gd name="connsiteX20-365" fmla="*/ 1728245 w 4228670"/>
                <a:gd name="connsiteY20-366" fmla="*/ 5078 h 4236914"/>
                <a:gd name="connsiteX21-367" fmla="*/ 2464845 w 4228670"/>
                <a:gd name="connsiteY21-368" fmla="*/ 0 h 4236914"/>
                <a:gd name="connsiteX22-369" fmla="*/ 2494033 w 4228670"/>
                <a:gd name="connsiteY22-370" fmla="*/ 3893 h 4236914"/>
                <a:gd name="connsiteX23-371" fmla="*/ 4218254 w 4228670"/>
                <a:gd name="connsiteY23-372" fmla="*/ 1685537 h 4236914"/>
                <a:gd name="connsiteX24-373" fmla="*/ 4227562 w 4228670"/>
                <a:gd name="connsiteY24-374" fmla="*/ 1746528 h 4236914"/>
                <a:gd name="connsiteX25-375" fmla="*/ 4074930 w 4228670"/>
                <a:gd name="connsiteY25-376" fmla="*/ 1746528 h 4236914"/>
                <a:gd name="connsiteX26-377" fmla="*/ 4070268 w 4228670"/>
                <a:gd name="connsiteY26-378" fmla="*/ 1715980 h 4236914"/>
                <a:gd name="connsiteX27-379" fmla="*/ 2467294 w 4228670"/>
                <a:gd name="connsiteY27-380" fmla="*/ 152589 h 4236914"/>
                <a:gd name="connsiteX28-381" fmla="*/ 2464845 w 4228670"/>
                <a:gd name="connsiteY28-382" fmla="*/ 152263 h 4236914"/>
                <a:gd name="connsiteX29-383" fmla="*/ 2464845 w 4228670"/>
                <a:gd name="connsiteY29-384" fmla="*/ 0 h 4236914"/>
                <a:gd name="connsiteX0-385" fmla="*/ 4076038 w 4228670"/>
                <a:gd name="connsiteY0-386" fmla="*/ 2483128 h 4236914"/>
                <a:gd name="connsiteX1-387" fmla="*/ 4228670 w 4228670"/>
                <a:gd name="connsiteY1-388" fmla="*/ 2483128 h 4236914"/>
                <a:gd name="connsiteX2-389" fmla="*/ 4218254 w 4228670"/>
                <a:gd name="connsiteY2-390" fmla="*/ 2551377 h 4236914"/>
                <a:gd name="connsiteX3-391" fmla="*/ 2494033 w 4228670"/>
                <a:gd name="connsiteY3-392" fmla="*/ 4233021 h 4236914"/>
                <a:gd name="connsiteX4-393" fmla="*/ 2464845 w 4228670"/>
                <a:gd name="connsiteY4-394" fmla="*/ 4236914 h 4236914"/>
                <a:gd name="connsiteX5-395" fmla="*/ 2464845 w 4228670"/>
                <a:gd name="connsiteY5-396" fmla="*/ 4084652 h 4236914"/>
                <a:gd name="connsiteX6-397" fmla="*/ 2467294 w 4228670"/>
                <a:gd name="connsiteY6-398" fmla="*/ 4084325 h 4236914"/>
                <a:gd name="connsiteX7-399" fmla="*/ 4070268 w 4228670"/>
                <a:gd name="connsiteY7-400" fmla="*/ 2520934 h 4236914"/>
                <a:gd name="connsiteX8-401" fmla="*/ 4076038 w 4228670"/>
                <a:gd name="connsiteY8-402" fmla="*/ 2483128 h 4236914"/>
                <a:gd name="connsiteX9-403" fmla="*/ 1728245 w 4228670"/>
                <a:gd name="connsiteY9-404" fmla="*/ 5078 h 4236914"/>
                <a:gd name="connsiteX10-405" fmla="*/ 1728245 w 4228670"/>
                <a:gd name="connsiteY10-406" fmla="*/ 159767 h 4236914"/>
                <a:gd name="connsiteX11-407" fmla="*/ 1590814 w 4228670"/>
                <a:gd name="connsiteY11-408" fmla="*/ 190570 h 4236914"/>
                <a:gd name="connsiteX12-409" fmla="*/ 157294 w 4228670"/>
                <a:gd name="connsiteY12-410" fmla="*/ 1715980 h 4236914"/>
                <a:gd name="connsiteX13-411" fmla="*/ 152632 w 4228670"/>
                <a:gd name="connsiteY13-412" fmla="*/ 1746528 h 4236914"/>
                <a:gd name="connsiteX14-413" fmla="*/ 0 w 4228670"/>
                <a:gd name="connsiteY14-414" fmla="*/ 1746528 h 4236914"/>
                <a:gd name="connsiteX15-415" fmla="*/ 9308 w 4228670"/>
                <a:gd name="connsiteY15-416" fmla="*/ 1685537 h 4236914"/>
                <a:gd name="connsiteX16-417" fmla="*/ 1551258 w 4228670"/>
                <a:gd name="connsiteY16-418" fmla="*/ 44747 h 4236914"/>
                <a:gd name="connsiteX17-419" fmla="*/ 1728245 w 4228670"/>
                <a:gd name="connsiteY17-420" fmla="*/ 5078 h 4236914"/>
                <a:gd name="connsiteX18-421" fmla="*/ 2464845 w 4228670"/>
                <a:gd name="connsiteY18-422" fmla="*/ 0 h 4236914"/>
                <a:gd name="connsiteX19-423" fmla="*/ 2494033 w 4228670"/>
                <a:gd name="connsiteY19-424" fmla="*/ 3893 h 4236914"/>
                <a:gd name="connsiteX20-425" fmla="*/ 4218254 w 4228670"/>
                <a:gd name="connsiteY20-426" fmla="*/ 1685537 h 4236914"/>
                <a:gd name="connsiteX21-427" fmla="*/ 4227562 w 4228670"/>
                <a:gd name="connsiteY21-428" fmla="*/ 1746528 h 4236914"/>
                <a:gd name="connsiteX22-429" fmla="*/ 4074930 w 4228670"/>
                <a:gd name="connsiteY22-430" fmla="*/ 1746528 h 4236914"/>
                <a:gd name="connsiteX23-431" fmla="*/ 4070268 w 4228670"/>
                <a:gd name="connsiteY23-432" fmla="*/ 1715980 h 4236914"/>
                <a:gd name="connsiteX24-433" fmla="*/ 2467294 w 4228670"/>
                <a:gd name="connsiteY24-434" fmla="*/ 152589 h 4236914"/>
                <a:gd name="connsiteX25-435" fmla="*/ 2464845 w 4228670"/>
                <a:gd name="connsiteY25-436" fmla="*/ 152263 h 4236914"/>
                <a:gd name="connsiteX26-437" fmla="*/ 2464845 w 4228670"/>
                <a:gd name="connsiteY26-438" fmla="*/ 0 h 4236914"/>
                <a:gd name="connsiteX0-439" fmla="*/ 4076038 w 4228670"/>
                <a:gd name="connsiteY0-440" fmla="*/ 2483128 h 4236914"/>
                <a:gd name="connsiteX1-441" fmla="*/ 4228670 w 4228670"/>
                <a:gd name="connsiteY1-442" fmla="*/ 2483128 h 4236914"/>
                <a:gd name="connsiteX2-443" fmla="*/ 4218254 w 4228670"/>
                <a:gd name="connsiteY2-444" fmla="*/ 2551377 h 4236914"/>
                <a:gd name="connsiteX3-445" fmla="*/ 2494033 w 4228670"/>
                <a:gd name="connsiteY3-446" fmla="*/ 4233021 h 4236914"/>
                <a:gd name="connsiteX4-447" fmla="*/ 2464845 w 4228670"/>
                <a:gd name="connsiteY4-448" fmla="*/ 4236914 h 4236914"/>
                <a:gd name="connsiteX5-449" fmla="*/ 2464845 w 4228670"/>
                <a:gd name="connsiteY5-450" fmla="*/ 4084652 h 4236914"/>
                <a:gd name="connsiteX6-451" fmla="*/ 4070268 w 4228670"/>
                <a:gd name="connsiteY6-452" fmla="*/ 2520934 h 4236914"/>
                <a:gd name="connsiteX7-453" fmla="*/ 4076038 w 4228670"/>
                <a:gd name="connsiteY7-454" fmla="*/ 2483128 h 4236914"/>
                <a:gd name="connsiteX8-455" fmla="*/ 1728245 w 4228670"/>
                <a:gd name="connsiteY8-456" fmla="*/ 5078 h 4236914"/>
                <a:gd name="connsiteX9-457" fmla="*/ 1728245 w 4228670"/>
                <a:gd name="connsiteY9-458" fmla="*/ 159767 h 4236914"/>
                <a:gd name="connsiteX10-459" fmla="*/ 1590814 w 4228670"/>
                <a:gd name="connsiteY10-460" fmla="*/ 190570 h 4236914"/>
                <a:gd name="connsiteX11-461" fmla="*/ 157294 w 4228670"/>
                <a:gd name="connsiteY11-462" fmla="*/ 1715980 h 4236914"/>
                <a:gd name="connsiteX12-463" fmla="*/ 152632 w 4228670"/>
                <a:gd name="connsiteY12-464" fmla="*/ 1746528 h 4236914"/>
                <a:gd name="connsiteX13-465" fmla="*/ 0 w 4228670"/>
                <a:gd name="connsiteY13-466" fmla="*/ 1746528 h 4236914"/>
                <a:gd name="connsiteX14-467" fmla="*/ 9308 w 4228670"/>
                <a:gd name="connsiteY14-468" fmla="*/ 1685537 h 4236914"/>
                <a:gd name="connsiteX15-469" fmla="*/ 1551258 w 4228670"/>
                <a:gd name="connsiteY15-470" fmla="*/ 44747 h 4236914"/>
                <a:gd name="connsiteX16-471" fmla="*/ 1728245 w 4228670"/>
                <a:gd name="connsiteY16-472" fmla="*/ 5078 h 4236914"/>
                <a:gd name="connsiteX17-473" fmla="*/ 2464845 w 4228670"/>
                <a:gd name="connsiteY17-474" fmla="*/ 0 h 4236914"/>
                <a:gd name="connsiteX18-475" fmla="*/ 2494033 w 4228670"/>
                <a:gd name="connsiteY18-476" fmla="*/ 3893 h 4236914"/>
                <a:gd name="connsiteX19-477" fmla="*/ 4218254 w 4228670"/>
                <a:gd name="connsiteY19-478" fmla="*/ 1685537 h 4236914"/>
                <a:gd name="connsiteX20-479" fmla="*/ 4227562 w 4228670"/>
                <a:gd name="connsiteY20-480" fmla="*/ 1746528 h 4236914"/>
                <a:gd name="connsiteX21-481" fmla="*/ 4074930 w 4228670"/>
                <a:gd name="connsiteY21-482" fmla="*/ 1746528 h 4236914"/>
                <a:gd name="connsiteX22-483" fmla="*/ 4070268 w 4228670"/>
                <a:gd name="connsiteY22-484" fmla="*/ 1715980 h 4236914"/>
                <a:gd name="connsiteX23-485" fmla="*/ 2467294 w 4228670"/>
                <a:gd name="connsiteY23-486" fmla="*/ 152589 h 4236914"/>
                <a:gd name="connsiteX24-487" fmla="*/ 2464845 w 4228670"/>
                <a:gd name="connsiteY24-488" fmla="*/ 152263 h 4236914"/>
                <a:gd name="connsiteX25-489" fmla="*/ 2464845 w 4228670"/>
                <a:gd name="connsiteY25-490" fmla="*/ 0 h 4236914"/>
                <a:gd name="connsiteX0-491" fmla="*/ 4076038 w 4228670"/>
                <a:gd name="connsiteY0-492" fmla="*/ 2483128 h 4236914"/>
                <a:gd name="connsiteX1-493" fmla="*/ 4228670 w 4228670"/>
                <a:gd name="connsiteY1-494" fmla="*/ 2483128 h 4236914"/>
                <a:gd name="connsiteX2-495" fmla="*/ 4218254 w 4228670"/>
                <a:gd name="connsiteY2-496" fmla="*/ 2551377 h 4236914"/>
                <a:gd name="connsiteX3-497" fmla="*/ 2494033 w 4228670"/>
                <a:gd name="connsiteY3-498" fmla="*/ 4233021 h 4236914"/>
                <a:gd name="connsiteX4-499" fmla="*/ 2464845 w 4228670"/>
                <a:gd name="connsiteY4-500" fmla="*/ 4236914 h 4236914"/>
                <a:gd name="connsiteX5-501" fmla="*/ 4070268 w 4228670"/>
                <a:gd name="connsiteY5-502" fmla="*/ 2520934 h 4236914"/>
                <a:gd name="connsiteX6-503" fmla="*/ 4076038 w 4228670"/>
                <a:gd name="connsiteY6-504" fmla="*/ 2483128 h 4236914"/>
                <a:gd name="connsiteX7-505" fmla="*/ 1728245 w 4228670"/>
                <a:gd name="connsiteY7-506" fmla="*/ 5078 h 4236914"/>
                <a:gd name="connsiteX8-507" fmla="*/ 1728245 w 4228670"/>
                <a:gd name="connsiteY8-508" fmla="*/ 159767 h 4236914"/>
                <a:gd name="connsiteX9-509" fmla="*/ 1590814 w 4228670"/>
                <a:gd name="connsiteY9-510" fmla="*/ 190570 h 4236914"/>
                <a:gd name="connsiteX10-511" fmla="*/ 157294 w 4228670"/>
                <a:gd name="connsiteY10-512" fmla="*/ 1715980 h 4236914"/>
                <a:gd name="connsiteX11-513" fmla="*/ 152632 w 4228670"/>
                <a:gd name="connsiteY11-514" fmla="*/ 1746528 h 4236914"/>
                <a:gd name="connsiteX12-515" fmla="*/ 0 w 4228670"/>
                <a:gd name="connsiteY12-516" fmla="*/ 1746528 h 4236914"/>
                <a:gd name="connsiteX13-517" fmla="*/ 9308 w 4228670"/>
                <a:gd name="connsiteY13-518" fmla="*/ 1685537 h 4236914"/>
                <a:gd name="connsiteX14-519" fmla="*/ 1551258 w 4228670"/>
                <a:gd name="connsiteY14-520" fmla="*/ 44747 h 4236914"/>
                <a:gd name="connsiteX15-521" fmla="*/ 1728245 w 4228670"/>
                <a:gd name="connsiteY15-522" fmla="*/ 5078 h 4236914"/>
                <a:gd name="connsiteX16-523" fmla="*/ 2464845 w 4228670"/>
                <a:gd name="connsiteY16-524" fmla="*/ 0 h 4236914"/>
                <a:gd name="connsiteX17-525" fmla="*/ 2494033 w 4228670"/>
                <a:gd name="connsiteY17-526" fmla="*/ 3893 h 4236914"/>
                <a:gd name="connsiteX18-527" fmla="*/ 4218254 w 4228670"/>
                <a:gd name="connsiteY18-528" fmla="*/ 1685537 h 4236914"/>
                <a:gd name="connsiteX19-529" fmla="*/ 4227562 w 4228670"/>
                <a:gd name="connsiteY19-530" fmla="*/ 1746528 h 4236914"/>
                <a:gd name="connsiteX20-531" fmla="*/ 4074930 w 4228670"/>
                <a:gd name="connsiteY20-532" fmla="*/ 1746528 h 4236914"/>
                <a:gd name="connsiteX21-533" fmla="*/ 4070268 w 4228670"/>
                <a:gd name="connsiteY21-534" fmla="*/ 1715980 h 4236914"/>
                <a:gd name="connsiteX22-535" fmla="*/ 2467294 w 4228670"/>
                <a:gd name="connsiteY22-536" fmla="*/ 152589 h 4236914"/>
                <a:gd name="connsiteX23-537" fmla="*/ 2464845 w 4228670"/>
                <a:gd name="connsiteY23-538" fmla="*/ 152263 h 4236914"/>
                <a:gd name="connsiteX24-539" fmla="*/ 2464845 w 4228670"/>
                <a:gd name="connsiteY24-540" fmla="*/ 0 h 4236914"/>
                <a:gd name="connsiteX0-541" fmla="*/ 4076038 w 4228670"/>
                <a:gd name="connsiteY0-542" fmla="*/ 2483128 h 4236927"/>
                <a:gd name="connsiteX1-543" fmla="*/ 4228670 w 4228670"/>
                <a:gd name="connsiteY1-544" fmla="*/ 2483128 h 4236927"/>
                <a:gd name="connsiteX2-545" fmla="*/ 4218254 w 4228670"/>
                <a:gd name="connsiteY2-546" fmla="*/ 2551377 h 4236927"/>
                <a:gd name="connsiteX3-547" fmla="*/ 2464845 w 4228670"/>
                <a:gd name="connsiteY3-548" fmla="*/ 4236914 h 4236927"/>
                <a:gd name="connsiteX4-549" fmla="*/ 4070268 w 4228670"/>
                <a:gd name="connsiteY4-550" fmla="*/ 2520934 h 4236927"/>
                <a:gd name="connsiteX5-551" fmla="*/ 4076038 w 4228670"/>
                <a:gd name="connsiteY5-552" fmla="*/ 2483128 h 4236927"/>
                <a:gd name="connsiteX6-553" fmla="*/ 1728245 w 4228670"/>
                <a:gd name="connsiteY6-554" fmla="*/ 5078 h 4236927"/>
                <a:gd name="connsiteX7-555" fmla="*/ 1728245 w 4228670"/>
                <a:gd name="connsiteY7-556" fmla="*/ 159767 h 4236927"/>
                <a:gd name="connsiteX8-557" fmla="*/ 1590814 w 4228670"/>
                <a:gd name="connsiteY8-558" fmla="*/ 190570 h 4236927"/>
                <a:gd name="connsiteX9-559" fmla="*/ 157294 w 4228670"/>
                <a:gd name="connsiteY9-560" fmla="*/ 1715980 h 4236927"/>
                <a:gd name="connsiteX10-561" fmla="*/ 152632 w 4228670"/>
                <a:gd name="connsiteY10-562" fmla="*/ 1746528 h 4236927"/>
                <a:gd name="connsiteX11-563" fmla="*/ 0 w 4228670"/>
                <a:gd name="connsiteY11-564" fmla="*/ 1746528 h 4236927"/>
                <a:gd name="connsiteX12-565" fmla="*/ 9308 w 4228670"/>
                <a:gd name="connsiteY12-566" fmla="*/ 1685537 h 4236927"/>
                <a:gd name="connsiteX13-567" fmla="*/ 1551258 w 4228670"/>
                <a:gd name="connsiteY13-568" fmla="*/ 44747 h 4236927"/>
                <a:gd name="connsiteX14-569" fmla="*/ 1728245 w 4228670"/>
                <a:gd name="connsiteY14-570" fmla="*/ 5078 h 4236927"/>
                <a:gd name="connsiteX15-571" fmla="*/ 2464845 w 4228670"/>
                <a:gd name="connsiteY15-572" fmla="*/ 0 h 4236927"/>
                <a:gd name="connsiteX16-573" fmla="*/ 2494033 w 4228670"/>
                <a:gd name="connsiteY16-574" fmla="*/ 3893 h 4236927"/>
                <a:gd name="connsiteX17-575" fmla="*/ 4218254 w 4228670"/>
                <a:gd name="connsiteY17-576" fmla="*/ 1685537 h 4236927"/>
                <a:gd name="connsiteX18-577" fmla="*/ 4227562 w 4228670"/>
                <a:gd name="connsiteY18-578" fmla="*/ 1746528 h 4236927"/>
                <a:gd name="connsiteX19-579" fmla="*/ 4074930 w 4228670"/>
                <a:gd name="connsiteY19-580" fmla="*/ 1746528 h 4236927"/>
                <a:gd name="connsiteX20-581" fmla="*/ 4070268 w 4228670"/>
                <a:gd name="connsiteY20-582" fmla="*/ 1715980 h 4236927"/>
                <a:gd name="connsiteX21-583" fmla="*/ 2467294 w 4228670"/>
                <a:gd name="connsiteY21-584" fmla="*/ 152589 h 4236927"/>
                <a:gd name="connsiteX22-585" fmla="*/ 2464845 w 4228670"/>
                <a:gd name="connsiteY22-586" fmla="*/ 152263 h 4236927"/>
                <a:gd name="connsiteX23-587" fmla="*/ 2464845 w 4228670"/>
                <a:gd name="connsiteY23-588" fmla="*/ 0 h 4236927"/>
                <a:gd name="connsiteX0-589" fmla="*/ 4076038 w 4228670"/>
                <a:gd name="connsiteY0-590" fmla="*/ 2483128 h 2552367"/>
                <a:gd name="connsiteX1-591" fmla="*/ 4228670 w 4228670"/>
                <a:gd name="connsiteY1-592" fmla="*/ 2483128 h 2552367"/>
                <a:gd name="connsiteX2-593" fmla="*/ 4218254 w 4228670"/>
                <a:gd name="connsiteY2-594" fmla="*/ 2551377 h 2552367"/>
                <a:gd name="connsiteX3-595" fmla="*/ 4070268 w 4228670"/>
                <a:gd name="connsiteY3-596" fmla="*/ 2520934 h 2552367"/>
                <a:gd name="connsiteX4-597" fmla="*/ 4076038 w 4228670"/>
                <a:gd name="connsiteY4-598" fmla="*/ 2483128 h 2552367"/>
                <a:gd name="connsiteX5-599" fmla="*/ 1728245 w 4228670"/>
                <a:gd name="connsiteY5-600" fmla="*/ 5078 h 2552367"/>
                <a:gd name="connsiteX6-601" fmla="*/ 1728245 w 4228670"/>
                <a:gd name="connsiteY6-602" fmla="*/ 159767 h 2552367"/>
                <a:gd name="connsiteX7-603" fmla="*/ 1590814 w 4228670"/>
                <a:gd name="connsiteY7-604" fmla="*/ 190570 h 2552367"/>
                <a:gd name="connsiteX8-605" fmla="*/ 157294 w 4228670"/>
                <a:gd name="connsiteY8-606" fmla="*/ 1715980 h 2552367"/>
                <a:gd name="connsiteX9-607" fmla="*/ 152632 w 4228670"/>
                <a:gd name="connsiteY9-608" fmla="*/ 1746528 h 2552367"/>
                <a:gd name="connsiteX10-609" fmla="*/ 0 w 4228670"/>
                <a:gd name="connsiteY10-610" fmla="*/ 1746528 h 2552367"/>
                <a:gd name="connsiteX11-611" fmla="*/ 9308 w 4228670"/>
                <a:gd name="connsiteY11-612" fmla="*/ 1685537 h 2552367"/>
                <a:gd name="connsiteX12-613" fmla="*/ 1551258 w 4228670"/>
                <a:gd name="connsiteY12-614" fmla="*/ 44747 h 2552367"/>
                <a:gd name="connsiteX13-615" fmla="*/ 1728245 w 4228670"/>
                <a:gd name="connsiteY13-616" fmla="*/ 5078 h 2552367"/>
                <a:gd name="connsiteX14-617" fmla="*/ 2464845 w 4228670"/>
                <a:gd name="connsiteY14-618" fmla="*/ 0 h 2552367"/>
                <a:gd name="connsiteX15-619" fmla="*/ 2494033 w 4228670"/>
                <a:gd name="connsiteY15-620" fmla="*/ 3893 h 2552367"/>
                <a:gd name="connsiteX16-621" fmla="*/ 4218254 w 4228670"/>
                <a:gd name="connsiteY16-622" fmla="*/ 1685537 h 2552367"/>
                <a:gd name="connsiteX17-623" fmla="*/ 4227562 w 4228670"/>
                <a:gd name="connsiteY17-624" fmla="*/ 1746528 h 2552367"/>
                <a:gd name="connsiteX18-625" fmla="*/ 4074930 w 4228670"/>
                <a:gd name="connsiteY18-626" fmla="*/ 1746528 h 2552367"/>
                <a:gd name="connsiteX19-627" fmla="*/ 4070268 w 4228670"/>
                <a:gd name="connsiteY19-628" fmla="*/ 1715980 h 2552367"/>
                <a:gd name="connsiteX20-629" fmla="*/ 2467294 w 4228670"/>
                <a:gd name="connsiteY20-630" fmla="*/ 152589 h 2552367"/>
                <a:gd name="connsiteX21-631" fmla="*/ 2464845 w 4228670"/>
                <a:gd name="connsiteY21-632" fmla="*/ 152263 h 2552367"/>
                <a:gd name="connsiteX22-633" fmla="*/ 2464845 w 4228670"/>
                <a:gd name="connsiteY22-634" fmla="*/ 0 h 2552367"/>
                <a:gd name="connsiteX0-635" fmla="*/ 4076038 w 4228670"/>
                <a:gd name="connsiteY0-636" fmla="*/ 2483128 h 2520934"/>
                <a:gd name="connsiteX1-637" fmla="*/ 4228670 w 4228670"/>
                <a:gd name="connsiteY1-638" fmla="*/ 2483128 h 2520934"/>
                <a:gd name="connsiteX2-639" fmla="*/ 4070268 w 4228670"/>
                <a:gd name="connsiteY2-640" fmla="*/ 2520934 h 2520934"/>
                <a:gd name="connsiteX3-641" fmla="*/ 4076038 w 4228670"/>
                <a:gd name="connsiteY3-642" fmla="*/ 2483128 h 2520934"/>
                <a:gd name="connsiteX4-643" fmla="*/ 1728245 w 4228670"/>
                <a:gd name="connsiteY4-644" fmla="*/ 5078 h 2520934"/>
                <a:gd name="connsiteX5-645" fmla="*/ 1728245 w 4228670"/>
                <a:gd name="connsiteY5-646" fmla="*/ 159767 h 2520934"/>
                <a:gd name="connsiteX6-647" fmla="*/ 1590814 w 4228670"/>
                <a:gd name="connsiteY6-648" fmla="*/ 190570 h 2520934"/>
                <a:gd name="connsiteX7-649" fmla="*/ 157294 w 4228670"/>
                <a:gd name="connsiteY7-650" fmla="*/ 1715980 h 2520934"/>
                <a:gd name="connsiteX8-651" fmla="*/ 152632 w 4228670"/>
                <a:gd name="connsiteY8-652" fmla="*/ 1746528 h 2520934"/>
                <a:gd name="connsiteX9-653" fmla="*/ 0 w 4228670"/>
                <a:gd name="connsiteY9-654" fmla="*/ 1746528 h 2520934"/>
                <a:gd name="connsiteX10-655" fmla="*/ 9308 w 4228670"/>
                <a:gd name="connsiteY10-656" fmla="*/ 1685537 h 2520934"/>
                <a:gd name="connsiteX11-657" fmla="*/ 1551258 w 4228670"/>
                <a:gd name="connsiteY11-658" fmla="*/ 44747 h 2520934"/>
                <a:gd name="connsiteX12-659" fmla="*/ 1728245 w 4228670"/>
                <a:gd name="connsiteY12-660" fmla="*/ 5078 h 2520934"/>
                <a:gd name="connsiteX13-661" fmla="*/ 2464845 w 4228670"/>
                <a:gd name="connsiteY13-662" fmla="*/ 0 h 2520934"/>
                <a:gd name="connsiteX14-663" fmla="*/ 2494033 w 4228670"/>
                <a:gd name="connsiteY14-664" fmla="*/ 3893 h 2520934"/>
                <a:gd name="connsiteX15-665" fmla="*/ 4218254 w 4228670"/>
                <a:gd name="connsiteY15-666" fmla="*/ 1685537 h 2520934"/>
                <a:gd name="connsiteX16-667" fmla="*/ 4227562 w 4228670"/>
                <a:gd name="connsiteY16-668" fmla="*/ 1746528 h 2520934"/>
                <a:gd name="connsiteX17-669" fmla="*/ 4074930 w 4228670"/>
                <a:gd name="connsiteY17-670" fmla="*/ 1746528 h 2520934"/>
                <a:gd name="connsiteX18-671" fmla="*/ 4070268 w 4228670"/>
                <a:gd name="connsiteY18-672" fmla="*/ 1715980 h 2520934"/>
                <a:gd name="connsiteX19-673" fmla="*/ 2467294 w 4228670"/>
                <a:gd name="connsiteY19-674" fmla="*/ 152589 h 2520934"/>
                <a:gd name="connsiteX20-675" fmla="*/ 2464845 w 4228670"/>
                <a:gd name="connsiteY20-676" fmla="*/ 152263 h 2520934"/>
                <a:gd name="connsiteX21-677" fmla="*/ 2464845 w 4228670"/>
                <a:gd name="connsiteY21-678" fmla="*/ 0 h 2520934"/>
                <a:gd name="connsiteX0-679" fmla="*/ 4076038 w 4227562"/>
                <a:gd name="connsiteY0-680" fmla="*/ 2483128 h 2520934"/>
                <a:gd name="connsiteX1-681" fmla="*/ 4070268 w 4227562"/>
                <a:gd name="connsiteY1-682" fmla="*/ 2520934 h 2520934"/>
                <a:gd name="connsiteX2-683" fmla="*/ 4076038 w 4227562"/>
                <a:gd name="connsiteY2-684" fmla="*/ 2483128 h 2520934"/>
                <a:gd name="connsiteX3-685" fmla="*/ 1728245 w 4227562"/>
                <a:gd name="connsiteY3-686" fmla="*/ 5078 h 2520934"/>
                <a:gd name="connsiteX4-687" fmla="*/ 1728245 w 4227562"/>
                <a:gd name="connsiteY4-688" fmla="*/ 159767 h 2520934"/>
                <a:gd name="connsiteX5-689" fmla="*/ 1590814 w 4227562"/>
                <a:gd name="connsiteY5-690" fmla="*/ 190570 h 2520934"/>
                <a:gd name="connsiteX6-691" fmla="*/ 157294 w 4227562"/>
                <a:gd name="connsiteY6-692" fmla="*/ 1715980 h 2520934"/>
                <a:gd name="connsiteX7-693" fmla="*/ 152632 w 4227562"/>
                <a:gd name="connsiteY7-694" fmla="*/ 1746528 h 2520934"/>
                <a:gd name="connsiteX8-695" fmla="*/ 0 w 4227562"/>
                <a:gd name="connsiteY8-696" fmla="*/ 1746528 h 2520934"/>
                <a:gd name="connsiteX9-697" fmla="*/ 9308 w 4227562"/>
                <a:gd name="connsiteY9-698" fmla="*/ 1685537 h 2520934"/>
                <a:gd name="connsiteX10-699" fmla="*/ 1551258 w 4227562"/>
                <a:gd name="connsiteY10-700" fmla="*/ 44747 h 2520934"/>
                <a:gd name="connsiteX11-701" fmla="*/ 1728245 w 4227562"/>
                <a:gd name="connsiteY11-702" fmla="*/ 5078 h 2520934"/>
                <a:gd name="connsiteX12-703" fmla="*/ 2464845 w 4227562"/>
                <a:gd name="connsiteY12-704" fmla="*/ 0 h 2520934"/>
                <a:gd name="connsiteX13-705" fmla="*/ 2494033 w 4227562"/>
                <a:gd name="connsiteY13-706" fmla="*/ 3893 h 2520934"/>
                <a:gd name="connsiteX14-707" fmla="*/ 4218254 w 4227562"/>
                <a:gd name="connsiteY14-708" fmla="*/ 1685537 h 2520934"/>
                <a:gd name="connsiteX15-709" fmla="*/ 4227562 w 4227562"/>
                <a:gd name="connsiteY15-710" fmla="*/ 1746528 h 2520934"/>
                <a:gd name="connsiteX16-711" fmla="*/ 4074930 w 4227562"/>
                <a:gd name="connsiteY16-712" fmla="*/ 1746528 h 2520934"/>
                <a:gd name="connsiteX17-713" fmla="*/ 4070268 w 4227562"/>
                <a:gd name="connsiteY17-714" fmla="*/ 1715980 h 2520934"/>
                <a:gd name="connsiteX18-715" fmla="*/ 2467294 w 4227562"/>
                <a:gd name="connsiteY18-716" fmla="*/ 152589 h 2520934"/>
                <a:gd name="connsiteX19-717" fmla="*/ 2464845 w 4227562"/>
                <a:gd name="connsiteY19-718" fmla="*/ 152263 h 2520934"/>
                <a:gd name="connsiteX20-719" fmla="*/ 2464845 w 4227562"/>
                <a:gd name="connsiteY20-720" fmla="*/ 0 h 2520934"/>
                <a:gd name="connsiteX0-721" fmla="*/ 1728245 w 4227562"/>
                <a:gd name="connsiteY0-722" fmla="*/ 5078 h 1746528"/>
                <a:gd name="connsiteX1-723" fmla="*/ 1728245 w 4227562"/>
                <a:gd name="connsiteY1-724" fmla="*/ 159767 h 1746528"/>
                <a:gd name="connsiteX2-725" fmla="*/ 1590814 w 4227562"/>
                <a:gd name="connsiteY2-726" fmla="*/ 190570 h 1746528"/>
                <a:gd name="connsiteX3-727" fmla="*/ 157294 w 4227562"/>
                <a:gd name="connsiteY3-728" fmla="*/ 1715980 h 1746528"/>
                <a:gd name="connsiteX4-729" fmla="*/ 152632 w 4227562"/>
                <a:gd name="connsiteY4-730" fmla="*/ 1746528 h 1746528"/>
                <a:gd name="connsiteX5-731" fmla="*/ 0 w 4227562"/>
                <a:gd name="connsiteY5-732" fmla="*/ 1746528 h 1746528"/>
                <a:gd name="connsiteX6-733" fmla="*/ 9308 w 4227562"/>
                <a:gd name="connsiteY6-734" fmla="*/ 1685537 h 1746528"/>
                <a:gd name="connsiteX7-735" fmla="*/ 1551258 w 4227562"/>
                <a:gd name="connsiteY7-736" fmla="*/ 44747 h 1746528"/>
                <a:gd name="connsiteX8-737" fmla="*/ 1728245 w 4227562"/>
                <a:gd name="connsiteY8-738" fmla="*/ 5078 h 1746528"/>
                <a:gd name="connsiteX9-739" fmla="*/ 2464845 w 4227562"/>
                <a:gd name="connsiteY9-740" fmla="*/ 0 h 1746528"/>
                <a:gd name="connsiteX10-741" fmla="*/ 2494033 w 4227562"/>
                <a:gd name="connsiteY10-742" fmla="*/ 3893 h 1746528"/>
                <a:gd name="connsiteX11-743" fmla="*/ 4218254 w 4227562"/>
                <a:gd name="connsiteY11-744" fmla="*/ 1685537 h 1746528"/>
                <a:gd name="connsiteX12-745" fmla="*/ 4227562 w 4227562"/>
                <a:gd name="connsiteY12-746" fmla="*/ 1746528 h 1746528"/>
                <a:gd name="connsiteX13-747" fmla="*/ 4074930 w 4227562"/>
                <a:gd name="connsiteY13-748" fmla="*/ 1746528 h 1746528"/>
                <a:gd name="connsiteX14-749" fmla="*/ 4070268 w 4227562"/>
                <a:gd name="connsiteY14-750" fmla="*/ 1715980 h 1746528"/>
                <a:gd name="connsiteX15-751" fmla="*/ 2467294 w 4227562"/>
                <a:gd name="connsiteY15-752" fmla="*/ 152589 h 1746528"/>
                <a:gd name="connsiteX16-753" fmla="*/ 2464845 w 4227562"/>
                <a:gd name="connsiteY16-754" fmla="*/ 152263 h 1746528"/>
                <a:gd name="connsiteX17-755" fmla="*/ 2464845 w 4227562"/>
                <a:gd name="connsiteY17-756" fmla="*/ 0 h 1746528"/>
                <a:gd name="connsiteX0-757" fmla="*/ 1728245 w 4227562"/>
                <a:gd name="connsiteY0-758" fmla="*/ 1185 h 1742635"/>
                <a:gd name="connsiteX1-759" fmla="*/ 1728245 w 4227562"/>
                <a:gd name="connsiteY1-760" fmla="*/ 155874 h 1742635"/>
                <a:gd name="connsiteX2-761" fmla="*/ 1590814 w 4227562"/>
                <a:gd name="connsiteY2-762" fmla="*/ 186677 h 1742635"/>
                <a:gd name="connsiteX3-763" fmla="*/ 157294 w 4227562"/>
                <a:gd name="connsiteY3-764" fmla="*/ 1712087 h 1742635"/>
                <a:gd name="connsiteX4-765" fmla="*/ 152632 w 4227562"/>
                <a:gd name="connsiteY4-766" fmla="*/ 1742635 h 1742635"/>
                <a:gd name="connsiteX5-767" fmla="*/ 0 w 4227562"/>
                <a:gd name="connsiteY5-768" fmla="*/ 1742635 h 1742635"/>
                <a:gd name="connsiteX6-769" fmla="*/ 9308 w 4227562"/>
                <a:gd name="connsiteY6-770" fmla="*/ 1681644 h 1742635"/>
                <a:gd name="connsiteX7-771" fmla="*/ 1551258 w 4227562"/>
                <a:gd name="connsiteY7-772" fmla="*/ 40854 h 1742635"/>
                <a:gd name="connsiteX8-773" fmla="*/ 1728245 w 4227562"/>
                <a:gd name="connsiteY8-774" fmla="*/ 1185 h 1742635"/>
                <a:gd name="connsiteX9-775" fmla="*/ 2464845 w 4227562"/>
                <a:gd name="connsiteY9-776" fmla="*/ 148370 h 1742635"/>
                <a:gd name="connsiteX10-777" fmla="*/ 2494033 w 4227562"/>
                <a:gd name="connsiteY10-778" fmla="*/ 0 h 1742635"/>
                <a:gd name="connsiteX11-779" fmla="*/ 4218254 w 4227562"/>
                <a:gd name="connsiteY11-780" fmla="*/ 1681644 h 1742635"/>
                <a:gd name="connsiteX12-781" fmla="*/ 4227562 w 4227562"/>
                <a:gd name="connsiteY12-782" fmla="*/ 1742635 h 1742635"/>
                <a:gd name="connsiteX13-783" fmla="*/ 4074930 w 4227562"/>
                <a:gd name="connsiteY13-784" fmla="*/ 1742635 h 1742635"/>
                <a:gd name="connsiteX14-785" fmla="*/ 4070268 w 4227562"/>
                <a:gd name="connsiteY14-786" fmla="*/ 1712087 h 1742635"/>
                <a:gd name="connsiteX15-787" fmla="*/ 2467294 w 4227562"/>
                <a:gd name="connsiteY15-788" fmla="*/ 148696 h 1742635"/>
                <a:gd name="connsiteX16-789" fmla="*/ 2464845 w 4227562"/>
                <a:gd name="connsiteY16-790" fmla="*/ 148370 h 1742635"/>
                <a:gd name="connsiteX0-791" fmla="*/ 1728245 w 4227562"/>
                <a:gd name="connsiteY0-792" fmla="*/ 1185 h 1742635"/>
                <a:gd name="connsiteX1-793" fmla="*/ 1728245 w 4227562"/>
                <a:gd name="connsiteY1-794" fmla="*/ 155874 h 1742635"/>
                <a:gd name="connsiteX2-795" fmla="*/ 1590814 w 4227562"/>
                <a:gd name="connsiteY2-796" fmla="*/ 186677 h 1742635"/>
                <a:gd name="connsiteX3-797" fmla="*/ 157294 w 4227562"/>
                <a:gd name="connsiteY3-798" fmla="*/ 1712087 h 1742635"/>
                <a:gd name="connsiteX4-799" fmla="*/ 152632 w 4227562"/>
                <a:gd name="connsiteY4-800" fmla="*/ 1742635 h 1742635"/>
                <a:gd name="connsiteX5-801" fmla="*/ 0 w 4227562"/>
                <a:gd name="connsiteY5-802" fmla="*/ 1742635 h 1742635"/>
                <a:gd name="connsiteX6-803" fmla="*/ 9308 w 4227562"/>
                <a:gd name="connsiteY6-804" fmla="*/ 1681644 h 1742635"/>
                <a:gd name="connsiteX7-805" fmla="*/ 1551258 w 4227562"/>
                <a:gd name="connsiteY7-806" fmla="*/ 40854 h 1742635"/>
                <a:gd name="connsiteX8-807" fmla="*/ 1728245 w 4227562"/>
                <a:gd name="connsiteY8-808" fmla="*/ 1185 h 1742635"/>
                <a:gd name="connsiteX9-809" fmla="*/ 2467294 w 4227562"/>
                <a:gd name="connsiteY9-810" fmla="*/ 148696 h 1742635"/>
                <a:gd name="connsiteX10-811" fmla="*/ 2494033 w 4227562"/>
                <a:gd name="connsiteY10-812" fmla="*/ 0 h 1742635"/>
                <a:gd name="connsiteX11-813" fmla="*/ 4218254 w 4227562"/>
                <a:gd name="connsiteY11-814" fmla="*/ 1681644 h 1742635"/>
                <a:gd name="connsiteX12-815" fmla="*/ 4227562 w 4227562"/>
                <a:gd name="connsiteY12-816" fmla="*/ 1742635 h 1742635"/>
                <a:gd name="connsiteX13-817" fmla="*/ 4074930 w 4227562"/>
                <a:gd name="connsiteY13-818" fmla="*/ 1742635 h 1742635"/>
                <a:gd name="connsiteX14-819" fmla="*/ 4070268 w 4227562"/>
                <a:gd name="connsiteY14-820" fmla="*/ 1712087 h 1742635"/>
                <a:gd name="connsiteX15-821" fmla="*/ 2467294 w 4227562"/>
                <a:gd name="connsiteY15-822" fmla="*/ 148696 h 1742635"/>
                <a:gd name="connsiteX0-823" fmla="*/ 1728245 w 4227562"/>
                <a:gd name="connsiteY0-824" fmla="*/ 1185 h 1742635"/>
                <a:gd name="connsiteX1-825" fmla="*/ 1728245 w 4227562"/>
                <a:gd name="connsiteY1-826" fmla="*/ 155874 h 1742635"/>
                <a:gd name="connsiteX2-827" fmla="*/ 1590814 w 4227562"/>
                <a:gd name="connsiteY2-828" fmla="*/ 186677 h 1742635"/>
                <a:gd name="connsiteX3-829" fmla="*/ 157294 w 4227562"/>
                <a:gd name="connsiteY3-830" fmla="*/ 1712087 h 1742635"/>
                <a:gd name="connsiteX4-831" fmla="*/ 152632 w 4227562"/>
                <a:gd name="connsiteY4-832" fmla="*/ 1742635 h 1742635"/>
                <a:gd name="connsiteX5-833" fmla="*/ 0 w 4227562"/>
                <a:gd name="connsiteY5-834" fmla="*/ 1742635 h 1742635"/>
                <a:gd name="connsiteX6-835" fmla="*/ 9308 w 4227562"/>
                <a:gd name="connsiteY6-836" fmla="*/ 1681644 h 1742635"/>
                <a:gd name="connsiteX7-837" fmla="*/ 1551258 w 4227562"/>
                <a:gd name="connsiteY7-838" fmla="*/ 40854 h 1742635"/>
                <a:gd name="connsiteX8-839" fmla="*/ 1728245 w 4227562"/>
                <a:gd name="connsiteY8-840" fmla="*/ 1185 h 1742635"/>
                <a:gd name="connsiteX9-841" fmla="*/ 2467294 w 4227562"/>
                <a:gd name="connsiteY9-842" fmla="*/ 148696 h 1742635"/>
                <a:gd name="connsiteX10-843" fmla="*/ 2494033 w 4227562"/>
                <a:gd name="connsiteY10-844" fmla="*/ 0 h 1742635"/>
                <a:gd name="connsiteX11-845" fmla="*/ 4218254 w 4227562"/>
                <a:gd name="connsiteY11-846" fmla="*/ 1681644 h 1742635"/>
                <a:gd name="connsiteX12-847" fmla="*/ 4227562 w 4227562"/>
                <a:gd name="connsiteY12-848" fmla="*/ 1742635 h 1742635"/>
                <a:gd name="connsiteX13-849" fmla="*/ 4074930 w 4227562"/>
                <a:gd name="connsiteY13-850" fmla="*/ 1742635 h 1742635"/>
                <a:gd name="connsiteX14-851" fmla="*/ 2467294 w 4227562"/>
                <a:gd name="connsiteY14-852" fmla="*/ 148696 h 1742635"/>
                <a:gd name="connsiteX0-853" fmla="*/ 1728245 w 4218254"/>
                <a:gd name="connsiteY0-854" fmla="*/ 1185 h 1742635"/>
                <a:gd name="connsiteX1-855" fmla="*/ 1728245 w 4218254"/>
                <a:gd name="connsiteY1-856" fmla="*/ 155874 h 1742635"/>
                <a:gd name="connsiteX2-857" fmla="*/ 1590814 w 4218254"/>
                <a:gd name="connsiteY2-858" fmla="*/ 186677 h 1742635"/>
                <a:gd name="connsiteX3-859" fmla="*/ 157294 w 4218254"/>
                <a:gd name="connsiteY3-860" fmla="*/ 1712087 h 1742635"/>
                <a:gd name="connsiteX4-861" fmla="*/ 152632 w 4218254"/>
                <a:gd name="connsiteY4-862" fmla="*/ 1742635 h 1742635"/>
                <a:gd name="connsiteX5-863" fmla="*/ 0 w 4218254"/>
                <a:gd name="connsiteY5-864" fmla="*/ 1742635 h 1742635"/>
                <a:gd name="connsiteX6-865" fmla="*/ 9308 w 4218254"/>
                <a:gd name="connsiteY6-866" fmla="*/ 1681644 h 1742635"/>
                <a:gd name="connsiteX7-867" fmla="*/ 1551258 w 4218254"/>
                <a:gd name="connsiteY7-868" fmla="*/ 40854 h 1742635"/>
                <a:gd name="connsiteX8-869" fmla="*/ 1728245 w 4218254"/>
                <a:gd name="connsiteY8-870" fmla="*/ 1185 h 1742635"/>
                <a:gd name="connsiteX9-871" fmla="*/ 2467294 w 4218254"/>
                <a:gd name="connsiteY9-872" fmla="*/ 148696 h 1742635"/>
                <a:gd name="connsiteX10-873" fmla="*/ 2494033 w 4218254"/>
                <a:gd name="connsiteY10-874" fmla="*/ 0 h 1742635"/>
                <a:gd name="connsiteX11-875" fmla="*/ 4218254 w 4218254"/>
                <a:gd name="connsiteY11-876" fmla="*/ 1681644 h 1742635"/>
                <a:gd name="connsiteX12-877" fmla="*/ 4074930 w 4218254"/>
                <a:gd name="connsiteY12-878" fmla="*/ 1742635 h 1742635"/>
                <a:gd name="connsiteX13-879" fmla="*/ 2467294 w 4218254"/>
                <a:gd name="connsiteY13-880" fmla="*/ 148696 h 1742635"/>
                <a:gd name="connsiteX0-881" fmla="*/ 1728245 w 4074941"/>
                <a:gd name="connsiteY0-882" fmla="*/ 1185 h 1742635"/>
                <a:gd name="connsiteX1-883" fmla="*/ 1728245 w 4074941"/>
                <a:gd name="connsiteY1-884" fmla="*/ 155874 h 1742635"/>
                <a:gd name="connsiteX2-885" fmla="*/ 1590814 w 4074941"/>
                <a:gd name="connsiteY2-886" fmla="*/ 186677 h 1742635"/>
                <a:gd name="connsiteX3-887" fmla="*/ 157294 w 4074941"/>
                <a:gd name="connsiteY3-888" fmla="*/ 1712087 h 1742635"/>
                <a:gd name="connsiteX4-889" fmla="*/ 152632 w 4074941"/>
                <a:gd name="connsiteY4-890" fmla="*/ 1742635 h 1742635"/>
                <a:gd name="connsiteX5-891" fmla="*/ 0 w 4074941"/>
                <a:gd name="connsiteY5-892" fmla="*/ 1742635 h 1742635"/>
                <a:gd name="connsiteX6-893" fmla="*/ 9308 w 4074941"/>
                <a:gd name="connsiteY6-894" fmla="*/ 1681644 h 1742635"/>
                <a:gd name="connsiteX7-895" fmla="*/ 1551258 w 4074941"/>
                <a:gd name="connsiteY7-896" fmla="*/ 40854 h 1742635"/>
                <a:gd name="connsiteX8-897" fmla="*/ 1728245 w 4074941"/>
                <a:gd name="connsiteY8-898" fmla="*/ 1185 h 1742635"/>
                <a:gd name="connsiteX9-899" fmla="*/ 2467294 w 4074941"/>
                <a:gd name="connsiteY9-900" fmla="*/ 148696 h 1742635"/>
                <a:gd name="connsiteX10-901" fmla="*/ 2494033 w 4074941"/>
                <a:gd name="connsiteY10-902" fmla="*/ 0 h 1742635"/>
                <a:gd name="connsiteX11-903" fmla="*/ 4074930 w 4074941"/>
                <a:gd name="connsiteY11-904" fmla="*/ 1742635 h 1742635"/>
                <a:gd name="connsiteX12-905" fmla="*/ 2467294 w 4074941"/>
                <a:gd name="connsiteY12-906" fmla="*/ 148696 h 1742635"/>
                <a:gd name="connsiteX0-907" fmla="*/ 1728245 w 2494033"/>
                <a:gd name="connsiteY0-908" fmla="*/ 1185 h 1742635"/>
                <a:gd name="connsiteX1-909" fmla="*/ 1728245 w 2494033"/>
                <a:gd name="connsiteY1-910" fmla="*/ 155874 h 1742635"/>
                <a:gd name="connsiteX2-911" fmla="*/ 1590814 w 2494033"/>
                <a:gd name="connsiteY2-912" fmla="*/ 186677 h 1742635"/>
                <a:gd name="connsiteX3-913" fmla="*/ 157294 w 2494033"/>
                <a:gd name="connsiteY3-914" fmla="*/ 1712087 h 1742635"/>
                <a:gd name="connsiteX4-915" fmla="*/ 152632 w 2494033"/>
                <a:gd name="connsiteY4-916" fmla="*/ 1742635 h 1742635"/>
                <a:gd name="connsiteX5-917" fmla="*/ 0 w 2494033"/>
                <a:gd name="connsiteY5-918" fmla="*/ 1742635 h 1742635"/>
                <a:gd name="connsiteX6-919" fmla="*/ 9308 w 2494033"/>
                <a:gd name="connsiteY6-920" fmla="*/ 1681644 h 1742635"/>
                <a:gd name="connsiteX7-921" fmla="*/ 1551258 w 2494033"/>
                <a:gd name="connsiteY7-922" fmla="*/ 40854 h 1742635"/>
                <a:gd name="connsiteX8-923" fmla="*/ 1728245 w 2494033"/>
                <a:gd name="connsiteY8-924" fmla="*/ 1185 h 1742635"/>
                <a:gd name="connsiteX9-925" fmla="*/ 2467294 w 2494033"/>
                <a:gd name="connsiteY9-926" fmla="*/ 148696 h 1742635"/>
                <a:gd name="connsiteX10-927" fmla="*/ 2494033 w 2494033"/>
                <a:gd name="connsiteY10-928" fmla="*/ 0 h 1742635"/>
                <a:gd name="connsiteX11-929" fmla="*/ 2467294 w 2494033"/>
                <a:gd name="connsiteY11-930" fmla="*/ 148696 h 1742635"/>
                <a:gd name="connsiteX0-931" fmla="*/ 1728245 w 1728245"/>
                <a:gd name="connsiteY0-932" fmla="*/ 0 h 1741450"/>
                <a:gd name="connsiteX1-933" fmla="*/ 1728245 w 1728245"/>
                <a:gd name="connsiteY1-934" fmla="*/ 154689 h 1741450"/>
                <a:gd name="connsiteX2-935" fmla="*/ 1590814 w 1728245"/>
                <a:gd name="connsiteY2-936" fmla="*/ 185492 h 1741450"/>
                <a:gd name="connsiteX3-937" fmla="*/ 157294 w 1728245"/>
                <a:gd name="connsiteY3-938" fmla="*/ 1710902 h 1741450"/>
                <a:gd name="connsiteX4-939" fmla="*/ 152632 w 1728245"/>
                <a:gd name="connsiteY4-940" fmla="*/ 1741450 h 1741450"/>
                <a:gd name="connsiteX5-941" fmla="*/ 0 w 1728245"/>
                <a:gd name="connsiteY5-942" fmla="*/ 1741450 h 1741450"/>
                <a:gd name="connsiteX6-943" fmla="*/ 9308 w 1728245"/>
                <a:gd name="connsiteY6-944" fmla="*/ 1680459 h 1741450"/>
                <a:gd name="connsiteX7-945" fmla="*/ 1551258 w 1728245"/>
                <a:gd name="connsiteY7-946" fmla="*/ 39669 h 1741450"/>
                <a:gd name="connsiteX8-947" fmla="*/ 1728245 w 1728245"/>
                <a:gd name="connsiteY8-948" fmla="*/ 0 h 17414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728245" h="1741450">
                  <a:moveTo>
                    <a:pt x="1728245" y="0"/>
                  </a:moveTo>
                  <a:lnTo>
                    <a:pt x="1728245" y="154689"/>
                  </a:lnTo>
                  <a:lnTo>
                    <a:pt x="1590814" y="185492"/>
                  </a:lnTo>
                  <a:cubicBezTo>
                    <a:pt x="868518" y="380954"/>
                    <a:pt x="308597" y="971505"/>
                    <a:pt x="157294" y="1710902"/>
                  </a:cubicBezTo>
                  <a:lnTo>
                    <a:pt x="152632" y="1741450"/>
                  </a:lnTo>
                  <a:lnTo>
                    <a:pt x="0" y="1741450"/>
                  </a:lnTo>
                  <a:lnTo>
                    <a:pt x="9308" y="1680459"/>
                  </a:lnTo>
                  <a:cubicBezTo>
                    <a:pt x="172055" y="885136"/>
                    <a:pt x="774328" y="249916"/>
                    <a:pt x="1551258" y="39669"/>
                  </a:cubicBezTo>
                  <a:lnTo>
                    <a:pt x="1728245" y="0"/>
                  </a:lnTo>
                  <a:close/>
                </a:path>
              </a:pathLst>
            </a:custGeom>
            <a:solidFill>
              <a:srgbClr val="D809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latin typeface="思源黑体 CN Regular" panose="020B0500000000000000" pitchFamily="34" charset="-122"/>
                <a:ea typeface="思源黑体 CN Regular" panose="020B0500000000000000" pitchFamily="34" charset="-122"/>
                <a:cs typeface="+mn-cs"/>
              </a:endParaRPr>
            </a:p>
          </p:txBody>
        </p:sp>
        <p:sp>
          <p:nvSpPr>
            <p:cNvPr id="40" name="1"/>
            <p:cNvSpPr/>
            <p:nvPr>
              <p:custDataLst>
                <p:tags r:id="rId1"/>
              </p:custDataLst>
            </p:nvPr>
          </p:nvSpPr>
          <p:spPr bwMode="auto">
            <a:xfrm>
              <a:off x="10626" y="6962"/>
              <a:ext cx="761" cy="643"/>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rgbClr val="F6A89B"/>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black">
                    <a:lumMod val="85000"/>
                    <a:lumOff val="15000"/>
                  </a:prstClr>
                </a:solidFill>
                <a:effectLst/>
                <a:uLnTx/>
                <a:uFillTx/>
                <a:latin typeface="思源黑体 CN Regular" panose="020B0500000000000000" pitchFamily="34" charset="-122"/>
                <a:ea typeface="思源黑体 CN Regular" panose="020B0500000000000000" pitchFamily="34" charset="-122"/>
                <a:cs typeface="+mn-ea"/>
                <a:sym typeface="Arial" panose="020B0604020202090204" pitchFamily="34" charset="0"/>
              </a:endParaRPr>
            </a:p>
          </p:txBody>
        </p:sp>
        <p:sp>
          <p:nvSpPr>
            <p:cNvPr id="42" name="图表"/>
            <p:cNvSpPr>
              <a:spLocks noEditPoints="1"/>
            </p:cNvSpPr>
            <p:nvPr/>
          </p:nvSpPr>
          <p:spPr bwMode="auto">
            <a:xfrm>
              <a:off x="7696" y="4085"/>
              <a:ext cx="772" cy="627"/>
            </a:xfrm>
            <a:custGeom>
              <a:avLst/>
              <a:gdLst>
                <a:gd name="T0" fmla="*/ 139 w 276"/>
                <a:gd name="T1" fmla="*/ 161 h 239"/>
                <a:gd name="T2" fmla="*/ 111 w 276"/>
                <a:gd name="T3" fmla="*/ 161 h 239"/>
                <a:gd name="T4" fmla="*/ 111 w 276"/>
                <a:gd name="T5" fmla="*/ 190 h 239"/>
                <a:gd name="T6" fmla="*/ 139 w 276"/>
                <a:gd name="T7" fmla="*/ 190 h 239"/>
                <a:gd name="T8" fmla="*/ 139 w 276"/>
                <a:gd name="T9" fmla="*/ 161 h 239"/>
                <a:gd name="T10" fmla="*/ 63 w 276"/>
                <a:gd name="T11" fmla="*/ 112 h 239"/>
                <a:gd name="T12" fmla="*/ 137 w 276"/>
                <a:gd name="T13" fmla="*/ 38 h 239"/>
                <a:gd name="T14" fmla="*/ 210 w 276"/>
                <a:gd name="T15" fmla="*/ 112 h 239"/>
                <a:gd name="T16" fmla="*/ 63 w 276"/>
                <a:gd name="T17" fmla="*/ 112 h 239"/>
                <a:gd name="T18" fmla="*/ 137 w 276"/>
                <a:gd name="T19" fmla="*/ 0 h 239"/>
                <a:gd name="T20" fmla="*/ 127 w 276"/>
                <a:gd name="T21" fmla="*/ 10 h 239"/>
                <a:gd name="T22" fmla="*/ 21 w 276"/>
                <a:gd name="T23" fmla="*/ 116 h 239"/>
                <a:gd name="T24" fmla="*/ 0 w 276"/>
                <a:gd name="T25" fmla="*/ 140 h 239"/>
                <a:gd name="T26" fmla="*/ 56 w 276"/>
                <a:gd name="T27" fmla="*/ 140 h 239"/>
                <a:gd name="T28" fmla="*/ 56 w 276"/>
                <a:gd name="T29" fmla="*/ 239 h 239"/>
                <a:gd name="T30" fmla="*/ 85 w 276"/>
                <a:gd name="T31" fmla="*/ 239 h 239"/>
                <a:gd name="T32" fmla="*/ 85 w 276"/>
                <a:gd name="T33" fmla="*/ 140 h 239"/>
                <a:gd name="T34" fmla="*/ 184 w 276"/>
                <a:gd name="T35" fmla="*/ 140 h 239"/>
                <a:gd name="T36" fmla="*/ 184 w 276"/>
                <a:gd name="T37" fmla="*/ 239 h 239"/>
                <a:gd name="T38" fmla="*/ 213 w 276"/>
                <a:gd name="T39" fmla="*/ 239 h 239"/>
                <a:gd name="T40" fmla="*/ 213 w 276"/>
                <a:gd name="T41" fmla="*/ 140 h 239"/>
                <a:gd name="T42" fmla="*/ 276 w 276"/>
                <a:gd name="T43" fmla="*/ 140 h 239"/>
                <a:gd name="T44" fmla="*/ 253 w 276"/>
                <a:gd name="T45" fmla="*/ 116 h 239"/>
                <a:gd name="T46" fmla="*/ 146 w 276"/>
                <a:gd name="T47" fmla="*/ 10 h 239"/>
                <a:gd name="T48" fmla="*/ 137 w 276"/>
                <a:gd name="T49"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239">
                  <a:moveTo>
                    <a:pt x="139" y="161"/>
                  </a:moveTo>
                  <a:lnTo>
                    <a:pt x="111" y="161"/>
                  </a:lnTo>
                  <a:lnTo>
                    <a:pt x="111" y="190"/>
                  </a:lnTo>
                  <a:lnTo>
                    <a:pt x="139" y="190"/>
                  </a:lnTo>
                  <a:lnTo>
                    <a:pt x="139" y="161"/>
                  </a:lnTo>
                  <a:moveTo>
                    <a:pt x="63" y="112"/>
                  </a:moveTo>
                  <a:lnTo>
                    <a:pt x="137" y="38"/>
                  </a:lnTo>
                  <a:lnTo>
                    <a:pt x="210" y="112"/>
                  </a:lnTo>
                  <a:lnTo>
                    <a:pt x="63" y="112"/>
                  </a:lnTo>
                  <a:moveTo>
                    <a:pt x="137" y="0"/>
                  </a:moveTo>
                  <a:lnTo>
                    <a:pt x="127" y="10"/>
                  </a:lnTo>
                  <a:lnTo>
                    <a:pt x="21" y="116"/>
                  </a:lnTo>
                  <a:lnTo>
                    <a:pt x="0" y="140"/>
                  </a:lnTo>
                  <a:lnTo>
                    <a:pt x="56" y="140"/>
                  </a:lnTo>
                  <a:lnTo>
                    <a:pt x="56" y="239"/>
                  </a:lnTo>
                  <a:lnTo>
                    <a:pt x="85" y="239"/>
                  </a:lnTo>
                  <a:lnTo>
                    <a:pt x="85" y="140"/>
                  </a:lnTo>
                  <a:lnTo>
                    <a:pt x="184" y="140"/>
                  </a:lnTo>
                  <a:lnTo>
                    <a:pt x="184" y="239"/>
                  </a:lnTo>
                  <a:lnTo>
                    <a:pt x="213" y="239"/>
                  </a:lnTo>
                  <a:lnTo>
                    <a:pt x="213" y="140"/>
                  </a:lnTo>
                  <a:lnTo>
                    <a:pt x="276" y="140"/>
                  </a:lnTo>
                  <a:lnTo>
                    <a:pt x="253" y="116"/>
                  </a:lnTo>
                  <a:lnTo>
                    <a:pt x="146" y="10"/>
                  </a:lnTo>
                  <a:lnTo>
                    <a:pt x="137" y="0"/>
                  </a:lnTo>
                </a:path>
              </a:pathLst>
            </a:custGeom>
            <a:solidFill>
              <a:srgbClr val="F6A89B"/>
            </a:solidFill>
            <a:ln>
              <a:noFill/>
            </a:ln>
          </p:spPr>
          <p:txBody>
            <a:bodyPr vert="horz" wrap="square" lIns="91416" tIns="45708" rIns="91416" bIns="45708" numCol="1" anchor="t" anchorCtr="0" compatLnSpc="1"/>
            <a:p>
              <a:pPr>
                <a:defRPr/>
              </a:pPr>
              <a:endParaRPr lang="zh-CN" altLang="en-US" sz="4000" b="1" kern="0" dirty="0">
                <a:solidFill>
                  <a:prstClr val="white"/>
                </a:solidFill>
                <a:latin typeface="思源宋体 CN" panose="02020400000000000000" pitchFamily="18" charset="-122"/>
                <a:ea typeface="思源宋体 CN" panose="02020400000000000000"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dissolv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8" grpId="1"/>
      <p:bldP spid="7" grpId="0"/>
      <p:bldP spid="7" grpId="1"/>
      <p:bldP spid="8" grpId="0"/>
      <p:bldP spid="8" grpId="1"/>
      <p:bldP spid="41" grpId="0"/>
      <p:bldP spid="41"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矩形 12"/>
          <p:cNvSpPr/>
          <p:nvPr/>
        </p:nvSpPr>
        <p:spPr>
          <a:xfrm>
            <a:off x="-5715" y="188595"/>
            <a:ext cx="12195175" cy="610235"/>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5715" y="0"/>
            <a:ext cx="12224385" cy="770890"/>
          </a:xfrm>
          <a:prstGeom prst="rect">
            <a:avLst/>
          </a:prstGeom>
          <a:solidFill>
            <a:srgbClr val="C904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矩形: 圆角 140"/>
          <p:cNvSpPr/>
          <p:nvPr/>
        </p:nvSpPr>
        <p:spPr>
          <a:xfrm rot="2795114">
            <a:off x="-125982" y="304877"/>
            <a:ext cx="216287" cy="216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grpSp>
        <p:nvGrpSpPr>
          <p:cNvPr id="17" name="组合 16"/>
          <p:cNvGrpSpPr/>
          <p:nvPr/>
        </p:nvGrpSpPr>
        <p:grpSpPr>
          <a:xfrm>
            <a:off x="-352425" y="139700"/>
            <a:ext cx="715645" cy="712470"/>
            <a:chOff x="-241184" y="1443229"/>
            <a:chExt cx="6523016" cy="6483153"/>
          </a:xfrm>
          <a:solidFill>
            <a:srgbClr val="D70C11"/>
          </a:solidFill>
        </p:grpSpPr>
        <p:sp>
          <p:nvSpPr>
            <p:cNvPr id="56" name="任意多边形: 形状 55"/>
            <p:cNvSpPr/>
            <p:nvPr/>
          </p:nvSpPr>
          <p:spPr>
            <a:xfrm rot="18882546">
              <a:off x="2522707" y="-1320662"/>
              <a:ext cx="995234" cy="6523016"/>
            </a:xfrm>
            <a:custGeom>
              <a:avLst/>
              <a:gdLst>
                <a:gd name="connsiteX0" fmla="*/ 0 w 995234"/>
                <a:gd name="connsiteY0" fmla="*/ 0 h 6523016"/>
                <a:gd name="connsiteX1" fmla="*/ 995234 w 995234"/>
                <a:gd name="connsiteY1" fmla="*/ 1005392 h 6523016"/>
                <a:gd name="connsiteX2" fmla="*/ 995234 w 995234"/>
                <a:gd name="connsiteY2" fmla="*/ 6523016 h 6523016"/>
                <a:gd name="connsiteX3" fmla="*/ 0 w 995234"/>
                <a:gd name="connsiteY3" fmla="*/ 6523016 h 6523016"/>
              </a:gdLst>
              <a:ahLst/>
              <a:cxnLst>
                <a:cxn ang="0">
                  <a:pos x="connsiteX0" y="connsiteY0"/>
                </a:cxn>
                <a:cxn ang="0">
                  <a:pos x="connsiteX1" y="connsiteY1"/>
                </a:cxn>
                <a:cxn ang="0">
                  <a:pos x="connsiteX2" y="connsiteY2"/>
                </a:cxn>
                <a:cxn ang="0">
                  <a:pos x="connsiteX3" y="connsiteY3"/>
                </a:cxn>
              </a:cxnLst>
              <a:rect l="l" t="t" r="r" b="b"/>
              <a:pathLst>
                <a:path w="995234" h="6523016">
                  <a:moveTo>
                    <a:pt x="0" y="0"/>
                  </a:moveTo>
                  <a:lnTo>
                    <a:pt x="995234" y="1005392"/>
                  </a:lnTo>
                  <a:lnTo>
                    <a:pt x="995234" y="6523016"/>
                  </a:lnTo>
                  <a:lnTo>
                    <a:pt x="0" y="6523016"/>
                  </a:lnTo>
                  <a:close/>
                </a:path>
              </a:pathLst>
            </a:custGeom>
            <a:grpFill/>
            <a:ln>
              <a:noFill/>
            </a:ln>
            <a:effectLst>
              <a:outerShdw blurRad="317500" dist="25400" dir="18900000" sx="101000" sy="101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2" name="任意多边形: 形状 71"/>
            <p:cNvSpPr/>
            <p:nvPr/>
          </p:nvSpPr>
          <p:spPr>
            <a:xfrm rot="2646992">
              <a:off x="3051702" y="2828977"/>
              <a:ext cx="1004014" cy="5097405"/>
            </a:xfrm>
            <a:custGeom>
              <a:avLst/>
              <a:gdLst>
                <a:gd name="connsiteX0" fmla="*/ 0 w 1004014"/>
                <a:gd name="connsiteY0" fmla="*/ 0 h 5097405"/>
                <a:gd name="connsiteX1" fmla="*/ 1004014 w 1004014"/>
                <a:gd name="connsiteY1" fmla="*/ 0 h 5097405"/>
                <a:gd name="connsiteX2" fmla="*/ 1004014 w 1004014"/>
                <a:gd name="connsiteY2" fmla="*/ 4123886 h 5097405"/>
                <a:gd name="connsiteX3" fmla="*/ 0 w 1004014"/>
                <a:gd name="connsiteY3" fmla="*/ 5097405 h 5097405"/>
              </a:gdLst>
              <a:ahLst/>
              <a:cxnLst>
                <a:cxn ang="0">
                  <a:pos x="connsiteX0" y="connsiteY0"/>
                </a:cxn>
                <a:cxn ang="0">
                  <a:pos x="connsiteX1" y="connsiteY1"/>
                </a:cxn>
                <a:cxn ang="0">
                  <a:pos x="connsiteX2" y="connsiteY2"/>
                </a:cxn>
                <a:cxn ang="0">
                  <a:pos x="connsiteX3" y="connsiteY3"/>
                </a:cxn>
              </a:cxnLst>
              <a:rect l="l" t="t" r="r" b="b"/>
              <a:pathLst>
                <a:path w="1004014" h="5097405">
                  <a:moveTo>
                    <a:pt x="0" y="0"/>
                  </a:moveTo>
                  <a:lnTo>
                    <a:pt x="1004014" y="0"/>
                  </a:lnTo>
                  <a:lnTo>
                    <a:pt x="1004014" y="4123886"/>
                  </a:lnTo>
                  <a:lnTo>
                    <a:pt x="0" y="509740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0" name="文本框 99"/>
          <p:cNvSpPr txBox="1"/>
          <p:nvPr/>
        </p:nvSpPr>
        <p:spPr>
          <a:xfrm>
            <a:off x="370840" y="188595"/>
            <a:ext cx="11471275" cy="398780"/>
          </a:xfrm>
          <a:prstGeom prst="rect">
            <a:avLst/>
          </a:prstGeom>
          <a:noFill/>
          <a:ln w="9525">
            <a:noFill/>
          </a:ln>
        </p:spPr>
        <p:txBody>
          <a:bodyPr wrap="square">
            <a:spAutoFit/>
          </a:bodyPr>
          <a:p>
            <a:pPr indent="0"/>
            <a:r>
              <a:rPr lang="zh-CN"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着力落实关于碳达峰、碳中和的重大决策，全力打造天蓝地绿水秀的美丽河北</a:t>
            </a:r>
            <a:endParaRPr lang="zh-CN"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8" name="TextBox 24"/>
          <p:cNvSpPr txBox="1"/>
          <p:nvPr/>
        </p:nvSpPr>
        <p:spPr>
          <a:xfrm>
            <a:off x="517865" y="3958087"/>
            <a:ext cx="2468880" cy="368300"/>
          </a:xfrm>
          <a:prstGeom prst="rect">
            <a:avLst/>
          </a:prstGeom>
          <a:noFill/>
        </p:spPr>
        <p:txBody>
          <a:bodyPr wrap="none" rtlCol="0">
            <a:spAutoFit/>
          </a:bodyPr>
          <a:lstStyle/>
          <a:p>
            <a:pPr algn="r"/>
            <a:r>
              <a:rPr dirty="0">
                <a:latin typeface="微软雅黑" panose="020B0503020204020204" pitchFamily="34" charset="-122"/>
                <a:ea typeface="微软雅黑" panose="020B0503020204020204" pitchFamily="34" charset="-122"/>
                <a:cs typeface="微软雅黑" panose="020B0503020204020204" pitchFamily="34" charset="-122"/>
                <a:sym typeface="思源黑体 CN Light" panose="020B0300000000000000" pitchFamily="34" charset="-122"/>
              </a:rPr>
              <a:t>进一步抓好水污染治理</a:t>
            </a:r>
            <a:endParaRPr dirty="0">
              <a:latin typeface="微软雅黑" panose="020B0503020204020204" pitchFamily="34" charset="-122"/>
              <a:ea typeface="微软雅黑" panose="020B0503020204020204" pitchFamily="34" charset="-122"/>
              <a:cs typeface="微软雅黑" panose="020B0503020204020204" pitchFamily="34" charset="-122"/>
              <a:sym typeface="思源黑体 CN Light" panose="020B0300000000000000" pitchFamily="34" charset="-122"/>
            </a:endParaRPr>
          </a:p>
        </p:txBody>
      </p:sp>
      <p:sp>
        <p:nvSpPr>
          <p:cNvPr id="50" name="TextBox 24"/>
          <p:cNvSpPr txBox="1"/>
          <p:nvPr/>
        </p:nvSpPr>
        <p:spPr>
          <a:xfrm>
            <a:off x="670265" y="1923183"/>
            <a:ext cx="2240280" cy="368300"/>
          </a:xfrm>
          <a:prstGeom prst="rect">
            <a:avLst/>
          </a:prstGeom>
          <a:noFill/>
        </p:spPr>
        <p:txBody>
          <a:bodyPr wrap="none" rtlCol="0">
            <a:spAutoFit/>
          </a:bodyPr>
          <a:lstStyle/>
          <a:p>
            <a:pPr algn="r"/>
            <a:r>
              <a:rPr dirty="0">
                <a:latin typeface="微软雅黑" panose="020B0503020204020204" pitchFamily="34" charset="-122"/>
                <a:ea typeface="微软雅黑" panose="020B0503020204020204" pitchFamily="34" charset="-122"/>
                <a:cs typeface="微软雅黑" panose="020B0503020204020204" pitchFamily="34" charset="-122"/>
                <a:sym typeface="思源黑体 CN Light" panose="020B0300000000000000" pitchFamily="34" charset="-122"/>
              </a:rPr>
              <a:t>进一步抓好节能减排</a:t>
            </a:r>
            <a:endParaRPr dirty="0">
              <a:latin typeface="微软雅黑" panose="020B0503020204020204" pitchFamily="34" charset="-122"/>
              <a:ea typeface="微软雅黑" panose="020B0503020204020204" pitchFamily="34" charset="-122"/>
              <a:cs typeface="微软雅黑" panose="020B0503020204020204" pitchFamily="34" charset="-122"/>
              <a:sym typeface="思源黑体 CN Light" panose="020B0300000000000000" pitchFamily="34" charset="-122"/>
            </a:endParaRPr>
          </a:p>
        </p:txBody>
      </p:sp>
      <p:sp>
        <p:nvSpPr>
          <p:cNvPr id="52" name="TextBox 24"/>
          <p:cNvSpPr txBox="1"/>
          <p:nvPr/>
        </p:nvSpPr>
        <p:spPr>
          <a:xfrm>
            <a:off x="8762252" y="2903349"/>
            <a:ext cx="2697480" cy="368300"/>
          </a:xfrm>
          <a:prstGeom prst="rect">
            <a:avLst/>
          </a:prstGeom>
          <a:noFill/>
        </p:spPr>
        <p:txBody>
          <a:bodyPr wrap="none" rtlCol="0">
            <a:spAutoFit/>
          </a:bodyPr>
          <a:lstStyle/>
          <a:p>
            <a:pPr algn="r">
              <a:buClrTx/>
              <a:buSzTx/>
              <a:buFontTx/>
            </a:pPr>
            <a:r>
              <a:rPr dirty="0">
                <a:latin typeface="微软雅黑" panose="020B0503020204020204" pitchFamily="34" charset="-122"/>
                <a:ea typeface="微软雅黑" panose="020B0503020204020204" pitchFamily="34" charset="-122"/>
                <a:cs typeface="微软雅黑" panose="020B0503020204020204" pitchFamily="34" charset="-122"/>
                <a:sym typeface="思源黑体 CN Light" panose="020B0300000000000000" pitchFamily="34" charset="-122"/>
              </a:rPr>
              <a:t>进一步抓好大气污染治理</a:t>
            </a:r>
            <a:endParaRPr dirty="0">
              <a:latin typeface="微软雅黑" panose="020B0503020204020204" pitchFamily="34" charset="-122"/>
              <a:ea typeface="微软雅黑" panose="020B0503020204020204" pitchFamily="34" charset="-122"/>
              <a:cs typeface="微软雅黑" panose="020B0503020204020204" pitchFamily="34" charset="-122"/>
              <a:sym typeface="思源黑体 CN Light" panose="020B0300000000000000" pitchFamily="34" charset="-122"/>
            </a:endParaRPr>
          </a:p>
        </p:txBody>
      </p:sp>
      <p:sp>
        <p:nvSpPr>
          <p:cNvPr id="54" name="TextBox 24"/>
          <p:cNvSpPr txBox="1"/>
          <p:nvPr/>
        </p:nvSpPr>
        <p:spPr>
          <a:xfrm>
            <a:off x="8793367" y="4836289"/>
            <a:ext cx="2697480" cy="368300"/>
          </a:xfrm>
          <a:prstGeom prst="rect">
            <a:avLst/>
          </a:prstGeom>
          <a:noFill/>
        </p:spPr>
        <p:txBody>
          <a:bodyPr wrap="none" rtlCol="0">
            <a:spAutoFit/>
          </a:bodyPr>
          <a:lstStyle/>
          <a:p>
            <a:pPr algn="l"/>
            <a:r>
              <a:rPr dirty="0">
                <a:latin typeface="微软雅黑" panose="020B0503020204020204" pitchFamily="34" charset="-122"/>
                <a:ea typeface="微软雅黑" panose="020B0503020204020204" pitchFamily="34" charset="-122"/>
                <a:cs typeface="微软雅黑" panose="020B0503020204020204" pitchFamily="34" charset="-122"/>
                <a:sym typeface="思源黑体 CN Light" panose="020B0300000000000000" pitchFamily="34" charset="-122"/>
              </a:rPr>
              <a:t>进一步抓好土壤污染治理</a:t>
            </a:r>
            <a:endParaRPr dirty="0">
              <a:latin typeface="微软雅黑" panose="020B0503020204020204" pitchFamily="34" charset="-122"/>
              <a:ea typeface="微软雅黑" panose="020B0503020204020204" pitchFamily="34" charset="-122"/>
              <a:cs typeface="微软雅黑" panose="020B0503020204020204" pitchFamily="34" charset="-122"/>
              <a:sym typeface="思源黑体 CN Light" panose="020B0300000000000000" pitchFamily="34" charset="-122"/>
            </a:endParaRPr>
          </a:p>
        </p:txBody>
      </p:sp>
      <p:sp>
        <p:nvSpPr>
          <p:cNvPr id="5" name="矩形 4"/>
          <p:cNvSpPr/>
          <p:nvPr/>
        </p:nvSpPr>
        <p:spPr>
          <a:xfrm flipH="1">
            <a:off x="-53975" y="6525260"/>
            <a:ext cx="12332335" cy="360680"/>
          </a:xfrm>
          <a:prstGeom prst="rect">
            <a:avLst/>
          </a:prstGeom>
          <a:gradFill>
            <a:gsLst>
              <a:gs pos="0">
                <a:srgbClr val="D8090F"/>
              </a:gs>
              <a:gs pos="100000">
                <a:srgbClr val="C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3115945" y="1530985"/>
            <a:ext cx="5547360" cy="4333875"/>
            <a:chOff x="4907" y="2411"/>
            <a:chExt cx="8736" cy="6825"/>
          </a:xfrm>
        </p:grpSpPr>
        <p:sp>
          <p:nvSpPr>
            <p:cNvPr id="92" name="Isosceles Triangle 91"/>
            <p:cNvSpPr/>
            <p:nvPr/>
          </p:nvSpPr>
          <p:spPr>
            <a:xfrm rot="3600000" flipH="1">
              <a:off x="11542" y="4994"/>
              <a:ext cx="769" cy="663"/>
            </a:xfrm>
            <a:prstGeom prst="triangle">
              <a:avLst/>
            </a:prstGeom>
            <a:solidFill>
              <a:srgbClr val="F6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93" name="Donut 92"/>
            <p:cNvSpPr/>
            <p:nvPr/>
          </p:nvSpPr>
          <p:spPr>
            <a:xfrm flipH="1">
              <a:off x="10134" y="3881"/>
              <a:ext cx="2274" cy="2274"/>
            </a:xfrm>
            <a:prstGeom prst="donut">
              <a:avLst>
                <a:gd name="adj" fmla="val 1907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95" name="Round Same Side Corner Rectangle 94"/>
            <p:cNvSpPr/>
            <p:nvPr/>
          </p:nvSpPr>
          <p:spPr>
            <a:xfrm rot="16200000" flipH="1">
              <a:off x="12194" y="3782"/>
              <a:ext cx="703" cy="2196"/>
            </a:xfrm>
            <a:prstGeom prst="roundRect">
              <a:avLst/>
            </a:prstGeom>
            <a:solidFill>
              <a:srgbClr val="F6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99" name="Isosceles Triangle 98"/>
            <p:cNvSpPr/>
            <p:nvPr/>
          </p:nvSpPr>
          <p:spPr>
            <a:xfrm rot="3600000" flipH="1">
              <a:off x="11580" y="8100"/>
              <a:ext cx="769" cy="663"/>
            </a:xfrm>
            <a:prstGeom prst="triangle">
              <a:avLst/>
            </a:prstGeom>
            <a:solidFill>
              <a:srgbClr val="F6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6" name="Donut 99"/>
            <p:cNvSpPr/>
            <p:nvPr/>
          </p:nvSpPr>
          <p:spPr>
            <a:xfrm flipH="1">
              <a:off x="10218" y="6962"/>
              <a:ext cx="2274" cy="2274"/>
            </a:xfrm>
            <a:prstGeom prst="donut">
              <a:avLst>
                <a:gd name="adj" fmla="val 1907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102" name="Round Same Side Corner Rectangle 101"/>
            <p:cNvSpPr/>
            <p:nvPr/>
          </p:nvSpPr>
          <p:spPr>
            <a:xfrm rot="16200000" flipH="1">
              <a:off x="12195" y="6911"/>
              <a:ext cx="703" cy="2113"/>
            </a:xfrm>
            <a:prstGeom prst="roundRect">
              <a:avLst/>
            </a:prstGeom>
            <a:solidFill>
              <a:srgbClr val="F6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cxnSp>
          <p:nvCxnSpPr>
            <p:cNvPr id="109" name="Straight Connector 108"/>
            <p:cNvCxnSpPr/>
            <p:nvPr/>
          </p:nvCxnSpPr>
          <p:spPr>
            <a:xfrm>
              <a:off x="8355" y="3587"/>
              <a:ext cx="1897" cy="985"/>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8355" y="5464"/>
              <a:ext cx="1897" cy="983"/>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8355" y="6838"/>
              <a:ext cx="1897" cy="984"/>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5" name="Isosceles Triangle 114"/>
            <p:cNvSpPr/>
            <p:nvPr/>
          </p:nvSpPr>
          <p:spPr>
            <a:xfrm rot="18000000">
              <a:off x="6221" y="3549"/>
              <a:ext cx="769" cy="663"/>
            </a:xfrm>
            <a:prstGeom prst="triangle">
              <a:avLst/>
            </a:prstGeom>
            <a:solidFill>
              <a:srgbClr val="F6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116" name="Donut 115"/>
            <p:cNvSpPr/>
            <p:nvPr/>
          </p:nvSpPr>
          <p:spPr>
            <a:xfrm>
              <a:off x="6078" y="2411"/>
              <a:ext cx="2274" cy="2274"/>
            </a:xfrm>
            <a:prstGeom prst="donut">
              <a:avLst>
                <a:gd name="adj" fmla="val 1907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118" name="Round Same Side Corner Rectangle 117"/>
            <p:cNvSpPr/>
            <p:nvPr/>
          </p:nvSpPr>
          <p:spPr>
            <a:xfrm rot="16200000">
              <a:off x="5645" y="2292"/>
              <a:ext cx="703" cy="2177"/>
            </a:xfrm>
            <a:prstGeom prst="round2SameRect">
              <a:avLst/>
            </a:prstGeom>
            <a:solidFill>
              <a:srgbClr val="F6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122" name="Isosceles Triangle 121"/>
            <p:cNvSpPr/>
            <p:nvPr/>
          </p:nvSpPr>
          <p:spPr>
            <a:xfrm rot="18000000">
              <a:off x="6267" y="6690"/>
              <a:ext cx="769" cy="663"/>
            </a:xfrm>
            <a:prstGeom prst="triangle">
              <a:avLst/>
            </a:prstGeom>
            <a:solidFill>
              <a:srgbClr val="F6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123" name="Donut 122"/>
            <p:cNvSpPr/>
            <p:nvPr/>
          </p:nvSpPr>
          <p:spPr>
            <a:xfrm>
              <a:off x="6078" y="5577"/>
              <a:ext cx="2274" cy="2274"/>
            </a:xfrm>
            <a:prstGeom prst="donut">
              <a:avLst>
                <a:gd name="adj" fmla="val 1907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125" name="Round Same Side Corner Rectangle 124"/>
            <p:cNvSpPr/>
            <p:nvPr/>
          </p:nvSpPr>
          <p:spPr>
            <a:xfrm rot="16200000">
              <a:off x="5668" y="5410"/>
              <a:ext cx="703" cy="2224"/>
            </a:xfrm>
            <a:prstGeom prst="round2SameRect">
              <a:avLst/>
            </a:prstGeom>
            <a:solidFill>
              <a:srgbClr val="F6A8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16" name="Freeform 6"/>
            <p:cNvSpPr>
              <a:spLocks noChangeAspect="1" noEditPoints="1"/>
            </p:cNvSpPr>
            <p:nvPr/>
          </p:nvSpPr>
          <p:spPr bwMode="auto">
            <a:xfrm>
              <a:off x="5066" y="6307"/>
              <a:ext cx="412" cy="439"/>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bg1"/>
            </a:solidFill>
            <a:ln>
              <a:noFill/>
            </a:ln>
          </p:spPr>
          <p:txBody>
            <a:bodyPr vert="horz" wrap="square" lIns="105467" tIns="52732" rIns="105467" bIns="52732" numCol="1" anchor="t" anchorCtr="0" compatLnSpc="1"/>
            <a:p>
              <a:pPr>
                <a:lnSpc>
                  <a:spcPct val="130000"/>
                </a:lnSpc>
              </a:pPr>
              <a:endParaRPr lang="en-US" sz="2075" dirty="0">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213" name="Freeform 226"/>
            <p:cNvSpPr/>
            <p:nvPr/>
          </p:nvSpPr>
          <p:spPr bwMode="auto">
            <a:xfrm>
              <a:off x="13004" y="4733"/>
              <a:ext cx="444" cy="287"/>
            </a:xfrm>
            <a:custGeom>
              <a:avLst/>
              <a:gdLst>
                <a:gd name="T0" fmla="*/ 304 w 400"/>
                <a:gd name="T1" fmla="*/ 73 h 260"/>
                <a:gd name="T2" fmla="*/ 288 w 400"/>
                <a:gd name="T3" fmla="*/ 74 h 260"/>
                <a:gd name="T4" fmla="*/ 186 w 400"/>
                <a:gd name="T5" fmla="*/ 0 h 260"/>
                <a:gd name="T6" fmla="*/ 80 w 400"/>
                <a:gd name="T7" fmla="*/ 104 h 260"/>
                <a:gd name="T8" fmla="*/ 81 w 400"/>
                <a:gd name="T9" fmla="*/ 119 h 260"/>
                <a:gd name="T10" fmla="*/ 72 w 400"/>
                <a:gd name="T11" fmla="*/ 118 h 260"/>
                <a:gd name="T12" fmla="*/ 0 w 400"/>
                <a:gd name="T13" fmla="*/ 189 h 260"/>
                <a:gd name="T14" fmla="*/ 72 w 400"/>
                <a:gd name="T15" fmla="*/ 260 h 260"/>
                <a:gd name="T16" fmla="*/ 304 w 400"/>
                <a:gd name="T17" fmla="*/ 260 h 260"/>
                <a:gd name="T18" fmla="*/ 400 w 400"/>
                <a:gd name="T19" fmla="*/ 166 h 260"/>
                <a:gd name="T20" fmla="*/ 304 w 400"/>
                <a:gd name="T21" fmla="*/ 7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304" y="260"/>
                    <a:pt x="304" y="260"/>
                    <a:pt x="304" y="260"/>
                  </a:cubicBezTo>
                  <a:cubicBezTo>
                    <a:pt x="357" y="260"/>
                    <a:pt x="400" y="218"/>
                    <a:pt x="400" y="166"/>
                  </a:cubicBezTo>
                  <a:cubicBezTo>
                    <a:pt x="400" y="115"/>
                    <a:pt x="357" y="73"/>
                    <a:pt x="304" y="73"/>
                  </a:cubicBezTo>
                  <a:close/>
                </a:path>
              </a:pathLst>
            </a:custGeom>
            <a:solidFill>
              <a:schemeClr val="bg1"/>
            </a:solidFill>
            <a:ln>
              <a:noFill/>
            </a:ln>
          </p:spPr>
          <p:txBody>
            <a:bodyPr vert="horz" wrap="square" lIns="57150" tIns="28575" rIns="57150" bIns="28575" numCol="1" anchor="t" anchorCtr="0" compatLnSpc="1"/>
            <a:p>
              <a:endParaRPr lang="en-AU" sz="1180"/>
            </a:p>
          </p:txBody>
        </p:sp>
        <p:sp>
          <p:nvSpPr>
            <p:cNvPr id="10" name="ï$ľîdè"/>
            <p:cNvSpPr/>
            <p:nvPr/>
          </p:nvSpPr>
          <p:spPr bwMode="auto">
            <a:xfrm>
              <a:off x="5014" y="3132"/>
              <a:ext cx="517" cy="517"/>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anchor="ctr"/>
            <a:p>
              <a:pPr algn="ctr"/>
              <a:endParaRPr>
                <a:latin typeface="字魂35号-经典雅黑" panose="00000500000000000000" pitchFamily="2" charset="-122"/>
                <a:ea typeface="字魂35号-经典雅黑" panose="00000500000000000000" pitchFamily="2" charset="-122"/>
                <a:sym typeface="字魂35号-经典雅黑" panose="00000500000000000000" pitchFamily="2" charset="-122"/>
              </a:endParaRPr>
            </a:p>
          </p:txBody>
        </p:sp>
        <p:sp>
          <p:nvSpPr>
            <p:cNvPr id="108" name="Freeform 39"/>
            <p:cNvSpPr/>
            <p:nvPr/>
          </p:nvSpPr>
          <p:spPr bwMode="auto">
            <a:xfrm>
              <a:off x="12978" y="7781"/>
              <a:ext cx="470" cy="392"/>
            </a:xfrm>
            <a:custGeom>
              <a:avLst/>
              <a:gdLst>
                <a:gd name="T0" fmla="*/ 99 w 400"/>
                <a:gd name="T1" fmla="*/ 60 h 334"/>
                <a:gd name="T2" fmla="*/ 30 w 400"/>
                <a:gd name="T3" fmla="*/ 203 h 334"/>
                <a:gd name="T4" fmla="*/ 276 w 400"/>
                <a:gd name="T5" fmla="*/ 92 h 334"/>
                <a:gd name="T6" fmla="*/ 5 w 400"/>
                <a:gd name="T7" fmla="*/ 308 h 334"/>
                <a:gd name="T8" fmla="*/ 34 w 400"/>
                <a:gd name="T9" fmla="*/ 321 h 334"/>
                <a:gd name="T10" fmla="*/ 79 w 400"/>
                <a:gd name="T11" fmla="*/ 250 h 334"/>
                <a:gd name="T12" fmla="*/ 233 w 400"/>
                <a:gd name="T13" fmla="*/ 248 h 334"/>
                <a:gd name="T14" fmla="*/ 379 w 400"/>
                <a:gd name="T15" fmla="*/ 58 h 334"/>
                <a:gd name="T16" fmla="*/ 99 w 400"/>
                <a:gd name="T17" fmla="*/ 6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0" h="334">
                  <a:moveTo>
                    <a:pt x="99" y="60"/>
                  </a:moveTo>
                  <a:cubicBezTo>
                    <a:pt x="23" y="104"/>
                    <a:pt x="27" y="177"/>
                    <a:pt x="30" y="203"/>
                  </a:cubicBezTo>
                  <a:cubicBezTo>
                    <a:pt x="128" y="86"/>
                    <a:pt x="276" y="92"/>
                    <a:pt x="276" y="92"/>
                  </a:cubicBezTo>
                  <a:cubicBezTo>
                    <a:pt x="276" y="92"/>
                    <a:pt x="67" y="164"/>
                    <a:pt x="5" y="308"/>
                  </a:cubicBezTo>
                  <a:cubicBezTo>
                    <a:pt x="0" y="319"/>
                    <a:pt x="28" y="334"/>
                    <a:pt x="34" y="321"/>
                  </a:cubicBezTo>
                  <a:cubicBezTo>
                    <a:pt x="53" y="281"/>
                    <a:pt x="79" y="250"/>
                    <a:pt x="79" y="250"/>
                  </a:cubicBezTo>
                  <a:cubicBezTo>
                    <a:pt x="118" y="265"/>
                    <a:pt x="185" y="282"/>
                    <a:pt x="233" y="248"/>
                  </a:cubicBezTo>
                  <a:cubicBezTo>
                    <a:pt x="296" y="204"/>
                    <a:pt x="289" y="106"/>
                    <a:pt x="379" y="58"/>
                  </a:cubicBezTo>
                  <a:cubicBezTo>
                    <a:pt x="400" y="47"/>
                    <a:pt x="203" y="0"/>
                    <a:pt x="99" y="60"/>
                  </a:cubicBezTo>
                  <a:close/>
                </a:path>
              </a:pathLst>
            </a:custGeom>
            <a:solidFill>
              <a:schemeClr val="bg1"/>
            </a:solidFill>
            <a:ln>
              <a:noFill/>
            </a:ln>
          </p:spPr>
          <p:txBody>
            <a:bodyPr vert="horz" wrap="square" lIns="57150" tIns="28575" rIns="57150" bIns="28575" numCol="1" anchor="t" anchorCtr="0" compatLnSpc="1"/>
            <a:p>
              <a:endParaRPr lang="en-AU" sz="1180"/>
            </a:p>
          </p:txBody>
        </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p:tgtEl>
                                          <p:spTgt spid="50"/>
                                        </p:tgtEl>
                                        <p:attrNameLst>
                                          <p:attrName>ppt_y</p:attrName>
                                        </p:attrNameLst>
                                      </p:cBhvr>
                                      <p:tavLst>
                                        <p:tav tm="0">
                                          <p:val>
                                            <p:strVal val="#ppt_y+#ppt_h*1.125000"/>
                                          </p:val>
                                        </p:tav>
                                        <p:tav tm="100000">
                                          <p:val>
                                            <p:strVal val="#ppt_y"/>
                                          </p:val>
                                        </p:tav>
                                      </p:tavLst>
                                    </p:anim>
                                    <p:animEffect transition="in" filter="wipe(up)">
                                      <p:cBhvr>
                                        <p:cTn id="8" dur="500"/>
                                        <p:tgtEl>
                                          <p:spTgt spid="5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500"/>
                                        <p:tgtEl>
                                          <p:spTgt spid="52"/>
                                        </p:tgtEl>
                                        <p:attrNameLst>
                                          <p:attrName>ppt_y</p:attrName>
                                        </p:attrNameLst>
                                      </p:cBhvr>
                                      <p:tavLst>
                                        <p:tav tm="0">
                                          <p:val>
                                            <p:strVal val="#ppt_y+#ppt_h*1.125000"/>
                                          </p:val>
                                        </p:tav>
                                        <p:tav tm="100000">
                                          <p:val>
                                            <p:strVal val="#ppt_y"/>
                                          </p:val>
                                        </p:tav>
                                      </p:tavLst>
                                    </p:anim>
                                    <p:animEffect transition="in" filter="wipe(up)">
                                      <p:cBhvr>
                                        <p:cTn id="14" dur="500"/>
                                        <p:tgtEl>
                                          <p:spTgt spid="5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p:tgtEl>
                                          <p:spTgt spid="48"/>
                                        </p:tgtEl>
                                        <p:attrNameLst>
                                          <p:attrName>ppt_y</p:attrName>
                                        </p:attrNameLst>
                                      </p:cBhvr>
                                      <p:tavLst>
                                        <p:tav tm="0">
                                          <p:val>
                                            <p:strVal val="#ppt_y+#ppt_h*1.125000"/>
                                          </p:val>
                                        </p:tav>
                                        <p:tav tm="100000">
                                          <p:val>
                                            <p:strVal val="#ppt_y"/>
                                          </p:val>
                                        </p:tav>
                                      </p:tavLst>
                                    </p:anim>
                                    <p:animEffect transition="in" filter="wipe(up)">
                                      <p:cBhvr>
                                        <p:cTn id="20" dur="5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4"/>
                                        </p:tgtEl>
                                        <p:attrNameLst>
                                          <p:attrName>style.visibility</p:attrName>
                                        </p:attrNameLst>
                                      </p:cBhvr>
                                      <p:to>
                                        <p:strVal val="visible"/>
                                      </p:to>
                                    </p:set>
                                    <p:anim calcmode="lin" valueType="num">
                                      <p:cBhvr additive="base">
                                        <p:cTn id="25" dur="500"/>
                                        <p:tgtEl>
                                          <p:spTgt spid="54"/>
                                        </p:tgtEl>
                                        <p:attrNameLst>
                                          <p:attrName>ppt_y</p:attrName>
                                        </p:attrNameLst>
                                      </p:cBhvr>
                                      <p:tavLst>
                                        <p:tav tm="0">
                                          <p:val>
                                            <p:strVal val="#ppt_y+#ppt_h*1.125000"/>
                                          </p:val>
                                        </p:tav>
                                        <p:tav tm="100000">
                                          <p:val>
                                            <p:strVal val="#ppt_y"/>
                                          </p:val>
                                        </p:tav>
                                      </p:tavLst>
                                    </p:anim>
                                    <p:animEffect transition="in" filter="wipe(up)">
                                      <p:cBhvr>
                                        <p:cTn id="2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2" grpId="1"/>
      <p:bldP spid="48" grpId="0"/>
      <p:bldP spid="48" grpId="1"/>
      <p:bldP spid="54" grpId="0"/>
      <p:bldP spid="54" grpId="1"/>
      <p:bldP spid="50" grpId="0"/>
      <p:bldP spid="50"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矩形 12"/>
          <p:cNvSpPr/>
          <p:nvPr/>
        </p:nvSpPr>
        <p:spPr>
          <a:xfrm>
            <a:off x="-5715" y="188595"/>
            <a:ext cx="12195175" cy="610235"/>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5715" y="0"/>
            <a:ext cx="12224385" cy="770890"/>
          </a:xfrm>
          <a:prstGeom prst="rect">
            <a:avLst/>
          </a:prstGeom>
          <a:solidFill>
            <a:srgbClr val="C904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8" name="矩形 17"/>
          <p:cNvSpPr/>
          <p:nvPr/>
        </p:nvSpPr>
        <p:spPr>
          <a:xfrm flipH="1">
            <a:off x="-24765" y="6525895"/>
            <a:ext cx="12228830" cy="360680"/>
          </a:xfrm>
          <a:prstGeom prst="rect">
            <a:avLst/>
          </a:prstGeom>
          <a:solidFill>
            <a:srgbClr val="C90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矩形: 圆角 140"/>
          <p:cNvSpPr/>
          <p:nvPr/>
        </p:nvSpPr>
        <p:spPr>
          <a:xfrm rot="2795114">
            <a:off x="-125982" y="304877"/>
            <a:ext cx="216287" cy="216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grpSp>
        <p:nvGrpSpPr>
          <p:cNvPr id="17" name="组合 16"/>
          <p:cNvGrpSpPr/>
          <p:nvPr/>
        </p:nvGrpSpPr>
        <p:grpSpPr>
          <a:xfrm>
            <a:off x="-352425" y="139700"/>
            <a:ext cx="715645" cy="712470"/>
            <a:chOff x="-241184" y="1443229"/>
            <a:chExt cx="6523016" cy="6483153"/>
          </a:xfrm>
          <a:solidFill>
            <a:srgbClr val="D70C11"/>
          </a:solidFill>
        </p:grpSpPr>
        <p:sp>
          <p:nvSpPr>
            <p:cNvPr id="56" name="任意多边形: 形状 55"/>
            <p:cNvSpPr/>
            <p:nvPr/>
          </p:nvSpPr>
          <p:spPr>
            <a:xfrm rot="18882546">
              <a:off x="2522707" y="-1320662"/>
              <a:ext cx="995234" cy="6523016"/>
            </a:xfrm>
            <a:custGeom>
              <a:avLst/>
              <a:gdLst>
                <a:gd name="connsiteX0" fmla="*/ 0 w 995234"/>
                <a:gd name="connsiteY0" fmla="*/ 0 h 6523016"/>
                <a:gd name="connsiteX1" fmla="*/ 995234 w 995234"/>
                <a:gd name="connsiteY1" fmla="*/ 1005392 h 6523016"/>
                <a:gd name="connsiteX2" fmla="*/ 995234 w 995234"/>
                <a:gd name="connsiteY2" fmla="*/ 6523016 h 6523016"/>
                <a:gd name="connsiteX3" fmla="*/ 0 w 995234"/>
                <a:gd name="connsiteY3" fmla="*/ 6523016 h 6523016"/>
              </a:gdLst>
              <a:ahLst/>
              <a:cxnLst>
                <a:cxn ang="0">
                  <a:pos x="connsiteX0" y="connsiteY0"/>
                </a:cxn>
                <a:cxn ang="0">
                  <a:pos x="connsiteX1" y="connsiteY1"/>
                </a:cxn>
                <a:cxn ang="0">
                  <a:pos x="connsiteX2" y="connsiteY2"/>
                </a:cxn>
                <a:cxn ang="0">
                  <a:pos x="connsiteX3" y="connsiteY3"/>
                </a:cxn>
              </a:cxnLst>
              <a:rect l="l" t="t" r="r" b="b"/>
              <a:pathLst>
                <a:path w="995234" h="6523016">
                  <a:moveTo>
                    <a:pt x="0" y="0"/>
                  </a:moveTo>
                  <a:lnTo>
                    <a:pt x="995234" y="1005392"/>
                  </a:lnTo>
                  <a:lnTo>
                    <a:pt x="995234" y="6523016"/>
                  </a:lnTo>
                  <a:lnTo>
                    <a:pt x="0" y="6523016"/>
                  </a:lnTo>
                  <a:close/>
                </a:path>
              </a:pathLst>
            </a:custGeom>
            <a:grpFill/>
            <a:ln>
              <a:noFill/>
            </a:ln>
            <a:effectLst>
              <a:outerShdw blurRad="317500" dist="25400" dir="18900000" sx="101000" sy="101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2" name="任意多边形: 形状 71"/>
            <p:cNvSpPr/>
            <p:nvPr/>
          </p:nvSpPr>
          <p:spPr>
            <a:xfrm rot="2646992">
              <a:off x="3051702" y="2828977"/>
              <a:ext cx="1004014" cy="5097405"/>
            </a:xfrm>
            <a:custGeom>
              <a:avLst/>
              <a:gdLst>
                <a:gd name="connsiteX0" fmla="*/ 0 w 1004014"/>
                <a:gd name="connsiteY0" fmla="*/ 0 h 5097405"/>
                <a:gd name="connsiteX1" fmla="*/ 1004014 w 1004014"/>
                <a:gd name="connsiteY1" fmla="*/ 0 h 5097405"/>
                <a:gd name="connsiteX2" fmla="*/ 1004014 w 1004014"/>
                <a:gd name="connsiteY2" fmla="*/ 4123886 h 5097405"/>
                <a:gd name="connsiteX3" fmla="*/ 0 w 1004014"/>
                <a:gd name="connsiteY3" fmla="*/ 5097405 h 5097405"/>
              </a:gdLst>
              <a:ahLst/>
              <a:cxnLst>
                <a:cxn ang="0">
                  <a:pos x="connsiteX0" y="connsiteY0"/>
                </a:cxn>
                <a:cxn ang="0">
                  <a:pos x="connsiteX1" y="connsiteY1"/>
                </a:cxn>
                <a:cxn ang="0">
                  <a:pos x="connsiteX2" y="connsiteY2"/>
                </a:cxn>
                <a:cxn ang="0">
                  <a:pos x="connsiteX3" y="connsiteY3"/>
                </a:cxn>
              </a:cxnLst>
              <a:rect l="l" t="t" r="r" b="b"/>
              <a:pathLst>
                <a:path w="1004014" h="5097405">
                  <a:moveTo>
                    <a:pt x="0" y="0"/>
                  </a:moveTo>
                  <a:lnTo>
                    <a:pt x="1004014" y="0"/>
                  </a:lnTo>
                  <a:lnTo>
                    <a:pt x="1004014" y="4123886"/>
                  </a:lnTo>
                  <a:lnTo>
                    <a:pt x="0" y="509740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 name="形状"/>
          <p:cNvSpPr>
            <a:spLocks noChangeAspect="1" noChangeArrowheads="1" noTextEdit="1"/>
          </p:cNvSpPr>
          <p:nvPr/>
        </p:nvSpPr>
        <p:spPr bwMode="auto">
          <a:xfrm>
            <a:off x="1636295" y="2008190"/>
            <a:ext cx="8919411" cy="438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defTabSz="457200"/>
            <a:endParaRPr lang="zh-CN" altLang="en-US" dirty="0">
              <a:solidFill>
                <a:prstClr val="black"/>
              </a:solidFill>
              <a:latin typeface="思源宋体 CN" panose="02020400000000000000" pitchFamily="18" charset="-122"/>
              <a:ea typeface="思源宋体 CN" panose="02020400000000000000" pitchFamily="18" charset="-122"/>
            </a:endParaRPr>
          </a:p>
        </p:txBody>
      </p:sp>
      <p:sp>
        <p:nvSpPr>
          <p:cNvPr id="100" name="文本框 99"/>
          <p:cNvSpPr txBox="1"/>
          <p:nvPr/>
        </p:nvSpPr>
        <p:spPr>
          <a:xfrm>
            <a:off x="370840" y="188595"/>
            <a:ext cx="11471275" cy="398780"/>
          </a:xfrm>
          <a:prstGeom prst="rect">
            <a:avLst/>
          </a:prstGeom>
          <a:noFill/>
          <a:ln w="9525">
            <a:noFill/>
          </a:ln>
        </p:spPr>
        <p:txBody>
          <a:bodyPr wrap="square">
            <a:spAutoFit/>
          </a:bodyPr>
          <a:p>
            <a:pPr indent="0"/>
            <a:r>
              <a:rPr lang="zh-CN"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着力统筹发展和安全，有效防范化解各类经济社会风险</a:t>
            </a:r>
            <a:endParaRPr lang="zh-CN" sz="20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01" name="组合 100"/>
          <p:cNvGrpSpPr/>
          <p:nvPr/>
        </p:nvGrpSpPr>
        <p:grpSpPr>
          <a:xfrm>
            <a:off x="4650770" y="2130220"/>
            <a:ext cx="2764375" cy="2763119"/>
            <a:chOff x="4650770" y="2201975"/>
            <a:chExt cx="2764375" cy="2763119"/>
          </a:xfrm>
        </p:grpSpPr>
        <p:sp>
          <p:nvSpPr>
            <p:cNvPr id="78" name="形状"/>
            <p:cNvSpPr/>
            <p:nvPr/>
          </p:nvSpPr>
          <p:spPr bwMode="auto">
            <a:xfrm>
              <a:off x="4650770" y="2201976"/>
              <a:ext cx="1649343" cy="1649343"/>
            </a:xfrm>
            <a:custGeom>
              <a:avLst/>
              <a:gdLst>
                <a:gd name="T0" fmla="*/ 1315 w 1315"/>
                <a:gd name="T1" fmla="*/ 657 h 1315"/>
                <a:gd name="T2" fmla="*/ 1204 w 1315"/>
                <a:gd name="T3" fmla="*/ 768 h 1315"/>
                <a:gd name="T4" fmla="*/ 1101 w 1315"/>
                <a:gd name="T5" fmla="*/ 665 h 1315"/>
                <a:gd name="T6" fmla="*/ 1111 w 1315"/>
                <a:gd name="T7" fmla="*/ 657 h 1315"/>
                <a:gd name="T8" fmla="*/ 1101 w 1315"/>
                <a:gd name="T9" fmla="*/ 650 h 1315"/>
                <a:gd name="T10" fmla="*/ 1000 w 1315"/>
                <a:gd name="T11" fmla="*/ 547 h 1315"/>
                <a:gd name="T12" fmla="*/ 658 w 1315"/>
                <a:gd name="T13" fmla="*/ 205 h 1315"/>
                <a:gd name="T14" fmla="*/ 205 w 1315"/>
                <a:gd name="T15" fmla="*/ 657 h 1315"/>
                <a:gd name="T16" fmla="*/ 547 w 1315"/>
                <a:gd name="T17" fmla="*/ 999 h 1315"/>
                <a:gd name="T18" fmla="*/ 446 w 1315"/>
                <a:gd name="T19" fmla="*/ 1103 h 1315"/>
                <a:gd name="T20" fmla="*/ 0 w 1315"/>
                <a:gd name="T21" fmla="*/ 657 h 1315"/>
                <a:gd name="T22" fmla="*/ 658 w 1315"/>
                <a:gd name="T23" fmla="*/ 0 h 1315"/>
                <a:gd name="T24" fmla="*/ 1101 w 1315"/>
                <a:gd name="T25" fmla="*/ 445 h 1315"/>
                <a:gd name="T26" fmla="*/ 1204 w 1315"/>
                <a:gd name="T27" fmla="*/ 547 h 1315"/>
                <a:gd name="T28" fmla="*/ 1315 w 1315"/>
                <a:gd name="T29" fmla="*/ 657 h 1315"/>
                <a:gd name="T30" fmla="*/ 769 w 1315"/>
                <a:gd name="T31" fmla="*/ 999 h 1315"/>
                <a:gd name="T32" fmla="*/ 665 w 1315"/>
                <a:gd name="T33" fmla="*/ 1103 h 1315"/>
                <a:gd name="T34" fmla="*/ 658 w 1315"/>
                <a:gd name="T35" fmla="*/ 1110 h 1315"/>
                <a:gd name="T36" fmla="*/ 650 w 1315"/>
                <a:gd name="T37" fmla="*/ 1103 h 1315"/>
                <a:gd name="T38" fmla="*/ 547 w 1315"/>
                <a:gd name="T39" fmla="*/ 1204 h 1315"/>
                <a:gd name="T40" fmla="*/ 658 w 1315"/>
                <a:gd name="T41" fmla="*/ 1315 h 1315"/>
                <a:gd name="T42" fmla="*/ 769 w 1315"/>
                <a:gd name="T43" fmla="*/ 1204 h 1315"/>
                <a:gd name="T44" fmla="*/ 870 w 1315"/>
                <a:gd name="T45" fmla="*/ 1103 h 1315"/>
                <a:gd name="T46" fmla="*/ 1101 w 1315"/>
                <a:gd name="T47" fmla="*/ 869 h 1315"/>
                <a:gd name="T48" fmla="*/ 1000 w 1315"/>
                <a:gd name="T49" fmla="*/ 768 h 1315"/>
                <a:gd name="T50" fmla="*/ 769 w 1315"/>
                <a:gd name="T51" fmla="*/ 999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5" h="1315">
                  <a:moveTo>
                    <a:pt x="1315" y="657"/>
                  </a:moveTo>
                  <a:lnTo>
                    <a:pt x="1204" y="768"/>
                  </a:lnTo>
                  <a:lnTo>
                    <a:pt x="1101" y="665"/>
                  </a:lnTo>
                  <a:lnTo>
                    <a:pt x="1111" y="657"/>
                  </a:lnTo>
                  <a:lnTo>
                    <a:pt x="1101" y="650"/>
                  </a:lnTo>
                  <a:lnTo>
                    <a:pt x="1000" y="547"/>
                  </a:lnTo>
                  <a:lnTo>
                    <a:pt x="658" y="205"/>
                  </a:lnTo>
                  <a:lnTo>
                    <a:pt x="205" y="657"/>
                  </a:lnTo>
                  <a:lnTo>
                    <a:pt x="547" y="999"/>
                  </a:lnTo>
                  <a:lnTo>
                    <a:pt x="446" y="1103"/>
                  </a:lnTo>
                  <a:lnTo>
                    <a:pt x="0" y="657"/>
                  </a:lnTo>
                  <a:lnTo>
                    <a:pt x="658" y="0"/>
                  </a:lnTo>
                  <a:lnTo>
                    <a:pt x="1101" y="445"/>
                  </a:lnTo>
                  <a:lnTo>
                    <a:pt x="1204" y="547"/>
                  </a:lnTo>
                  <a:lnTo>
                    <a:pt x="1315" y="657"/>
                  </a:lnTo>
                  <a:close/>
                  <a:moveTo>
                    <a:pt x="769" y="999"/>
                  </a:moveTo>
                  <a:lnTo>
                    <a:pt x="665" y="1103"/>
                  </a:lnTo>
                  <a:lnTo>
                    <a:pt x="658" y="1110"/>
                  </a:lnTo>
                  <a:lnTo>
                    <a:pt x="650" y="1103"/>
                  </a:lnTo>
                  <a:lnTo>
                    <a:pt x="547" y="1204"/>
                  </a:lnTo>
                  <a:lnTo>
                    <a:pt x="658" y="1315"/>
                  </a:lnTo>
                  <a:lnTo>
                    <a:pt x="769" y="1204"/>
                  </a:lnTo>
                  <a:lnTo>
                    <a:pt x="870" y="1103"/>
                  </a:lnTo>
                  <a:lnTo>
                    <a:pt x="1101" y="869"/>
                  </a:lnTo>
                  <a:lnTo>
                    <a:pt x="1000" y="768"/>
                  </a:lnTo>
                  <a:lnTo>
                    <a:pt x="769" y="999"/>
                  </a:lnTo>
                  <a:close/>
                </a:path>
              </a:pathLst>
            </a:custGeom>
            <a:solidFill>
              <a:srgbClr val="FF0000"/>
            </a:solidFill>
            <a:ln>
              <a:noFill/>
            </a:ln>
          </p:spPr>
          <p:txBody>
            <a:bodyPr anchor="ctr"/>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思源宋体 CN" panose="02020400000000000000" pitchFamily="18" charset="-122"/>
              </a:endParaRPr>
            </a:p>
          </p:txBody>
        </p:sp>
        <p:sp>
          <p:nvSpPr>
            <p:cNvPr id="79" name="形状"/>
            <p:cNvSpPr/>
            <p:nvPr/>
          </p:nvSpPr>
          <p:spPr bwMode="auto">
            <a:xfrm>
              <a:off x="5765801" y="2201975"/>
              <a:ext cx="1649343" cy="1649342"/>
            </a:xfrm>
            <a:custGeom>
              <a:avLst/>
              <a:gdLst>
                <a:gd name="T0" fmla="*/ 546 w 1315"/>
                <a:gd name="T1" fmla="*/ 999 h 1315"/>
                <a:gd name="T2" fmla="*/ 445 w 1315"/>
                <a:gd name="T3" fmla="*/ 1103 h 1315"/>
                <a:gd name="T4" fmla="*/ 212 w 1315"/>
                <a:gd name="T5" fmla="*/ 869 h 1315"/>
                <a:gd name="T6" fmla="*/ 111 w 1315"/>
                <a:gd name="T7" fmla="*/ 768 h 1315"/>
                <a:gd name="T8" fmla="*/ 0 w 1315"/>
                <a:gd name="T9" fmla="*/ 657 h 1315"/>
                <a:gd name="T10" fmla="*/ 111 w 1315"/>
                <a:gd name="T11" fmla="*/ 547 h 1315"/>
                <a:gd name="T12" fmla="*/ 212 w 1315"/>
                <a:gd name="T13" fmla="*/ 650 h 1315"/>
                <a:gd name="T14" fmla="*/ 204 w 1315"/>
                <a:gd name="T15" fmla="*/ 657 h 1315"/>
                <a:gd name="T16" fmla="*/ 212 w 1315"/>
                <a:gd name="T17" fmla="*/ 665 h 1315"/>
                <a:gd name="T18" fmla="*/ 315 w 1315"/>
                <a:gd name="T19" fmla="*/ 768 h 1315"/>
                <a:gd name="T20" fmla="*/ 546 w 1315"/>
                <a:gd name="T21" fmla="*/ 999 h 1315"/>
                <a:gd name="T22" fmla="*/ 657 w 1315"/>
                <a:gd name="T23" fmla="*/ 0 h 1315"/>
                <a:gd name="T24" fmla="*/ 212 w 1315"/>
                <a:gd name="T25" fmla="*/ 445 h 1315"/>
                <a:gd name="T26" fmla="*/ 315 w 1315"/>
                <a:gd name="T27" fmla="*/ 547 h 1315"/>
                <a:gd name="T28" fmla="*/ 657 w 1315"/>
                <a:gd name="T29" fmla="*/ 205 h 1315"/>
                <a:gd name="T30" fmla="*/ 1110 w 1315"/>
                <a:gd name="T31" fmla="*/ 657 h 1315"/>
                <a:gd name="T32" fmla="*/ 768 w 1315"/>
                <a:gd name="T33" fmla="*/ 999 h 1315"/>
                <a:gd name="T34" fmla="*/ 665 w 1315"/>
                <a:gd name="T35" fmla="*/ 1103 h 1315"/>
                <a:gd name="T36" fmla="*/ 657 w 1315"/>
                <a:gd name="T37" fmla="*/ 1110 h 1315"/>
                <a:gd name="T38" fmla="*/ 650 w 1315"/>
                <a:gd name="T39" fmla="*/ 1103 h 1315"/>
                <a:gd name="T40" fmla="*/ 546 w 1315"/>
                <a:gd name="T41" fmla="*/ 1204 h 1315"/>
                <a:gd name="T42" fmla="*/ 657 w 1315"/>
                <a:gd name="T43" fmla="*/ 1315 h 1315"/>
                <a:gd name="T44" fmla="*/ 768 w 1315"/>
                <a:gd name="T45" fmla="*/ 1204 h 1315"/>
                <a:gd name="T46" fmla="*/ 869 w 1315"/>
                <a:gd name="T47" fmla="*/ 1103 h 1315"/>
                <a:gd name="T48" fmla="*/ 1315 w 1315"/>
                <a:gd name="T49" fmla="*/ 657 h 1315"/>
                <a:gd name="T50" fmla="*/ 657 w 1315"/>
                <a:gd name="T51" fmla="*/ 0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5" h="1315">
                  <a:moveTo>
                    <a:pt x="546" y="999"/>
                  </a:moveTo>
                  <a:lnTo>
                    <a:pt x="445" y="1103"/>
                  </a:lnTo>
                  <a:lnTo>
                    <a:pt x="212" y="869"/>
                  </a:lnTo>
                  <a:lnTo>
                    <a:pt x="111" y="768"/>
                  </a:lnTo>
                  <a:lnTo>
                    <a:pt x="0" y="657"/>
                  </a:lnTo>
                  <a:lnTo>
                    <a:pt x="111" y="547"/>
                  </a:lnTo>
                  <a:lnTo>
                    <a:pt x="212" y="650"/>
                  </a:lnTo>
                  <a:lnTo>
                    <a:pt x="204" y="657"/>
                  </a:lnTo>
                  <a:lnTo>
                    <a:pt x="212" y="665"/>
                  </a:lnTo>
                  <a:lnTo>
                    <a:pt x="315" y="768"/>
                  </a:lnTo>
                  <a:lnTo>
                    <a:pt x="546" y="999"/>
                  </a:lnTo>
                  <a:close/>
                  <a:moveTo>
                    <a:pt x="657" y="0"/>
                  </a:moveTo>
                  <a:lnTo>
                    <a:pt x="212" y="445"/>
                  </a:lnTo>
                  <a:lnTo>
                    <a:pt x="315" y="547"/>
                  </a:lnTo>
                  <a:lnTo>
                    <a:pt x="657" y="205"/>
                  </a:lnTo>
                  <a:lnTo>
                    <a:pt x="1110" y="657"/>
                  </a:lnTo>
                  <a:lnTo>
                    <a:pt x="768" y="999"/>
                  </a:lnTo>
                  <a:lnTo>
                    <a:pt x="665" y="1103"/>
                  </a:lnTo>
                  <a:lnTo>
                    <a:pt x="657" y="1110"/>
                  </a:lnTo>
                  <a:lnTo>
                    <a:pt x="650" y="1103"/>
                  </a:lnTo>
                  <a:lnTo>
                    <a:pt x="546" y="1204"/>
                  </a:lnTo>
                  <a:lnTo>
                    <a:pt x="657" y="1315"/>
                  </a:lnTo>
                  <a:lnTo>
                    <a:pt x="768" y="1204"/>
                  </a:lnTo>
                  <a:lnTo>
                    <a:pt x="869" y="1103"/>
                  </a:lnTo>
                  <a:lnTo>
                    <a:pt x="1315" y="657"/>
                  </a:lnTo>
                  <a:lnTo>
                    <a:pt x="657" y="0"/>
                  </a:lnTo>
                  <a:close/>
                </a:path>
              </a:pathLst>
            </a:custGeom>
            <a:solidFill>
              <a:srgbClr val="F6A89B"/>
            </a:solidFill>
            <a:ln>
              <a:noFill/>
            </a:ln>
          </p:spPr>
          <p:txBody>
            <a:bodyPr anchor="ctr"/>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思源宋体 CN" panose="02020400000000000000" pitchFamily="18" charset="-122"/>
              </a:endParaRPr>
            </a:p>
          </p:txBody>
        </p:sp>
        <p:sp>
          <p:nvSpPr>
            <p:cNvPr id="80" name="形状"/>
            <p:cNvSpPr/>
            <p:nvPr/>
          </p:nvSpPr>
          <p:spPr bwMode="auto">
            <a:xfrm>
              <a:off x="5765802" y="3317004"/>
              <a:ext cx="1649343" cy="1648088"/>
            </a:xfrm>
            <a:custGeom>
              <a:avLst/>
              <a:gdLst>
                <a:gd name="T0" fmla="*/ 315 w 1315"/>
                <a:gd name="T1" fmla="*/ 546 h 1314"/>
                <a:gd name="T2" fmla="*/ 212 w 1315"/>
                <a:gd name="T3" fmla="*/ 445 h 1314"/>
                <a:gd name="T4" fmla="*/ 445 w 1315"/>
                <a:gd name="T5" fmla="*/ 214 h 1314"/>
                <a:gd name="T6" fmla="*/ 546 w 1315"/>
                <a:gd name="T7" fmla="*/ 110 h 1314"/>
                <a:gd name="T8" fmla="*/ 657 w 1315"/>
                <a:gd name="T9" fmla="*/ 0 h 1314"/>
                <a:gd name="T10" fmla="*/ 768 w 1315"/>
                <a:gd name="T11" fmla="*/ 110 h 1314"/>
                <a:gd name="T12" fmla="*/ 665 w 1315"/>
                <a:gd name="T13" fmla="*/ 214 h 1314"/>
                <a:gd name="T14" fmla="*/ 657 w 1315"/>
                <a:gd name="T15" fmla="*/ 204 h 1314"/>
                <a:gd name="T16" fmla="*/ 650 w 1315"/>
                <a:gd name="T17" fmla="*/ 214 h 1314"/>
                <a:gd name="T18" fmla="*/ 546 w 1315"/>
                <a:gd name="T19" fmla="*/ 315 h 1314"/>
                <a:gd name="T20" fmla="*/ 315 w 1315"/>
                <a:gd name="T21" fmla="*/ 546 h 1314"/>
                <a:gd name="T22" fmla="*/ 869 w 1315"/>
                <a:gd name="T23" fmla="*/ 214 h 1314"/>
                <a:gd name="T24" fmla="*/ 768 w 1315"/>
                <a:gd name="T25" fmla="*/ 315 h 1314"/>
                <a:gd name="T26" fmla="*/ 1110 w 1315"/>
                <a:gd name="T27" fmla="*/ 657 h 1314"/>
                <a:gd name="T28" fmla="*/ 657 w 1315"/>
                <a:gd name="T29" fmla="*/ 1109 h 1314"/>
                <a:gd name="T30" fmla="*/ 315 w 1315"/>
                <a:gd name="T31" fmla="*/ 767 h 1314"/>
                <a:gd name="T32" fmla="*/ 212 w 1315"/>
                <a:gd name="T33" fmla="*/ 664 h 1314"/>
                <a:gd name="T34" fmla="*/ 204 w 1315"/>
                <a:gd name="T35" fmla="*/ 657 h 1314"/>
                <a:gd name="T36" fmla="*/ 212 w 1315"/>
                <a:gd name="T37" fmla="*/ 649 h 1314"/>
                <a:gd name="T38" fmla="*/ 111 w 1315"/>
                <a:gd name="T39" fmla="*/ 546 h 1314"/>
                <a:gd name="T40" fmla="*/ 0 w 1315"/>
                <a:gd name="T41" fmla="*/ 657 h 1314"/>
                <a:gd name="T42" fmla="*/ 111 w 1315"/>
                <a:gd name="T43" fmla="*/ 767 h 1314"/>
                <a:gd name="T44" fmla="*/ 212 w 1315"/>
                <a:gd name="T45" fmla="*/ 869 h 1314"/>
                <a:gd name="T46" fmla="*/ 657 w 1315"/>
                <a:gd name="T47" fmla="*/ 1314 h 1314"/>
                <a:gd name="T48" fmla="*/ 1315 w 1315"/>
                <a:gd name="T49" fmla="*/ 657 h 1314"/>
                <a:gd name="T50" fmla="*/ 869 w 1315"/>
                <a:gd name="T51" fmla="*/ 214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5" h="1314">
                  <a:moveTo>
                    <a:pt x="315" y="546"/>
                  </a:moveTo>
                  <a:lnTo>
                    <a:pt x="212" y="445"/>
                  </a:lnTo>
                  <a:lnTo>
                    <a:pt x="445" y="214"/>
                  </a:lnTo>
                  <a:lnTo>
                    <a:pt x="546" y="110"/>
                  </a:lnTo>
                  <a:lnTo>
                    <a:pt x="657" y="0"/>
                  </a:lnTo>
                  <a:lnTo>
                    <a:pt x="768" y="110"/>
                  </a:lnTo>
                  <a:lnTo>
                    <a:pt x="665" y="214"/>
                  </a:lnTo>
                  <a:lnTo>
                    <a:pt x="657" y="204"/>
                  </a:lnTo>
                  <a:lnTo>
                    <a:pt x="650" y="214"/>
                  </a:lnTo>
                  <a:lnTo>
                    <a:pt x="546" y="315"/>
                  </a:lnTo>
                  <a:lnTo>
                    <a:pt x="315" y="546"/>
                  </a:lnTo>
                  <a:close/>
                  <a:moveTo>
                    <a:pt x="869" y="214"/>
                  </a:moveTo>
                  <a:lnTo>
                    <a:pt x="768" y="315"/>
                  </a:lnTo>
                  <a:lnTo>
                    <a:pt x="1110" y="657"/>
                  </a:lnTo>
                  <a:lnTo>
                    <a:pt x="657" y="1109"/>
                  </a:lnTo>
                  <a:lnTo>
                    <a:pt x="315" y="767"/>
                  </a:lnTo>
                  <a:lnTo>
                    <a:pt x="212" y="664"/>
                  </a:lnTo>
                  <a:lnTo>
                    <a:pt x="204" y="657"/>
                  </a:lnTo>
                  <a:lnTo>
                    <a:pt x="212" y="649"/>
                  </a:lnTo>
                  <a:lnTo>
                    <a:pt x="111" y="546"/>
                  </a:lnTo>
                  <a:lnTo>
                    <a:pt x="0" y="657"/>
                  </a:lnTo>
                  <a:lnTo>
                    <a:pt x="111" y="767"/>
                  </a:lnTo>
                  <a:lnTo>
                    <a:pt x="212" y="869"/>
                  </a:lnTo>
                  <a:lnTo>
                    <a:pt x="657" y="1314"/>
                  </a:lnTo>
                  <a:lnTo>
                    <a:pt x="1315" y="657"/>
                  </a:lnTo>
                  <a:lnTo>
                    <a:pt x="869" y="214"/>
                  </a:lnTo>
                  <a:close/>
                </a:path>
              </a:pathLst>
            </a:custGeom>
            <a:solidFill>
              <a:srgbClr val="FF0000"/>
            </a:solidFill>
            <a:ln>
              <a:noFill/>
            </a:ln>
          </p:spPr>
          <p:txBody>
            <a:bodyPr anchor="ctr"/>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思源宋体 CN" panose="02020400000000000000" pitchFamily="18" charset="-122"/>
              </a:endParaRPr>
            </a:p>
          </p:txBody>
        </p:sp>
        <p:sp>
          <p:nvSpPr>
            <p:cNvPr id="81" name="形状"/>
            <p:cNvSpPr/>
            <p:nvPr/>
          </p:nvSpPr>
          <p:spPr bwMode="auto">
            <a:xfrm>
              <a:off x="4650770" y="3317006"/>
              <a:ext cx="1649343" cy="1648088"/>
            </a:xfrm>
            <a:custGeom>
              <a:avLst/>
              <a:gdLst>
                <a:gd name="T0" fmla="*/ 1315 w 1315"/>
                <a:gd name="T1" fmla="*/ 657 h 1314"/>
                <a:gd name="T2" fmla="*/ 1204 w 1315"/>
                <a:gd name="T3" fmla="*/ 767 h 1314"/>
                <a:gd name="T4" fmla="*/ 1101 w 1315"/>
                <a:gd name="T5" fmla="*/ 664 h 1314"/>
                <a:gd name="T6" fmla="*/ 1111 w 1315"/>
                <a:gd name="T7" fmla="*/ 657 h 1314"/>
                <a:gd name="T8" fmla="*/ 1101 w 1315"/>
                <a:gd name="T9" fmla="*/ 649 h 1314"/>
                <a:gd name="T10" fmla="*/ 1000 w 1315"/>
                <a:gd name="T11" fmla="*/ 546 h 1314"/>
                <a:gd name="T12" fmla="*/ 769 w 1315"/>
                <a:gd name="T13" fmla="*/ 315 h 1314"/>
                <a:gd name="T14" fmla="*/ 870 w 1315"/>
                <a:gd name="T15" fmla="*/ 214 h 1314"/>
                <a:gd name="T16" fmla="*/ 1101 w 1315"/>
                <a:gd name="T17" fmla="*/ 445 h 1314"/>
                <a:gd name="T18" fmla="*/ 1204 w 1315"/>
                <a:gd name="T19" fmla="*/ 546 h 1314"/>
                <a:gd name="T20" fmla="*/ 1315 w 1315"/>
                <a:gd name="T21" fmla="*/ 657 h 1314"/>
                <a:gd name="T22" fmla="*/ 658 w 1315"/>
                <a:gd name="T23" fmla="*/ 1109 h 1314"/>
                <a:gd name="T24" fmla="*/ 205 w 1315"/>
                <a:gd name="T25" fmla="*/ 657 h 1314"/>
                <a:gd name="T26" fmla="*/ 547 w 1315"/>
                <a:gd name="T27" fmla="*/ 315 h 1314"/>
                <a:gd name="T28" fmla="*/ 650 w 1315"/>
                <a:gd name="T29" fmla="*/ 214 h 1314"/>
                <a:gd name="T30" fmla="*/ 658 w 1315"/>
                <a:gd name="T31" fmla="*/ 204 h 1314"/>
                <a:gd name="T32" fmla="*/ 665 w 1315"/>
                <a:gd name="T33" fmla="*/ 214 h 1314"/>
                <a:gd name="T34" fmla="*/ 769 w 1315"/>
                <a:gd name="T35" fmla="*/ 110 h 1314"/>
                <a:gd name="T36" fmla="*/ 658 w 1315"/>
                <a:gd name="T37" fmla="*/ 0 h 1314"/>
                <a:gd name="T38" fmla="*/ 547 w 1315"/>
                <a:gd name="T39" fmla="*/ 110 h 1314"/>
                <a:gd name="T40" fmla="*/ 446 w 1315"/>
                <a:gd name="T41" fmla="*/ 214 h 1314"/>
                <a:gd name="T42" fmla="*/ 0 w 1315"/>
                <a:gd name="T43" fmla="*/ 657 h 1314"/>
                <a:gd name="T44" fmla="*/ 658 w 1315"/>
                <a:gd name="T45" fmla="*/ 1314 h 1314"/>
                <a:gd name="T46" fmla="*/ 1101 w 1315"/>
                <a:gd name="T47" fmla="*/ 869 h 1314"/>
                <a:gd name="T48" fmla="*/ 1000 w 1315"/>
                <a:gd name="T49" fmla="*/ 767 h 1314"/>
                <a:gd name="T50" fmla="*/ 658 w 1315"/>
                <a:gd name="T51" fmla="*/ 1109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5" h="1314">
                  <a:moveTo>
                    <a:pt x="1315" y="657"/>
                  </a:moveTo>
                  <a:lnTo>
                    <a:pt x="1204" y="767"/>
                  </a:lnTo>
                  <a:lnTo>
                    <a:pt x="1101" y="664"/>
                  </a:lnTo>
                  <a:lnTo>
                    <a:pt x="1111" y="657"/>
                  </a:lnTo>
                  <a:lnTo>
                    <a:pt x="1101" y="649"/>
                  </a:lnTo>
                  <a:lnTo>
                    <a:pt x="1000" y="546"/>
                  </a:lnTo>
                  <a:lnTo>
                    <a:pt x="769" y="315"/>
                  </a:lnTo>
                  <a:lnTo>
                    <a:pt x="870" y="214"/>
                  </a:lnTo>
                  <a:lnTo>
                    <a:pt x="1101" y="445"/>
                  </a:lnTo>
                  <a:lnTo>
                    <a:pt x="1204" y="546"/>
                  </a:lnTo>
                  <a:lnTo>
                    <a:pt x="1315" y="657"/>
                  </a:lnTo>
                  <a:close/>
                  <a:moveTo>
                    <a:pt x="658" y="1109"/>
                  </a:moveTo>
                  <a:lnTo>
                    <a:pt x="205" y="657"/>
                  </a:lnTo>
                  <a:lnTo>
                    <a:pt x="547" y="315"/>
                  </a:lnTo>
                  <a:lnTo>
                    <a:pt x="650" y="214"/>
                  </a:lnTo>
                  <a:lnTo>
                    <a:pt x="658" y="204"/>
                  </a:lnTo>
                  <a:lnTo>
                    <a:pt x="665" y="214"/>
                  </a:lnTo>
                  <a:lnTo>
                    <a:pt x="769" y="110"/>
                  </a:lnTo>
                  <a:lnTo>
                    <a:pt x="658" y="0"/>
                  </a:lnTo>
                  <a:lnTo>
                    <a:pt x="547" y="110"/>
                  </a:lnTo>
                  <a:lnTo>
                    <a:pt x="446" y="214"/>
                  </a:lnTo>
                  <a:lnTo>
                    <a:pt x="0" y="657"/>
                  </a:lnTo>
                  <a:lnTo>
                    <a:pt x="658" y="1314"/>
                  </a:lnTo>
                  <a:lnTo>
                    <a:pt x="1101" y="869"/>
                  </a:lnTo>
                  <a:lnTo>
                    <a:pt x="1000" y="767"/>
                  </a:lnTo>
                  <a:lnTo>
                    <a:pt x="658" y="1109"/>
                  </a:lnTo>
                  <a:close/>
                </a:path>
              </a:pathLst>
            </a:custGeom>
            <a:solidFill>
              <a:srgbClr val="F6A89B"/>
            </a:solidFill>
            <a:ln>
              <a:noFill/>
            </a:ln>
          </p:spPr>
          <p:txBody>
            <a:bodyPr anchor="ctr"/>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思源宋体 CN" panose="02020400000000000000" pitchFamily="18" charset="-122"/>
              </a:endParaRPr>
            </a:p>
          </p:txBody>
        </p:sp>
      </p:grpSp>
      <p:grpSp>
        <p:nvGrpSpPr>
          <p:cNvPr id="24" name="组合 23"/>
          <p:cNvGrpSpPr/>
          <p:nvPr/>
        </p:nvGrpSpPr>
        <p:grpSpPr>
          <a:xfrm>
            <a:off x="3911923" y="4065702"/>
            <a:ext cx="504802" cy="504802"/>
            <a:chOff x="3671293" y="4137457"/>
            <a:chExt cx="504802" cy="504802"/>
          </a:xfrm>
          <a:solidFill>
            <a:srgbClr val="F6A89B"/>
          </a:solidFill>
        </p:grpSpPr>
        <p:sp>
          <p:nvSpPr>
            <p:cNvPr id="42" name="圆形"/>
            <p:cNvSpPr/>
            <p:nvPr/>
          </p:nvSpPr>
          <p:spPr>
            <a:xfrm>
              <a:off x="3671293" y="4137457"/>
              <a:ext cx="504802" cy="504802"/>
            </a:xfrm>
            <a:prstGeom prst="flowChartConnector">
              <a:avLst/>
            </a:prstGeom>
            <a:grpFill/>
            <a:ln w="12700" cap="flat" cmpd="sng" algn="ctr">
              <a:noFill/>
              <a:prstDash val="solid"/>
              <a:miter lim="800000"/>
            </a:ln>
            <a:effectLst/>
          </p:spPr>
          <p:txBody>
            <a:bodyPr anchor="ctr"/>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思源宋体 CN" panose="02020400000000000000" pitchFamily="18" charset="-122"/>
              </a:endParaRPr>
            </a:p>
          </p:txBody>
        </p:sp>
        <p:sp>
          <p:nvSpPr>
            <p:cNvPr id="44" name="图标"/>
            <p:cNvSpPr/>
            <p:nvPr/>
          </p:nvSpPr>
          <p:spPr bwMode="auto">
            <a:xfrm flipH="1">
              <a:off x="3771546" y="4256980"/>
              <a:ext cx="300851" cy="264106"/>
            </a:xfrm>
            <a:custGeom>
              <a:avLst/>
              <a:gdLst>
                <a:gd name="T0" fmla="*/ 110 w 111"/>
                <a:gd name="T1" fmla="*/ 13 h 97"/>
                <a:gd name="T2" fmla="*/ 101 w 111"/>
                <a:gd name="T3" fmla="*/ 3 h 97"/>
                <a:gd name="T4" fmla="*/ 96 w 111"/>
                <a:gd name="T5" fmla="*/ 3 h 97"/>
                <a:gd name="T6" fmla="*/ 95 w 111"/>
                <a:gd name="T7" fmla="*/ 5 h 97"/>
                <a:gd name="T8" fmla="*/ 92 w 111"/>
                <a:gd name="T9" fmla="*/ 6 h 97"/>
                <a:gd name="T10" fmla="*/ 92 w 111"/>
                <a:gd name="T11" fmla="*/ 6 h 97"/>
                <a:gd name="T12" fmla="*/ 67 w 111"/>
                <a:gd name="T13" fmla="*/ 32 h 97"/>
                <a:gd name="T14" fmla="*/ 66 w 111"/>
                <a:gd name="T15" fmla="*/ 37 h 97"/>
                <a:gd name="T16" fmla="*/ 68 w 111"/>
                <a:gd name="T17" fmla="*/ 41 h 97"/>
                <a:gd name="T18" fmla="*/ 68 w 111"/>
                <a:gd name="T19" fmla="*/ 41 h 97"/>
                <a:gd name="T20" fmla="*/ 69 w 111"/>
                <a:gd name="T21" fmla="*/ 41 h 97"/>
                <a:gd name="T22" fmla="*/ 63 w 111"/>
                <a:gd name="T23" fmla="*/ 46 h 97"/>
                <a:gd name="T24" fmla="*/ 45 w 111"/>
                <a:gd name="T25" fmla="*/ 28 h 97"/>
                <a:gd name="T26" fmla="*/ 39 w 111"/>
                <a:gd name="T27" fmla="*/ 7 h 97"/>
                <a:gd name="T28" fmla="*/ 18 w 111"/>
                <a:gd name="T29" fmla="*/ 1 h 97"/>
                <a:gd name="T30" fmla="*/ 30 w 111"/>
                <a:gd name="T31" fmla="*/ 14 h 97"/>
                <a:gd name="T32" fmla="*/ 27 w 111"/>
                <a:gd name="T33" fmla="*/ 26 h 97"/>
                <a:gd name="T34" fmla="*/ 15 w 111"/>
                <a:gd name="T35" fmla="*/ 29 h 97"/>
                <a:gd name="T36" fmla="*/ 3 w 111"/>
                <a:gd name="T37" fmla="*/ 17 h 97"/>
                <a:gd name="T38" fmla="*/ 9 w 111"/>
                <a:gd name="T39" fmla="*/ 37 h 97"/>
                <a:gd name="T40" fmla="*/ 31 w 111"/>
                <a:gd name="T41" fmla="*/ 43 h 97"/>
                <a:gd name="T42" fmla="*/ 31 w 111"/>
                <a:gd name="T43" fmla="*/ 43 h 97"/>
                <a:gd name="T44" fmla="*/ 48 w 111"/>
                <a:gd name="T45" fmla="*/ 60 h 97"/>
                <a:gd name="T46" fmla="*/ 32 w 111"/>
                <a:gd name="T47" fmla="*/ 78 h 97"/>
                <a:gd name="T48" fmla="*/ 31 w 111"/>
                <a:gd name="T49" fmla="*/ 77 h 97"/>
                <a:gd name="T50" fmla="*/ 26 w 111"/>
                <a:gd name="T51" fmla="*/ 80 h 97"/>
                <a:gd name="T52" fmla="*/ 18 w 111"/>
                <a:gd name="T53" fmla="*/ 93 h 97"/>
                <a:gd name="T54" fmla="*/ 20 w 111"/>
                <a:gd name="T55" fmla="*/ 95 h 97"/>
                <a:gd name="T56" fmla="*/ 33 w 111"/>
                <a:gd name="T57" fmla="*/ 87 h 97"/>
                <a:gd name="T58" fmla="*/ 37 w 111"/>
                <a:gd name="T59" fmla="*/ 83 h 97"/>
                <a:gd name="T60" fmla="*/ 35 w 111"/>
                <a:gd name="T61" fmla="*/ 82 h 97"/>
                <a:gd name="T62" fmla="*/ 53 w 111"/>
                <a:gd name="T63" fmla="*/ 64 h 97"/>
                <a:gd name="T64" fmla="*/ 82 w 111"/>
                <a:gd name="T65" fmla="*/ 93 h 97"/>
                <a:gd name="T66" fmla="*/ 89 w 111"/>
                <a:gd name="T67" fmla="*/ 97 h 97"/>
                <a:gd name="T68" fmla="*/ 96 w 111"/>
                <a:gd name="T69" fmla="*/ 93 h 97"/>
                <a:gd name="T70" fmla="*/ 96 w 111"/>
                <a:gd name="T71" fmla="*/ 79 h 97"/>
                <a:gd name="T72" fmla="*/ 67 w 111"/>
                <a:gd name="T73" fmla="*/ 50 h 97"/>
                <a:gd name="T74" fmla="*/ 72 w 111"/>
                <a:gd name="T75" fmla="*/ 45 h 97"/>
                <a:gd name="T76" fmla="*/ 75 w 111"/>
                <a:gd name="T77" fmla="*/ 47 h 97"/>
                <a:gd name="T78" fmla="*/ 82 w 111"/>
                <a:gd name="T79" fmla="*/ 46 h 97"/>
                <a:gd name="T80" fmla="*/ 106 w 111"/>
                <a:gd name="T81" fmla="*/ 21 h 97"/>
                <a:gd name="T82" fmla="*/ 106 w 111"/>
                <a:gd name="T83" fmla="*/ 20 h 97"/>
                <a:gd name="T84" fmla="*/ 106 w 111"/>
                <a:gd name="T85" fmla="*/ 20 h 97"/>
                <a:gd name="T86" fmla="*/ 107 w 111"/>
                <a:gd name="T87" fmla="*/ 18 h 97"/>
                <a:gd name="T88" fmla="*/ 110 w 111"/>
                <a:gd name="T89" fmla="*/ 18 h 97"/>
                <a:gd name="T90" fmla="*/ 110 w 111"/>
                <a:gd name="T91" fmla="*/ 13 h 97"/>
                <a:gd name="T92" fmla="*/ 90 w 111"/>
                <a:gd name="T93" fmla="*/ 84 h 97"/>
                <a:gd name="T94" fmla="*/ 94 w 111"/>
                <a:gd name="T95" fmla="*/ 87 h 97"/>
                <a:gd name="T96" fmla="*/ 90 w 111"/>
                <a:gd name="T97" fmla="*/ 92 h 97"/>
                <a:gd name="T98" fmla="*/ 86 w 111"/>
                <a:gd name="T99" fmla="*/ 87 h 97"/>
                <a:gd name="T100" fmla="*/ 90 w 111"/>
                <a:gd name="T101" fmla="*/ 84 h 97"/>
                <a:gd name="T102" fmla="*/ 76 w 111"/>
                <a:gd name="T103" fmla="*/ 32 h 97"/>
                <a:gd name="T104" fmla="*/ 74 w 111"/>
                <a:gd name="T105" fmla="*/ 31 h 97"/>
                <a:gd name="T106" fmla="*/ 93 w 111"/>
                <a:gd name="T107" fmla="*/ 13 h 97"/>
                <a:gd name="T108" fmla="*/ 95 w 111"/>
                <a:gd name="T109" fmla="*/ 14 h 97"/>
                <a:gd name="T110" fmla="*/ 76 w 111"/>
                <a:gd name="T111" fmla="*/ 32 h 97"/>
                <a:gd name="T112" fmla="*/ 76 w 111"/>
                <a:gd name="T113" fmla="*/ 32 h 97"/>
                <a:gd name="T114" fmla="*/ 82 w 111"/>
                <a:gd name="T115" fmla="*/ 39 h 97"/>
                <a:gd name="T116" fmla="*/ 80 w 111"/>
                <a:gd name="T117" fmla="*/ 37 h 97"/>
                <a:gd name="T118" fmla="*/ 99 w 111"/>
                <a:gd name="T119" fmla="*/ 18 h 97"/>
                <a:gd name="T120" fmla="*/ 101 w 111"/>
                <a:gd name="T121" fmla="*/ 20 h 97"/>
                <a:gd name="T122" fmla="*/ 82 w 111"/>
                <a:gd name="T123" fmla="*/ 39 h 97"/>
                <a:gd name="T124" fmla="*/ 82 w 111"/>
                <a:gd name="T125" fmla="*/ 3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 h="97">
                  <a:moveTo>
                    <a:pt x="110" y="13"/>
                  </a:moveTo>
                  <a:cubicBezTo>
                    <a:pt x="101" y="3"/>
                    <a:pt x="101" y="3"/>
                    <a:pt x="101" y="3"/>
                  </a:cubicBezTo>
                  <a:cubicBezTo>
                    <a:pt x="99" y="1"/>
                    <a:pt x="97" y="1"/>
                    <a:pt x="96" y="3"/>
                  </a:cubicBezTo>
                  <a:cubicBezTo>
                    <a:pt x="95" y="4"/>
                    <a:pt x="95" y="4"/>
                    <a:pt x="95" y="5"/>
                  </a:cubicBezTo>
                  <a:cubicBezTo>
                    <a:pt x="94" y="5"/>
                    <a:pt x="93" y="6"/>
                    <a:pt x="92" y="6"/>
                  </a:cubicBezTo>
                  <a:cubicBezTo>
                    <a:pt x="92" y="6"/>
                    <a:pt x="92" y="6"/>
                    <a:pt x="92" y="6"/>
                  </a:cubicBezTo>
                  <a:cubicBezTo>
                    <a:pt x="67" y="32"/>
                    <a:pt x="67" y="32"/>
                    <a:pt x="67" y="32"/>
                  </a:cubicBezTo>
                  <a:cubicBezTo>
                    <a:pt x="67" y="33"/>
                    <a:pt x="67" y="36"/>
                    <a:pt x="66" y="37"/>
                  </a:cubicBezTo>
                  <a:cubicBezTo>
                    <a:pt x="68" y="41"/>
                    <a:pt x="68" y="41"/>
                    <a:pt x="68" y="41"/>
                  </a:cubicBezTo>
                  <a:cubicBezTo>
                    <a:pt x="68" y="41"/>
                    <a:pt x="68" y="41"/>
                    <a:pt x="68" y="41"/>
                  </a:cubicBezTo>
                  <a:cubicBezTo>
                    <a:pt x="69" y="41"/>
                    <a:pt x="69" y="41"/>
                    <a:pt x="69" y="41"/>
                  </a:cubicBezTo>
                  <a:cubicBezTo>
                    <a:pt x="63" y="46"/>
                    <a:pt x="63" y="46"/>
                    <a:pt x="63" y="46"/>
                  </a:cubicBezTo>
                  <a:cubicBezTo>
                    <a:pt x="45" y="28"/>
                    <a:pt x="45" y="28"/>
                    <a:pt x="45" y="28"/>
                  </a:cubicBezTo>
                  <a:cubicBezTo>
                    <a:pt x="47" y="21"/>
                    <a:pt x="45" y="13"/>
                    <a:pt x="39" y="7"/>
                  </a:cubicBezTo>
                  <a:cubicBezTo>
                    <a:pt x="34" y="1"/>
                    <a:pt x="25" y="0"/>
                    <a:pt x="18" y="1"/>
                  </a:cubicBezTo>
                  <a:cubicBezTo>
                    <a:pt x="30" y="14"/>
                    <a:pt x="30" y="14"/>
                    <a:pt x="30" y="14"/>
                  </a:cubicBezTo>
                  <a:cubicBezTo>
                    <a:pt x="27" y="26"/>
                    <a:pt x="27" y="26"/>
                    <a:pt x="27" y="26"/>
                  </a:cubicBezTo>
                  <a:cubicBezTo>
                    <a:pt x="15" y="29"/>
                    <a:pt x="15" y="29"/>
                    <a:pt x="15" y="29"/>
                  </a:cubicBezTo>
                  <a:cubicBezTo>
                    <a:pt x="3" y="17"/>
                    <a:pt x="3" y="17"/>
                    <a:pt x="3" y="17"/>
                  </a:cubicBezTo>
                  <a:cubicBezTo>
                    <a:pt x="0" y="23"/>
                    <a:pt x="3" y="32"/>
                    <a:pt x="9" y="37"/>
                  </a:cubicBezTo>
                  <a:cubicBezTo>
                    <a:pt x="14" y="43"/>
                    <a:pt x="23" y="46"/>
                    <a:pt x="31" y="43"/>
                  </a:cubicBezTo>
                  <a:cubicBezTo>
                    <a:pt x="31" y="43"/>
                    <a:pt x="31" y="43"/>
                    <a:pt x="31" y="43"/>
                  </a:cubicBezTo>
                  <a:cubicBezTo>
                    <a:pt x="48" y="60"/>
                    <a:pt x="48" y="60"/>
                    <a:pt x="48" y="60"/>
                  </a:cubicBezTo>
                  <a:cubicBezTo>
                    <a:pt x="32" y="78"/>
                    <a:pt x="32" y="78"/>
                    <a:pt x="32" y="78"/>
                  </a:cubicBezTo>
                  <a:cubicBezTo>
                    <a:pt x="31" y="77"/>
                    <a:pt x="31" y="77"/>
                    <a:pt x="31" y="77"/>
                  </a:cubicBezTo>
                  <a:cubicBezTo>
                    <a:pt x="26" y="80"/>
                    <a:pt x="26" y="80"/>
                    <a:pt x="26" y="80"/>
                  </a:cubicBezTo>
                  <a:cubicBezTo>
                    <a:pt x="18" y="93"/>
                    <a:pt x="18" y="93"/>
                    <a:pt x="18" y="93"/>
                  </a:cubicBezTo>
                  <a:cubicBezTo>
                    <a:pt x="20" y="95"/>
                    <a:pt x="20" y="95"/>
                    <a:pt x="20" y="95"/>
                  </a:cubicBezTo>
                  <a:cubicBezTo>
                    <a:pt x="33" y="87"/>
                    <a:pt x="33" y="87"/>
                    <a:pt x="33" y="87"/>
                  </a:cubicBezTo>
                  <a:cubicBezTo>
                    <a:pt x="37" y="83"/>
                    <a:pt x="37" y="83"/>
                    <a:pt x="37" y="83"/>
                  </a:cubicBezTo>
                  <a:cubicBezTo>
                    <a:pt x="35" y="82"/>
                    <a:pt x="35" y="82"/>
                    <a:pt x="35" y="82"/>
                  </a:cubicBezTo>
                  <a:cubicBezTo>
                    <a:pt x="53" y="64"/>
                    <a:pt x="53" y="64"/>
                    <a:pt x="53" y="64"/>
                  </a:cubicBezTo>
                  <a:cubicBezTo>
                    <a:pt x="82" y="93"/>
                    <a:pt x="82" y="93"/>
                    <a:pt x="82" y="93"/>
                  </a:cubicBezTo>
                  <a:cubicBezTo>
                    <a:pt x="84" y="96"/>
                    <a:pt x="86" y="97"/>
                    <a:pt x="89" y="97"/>
                  </a:cubicBezTo>
                  <a:cubicBezTo>
                    <a:pt x="91" y="97"/>
                    <a:pt x="94" y="96"/>
                    <a:pt x="96" y="93"/>
                  </a:cubicBezTo>
                  <a:cubicBezTo>
                    <a:pt x="101" y="89"/>
                    <a:pt x="101" y="83"/>
                    <a:pt x="96" y="79"/>
                  </a:cubicBezTo>
                  <a:cubicBezTo>
                    <a:pt x="67" y="50"/>
                    <a:pt x="67" y="50"/>
                    <a:pt x="67" y="50"/>
                  </a:cubicBezTo>
                  <a:cubicBezTo>
                    <a:pt x="72" y="45"/>
                    <a:pt x="72" y="45"/>
                    <a:pt x="72" y="45"/>
                  </a:cubicBezTo>
                  <a:cubicBezTo>
                    <a:pt x="75" y="47"/>
                    <a:pt x="75" y="47"/>
                    <a:pt x="75" y="47"/>
                  </a:cubicBezTo>
                  <a:cubicBezTo>
                    <a:pt x="77" y="46"/>
                    <a:pt x="79" y="46"/>
                    <a:pt x="82" y="46"/>
                  </a:cubicBezTo>
                  <a:cubicBezTo>
                    <a:pt x="106" y="21"/>
                    <a:pt x="106" y="21"/>
                    <a:pt x="106" y="21"/>
                  </a:cubicBezTo>
                  <a:cubicBezTo>
                    <a:pt x="106" y="20"/>
                    <a:pt x="106" y="20"/>
                    <a:pt x="106" y="20"/>
                  </a:cubicBezTo>
                  <a:cubicBezTo>
                    <a:pt x="106" y="20"/>
                    <a:pt x="106" y="20"/>
                    <a:pt x="106" y="20"/>
                  </a:cubicBezTo>
                  <a:cubicBezTo>
                    <a:pt x="107" y="19"/>
                    <a:pt x="107" y="19"/>
                    <a:pt x="107" y="18"/>
                  </a:cubicBezTo>
                  <a:cubicBezTo>
                    <a:pt x="109" y="18"/>
                    <a:pt x="110" y="18"/>
                    <a:pt x="110" y="18"/>
                  </a:cubicBezTo>
                  <a:cubicBezTo>
                    <a:pt x="111" y="16"/>
                    <a:pt x="111" y="14"/>
                    <a:pt x="110" y="13"/>
                  </a:cubicBezTo>
                  <a:close/>
                  <a:moveTo>
                    <a:pt x="90" y="84"/>
                  </a:moveTo>
                  <a:cubicBezTo>
                    <a:pt x="92" y="84"/>
                    <a:pt x="94" y="86"/>
                    <a:pt x="94" y="87"/>
                  </a:cubicBezTo>
                  <a:cubicBezTo>
                    <a:pt x="94" y="90"/>
                    <a:pt x="92" y="92"/>
                    <a:pt x="90" y="92"/>
                  </a:cubicBezTo>
                  <a:cubicBezTo>
                    <a:pt x="87" y="92"/>
                    <a:pt x="86" y="90"/>
                    <a:pt x="86" y="87"/>
                  </a:cubicBezTo>
                  <a:cubicBezTo>
                    <a:pt x="86" y="86"/>
                    <a:pt x="87" y="84"/>
                    <a:pt x="90" y="84"/>
                  </a:cubicBezTo>
                  <a:close/>
                  <a:moveTo>
                    <a:pt x="76" y="32"/>
                  </a:moveTo>
                  <a:cubicBezTo>
                    <a:pt x="74" y="31"/>
                    <a:pt x="74" y="31"/>
                    <a:pt x="74" y="31"/>
                  </a:cubicBezTo>
                  <a:cubicBezTo>
                    <a:pt x="93" y="13"/>
                    <a:pt x="93" y="13"/>
                    <a:pt x="93" y="13"/>
                  </a:cubicBezTo>
                  <a:cubicBezTo>
                    <a:pt x="95" y="14"/>
                    <a:pt x="95" y="14"/>
                    <a:pt x="95" y="14"/>
                  </a:cubicBezTo>
                  <a:cubicBezTo>
                    <a:pt x="76" y="32"/>
                    <a:pt x="76" y="32"/>
                    <a:pt x="76" y="32"/>
                  </a:cubicBezTo>
                  <a:cubicBezTo>
                    <a:pt x="76" y="32"/>
                    <a:pt x="76" y="32"/>
                    <a:pt x="76" y="32"/>
                  </a:cubicBezTo>
                  <a:close/>
                  <a:moveTo>
                    <a:pt x="82" y="39"/>
                  </a:moveTo>
                  <a:cubicBezTo>
                    <a:pt x="80" y="37"/>
                    <a:pt x="80" y="37"/>
                    <a:pt x="80" y="37"/>
                  </a:cubicBezTo>
                  <a:cubicBezTo>
                    <a:pt x="99" y="18"/>
                    <a:pt x="99" y="18"/>
                    <a:pt x="99" y="18"/>
                  </a:cubicBezTo>
                  <a:cubicBezTo>
                    <a:pt x="101" y="20"/>
                    <a:pt x="101" y="20"/>
                    <a:pt x="101" y="20"/>
                  </a:cubicBezTo>
                  <a:cubicBezTo>
                    <a:pt x="82" y="39"/>
                    <a:pt x="82" y="39"/>
                    <a:pt x="82" y="39"/>
                  </a:cubicBezTo>
                  <a:cubicBezTo>
                    <a:pt x="82" y="39"/>
                    <a:pt x="82" y="39"/>
                    <a:pt x="82" y="39"/>
                  </a:cubicBezTo>
                  <a:close/>
                </a:path>
              </a:pathLst>
            </a:custGeom>
            <a:grpFill/>
            <a:ln>
              <a:noFill/>
            </a:ln>
          </p:spPr>
          <p:txBody>
            <a:bodyPr anchor="ctr"/>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思源宋体 CN" panose="02020400000000000000" pitchFamily="18" charset="-122"/>
              </a:endParaRPr>
            </a:p>
          </p:txBody>
        </p:sp>
      </p:grpSp>
      <p:sp>
        <p:nvSpPr>
          <p:cNvPr id="25" name="TextBox 24"/>
          <p:cNvSpPr txBox="1"/>
          <p:nvPr/>
        </p:nvSpPr>
        <p:spPr>
          <a:xfrm>
            <a:off x="785200" y="2444518"/>
            <a:ext cx="2926080" cy="368300"/>
          </a:xfrm>
          <a:prstGeom prst="rect">
            <a:avLst/>
          </a:prstGeom>
          <a:noFill/>
        </p:spPr>
        <p:txBody>
          <a:bodyPr wrap="none" rtlCol="0">
            <a:spAutoFit/>
          </a:bodyPr>
          <a:p>
            <a:pPr algn="r"/>
            <a:r>
              <a:rPr dirty="0">
                <a:latin typeface="微软雅黑" panose="020B0503020204020204" pitchFamily="34" charset="-122"/>
                <a:ea typeface="微软雅黑" panose="020B0503020204020204" pitchFamily="34" charset="-122"/>
                <a:cs typeface="微软雅黑" panose="020B0503020204020204" pitchFamily="34" charset="-122"/>
                <a:sym typeface="思源黑体 CN Light" panose="020B0300000000000000" pitchFamily="34" charset="-122"/>
              </a:rPr>
              <a:t>健全重大风险防范化解机制</a:t>
            </a:r>
            <a:endParaRPr dirty="0">
              <a:latin typeface="微软雅黑" panose="020B0503020204020204" pitchFamily="34" charset="-122"/>
              <a:ea typeface="微软雅黑" panose="020B0503020204020204" pitchFamily="34" charset="-122"/>
              <a:cs typeface="微软雅黑" panose="020B0503020204020204" pitchFamily="34" charset="-122"/>
              <a:sym typeface="思源黑体 CN Light" panose="020B0300000000000000" pitchFamily="34" charset="-122"/>
            </a:endParaRPr>
          </a:p>
        </p:txBody>
      </p:sp>
      <p:sp>
        <p:nvSpPr>
          <p:cNvPr id="26" name="TextBox 24"/>
          <p:cNvSpPr txBox="1"/>
          <p:nvPr/>
        </p:nvSpPr>
        <p:spPr>
          <a:xfrm>
            <a:off x="1170645" y="4148858"/>
            <a:ext cx="2468880" cy="368300"/>
          </a:xfrm>
          <a:prstGeom prst="rect">
            <a:avLst/>
          </a:prstGeom>
          <a:noFill/>
        </p:spPr>
        <p:txBody>
          <a:bodyPr wrap="none" rtlCol="0">
            <a:spAutoFit/>
          </a:bodyPr>
          <a:p>
            <a:pPr algn="r"/>
            <a:r>
              <a:rPr dirty="0">
                <a:latin typeface="微软雅黑" panose="020B0503020204020204" pitchFamily="34" charset="-122"/>
                <a:ea typeface="微软雅黑" panose="020B0503020204020204" pitchFamily="34" charset="-122"/>
                <a:cs typeface="微软雅黑" panose="020B0503020204020204" pitchFamily="34" charset="-122"/>
                <a:sym typeface="思源黑体 CN Light" panose="020B0300000000000000" pitchFamily="34" charset="-122"/>
              </a:rPr>
              <a:t>健全社会治安防控体系</a:t>
            </a:r>
            <a:endParaRPr dirty="0">
              <a:latin typeface="微软雅黑" panose="020B0503020204020204" pitchFamily="34" charset="-122"/>
              <a:ea typeface="微软雅黑" panose="020B0503020204020204" pitchFamily="34" charset="-122"/>
              <a:cs typeface="微软雅黑" panose="020B0503020204020204" pitchFamily="34" charset="-122"/>
              <a:sym typeface="思源黑体 CN Light" panose="020B0300000000000000" pitchFamily="34" charset="-122"/>
            </a:endParaRPr>
          </a:p>
        </p:txBody>
      </p:sp>
      <p:sp>
        <p:nvSpPr>
          <p:cNvPr id="27" name="TextBox 24"/>
          <p:cNvSpPr txBox="1"/>
          <p:nvPr/>
        </p:nvSpPr>
        <p:spPr>
          <a:xfrm>
            <a:off x="8473145" y="2365143"/>
            <a:ext cx="2468880" cy="368300"/>
          </a:xfrm>
          <a:prstGeom prst="rect">
            <a:avLst/>
          </a:prstGeom>
          <a:noFill/>
        </p:spPr>
        <p:txBody>
          <a:bodyPr wrap="none" rtlCol="0">
            <a:spAutoFit/>
          </a:bodyPr>
          <a:p>
            <a:pPr algn="r"/>
            <a:r>
              <a:rPr dirty="0">
                <a:latin typeface="微软雅黑" panose="020B0503020204020204" pitchFamily="34" charset="-122"/>
                <a:ea typeface="微软雅黑" panose="020B0503020204020204" pitchFamily="34" charset="-122"/>
                <a:cs typeface="微软雅黑" panose="020B0503020204020204" pitchFamily="34" charset="-122"/>
                <a:sym typeface="思源黑体 CN Light" panose="020B0300000000000000" pitchFamily="34" charset="-122"/>
              </a:rPr>
              <a:t>健全信访隐患化解制度</a:t>
            </a:r>
            <a:endParaRPr dirty="0">
              <a:latin typeface="微软雅黑" panose="020B0503020204020204" pitchFamily="34" charset="-122"/>
              <a:ea typeface="微软雅黑" panose="020B0503020204020204" pitchFamily="34" charset="-122"/>
              <a:cs typeface="微软雅黑" panose="020B0503020204020204" pitchFamily="34" charset="-122"/>
              <a:sym typeface="思源黑体 CN Light" panose="020B0300000000000000" pitchFamily="34" charset="-122"/>
            </a:endParaRPr>
          </a:p>
        </p:txBody>
      </p:sp>
      <p:sp>
        <p:nvSpPr>
          <p:cNvPr id="28" name="TextBox 24"/>
          <p:cNvSpPr txBox="1"/>
          <p:nvPr/>
        </p:nvSpPr>
        <p:spPr>
          <a:xfrm>
            <a:off x="8473145" y="4134253"/>
            <a:ext cx="2468880" cy="368300"/>
          </a:xfrm>
          <a:prstGeom prst="rect">
            <a:avLst/>
          </a:prstGeom>
          <a:noFill/>
        </p:spPr>
        <p:txBody>
          <a:bodyPr wrap="none" rtlCol="0">
            <a:spAutoFit/>
          </a:bodyPr>
          <a:p>
            <a:pPr algn="r"/>
            <a:r>
              <a:rPr dirty="0">
                <a:latin typeface="微软雅黑" panose="020B0503020204020204" pitchFamily="34" charset="-122"/>
                <a:ea typeface="微软雅黑" panose="020B0503020204020204" pitchFamily="34" charset="-122"/>
                <a:cs typeface="微软雅黑" panose="020B0503020204020204" pitchFamily="34" charset="-122"/>
                <a:sym typeface="思源黑体 CN Light" panose="020B0300000000000000" pitchFamily="34" charset="-122"/>
              </a:rPr>
              <a:t>健全安全生产责任制度</a:t>
            </a:r>
            <a:endParaRPr dirty="0">
              <a:latin typeface="微软雅黑" panose="020B0503020204020204" pitchFamily="34" charset="-122"/>
              <a:ea typeface="微软雅黑" panose="020B0503020204020204" pitchFamily="34" charset="-122"/>
              <a:cs typeface="微软雅黑" panose="020B0503020204020204" pitchFamily="34" charset="-122"/>
              <a:sym typeface="思源黑体 CN Light" panose="020B0300000000000000" pitchFamily="34" charset="-122"/>
            </a:endParaRPr>
          </a:p>
        </p:txBody>
      </p:sp>
      <p:grpSp>
        <p:nvGrpSpPr>
          <p:cNvPr id="5" name="组合 4"/>
          <p:cNvGrpSpPr/>
          <p:nvPr/>
        </p:nvGrpSpPr>
        <p:grpSpPr>
          <a:xfrm>
            <a:off x="7643495" y="4081145"/>
            <a:ext cx="504190" cy="504190"/>
            <a:chOff x="6161" y="3737"/>
            <a:chExt cx="794" cy="794"/>
          </a:xfrm>
        </p:grpSpPr>
        <p:grpSp>
          <p:nvGrpSpPr>
            <p:cNvPr id="99" name="组合 98"/>
            <p:cNvGrpSpPr/>
            <p:nvPr/>
          </p:nvGrpSpPr>
          <p:grpSpPr>
            <a:xfrm>
              <a:off x="6161" y="3737"/>
              <a:ext cx="795" cy="795"/>
              <a:chOff x="3671293" y="2445044"/>
              <a:chExt cx="504802" cy="504802"/>
            </a:xfrm>
            <a:solidFill>
              <a:srgbClr val="FF0000"/>
            </a:solidFill>
          </p:grpSpPr>
          <p:sp>
            <p:nvSpPr>
              <p:cNvPr id="41" name="圆形"/>
              <p:cNvSpPr/>
              <p:nvPr/>
            </p:nvSpPr>
            <p:spPr>
              <a:xfrm>
                <a:off x="3671293" y="2445044"/>
                <a:ext cx="504802" cy="504802"/>
              </a:xfrm>
              <a:prstGeom prst="flowChartConnector">
                <a:avLst/>
              </a:prstGeom>
              <a:grpFill/>
              <a:ln w="12700" cap="flat" cmpd="sng" algn="ctr">
                <a:noFill/>
                <a:prstDash val="solid"/>
                <a:miter lim="800000"/>
              </a:ln>
              <a:effectLst/>
            </p:spPr>
            <p:txBody>
              <a:bodyPr anchor="ctr"/>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思源宋体 CN" panose="02020400000000000000" pitchFamily="18" charset="-122"/>
                </a:endParaRPr>
              </a:p>
            </p:txBody>
          </p:sp>
          <p:sp>
            <p:nvSpPr>
              <p:cNvPr id="48" name="形状"/>
              <p:cNvSpPr/>
              <p:nvPr/>
            </p:nvSpPr>
            <p:spPr bwMode="auto">
              <a:xfrm>
                <a:off x="3984561" y="2574435"/>
                <a:ext cx="35293" cy="53260"/>
              </a:xfrm>
              <a:custGeom>
                <a:avLst/>
                <a:gdLst>
                  <a:gd name="T0" fmla="*/ 23 w 46"/>
                  <a:gd name="T1" fmla="*/ 70 h 70"/>
                  <a:gd name="T2" fmla="*/ 46 w 46"/>
                  <a:gd name="T3" fmla="*/ 47 h 70"/>
                  <a:gd name="T4" fmla="*/ 46 w 46"/>
                  <a:gd name="T5" fmla="*/ 23 h 70"/>
                  <a:gd name="T6" fmla="*/ 23 w 46"/>
                  <a:gd name="T7" fmla="*/ 0 h 70"/>
                  <a:gd name="T8" fmla="*/ 0 w 46"/>
                  <a:gd name="T9" fmla="*/ 23 h 70"/>
                  <a:gd name="T10" fmla="*/ 0 w 46"/>
                  <a:gd name="T11" fmla="*/ 47 h 70"/>
                  <a:gd name="T12" fmla="*/ 23 w 46"/>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46" h="70">
                    <a:moveTo>
                      <a:pt x="23" y="70"/>
                    </a:moveTo>
                    <a:cubicBezTo>
                      <a:pt x="35" y="70"/>
                      <a:pt x="46" y="60"/>
                      <a:pt x="46" y="47"/>
                    </a:cubicBezTo>
                    <a:cubicBezTo>
                      <a:pt x="46" y="23"/>
                      <a:pt x="46" y="23"/>
                      <a:pt x="46" y="23"/>
                    </a:cubicBezTo>
                    <a:cubicBezTo>
                      <a:pt x="46" y="10"/>
                      <a:pt x="35" y="0"/>
                      <a:pt x="23" y="0"/>
                    </a:cubicBezTo>
                    <a:cubicBezTo>
                      <a:pt x="10" y="0"/>
                      <a:pt x="0" y="10"/>
                      <a:pt x="0" y="23"/>
                    </a:cubicBezTo>
                    <a:cubicBezTo>
                      <a:pt x="0" y="47"/>
                      <a:pt x="0" y="47"/>
                      <a:pt x="0" y="47"/>
                    </a:cubicBezTo>
                    <a:cubicBezTo>
                      <a:pt x="0" y="60"/>
                      <a:pt x="10" y="70"/>
                      <a:pt x="23"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思源宋体 CN" panose="02020400000000000000" pitchFamily="18" charset="-122"/>
                </a:endParaRPr>
              </a:p>
            </p:txBody>
          </p:sp>
          <p:sp>
            <p:nvSpPr>
              <p:cNvPr id="49" name="形状"/>
              <p:cNvSpPr/>
              <p:nvPr/>
            </p:nvSpPr>
            <p:spPr bwMode="auto">
              <a:xfrm>
                <a:off x="3813552" y="2603952"/>
                <a:ext cx="251220" cy="223306"/>
              </a:xfrm>
              <a:custGeom>
                <a:avLst/>
                <a:gdLst>
                  <a:gd name="T0" fmla="*/ 329 w 329"/>
                  <a:gd name="T1" fmla="*/ 1 h 294"/>
                  <a:gd name="T2" fmla="*/ 282 w 329"/>
                  <a:gd name="T3" fmla="*/ 1 h 294"/>
                  <a:gd name="T4" fmla="*/ 282 w 329"/>
                  <a:gd name="T5" fmla="*/ 13 h 294"/>
                  <a:gd name="T6" fmla="*/ 247 w 329"/>
                  <a:gd name="T7" fmla="*/ 48 h 294"/>
                  <a:gd name="T8" fmla="*/ 212 w 329"/>
                  <a:gd name="T9" fmla="*/ 13 h 294"/>
                  <a:gd name="T10" fmla="*/ 212 w 329"/>
                  <a:gd name="T11" fmla="*/ 1 h 294"/>
                  <a:gd name="T12" fmla="*/ 118 w 329"/>
                  <a:gd name="T13" fmla="*/ 1 h 294"/>
                  <a:gd name="T14" fmla="*/ 118 w 329"/>
                  <a:gd name="T15" fmla="*/ 13 h 294"/>
                  <a:gd name="T16" fmla="*/ 83 w 329"/>
                  <a:gd name="T17" fmla="*/ 48 h 294"/>
                  <a:gd name="T18" fmla="*/ 47 w 329"/>
                  <a:gd name="T19" fmla="*/ 13 h 294"/>
                  <a:gd name="T20" fmla="*/ 47 w 329"/>
                  <a:gd name="T21" fmla="*/ 1 h 294"/>
                  <a:gd name="T22" fmla="*/ 0 w 329"/>
                  <a:gd name="T23" fmla="*/ 0 h 294"/>
                  <a:gd name="T24" fmla="*/ 0 w 329"/>
                  <a:gd name="T25" fmla="*/ 294 h 294"/>
                  <a:gd name="T26" fmla="*/ 24 w 329"/>
                  <a:gd name="T27" fmla="*/ 294 h 294"/>
                  <a:gd name="T28" fmla="*/ 306 w 329"/>
                  <a:gd name="T29" fmla="*/ 294 h 294"/>
                  <a:gd name="T30" fmla="*/ 329 w 329"/>
                  <a:gd name="T31" fmla="*/ 294 h 294"/>
                  <a:gd name="T32" fmla="*/ 329 w 329"/>
                  <a:gd name="T33" fmla="*/ 1 h 294"/>
                  <a:gd name="T34" fmla="*/ 306 w 329"/>
                  <a:gd name="T35" fmla="*/ 271 h 294"/>
                  <a:gd name="T36" fmla="*/ 24 w 329"/>
                  <a:gd name="T37" fmla="*/ 271 h 294"/>
                  <a:gd name="T38" fmla="*/ 24 w 329"/>
                  <a:gd name="T39" fmla="*/ 83 h 294"/>
                  <a:gd name="T40" fmla="*/ 306 w 329"/>
                  <a:gd name="T41" fmla="*/ 83 h 294"/>
                  <a:gd name="T42" fmla="*/ 306 w 329"/>
                  <a:gd name="T43" fmla="*/ 27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9" h="294">
                    <a:moveTo>
                      <a:pt x="329" y="1"/>
                    </a:moveTo>
                    <a:cubicBezTo>
                      <a:pt x="282" y="1"/>
                      <a:pt x="282" y="1"/>
                      <a:pt x="282" y="1"/>
                    </a:cubicBezTo>
                    <a:cubicBezTo>
                      <a:pt x="282" y="13"/>
                      <a:pt x="282" y="13"/>
                      <a:pt x="282" y="13"/>
                    </a:cubicBezTo>
                    <a:cubicBezTo>
                      <a:pt x="282" y="32"/>
                      <a:pt x="266" y="48"/>
                      <a:pt x="247" y="48"/>
                    </a:cubicBezTo>
                    <a:cubicBezTo>
                      <a:pt x="228" y="48"/>
                      <a:pt x="212" y="32"/>
                      <a:pt x="212" y="13"/>
                    </a:cubicBezTo>
                    <a:cubicBezTo>
                      <a:pt x="212" y="1"/>
                      <a:pt x="212" y="1"/>
                      <a:pt x="212" y="1"/>
                    </a:cubicBezTo>
                    <a:cubicBezTo>
                      <a:pt x="118" y="1"/>
                      <a:pt x="118" y="1"/>
                      <a:pt x="118" y="1"/>
                    </a:cubicBezTo>
                    <a:cubicBezTo>
                      <a:pt x="118" y="13"/>
                      <a:pt x="118" y="13"/>
                      <a:pt x="118" y="13"/>
                    </a:cubicBezTo>
                    <a:cubicBezTo>
                      <a:pt x="118" y="32"/>
                      <a:pt x="102" y="48"/>
                      <a:pt x="83" y="48"/>
                    </a:cubicBezTo>
                    <a:cubicBezTo>
                      <a:pt x="63" y="48"/>
                      <a:pt x="47" y="32"/>
                      <a:pt x="47" y="13"/>
                    </a:cubicBezTo>
                    <a:cubicBezTo>
                      <a:pt x="47" y="1"/>
                      <a:pt x="47" y="1"/>
                      <a:pt x="47" y="1"/>
                    </a:cubicBezTo>
                    <a:cubicBezTo>
                      <a:pt x="0" y="0"/>
                      <a:pt x="0" y="0"/>
                      <a:pt x="0" y="0"/>
                    </a:cubicBezTo>
                    <a:cubicBezTo>
                      <a:pt x="0" y="294"/>
                      <a:pt x="0" y="294"/>
                      <a:pt x="0" y="294"/>
                    </a:cubicBezTo>
                    <a:cubicBezTo>
                      <a:pt x="24" y="294"/>
                      <a:pt x="24" y="294"/>
                      <a:pt x="24" y="294"/>
                    </a:cubicBezTo>
                    <a:cubicBezTo>
                      <a:pt x="306" y="294"/>
                      <a:pt x="306" y="294"/>
                      <a:pt x="306" y="294"/>
                    </a:cubicBezTo>
                    <a:cubicBezTo>
                      <a:pt x="329" y="294"/>
                      <a:pt x="329" y="294"/>
                      <a:pt x="329" y="294"/>
                    </a:cubicBezTo>
                    <a:lnTo>
                      <a:pt x="329" y="1"/>
                    </a:lnTo>
                    <a:close/>
                    <a:moveTo>
                      <a:pt x="306" y="271"/>
                    </a:moveTo>
                    <a:cubicBezTo>
                      <a:pt x="24" y="271"/>
                      <a:pt x="24" y="271"/>
                      <a:pt x="24" y="271"/>
                    </a:cubicBezTo>
                    <a:cubicBezTo>
                      <a:pt x="24" y="83"/>
                      <a:pt x="24" y="83"/>
                      <a:pt x="24" y="83"/>
                    </a:cubicBezTo>
                    <a:cubicBezTo>
                      <a:pt x="306" y="83"/>
                      <a:pt x="306" y="83"/>
                      <a:pt x="306" y="83"/>
                    </a:cubicBezTo>
                    <a:lnTo>
                      <a:pt x="306" y="2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思源宋体 CN" panose="02020400000000000000" pitchFamily="18" charset="-122"/>
                </a:endParaRPr>
              </a:p>
            </p:txBody>
          </p:sp>
          <p:sp>
            <p:nvSpPr>
              <p:cNvPr id="50" name="形状"/>
              <p:cNvSpPr/>
              <p:nvPr/>
            </p:nvSpPr>
            <p:spPr bwMode="auto">
              <a:xfrm>
                <a:off x="3858470" y="2574435"/>
                <a:ext cx="35293" cy="53260"/>
              </a:xfrm>
              <a:custGeom>
                <a:avLst/>
                <a:gdLst>
                  <a:gd name="T0" fmla="*/ 23 w 46"/>
                  <a:gd name="T1" fmla="*/ 70 h 70"/>
                  <a:gd name="T2" fmla="*/ 46 w 46"/>
                  <a:gd name="T3" fmla="*/ 47 h 70"/>
                  <a:gd name="T4" fmla="*/ 46 w 46"/>
                  <a:gd name="T5" fmla="*/ 23 h 70"/>
                  <a:gd name="T6" fmla="*/ 23 w 46"/>
                  <a:gd name="T7" fmla="*/ 0 h 70"/>
                  <a:gd name="T8" fmla="*/ 0 w 46"/>
                  <a:gd name="T9" fmla="*/ 23 h 70"/>
                  <a:gd name="T10" fmla="*/ 0 w 46"/>
                  <a:gd name="T11" fmla="*/ 47 h 70"/>
                  <a:gd name="T12" fmla="*/ 23 w 46"/>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46" h="70">
                    <a:moveTo>
                      <a:pt x="23" y="70"/>
                    </a:moveTo>
                    <a:cubicBezTo>
                      <a:pt x="36" y="70"/>
                      <a:pt x="46" y="60"/>
                      <a:pt x="46" y="47"/>
                    </a:cubicBezTo>
                    <a:cubicBezTo>
                      <a:pt x="46" y="23"/>
                      <a:pt x="46" y="23"/>
                      <a:pt x="46" y="23"/>
                    </a:cubicBezTo>
                    <a:cubicBezTo>
                      <a:pt x="46" y="10"/>
                      <a:pt x="36" y="0"/>
                      <a:pt x="23" y="0"/>
                    </a:cubicBezTo>
                    <a:cubicBezTo>
                      <a:pt x="10" y="0"/>
                      <a:pt x="0" y="10"/>
                      <a:pt x="0" y="23"/>
                    </a:cubicBezTo>
                    <a:cubicBezTo>
                      <a:pt x="0" y="47"/>
                      <a:pt x="0" y="47"/>
                      <a:pt x="0" y="47"/>
                    </a:cubicBezTo>
                    <a:cubicBezTo>
                      <a:pt x="0" y="60"/>
                      <a:pt x="10" y="70"/>
                      <a:pt x="23"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思源宋体 CN" panose="02020400000000000000" pitchFamily="18" charset="-122"/>
                </a:endParaRPr>
              </a:p>
            </p:txBody>
          </p:sp>
          <p:sp>
            <p:nvSpPr>
              <p:cNvPr id="51" name="形状"/>
              <p:cNvSpPr/>
              <p:nvPr/>
            </p:nvSpPr>
            <p:spPr bwMode="auto">
              <a:xfrm>
                <a:off x="3903709" y="2686088"/>
                <a:ext cx="28234" cy="250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思源宋体 CN" panose="02020400000000000000" pitchFamily="18" charset="-122"/>
                </a:endParaRPr>
              </a:p>
            </p:txBody>
          </p:sp>
          <p:sp>
            <p:nvSpPr>
              <p:cNvPr id="52" name="形状"/>
              <p:cNvSpPr/>
              <p:nvPr/>
            </p:nvSpPr>
            <p:spPr bwMode="auto">
              <a:xfrm>
                <a:off x="3949589" y="2686088"/>
                <a:ext cx="28234" cy="250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思源宋体 CN" panose="02020400000000000000" pitchFamily="18" charset="-122"/>
                </a:endParaRPr>
              </a:p>
            </p:txBody>
          </p:sp>
          <p:sp>
            <p:nvSpPr>
              <p:cNvPr id="53" name="形状"/>
              <p:cNvSpPr/>
              <p:nvPr/>
            </p:nvSpPr>
            <p:spPr bwMode="auto">
              <a:xfrm>
                <a:off x="3991620" y="2686088"/>
                <a:ext cx="28234" cy="250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思源宋体 CN" panose="02020400000000000000" pitchFamily="18" charset="-122"/>
                </a:endParaRPr>
              </a:p>
            </p:txBody>
          </p:sp>
          <p:sp>
            <p:nvSpPr>
              <p:cNvPr id="54" name="形状"/>
              <p:cNvSpPr/>
              <p:nvPr/>
            </p:nvSpPr>
            <p:spPr bwMode="auto">
              <a:xfrm>
                <a:off x="3903709" y="2727797"/>
                <a:ext cx="28234" cy="243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思源宋体 CN" panose="02020400000000000000" pitchFamily="18" charset="-122"/>
                </a:endParaRPr>
              </a:p>
            </p:txBody>
          </p:sp>
          <p:sp>
            <p:nvSpPr>
              <p:cNvPr id="55" name="形状"/>
              <p:cNvSpPr/>
              <p:nvPr/>
            </p:nvSpPr>
            <p:spPr bwMode="auto">
              <a:xfrm>
                <a:off x="3949589" y="2727797"/>
                <a:ext cx="28234" cy="243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思源宋体 CN" panose="02020400000000000000" pitchFamily="18" charset="-122"/>
                </a:endParaRPr>
              </a:p>
            </p:txBody>
          </p:sp>
          <p:sp>
            <p:nvSpPr>
              <p:cNvPr id="15" name="形状"/>
              <p:cNvSpPr/>
              <p:nvPr/>
            </p:nvSpPr>
            <p:spPr bwMode="auto">
              <a:xfrm>
                <a:off x="3991620" y="2727797"/>
                <a:ext cx="28234" cy="243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思源宋体 CN" panose="02020400000000000000" pitchFamily="18" charset="-122"/>
                </a:endParaRPr>
              </a:p>
            </p:txBody>
          </p:sp>
          <p:sp>
            <p:nvSpPr>
              <p:cNvPr id="57" name="形状"/>
              <p:cNvSpPr/>
              <p:nvPr/>
            </p:nvSpPr>
            <p:spPr bwMode="auto">
              <a:xfrm>
                <a:off x="3903709" y="2769507"/>
                <a:ext cx="28234" cy="253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思源宋体 CN" panose="02020400000000000000" pitchFamily="18" charset="-122"/>
                </a:endParaRPr>
              </a:p>
            </p:txBody>
          </p:sp>
          <p:sp>
            <p:nvSpPr>
              <p:cNvPr id="58" name="形状"/>
              <p:cNvSpPr/>
              <p:nvPr/>
            </p:nvSpPr>
            <p:spPr bwMode="auto">
              <a:xfrm>
                <a:off x="3858470" y="2727797"/>
                <a:ext cx="28555" cy="243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思源宋体 CN" panose="02020400000000000000" pitchFamily="18" charset="-122"/>
                </a:endParaRPr>
              </a:p>
            </p:txBody>
          </p:sp>
          <p:sp>
            <p:nvSpPr>
              <p:cNvPr id="59" name="形状"/>
              <p:cNvSpPr/>
              <p:nvPr/>
            </p:nvSpPr>
            <p:spPr bwMode="auto">
              <a:xfrm>
                <a:off x="3858470" y="2769507"/>
                <a:ext cx="28555" cy="253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思源宋体 CN" panose="02020400000000000000" pitchFamily="18" charset="-122"/>
                </a:endParaRPr>
              </a:p>
            </p:txBody>
          </p:sp>
          <p:sp>
            <p:nvSpPr>
              <p:cNvPr id="23" name="形状"/>
              <p:cNvSpPr/>
              <p:nvPr/>
            </p:nvSpPr>
            <p:spPr bwMode="auto">
              <a:xfrm>
                <a:off x="3949589" y="2769507"/>
                <a:ext cx="28234" cy="253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思源宋体 CN" panose="02020400000000000000" pitchFamily="18" charset="-122"/>
                </a:endParaRPr>
              </a:p>
            </p:txBody>
          </p:sp>
          <p:sp>
            <p:nvSpPr>
              <p:cNvPr id="61" name="形状"/>
              <p:cNvSpPr/>
              <p:nvPr/>
            </p:nvSpPr>
            <p:spPr bwMode="auto">
              <a:xfrm>
                <a:off x="3991620" y="2769507"/>
                <a:ext cx="28234" cy="253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思源宋体 CN" panose="02020400000000000000" pitchFamily="18" charset="-122"/>
                </a:endParaRPr>
              </a:p>
            </p:txBody>
          </p:sp>
        </p:grpSp>
        <p:sp>
          <p:nvSpPr>
            <p:cNvPr id="29" name="Freeform 19"/>
            <p:cNvSpPr>
              <a:spLocks noEditPoints="1"/>
            </p:cNvSpPr>
            <p:nvPr/>
          </p:nvSpPr>
          <p:spPr bwMode="auto">
            <a:xfrm>
              <a:off x="6314" y="3902"/>
              <a:ext cx="484" cy="464"/>
            </a:xfrm>
            <a:custGeom>
              <a:avLst/>
              <a:gdLst>
                <a:gd name="T0" fmla="*/ 172 w 344"/>
                <a:gd name="T1" fmla="*/ 0 h 344"/>
                <a:gd name="T2" fmla="*/ 0 w 344"/>
                <a:gd name="T3" fmla="*/ 172 h 344"/>
                <a:gd name="T4" fmla="*/ 172 w 344"/>
                <a:gd name="T5" fmla="*/ 344 h 344"/>
                <a:gd name="T6" fmla="*/ 344 w 344"/>
                <a:gd name="T7" fmla="*/ 172 h 344"/>
                <a:gd name="T8" fmla="*/ 172 w 344"/>
                <a:gd name="T9" fmla="*/ 0 h 344"/>
                <a:gd name="T10" fmla="*/ 186 w 344"/>
                <a:gd name="T11" fmla="*/ 311 h 344"/>
                <a:gd name="T12" fmla="*/ 186 w 344"/>
                <a:gd name="T13" fmla="*/ 234 h 344"/>
                <a:gd name="T14" fmla="*/ 158 w 344"/>
                <a:gd name="T15" fmla="*/ 234 h 344"/>
                <a:gd name="T16" fmla="*/ 158 w 344"/>
                <a:gd name="T17" fmla="*/ 311 h 344"/>
                <a:gd name="T18" fmla="*/ 32 w 344"/>
                <a:gd name="T19" fmla="*/ 186 h 344"/>
                <a:gd name="T20" fmla="*/ 110 w 344"/>
                <a:gd name="T21" fmla="*/ 186 h 344"/>
                <a:gd name="T22" fmla="*/ 110 w 344"/>
                <a:gd name="T23" fmla="*/ 158 h 344"/>
                <a:gd name="T24" fmla="*/ 32 w 344"/>
                <a:gd name="T25" fmla="*/ 158 h 344"/>
                <a:gd name="T26" fmla="*/ 158 w 344"/>
                <a:gd name="T27" fmla="*/ 33 h 344"/>
                <a:gd name="T28" fmla="*/ 158 w 344"/>
                <a:gd name="T29" fmla="*/ 110 h 344"/>
                <a:gd name="T30" fmla="*/ 186 w 344"/>
                <a:gd name="T31" fmla="*/ 110 h 344"/>
                <a:gd name="T32" fmla="*/ 186 w 344"/>
                <a:gd name="T33" fmla="*/ 33 h 344"/>
                <a:gd name="T34" fmla="*/ 311 w 344"/>
                <a:gd name="T35" fmla="*/ 158 h 344"/>
                <a:gd name="T36" fmla="*/ 234 w 344"/>
                <a:gd name="T37" fmla="*/ 158 h 344"/>
                <a:gd name="T38" fmla="*/ 234 w 344"/>
                <a:gd name="T39" fmla="*/ 186 h 344"/>
                <a:gd name="T40" fmla="*/ 311 w 344"/>
                <a:gd name="T41" fmla="*/ 186 h 344"/>
                <a:gd name="T42" fmla="*/ 186 w 344"/>
                <a:gd name="T43" fmla="*/ 311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4" h="344">
                  <a:moveTo>
                    <a:pt x="172" y="0"/>
                  </a:moveTo>
                  <a:cubicBezTo>
                    <a:pt x="77" y="0"/>
                    <a:pt x="0" y="77"/>
                    <a:pt x="0" y="172"/>
                  </a:cubicBezTo>
                  <a:cubicBezTo>
                    <a:pt x="0" y="267"/>
                    <a:pt x="77" y="344"/>
                    <a:pt x="172" y="344"/>
                  </a:cubicBezTo>
                  <a:cubicBezTo>
                    <a:pt x="267" y="344"/>
                    <a:pt x="344" y="267"/>
                    <a:pt x="344" y="172"/>
                  </a:cubicBezTo>
                  <a:cubicBezTo>
                    <a:pt x="344" y="77"/>
                    <a:pt x="267" y="0"/>
                    <a:pt x="172" y="0"/>
                  </a:cubicBezTo>
                  <a:close/>
                  <a:moveTo>
                    <a:pt x="186" y="311"/>
                  </a:moveTo>
                  <a:cubicBezTo>
                    <a:pt x="186" y="234"/>
                    <a:pt x="186" y="234"/>
                    <a:pt x="186" y="234"/>
                  </a:cubicBezTo>
                  <a:cubicBezTo>
                    <a:pt x="158" y="234"/>
                    <a:pt x="158" y="234"/>
                    <a:pt x="158" y="234"/>
                  </a:cubicBezTo>
                  <a:cubicBezTo>
                    <a:pt x="158" y="311"/>
                    <a:pt x="158" y="311"/>
                    <a:pt x="158" y="311"/>
                  </a:cubicBezTo>
                  <a:cubicBezTo>
                    <a:pt x="92" y="305"/>
                    <a:pt x="39" y="252"/>
                    <a:pt x="32" y="186"/>
                  </a:cubicBezTo>
                  <a:cubicBezTo>
                    <a:pt x="110" y="186"/>
                    <a:pt x="110" y="186"/>
                    <a:pt x="110" y="186"/>
                  </a:cubicBezTo>
                  <a:cubicBezTo>
                    <a:pt x="110" y="158"/>
                    <a:pt x="110" y="158"/>
                    <a:pt x="110" y="158"/>
                  </a:cubicBezTo>
                  <a:cubicBezTo>
                    <a:pt x="32" y="158"/>
                    <a:pt x="32" y="158"/>
                    <a:pt x="32" y="158"/>
                  </a:cubicBezTo>
                  <a:cubicBezTo>
                    <a:pt x="39" y="92"/>
                    <a:pt x="92" y="39"/>
                    <a:pt x="158" y="33"/>
                  </a:cubicBezTo>
                  <a:cubicBezTo>
                    <a:pt x="158" y="110"/>
                    <a:pt x="158" y="110"/>
                    <a:pt x="158" y="110"/>
                  </a:cubicBezTo>
                  <a:cubicBezTo>
                    <a:pt x="186" y="110"/>
                    <a:pt x="186" y="110"/>
                    <a:pt x="186" y="110"/>
                  </a:cubicBezTo>
                  <a:cubicBezTo>
                    <a:pt x="186" y="33"/>
                    <a:pt x="186" y="33"/>
                    <a:pt x="186" y="33"/>
                  </a:cubicBezTo>
                  <a:cubicBezTo>
                    <a:pt x="252" y="39"/>
                    <a:pt x="305" y="92"/>
                    <a:pt x="311" y="158"/>
                  </a:cubicBezTo>
                  <a:cubicBezTo>
                    <a:pt x="234" y="158"/>
                    <a:pt x="234" y="158"/>
                    <a:pt x="234" y="158"/>
                  </a:cubicBezTo>
                  <a:cubicBezTo>
                    <a:pt x="234" y="186"/>
                    <a:pt x="234" y="186"/>
                    <a:pt x="234" y="186"/>
                  </a:cubicBezTo>
                  <a:cubicBezTo>
                    <a:pt x="311" y="186"/>
                    <a:pt x="311" y="186"/>
                    <a:pt x="311" y="186"/>
                  </a:cubicBezTo>
                  <a:cubicBezTo>
                    <a:pt x="305" y="252"/>
                    <a:pt x="252" y="305"/>
                    <a:pt x="186" y="311"/>
                  </a:cubicBezTo>
                  <a:close/>
                </a:path>
              </a:pathLst>
            </a:custGeom>
            <a:solidFill>
              <a:schemeClr val="bg1"/>
            </a:solidFill>
            <a:ln>
              <a:noFill/>
            </a:ln>
          </p:spPr>
          <p:txBody>
            <a:bodyPr vert="horz" wrap="square" lIns="57150" tIns="28575" rIns="57150" bIns="28575" numCol="1" anchor="t" anchorCtr="0" compatLnSpc="1"/>
            <a:p>
              <a:endParaRPr lang="en-AU" sz="1180"/>
            </a:p>
          </p:txBody>
        </p:sp>
      </p:grpSp>
      <p:grpSp>
        <p:nvGrpSpPr>
          <p:cNvPr id="7" name="组合 6"/>
          <p:cNvGrpSpPr/>
          <p:nvPr/>
        </p:nvGrpSpPr>
        <p:grpSpPr>
          <a:xfrm>
            <a:off x="7629525" y="2204085"/>
            <a:ext cx="504190" cy="504190"/>
            <a:chOff x="11915" y="3737"/>
            <a:chExt cx="794" cy="794"/>
          </a:xfrm>
        </p:grpSpPr>
        <p:grpSp>
          <p:nvGrpSpPr>
            <p:cNvPr id="9" name="组合 8"/>
            <p:cNvGrpSpPr/>
            <p:nvPr/>
          </p:nvGrpSpPr>
          <p:grpSpPr>
            <a:xfrm>
              <a:off x="11915" y="3737"/>
              <a:ext cx="795" cy="795"/>
              <a:chOff x="7870634" y="2445044"/>
              <a:chExt cx="504802" cy="504802"/>
            </a:xfrm>
            <a:solidFill>
              <a:srgbClr val="F6A89B"/>
            </a:solidFill>
          </p:grpSpPr>
          <p:sp>
            <p:nvSpPr>
              <p:cNvPr id="64" name="圆形"/>
              <p:cNvSpPr/>
              <p:nvPr/>
            </p:nvSpPr>
            <p:spPr>
              <a:xfrm>
                <a:off x="7870634" y="2445044"/>
                <a:ext cx="504802" cy="504802"/>
              </a:xfrm>
              <a:prstGeom prst="flowChartConnector">
                <a:avLst/>
              </a:prstGeom>
              <a:grpFill/>
              <a:ln w="12700" cap="flat" cmpd="sng" algn="ctr">
                <a:noFill/>
                <a:prstDash val="solid"/>
                <a:miter lim="800000"/>
              </a:ln>
              <a:effectLst/>
            </p:spPr>
            <p:txBody>
              <a:bodyPr anchor="ctr"/>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思源宋体 CN" panose="02020400000000000000" pitchFamily="18" charset="-122"/>
                </a:endParaRPr>
              </a:p>
            </p:txBody>
          </p:sp>
          <p:grpSp>
            <p:nvGrpSpPr>
              <p:cNvPr id="66" name="组合"/>
              <p:cNvGrpSpPr/>
              <p:nvPr/>
            </p:nvGrpSpPr>
            <p:grpSpPr>
              <a:xfrm>
                <a:off x="7963018" y="2553258"/>
                <a:ext cx="289385" cy="280583"/>
                <a:chOff x="4411266" y="2303265"/>
                <a:chExt cx="325040" cy="315154"/>
              </a:xfrm>
              <a:grpFill/>
            </p:grpSpPr>
            <p:sp>
              <p:nvSpPr>
                <p:cNvPr id="76" name="形状"/>
                <p:cNvSpPr/>
                <p:nvPr/>
              </p:nvSpPr>
              <p:spPr bwMode="auto">
                <a:xfrm>
                  <a:off x="4411266" y="2336007"/>
                  <a:ext cx="291108" cy="282412"/>
                </a:xfrm>
                <a:custGeom>
                  <a:avLst/>
                  <a:gdLst>
                    <a:gd name="T0" fmla="*/ 417 w 21600"/>
                    <a:gd name="T1" fmla="*/ 102 h 21600"/>
                    <a:gd name="T2" fmla="*/ 384 w 21600"/>
                    <a:gd name="T3" fmla="*/ 65 h 21600"/>
                    <a:gd name="T4" fmla="*/ 316 w 21600"/>
                    <a:gd name="T5" fmla="*/ 0 h 21600"/>
                    <a:gd name="T6" fmla="*/ 283 w 21600"/>
                    <a:gd name="T7" fmla="*/ 33 h 21600"/>
                    <a:gd name="T8" fmla="*/ 149 w 21600"/>
                    <a:gd name="T9" fmla="*/ 102 h 21600"/>
                    <a:gd name="T10" fmla="*/ 0 w 21600"/>
                    <a:gd name="T11" fmla="*/ 465 h 21600"/>
                    <a:gd name="T12" fmla="*/ 182 w 21600"/>
                    <a:gd name="T13" fmla="*/ 265 h 21600"/>
                    <a:gd name="T14" fmla="*/ 182 w 21600"/>
                    <a:gd name="T15" fmla="*/ 265 h 21600"/>
                    <a:gd name="T16" fmla="*/ 197 w 21600"/>
                    <a:gd name="T17" fmla="*/ 181 h 21600"/>
                    <a:gd name="T18" fmla="*/ 302 w 21600"/>
                    <a:gd name="T19" fmla="*/ 181 h 21600"/>
                    <a:gd name="T20" fmla="*/ 302 w 21600"/>
                    <a:gd name="T21" fmla="*/ 283 h 21600"/>
                    <a:gd name="T22" fmla="*/ 216 w 21600"/>
                    <a:gd name="T23" fmla="*/ 297 h 21600"/>
                    <a:gd name="T24" fmla="*/ 216 w 21600"/>
                    <a:gd name="T25" fmla="*/ 297 h 21600"/>
                    <a:gd name="T26" fmla="*/ 10 w 21600"/>
                    <a:gd name="T27" fmla="*/ 474 h 21600"/>
                    <a:gd name="T28" fmla="*/ 384 w 21600"/>
                    <a:gd name="T29" fmla="*/ 330 h 21600"/>
                    <a:gd name="T30" fmla="*/ 451 w 21600"/>
                    <a:gd name="T31" fmla="*/ 200 h 21600"/>
                    <a:gd name="T32" fmla="*/ 489 w 21600"/>
                    <a:gd name="T33" fmla="*/ 167 h 21600"/>
                    <a:gd name="T34" fmla="*/ 417 w 21600"/>
                    <a:gd name="T35" fmla="*/ 102 h 21600"/>
                    <a:gd name="T36" fmla="*/ 417 w 21600"/>
                    <a:gd name="T37" fmla="*/ 102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moveTo>
                        <a:pt x="18424" y="4659"/>
                      </a:moveTo>
                    </a:path>
                  </a:pathLst>
                </a:custGeom>
                <a:grpFill/>
                <a:ln>
                  <a:noFill/>
                </a:ln>
              </p:spPr>
              <p:txBody>
                <a:bodyPr anchor="ctr"/>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思源宋体 CN" panose="02020400000000000000" pitchFamily="18" charset="-122"/>
                  </a:endParaRPr>
                </a:p>
              </p:txBody>
            </p:sp>
            <p:sp>
              <p:nvSpPr>
                <p:cNvPr id="77" name="形状"/>
                <p:cNvSpPr/>
                <p:nvPr/>
              </p:nvSpPr>
              <p:spPr bwMode="auto">
                <a:xfrm>
                  <a:off x="4619625" y="2303265"/>
                  <a:ext cx="116681" cy="113109"/>
                </a:xfrm>
                <a:custGeom>
                  <a:avLst/>
                  <a:gdLst>
                    <a:gd name="T0" fmla="*/ 24 w 21600"/>
                    <a:gd name="T1" fmla="*/ 0 h 21600"/>
                    <a:gd name="T2" fmla="*/ 196 w 21600"/>
                    <a:gd name="T3" fmla="*/ 167 h 21600"/>
                    <a:gd name="T4" fmla="*/ 172 w 21600"/>
                    <a:gd name="T5" fmla="*/ 190 h 21600"/>
                    <a:gd name="T6" fmla="*/ 0 w 21600"/>
                    <a:gd name="T7" fmla="*/ 23 h 21600"/>
                    <a:gd name="T8" fmla="*/ 24 w 21600"/>
                    <a:gd name="T9" fmla="*/ 0 h 21600"/>
                    <a:gd name="T10" fmla="*/ 24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667" y="0"/>
                      </a:moveTo>
                      <a:lnTo>
                        <a:pt x="21600" y="18933"/>
                      </a:lnTo>
                      <a:lnTo>
                        <a:pt x="18933" y="21600"/>
                      </a:lnTo>
                      <a:lnTo>
                        <a:pt x="0" y="2667"/>
                      </a:lnTo>
                      <a:lnTo>
                        <a:pt x="2667" y="0"/>
                      </a:lnTo>
                      <a:close/>
                      <a:moveTo>
                        <a:pt x="2667" y="0"/>
                      </a:moveTo>
                    </a:path>
                  </a:pathLst>
                </a:custGeom>
                <a:grpFill/>
                <a:ln>
                  <a:noFill/>
                </a:ln>
              </p:spPr>
              <p:txBody>
                <a:bodyPr anchor="ctr"/>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思源宋体 CN" panose="02020400000000000000" pitchFamily="18" charset="-122"/>
                  </a:endParaRPr>
                </a:p>
              </p:txBody>
            </p:sp>
          </p:grpSp>
        </p:grpSp>
        <p:sp>
          <p:nvSpPr>
            <p:cNvPr id="68" name="Freeform 106"/>
            <p:cNvSpPr>
              <a:spLocks noEditPoints="1"/>
            </p:cNvSpPr>
            <p:nvPr/>
          </p:nvSpPr>
          <p:spPr bwMode="auto">
            <a:xfrm>
              <a:off x="12089" y="3867"/>
              <a:ext cx="473" cy="473"/>
            </a:xfrm>
            <a:custGeom>
              <a:avLst/>
              <a:gdLst>
                <a:gd name="T0" fmla="*/ 89 w 368"/>
                <a:gd name="T1" fmla="*/ 122 h 368"/>
                <a:gd name="T2" fmla="*/ 101 w 368"/>
                <a:gd name="T3" fmla="*/ 124 h 368"/>
                <a:gd name="T4" fmla="*/ 146 w 368"/>
                <a:gd name="T5" fmla="*/ 82 h 368"/>
                <a:gd name="T6" fmla="*/ 145 w 368"/>
                <a:gd name="T7" fmla="*/ 73 h 368"/>
                <a:gd name="T8" fmla="*/ 147 w 368"/>
                <a:gd name="T9" fmla="*/ 60 h 368"/>
                <a:gd name="T10" fmla="*/ 87 w 368"/>
                <a:gd name="T11" fmla="*/ 27 h 368"/>
                <a:gd name="T12" fmla="*/ 36 w 368"/>
                <a:gd name="T13" fmla="*/ 75 h 368"/>
                <a:gd name="T14" fmla="*/ 72 w 368"/>
                <a:gd name="T15" fmla="*/ 126 h 368"/>
                <a:gd name="T16" fmla="*/ 89 w 368"/>
                <a:gd name="T17" fmla="*/ 122 h 368"/>
                <a:gd name="T18" fmla="*/ 50 w 368"/>
                <a:gd name="T19" fmla="*/ 161 h 368"/>
                <a:gd name="T20" fmla="*/ 53 w 368"/>
                <a:gd name="T21" fmla="*/ 146 h 368"/>
                <a:gd name="T22" fmla="*/ 19 w 368"/>
                <a:gd name="T23" fmla="*/ 101 h 368"/>
                <a:gd name="T24" fmla="*/ 0 w 368"/>
                <a:gd name="T25" fmla="*/ 184 h 368"/>
                <a:gd name="T26" fmla="*/ 26 w 368"/>
                <a:gd name="T27" fmla="*/ 278 h 368"/>
                <a:gd name="T28" fmla="*/ 58 w 368"/>
                <a:gd name="T29" fmla="*/ 185 h 368"/>
                <a:gd name="T30" fmla="*/ 50 w 368"/>
                <a:gd name="T31" fmla="*/ 161 h 368"/>
                <a:gd name="T32" fmla="*/ 184 w 368"/>
                <a:gd name="T33" fmla="*/ 34 h 368"/>
                <a:gd name="T34" fmla="*/ 211 w 368"/>
                <a:gd name="T35" fmla="*/ 44 h 368"/>
                <a:gd name="T36" fmla="*/ 275 w 368"/>
                <a:gd name="T37" fmla="*/ 24 h 368"/>
                <a:gd name="T38" fmla="*/ 184 w 368"/>
                <a:gd name="T39" fmla="*/ 0 h 368"/>
                <a:gd name="T40" fmla="*/ 119 w 368"/>
                <a:gd name="T41" fmla="*/ 12 h 368"/>
                <a:gd name="T42" fmla="*/ 165 w 368"/>
                <a:gd name="T43" fmla="*/ 39 h 368"/>
                <a:gd name="T44" fmla="*/ 184 w 368"/>
                <a:gd name="T45" fmla="*/ 34 h 368"/>
                <a:gd name="T46" fmla="*/ 243 w 368"/>
                <a:gd name="T47" fmla="*/ 218 h 368"/>
                <a:gd name="T48" fmla="*/ 253 w 368"/>
                <a:gd name="T49" fmla="*/ 205 h 368"/>
                <a:gd name="T50" fmla="*/ 200 w 368"/>
                <a:gd name="T51" fmla="*/ 109 h 368"/>
                <a:gd name="T52" fmla="*/ 184 w 368"/>
                <a:gd name="T53" fmla="*/ 112 h 368"/>
                <a:gd name="T54" fmla="*/ 162 w 368"/>
                <a:gd name="T55" fmla="*/ 105 h 368"/>
                <a:gd name="T56" fmla="*/ 122 w 368"/>
                <a:gd name="T57" fmla="*/ 141 h 368"/>
                <a:gd name="T58" fmla="*/ 128 w 368"/>
                <a:gd name="T59" fmla="*/ 161 h 368"/>
                <a:gd name="T60" fmla="*/ 127 w 368"/>
                <a:gd name="T61" fmla="*/ 173 h 368"/>
                <a:gd name="T62" fmla="*/ 243 w 368"/>
                <a:gd name="T63" fmla="*/ 218 h 368"/>
                <a:gd name="T64" fmla="*/ 294 w 368"/>
                <a:gd name="T65" fmla="*/ 271 h 368"/>
                <a:gd name="T66" fmla="*/ 295 w 368"/>
                <a:gd name="T67" fmla="*/ 293 h 368"/>
                <a:gd name="T68" fmla="*/ 292 w 368"/>
                <a:gd name="T69" fmla="*/ 333 h 368"/>
                <a:gd name="T70" fmla="*/ 359 w 368"/>
                <a:gd name="T71" fmla="*/ 240 h 368"/>
                <a:gd name="T72" fmla="*/ 315 w 368"/>
                <a:gd name="T73" fmla="*/ 247 h 368"/>
                <a:gd name="T74" fmla="*/ 294 w 368"/>
                <a:gd name="T75" fmla="*/ 271 h 368"/>
                <a:gd name="T76" fmla="*/ 234 w 368"/>
                <a:gd name="T77" fmla="*/ 244 h 368"/>
                <a:gd name="T78" fmla="*/ 110 w 368"/>
                <a:gd name="T79" fmla="*/ 195 h 368"/>
                <a:gd name="T80" fmla="*/ 89 w 368"/>
                <a:gd name="T81" fmla="*/ 200 h 368"/>
                <a:gd name="T82" fmla="*/ 81 w 368"/>
                <a:gd name="T83" fmla="*/ 200 h 368"/>
                <a:gd name="T84" fmla="*/ 49 w 368"/>
                <a:gd name="T85" fmla="*/ 309 h 368"/>
                <a:gd name="T86" fmla="*/ 112 w 368"/>
                <a:gd name="T87" fmla="*/ 353 h 368"/>
                <a:gd name="T88" fmla="*/ 234 w 368"/>
                <a:gd name="T89" fmla="*/ 244 h 368"/>
                <a:gd name="T90" fmla="*/ 307 w 368"/>
                <a:gd name="T91" fmla="*/ 48 h 368"/>
                <a:gd name="T92" fmla="*/ 223 w 368"/>
                <a:gd name="T93" fmla="*/ 69 h 368"/>
                <a:gd name="T94" fmla="*/ 224 w 368"/>
                <a:gd name="T95" fmla="*/ 73 h 368"/>
                <a:gd name="T96" fmla="*/ 220 w 368"/>
                <a:gd name="T97" fmla="*/ 90 h 368"/>
                <a:gd name="T98" fmla="*/ 279 w 368"/>
                <a:gd name="T99" fmla="*/ 196 h 368"/>
                <a:gd name="T100" fmla="*/ 314 w 368"/>
                <a:gd name="T101" fmla="*/ 220 h 368"/>
                <a:gd name="T102" fmla="*/ 366 w 368"/>
                <a:gd name="T103" fmla="*/ 210 h 368"/>
                <a:gd name="T104" fmla="*/ 368 w 368"/>
                <a:gd name="T105" fmla="*/ 184 h 368"/>
                <a:gd name="T106" fmla="*/ 307 w 368"/>
                <a:gd name="T107" fmla="*/ 48 h 368"/>
                <a:gd name="T108" fmla="*/ 254 w 368"/>
                <a:gd name="T109" fmla="*/ 265 h 368"/>
                <a:gd name="T110" fmla="*/ 139 w 368"/>
                <a:gd name="T111" fmla="*/ 362 h 368"/>
                <a:gd name="T112" fmla="*/ 184 w 368"/>
                <a:gd name="T113" fmla="*/ 368 h 368"/>
                <a:gd name="T114" fmla="*/ 261 w 368"/>
                <a:gd name="T115" fmla="*/ 351 h 368"/>
                <a:gd name="T116" fmla="*/ 267 w 368"/>
                <a:gd name="T117" fmla="*/ 293 h 368"/>
                <a:gd name="T118" fmla="*/ 266 w 368"/>
                <a:gd name="T119" fmla="*/ 272 h 368"/>
                <a:gd name="T120" fmla="*/ 254 w 368"/>
                <a:gd name="T121" fmla="*/ 2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8" h="368">
                  <a:moveTo>
                    <a:pt x="89" y="122"/>
                  </a:moveTo>
                  <a:cubicBezTo>
                    <a:pt x="93" y="122"/>
                    <a:pt x="97" y="123"/>
                    <a:pt x="101" y="124"/>
                  </a:cubicBezTo>
                  <a:cubicBezTo>
                    <a:pt x="115" y="108"/>
                    <a:pt x="130" y="94"/>
                    <a:pt x="146" y="82"/>
                  </a:cubicBezTo>
                  <a:cubicBezTo>
                    <a:pt x="146" y="79"/>
                    <a:pt x="145" y="76"/>
                    <a:pt x="145" y="73"/>
                  </a:cubicBezTo>
                  <a:cubicBezTo>
                    <a:pt x="145" y="68"/>
                    <a:pt x="146" y="64"/>
                    <a:pt x="147" y="60"/>
                  </a:cubicBezTo>
                  <a:cubicBezTo>
                    <a:pt x="129" y="47"/>
                    <a:pt x="109" y="36"/>
                    <a:pt x="87" y="27"/>
                  </a:cubicBezTo>
                  <a:cubicBezTo>
                    <a:pt x="67" y="40"/>
                    <a:pt x="50" y="56"/>
                    <a:pt x="36" y="75"/>
                  </a:cubicBezTo>
                  <a:cubicBezTo>
                    <a:pt x="46" y="93"/>
                    <a:pt x="58" y="110"/>
                    <a:pt x="72" y="126"/>
                  </a:cubicBezTo>
                  <a:cubicBezTo>
                    <a:pt x="77" y="124"/>
                    <a:pt x="83" y="122"/>
                    <a:pt x="89" y="122"/>
                  </a:cubicBezTo>
                  <a:close/>
                  <a:moveTo>
                    <a:pt x="50" y="161"/>
                  </a:moveTo>
                  <a:cubicBezTo>
                    <a:pt x="50" y="156"/>
                    <a:pt x="51" y="151"/>
                    <a:pt x="53" y="146"/>
                  </a:cubicBezTo>
                  <a:cubicBezTo>
                    <a:pt x="41" y="132"/>
                    <a:pt x="29" y="117"/>
                    <a:pt x="19" y="101"/>
                  </a:cubicBezTo>
                  <a:cubicBezTo>
                    <a:pt x="7" y="126"/>
                    <a:pt x="0" y="154"/>
                    <a:pt x="0" y="184"/>
                  </a:cubicBezTo>
                  <a:cubicBezTo>
                    <a:pt x="0" y="218"/>
                    <a:pt x="9" y="250"/>
                    <a:pt x="26" y="278"/>
                  </a:cubicBezTo>
                  <a:cubicBezTo>
                    <a:pt x="32" y="245"/>
                    <a:pt x="43" y="214"/>
                    <a:pt x="58" y="185"/>
                  </a:cubicBezTo>
                  <a:cubicBezTo>
                    <a:pt x="53" y="178"/>
                    <a:pt x="50" y="170"/>
                    <a:pt x="50" y="161"/>
                  </a:cubicBezTo>
                  <a:close/>
                  <a:moveTo>
                    <a:pt x="184" y="34"/>
                  </a:moveTo>
                  <a:cubicBezTo>
                    <a:pt x="195" y="34"/>
                    <a:pt x="204" y="38"/>
                    <a:pt x="211" y="44"/>
                  </a:cubicBezTo>
                  <a:cubicBezTo>
                    <a:pt x="232" y="35"/>
                    <a:pt x="253" y="29"/>
                    <a:pt x="275" y="24"/>
                  </a:cubicBezTo>
                  <a:cubicBezTo>
                    <a:pt x="248" y="9"/>
                    <a:pt x="217" y="0"/>
                    <a:pt x="184" y="0"/>
                  </a:cubicBezTo>
                  <a:cubicBezTo>
                    <a:pt x="161" y="0"/>
                    <a:pt x="139" y="4"/>
                    <a:pt x="119" y="12"/>
                  </a:cubicBezTo>
                  <a:cubicBezTo>
                    <a:pt x="135" y="20"/>
                    <a:pt x="150" y="29"/>
                    <a:pt x="165" y="39"/>
                  </a:cubicBezTo>
                  <a:cubicBezTo>
                    <a:pt x="170" y="36"/>
                    <a:pt x="177" y="34"/>
                    <a:pt x="184" y="34"/>
                  </a:cubicBezTo>
                  <a:close/>
                  <a:moveTo>
                    <a:pt x="243" y="218"/>
                  </a:moveTo>
                  <a:cubicBezTo>
                    <a:pt x="245" y="213"/>
                    <a:pt x="249" y="208"/>
                    <a:pt x="253" y="205"/>
                  </a:cubicBezTo>
                  <a:cubicBezTo>
                    <a:pt x="242" y="169"/>
                    <a:pt x="223" y="137"/>
                    <a:pt x="200" y="109"/>
                  </a:cubicBezTo>
                  <a:cubicBezTo>
                    <a:pt x="195" y="111"/>
                    <a:pt x="190" y="112"/>
                    <a:pt x="184" y="112"/>
                  </a:cubicBezTo>
                  <a:cubicBezTo>
                    <a:pt x="176" y="112"/>
                    <a:pt x="168" y="109"/>
                    <a:pt x="162" y="105"/>
                  </a:cubicBezTo>
                  <a:cubicBezTo>
                    <a:pt x="148" y="115"/>
                    <a:pt x="134" y="128"/>
                    <a:pt x="122" y="141"/>
                  </a:cubicBezTo>
                  <a:cubicBezTo>
                    <a:pt x="126" y="147"/>
                    <a:pt x="128" y="154"/>
                    <a:pt x="128" y="161"/>
                  </a:cubicBezTo>
                  <a:cubicBezTo>
                    <a:pt x="128" y="165"/>
                    <a:pt x="128" y="169"/>
                    <a:pt x="127" y="173"/>
                  </a:cubicBezTo>
                  <a:cubicBezTo>
                    <a:pt x="161" y="196"/>
                    <a:pt x="200" y="212"/>
                    <a:pt x="243" y="218"/>
                  </a:cubicBezTo>
                  <a:close/>
                  <a:moveTo>
                    <a:pt x="294" y="271"/>
                  </a:moveTo>
                  <a:cubicBezTo>
                    <a:pt x="294" y="278"/>
                    <a:pt x="295" y="286"/>
                    <a:pt x="295" y="293"/>
                  </a:cubicBezTo>
                  <a:cubicBezTo>
                    <a:pt x="295" y="307"/>
                    <a:pt x="294" y="320"/>
                    <a:pt x="292" y="333"/>
                  </a:cubicBezTo>
                  <a:cubicBezTo>
                    <a:pt x="323" y="310"/>
                    <a:pt x="347" y="277"/>
                    <a:pt x="359" y="240"/>
                  </a:cubicBezTo>
                  <a:cubicBezTo>
                    <a:pt x="345" y="243"/>
                    <a:pt x="330" y="246"/>
                    <a:pt x="315" y="247"/>
                  </a:cubicBezTo>
                  <a:cubicBezTo>
                    <a:pt x="312" y="258"/>
                    <a:pt x="304" y="266"/>
                    <a:pt x="294" y="271"/>
                  </a:cubicBezTo>
                  <a:close/>
                  <a:moveTo>
                    <a:pt x="234" y="244"/>
                  </a:moveTo>
                  <a:cubicBezTo>
                    <a:pt x="188" y="237"/>
                    <a:pt x="146" y="220"/>
                    <a:pt x="110" y="195"/>
                  </a:cubicBezTo>
                  <a:cubicBezTo>
                    <a:pt x="104" y="198"/>
                    <a:pt x="97" y="200"/>
                    <a:pt x="89" y="200"/>
                  </a:cubicBezTo>
                  <a:cubicBezTo>
                    <a:pt x="86" y="200"/>
                    <a:pt x="84" y="200"/>
                    <a:pt x="81" y="200"/>
                  </a:cubicBezTo>
                  <a:cubicBezTo>
                    <a:pt x="64" y="233"/>
                    <a:pt x="52" y="270"/>
                    <a:pt x="49" y="309"/>
                  </a:cubicBezTo>
                  <a:cubicBezTo>
                    <a:pt x="67" y="328"/>
                    <a:pt x="88" y="343"/>
                    <a:pt x="112" y="353"/>
                  </a:cubicBezTo>
                  <a:cubicBezTo>
                    <a:pt x="142" y="308"/>
                    <a:pt x="184" y="270"/>
                    <a:pt x="234" y="244"/>
                  </a:cubicBezTo>
                  <a:close/>
                  <a:moveTo>
                    <a:pt x="307" y="48"/>
                  </a:moveTo>
                  <a:cubicBezTo>
                    <a:pt x="278" y="50"/>
                    <a:pt x="250" y="58"/>
                    <a:pt x="223" y="69"/>
                  </a:cubicBezTo>
                  <a:cubicBezTo>
                    <a:pt x="224" y="70"/>
                    <a:pt x="224" y="71"/>
                    <a:pt x="224" y="73"/>
                  </a:cubicBezTo>
                  <a:cubicBezTo>
                    <a:pt x="224" y="79"/>
                    <a:pt x="222" y="85"/>
                    <a:pt x="220" y="90"/>
                  </a:cubicBezTo>
                  <a:cubicBezTo>
                    <a:pt x="246" y="121"/>
                    <a:pt x="266" y="157"/>
                    <a:pt x="279" y="196"/>
                  </a:cubicBezTo>
                  <a:cubicBezTo>
                    <a:pt x="295" y="196"/>
                    <a:pt x="309" y="206"/>
                    <a:pt x="314" y="220"/>
                  </a:cubicBezTo>
                  <a:cubicBezTo>
                    <a:pt x="332" y="218"/>
                    <a:pt x="349" y="215"/>
                    <a:pt x="366" y="210"/>
                  </a:cubicBezTo>
                  <a:cubicBezTo>
                    <a:pt x="367" y="201"/>
                    <a:pt x="368" y="193"/>
                    <a:pt x="368" y="184"/>
                  </a:cubicBezTo>
                  <a:cubicBezTo>
                    <a:pt x="368" y="130"/>
                    <a:pt x="344" y="81"/>
                    <a:pt x="307" y="48"/>
                  </a:cubicBezTo>
                  <a:close/>
                  <a:moveTo>
                    <a:pt x="254" y="265"/>
                  </a:moveTo>
                  <a:cubicBezTo>
                    <a:pt x="207" y="287"/>
                    <a:pt x="167" y="321"/>
                    <a:pt x="139" y="362"/>
                  </a:cubicBezTo>
                  <a:cubicBezTo>
                    <a:pt x="153" y="366"/>
                    <a:pt x="168" y="368"/>
                    <a:pt x="184" y="368"/>
                  </a:cubicBezTo>
                  <a:cubicBezTo>
                    <a:pt x="212" y="368"/>
                    <a:pt x="238" y="362"/>
                    <a:pt x="261" y="351"/>
                  </a:cubicBezTo>
                  <a:cubicBezTo>
                    <a:pt x="265" y="332"/>
                    <a:pt x="267" y="313"/>
                    <a:pt x="267" y="293"/>
                  </a:cubicBezTo>
                  <a:cubicBezTo>
                    <a:pt x="267" y="286"/>
                    <a:pt x="267" y="279"/>
                    <a:pt x="266" y="272"/>
                  </a:cubicBezTo>
                  <a:cubicBezTo>
                    <a:pt x="262" y="271"/>
                    <a:pt x="257" y="268"/>
                    <a:pt x="254" y="265"/>
                  </a:cubicBezTo>
                  <a:close/>
                </a:path>
              </a:pathLst>
            </a:custGeom>
            <a:solidFill>
              <a:schemeClr val="bg1"/>
            </a:solidFill>
            <a:ln>
              <a:noFill/>
            </a:ln>
          </p:spPr>
          <p:txBody>
            <a:bodyPr vert="horz" wrap="square" lIns="57150" tIns="28575" rIns="57150" bIns="28575" numCol="1" anchor="t" anchorCtr="0" compatLnSpc="1"/>
            <a:p>
              <a:endParaRPr lang="en-AU" sz="1180"/>
            </a:p>
          </p:txBody>
        </p:sp>
      </p:grpSp>
      <p:grpSp>
        <p:nvGrpSpPr>
          <p:cNvPr id="6" name="组合 5"/>
          <p:cNvGrpSpPr/>
          <p:nvPr/>
        </p:nvGrpSpPr>
        <p:grpSpPr>
          <a:xfrm>
            <a:off x="3829685" y="2286635"/>
            <a:ext cx="504190" cy="504190"/>
            <a:chOff x="11915" y="6406"/>
            <a:chExt cx="794" cy="794"/>
          </a:xfrm>
        </p:grpSpPr>
        <p:grpSp>
          <p:nvGrpSpPr>
            <p:cNvPr id="98" name="组合 97"/>
            <p:cNvGrpSpPr/>
            <p:nvPr/>
          </p:nvGrpSpPr>
          <p:grpSpPr>
            <a:xfrm>
              <a:off x="11915" y="6406"/>
              <a:ext cx="795" cy="795"/>
              <a:chOff x="7855310" y="4139563"/>
              <a:chExt cx="504802" cy="504802"/>
            </a:xfrm>
            <a:solidFill>
              <a:srgbClr val="FF0000"/>
            </a:solidFill>
          </p:grpSpPr>
          <p:sp>
            <p:nvSpPr>
              <p:cNvPr id="65" name="圆形"/>
              <p:cNvSpPr/>
              <p:nvPr/>
            </p:nvSpPr>
            <p:spPr>
              <a:xfrm>
                <a:off x="7855310" y="4139563"/>
                <a:ext cx="504802" cy="504802"/>
              </a:xfrm>
              <a:prstGeom prst="flowChartConnector">
                <a:avLst/>
              </a:prstGeom>
              <a:grpFill/>
              <a:ln w="12700" cap="flat" cmpd="sng" algn="ctr">
                <a:noFill/>
                <a:prstDash val="solid"/>
                <a:miter lim="800000"/>
              </a:ln>
              <a:effectLst/>
            </p:spPr>
            <p:txBody>
              <a:bodyPr anchor="ctr"/>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思源宋体 CN" panose="02020400000000000000" pitchFamily="18" charset="-122"/>
                </a:endParaRPr>
              </a:p>
            </p:txBody>
          </p:sp>
          <p:grpSp>
            <p:nvGrpSpPr>
              <p:cNvPr id="67" name="组合"/>
              <p:cNvGrpSpPr/>
              <p:nvPr/>
            </p:nvGrpSpPr>
            <p:grpSpPr>
              <a:xfrm>
                <a:off x="7947847" y="4257978"/>
                <a:ext cx="336842" cy="282072"/>
                <a:chOff x="5099051" y="3930651"/>
                <a:chExt cx="390525" cy="327025"/>
              </a:xfrm>
              <a:grpFill/>
            </p:grpSpPr>
            <p:sp>
              <p:nvSpPr>
                <p:cNvPr id="74" name="形状"/>
                <p:cNvSpPr/>
                <p:nvPr/>
              </p:nvSpPr>
              <p:spPr bwMode="auto">
                <a:xfrm>
                  <a:off x="5165726" y="4027488"/>
                  <a:ext cx="255588" cy="230188"/>
                </a:xfrm>
                <a:custGeom>
                  <a:avLst/>
                  <a:gdLst>
                    <a:gd name="T0" fmla="*/ 0 w 161"/>
                    <a:gd name="T1" fmla="*/ 62 h 145"/>
                    <a:gd name="T2" fmla="*/ 0 w 161"/>
                    <a:gd name="T3" fmla="*/ 145 h 145"/>
                    <a:gd name="T4" fmla="*/ 31 w 161"/>
                    <a:gd name="T5" fmla="*/ 145 h 145"/>
                    <a:gd name="T6" fmla="*/ 130 w 161"/>
                    <a:gd name="T7" fmla="*/ 145 h 145"/>
                    <a:gd name="T8" fmla="*/ 161 w 161"/>
                    <a:gd name="T9" fmla="*/ 145 h 145"/>
                    <a:gd name="T10" fmla="*/ 161 w 161"/>
                    <a:gd name="T11" fmla="*/ 62 h 145"/>
                    <a:gd name="T12" fmla="*/ 81 w 161"/>
                    <a:gd name="T13" fmla="*/ 0 h 145"/>
                    <a:gd name="T14" fmla="*/ 0 w 161"/>
                    <a:gd name="T15" fmla="*/ 6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45">
                      <a:moveTo>
                        <a:pt x="0" y="62"/>
                      </a:moveTo>
                      <a:lnTo>
                        <a:pt x="0" y="145"/>
                      </a:lnTo>
                      <a:lnTo>
                        <a:pt x="31" y="145"/>
                      </a:lnTo>
                      <a:lnTo>
                        <a:pt x="130" y="145"/>
                      </a:lnTo>
                      <a:lnTo>
                        <a:pt x="161" y="145"/>
                      </a:lnTo>
                      <a:lnTo>
                        <a:pt x="161" y="62"/>
                      </a:lnTo>
                      <a:lnTo>
                        <a:pt x="81" y="0"/>
                      </a:lnTo>
                      <a:lnTo>
                        <a:pt x="0"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思源宋体 CN" panose="02020400000000000000" pitchFamily="18" charset="-122"/>
                  </a:endParaRPr>
                </a:p>
              </p:txBody>
            </p:sp>
            <p:sp>
              <p:nvSpPr>
                <p:cNvPr id="75" name="形状"/>
                <p:cNvSpPr/>
                <p:nvPr/>
              </p:nvSpPr>
              <p:spPr bwMode="auto">
                <a:xfrm>
                  <a:off x="5099051" y="3930651"/>
                  <a:ext cx="390525" cy="195263"/>
                </a:xfrm>
                <a:custGeom>
                  <a:avLst/>
                  <a:gdLst>
                    <a:gd name="T0" fmla="*/ 225 w 246"/>
                    <a:gd name="T1" fmla="*/ 80 h 123"/>
                    <a:gd name="T2" fmla="*/ 225 w 246"/>
                    <a:gd name="T3" fmla="*/ 21 h 123"/>
                    <a:gd name="T4" fmla="*/ 182 w 246"/>
                    <a:gd name="T5" fmla="*/ 21 h 123"/>
                    <a:gd name="T6" fmla="*/ 182 w 246"/>
                    <a:gd name="T7" fmla="*/ 47 h 123"/>
                    <a:gd name="T8" fmla="*/ 123 w 246"/>
                    <a:gd name="T9" fmla="*/ 0 h 123"/>
                    <a:gd name="T10" fmla="*/ 123 w 246"/>
                    <a:gd name="T11" fmla="*/ 0 h 123"/>
                    <a:gd name="T12" fmla="*/ 123 w 246"/>
                    <a:gd name="T13" fmla="*/ 0 h 123"/>
                    <a:gd name="T14" fmla="*/ 123 w 246"/>
                    <a:gd name="T15" fmla="*/ 0 h 123"/>
                    <a:gd name="T16" fmla="*/ 123 w 246"/>
                    <a:gd name="T17" fmla="*/ 0 h 123"/>
                    <a:gd name="T18" fmla="*/ 0 w 246"/>
                    <a:gd name="T19" fmla="*/ 97 h 123"/>
                    <a:gd name="T20" fmla="*/ 21 w 246"/>
                    <a:gd name="T21" fmla="*/ 123 h 123"/>
                    <a:gd name="T22" fmla="*/ 123 w 246"/>
                    <a:gd name="T23" fmla="*/ 42 h 123"/>
                    <a:gd name="T24" fmla="*/ 225 w 246"/>
                    <a:gd name="T25" fmla="*/ 123 h 123"/>
                    <a:gd name="T26" fmla="*/ 246 w 246"/>
                    <a:gd name="T27" fmla="*/ 97 h 123"/>
                    <a:gd name="T28" fmla="*/ 225 w 246"/>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123">
                      <a:moveTo>
                        <a:pt x="225" y="80"/>
                      </a:moveTo>
                      <a:lnTo>
                        <a:pt x="225" y="21"/>
                      </a:lnTo>
                      <a:lnTo>
                        <a:pt x="182" y="21"/>
                      </a:lnTo>
                      <a:lnTo>
                        <a:pt x="182" y="47"/>
                      </a:lnTo>
                      <a:lnTo>
                        <a:pt x="123" y="0"/>
                      </a:lnTo>
                      <a:lnTo>
                        <a:pt x="123" y="0"/>
                      </a:lnTo>
                      <a:lnTo>
                        <a:pt x="123" y="0"/>
                      </a:lnTo>
                      <a:lnTo>
                        <a:pt x="123" y="0"/>
                      </a:lnTo>
                      <a:lnTo>
                        <a:pt x="123" y="0"/>
                      </a:lnTo>
                      <a:lnTo>
                        <a:pt x="0" y="97"/>
                      </a:lnTo>
                      <a:lnTo>
                        <a:pt x="21" y="123"/>
                      </a:lnTo>
                      <a:lnTo>
                        <a:pt x="123" y="42"/>
                      </a:lnTo>
                      <a:lnTo>
                        <a:pt x="225" y="123"/>
                      </a:lnTo>
                      <a:lnTo>
                        <a:pt x="246" y="97"/>
                      </a:lnTo>
                      <a:lnTo>
                        <a:pt x="225"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srgbClr val="000000"/>
                    </a:solidFill>
                    <a:effectLst/>
                    <a:uLnTx/>
                    <a:uFillTx/>
                    <a:latin typeface="思源宋体 CN" panose="02020400000000000000" pitchFamily="18" charset="-122"/>
                  </a:endParaRPr>
                </a:p>
              </p:txBody>
            </p:sp>
          </p:grpSp>
        </p:grpSp>
        <p:sp>
          <p:nvSpPr>
            <p:cNvPr id="222" name="Freeform 236"/>
            <p:cNvSpPr>
              <a:spLocks noEditPoints="1"/>
            </p:cNvSpPr>
            <p:nvPr/>
          </p:nvSpPr>
          <p:spPr bwMode="auto">
            <a:xfrm>
              <a:off x="12084" y="6592"/>
              <a:ext cx="457" cy="457"/>
            </a:xfrm>
            <a:custGeom>
              <a:avLst/>
              <a:gdLst>
                <a:gd name="T0" fmla="*/ 136 w 360"/>
                <a:gd name="T1" fmla="*/ 226 h 361"/>
                <a:gd name="T2" fmla="*/ 56 w 360"/>
                <a:gd name="T3" fmla="*/ 194 h 361"/>
                <a:gd name="T4" fmla="*/ 56 w 360"/>
                <a:gd name="T5" fmla="*/ 221 h 361"/>
                <a:gd name="T6" fmla="*/ 136 w 360"/>
                <a:gd name="T7" fmla="*/ 253 h 361"/>
                <a:gd name="T8" fmla="*/ 136 w 360"/>
                <a:gd name="T9" fmla="*/ 226 h 361"/>
                <a:gd name="T10" fmla="*/ 136 w 360"/>
                <a:gd name="T11" fmla="*/ 143 h 361"/>
                <a:gd name="T12" fmla="*/ 56 w 360"/>
                <a:gd name="T13" fmla="*/ 111 h 361"/>
                <a:gd name="T14" fmla="*/ 56 w 360"/>
                <a:gd name="T15" fmla="*/ 138 h 361"/>
                <a:gd name="T16" fmla="*/ 136 w 360"/>
                <a:gd name="T17" fmla="*/ 170 h 361"/>
                <a:gd name="T18" fmla="*/ 136 w 360"/>
                <a:gd name="T19" fmla="*/ 143 h 361"/>
                <a:gd name="T20" fmla="*/ 351 w 360"/>
                <a:gd name="T21" fmla="*/ 4 h 361"/>
                <a:gd name="T22" fmla="*/ 332 w 360"/>
                <a:gd name="T23" fmla="*/ 2 h 361"/>
                <a:gd name="T24" fmla="*/ 180 w 360"/>
                <a:gd name="T25" fmla="*/ 63 h 361"/>
                <a:gd name="T26" fmla="*/ 27 w 360"/>
                <a:gd name="T27" fmla="*/ 2 h 361"/>
                <a:gd name="T28" fmla="*/ 8 w 360"/>
                <a:gd name="T29" fmla="*/ 4 h 361"/>
                <a:gd name="T30" fmla="*/ 0 w 360"/>
                <a:gd name="T31" fmla="*/ 21 h 361"/>
                <a:gd name="T32" fmla="*/ 0 w 360"/>
                <a:gd name="T33" fmla="*/ 277 h 361"/>
                <a:gd name="T34" fmla="*/ 12 w 360"/>
                <a:gd name="T35" fmla="*/ 295 h 361"/>
                <a:gd name="T36" fmla="*/ 172 w 360"/>
                <a:gd name="T37" fmla="*/ 359 h 361"/>
                <a:gd name="T38" fmla="*/ 176 w 360"/>
                <a:gd name="T39" fmla="*/ 361 h 361"/>
                <a:gd name="T40" fmla="*/ 180 w 360"/>
                <a:gd name="T41" fmla="*/ 361 h 361"/>
                <a:gd name="T42" fmla="*/ 184 w 360"/>
                <a:gd name="T43" fmla="*/ 361 h 361"/>
                <a:gd name="T44" fmla="*/ 187 w 360"/>
                <a:gd name="T45" fmla="*/ 359 h 361"/>
                <a:gd name="T46" fmla="*/ 347 w 360"/>
                <a:gd name="T47" fmla="*/ 295 h 361"/>
                <a:gd name="T48" fmla="*/ 360 w 360"/>
                <a:gd name="T49" fmla="*/ 277 h 361"/>
                <a:gd name="T50" fmla="*/ 360 w 360"/>
                <a:gd name="T51" fmla="*/ 21 h 361"/>
                <a:gd name="T52" fmla="*/ 351 w 360"/>
                <a:gd name="T53" fmla="*/ 4 h 361"/>
                <a:gd name="T54" fmla="*/ 160 w 360"/>
                <a:gd name="T55" fmla="*/ 320 h 361"/>
                <a:gd name="T56" fmla="*/ 32 w 360"/>
                <a:gd name="T57" fmla="*/ 269 h 361"/>
                <a:gd name="T58" fmla="*/ 32 w 360"/>
                <a:gd name="T59" fmla="*/ 45 h 361"/>
                <a:gd name="T60" fmla="*/ 160 w 360"/>
                <a:gd name="T61" fmla="*/ 96 h 361"/>
                <a:gd name="T62" fmla="*/ 160 w 360"/>
                <a:gd name="T63" fmla="*/ 320 h 361"/>
                <a:gd name="T64" fmla="*/ 328 w 360"/>
                <a:gd name="T65" fmla="*/ 269 h 361"/>
                <a:gd name="T66" fmla="*/ 200 w 360"/>
                <a:gd name="T67" fmla="*/ 320 h 361"/>
                <a:gd name="T68" fmla="*/ 200 w 360"/>
                <a:gd name="T69" fmla="*/ 96 h 361"/>
                <a:gd name="T70" fmla="*/ 328 w 360"/>
                <a:gd name="T71" fmla="*/ 45 h 361"/>
                <a:gd name="T72" fmla="*/ 328 w 360"/>
                <a:gd name="T73" fmla="*/ 269 h 361"/>
                <a:gd name="T74" fmla="*/ 304 w 360"/>
                <a:gd name="T75" fmla="*/ 194 h 361"/>
                <a:gd name="T76" fmla="*/ 224 w 360"/>
                <a:gd name="T77" fmla="*/ 226 h 361"/>
                <a:gd name="T78" fmla="*/ 224 w 360"/>
                <a:gd name="T79" fmla="*/ 253 h 361"/>
                <a:gd name="T80" fmla="*/ 304 w 360"/>
                <a:gd name="T81" fmla="*/ 221 h 361"/>
                <a:gd name="T82" fmla="*/ 304 w 360"/>
                <a:gd name="T83" fmla="*/ 194 h 361"/>
                <a:gd name="T84" fmla="*/ 304 w 360"/>
                <a:gd name="T85" fmla="*/ 111 h 361"/>
                <a:gd name="T86" fmla="*/ 224 w 360"/>
                <a:gd name="T87" fmla="*/ 143 h 361"/>
                <a:gd name="T88" fmla="*/ 224 w 360"/>
                <a:gd name="T89" fmla="*/ 170 h 361"/>
                <a:gd name="T90" fmla="*/ 304 w 360"/>
                <a:gd name="T91" fmla="*/ 138 h 361"/>
                <a:gd name="T92" fmla="*/ 304 w 360"/>
                <a:gd name="T93" fmla="*/ 11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0" h="361">
                  <a:moveTo>
                    <a:pt x="136" y="226"/>
                  </a:moveTo>
                  <a:cubicBezTo>
                    <a:pt x="56" y="194"/>
                    <a:pt x="56" y="194"/>
                    <a:pt x="56" y="194"/>
                  </a:cubicBezTo>
                  <a:cubicBezTo>
                    <a:pt x="56" y="221"/>
                    <a:pt x="56" y="221"/>
                    <a:pt x="56" y="221"/>
                  </a:cubicBezTo>
                  <a:cubicBezTo>
                    <a:pt x="136" y="253"/>
                    <a:pt x="136" y="253"/>
                    <a:pt x="136" y="253"/>
                  </a:cubicBezTo>
                  <a:lnTo>
                    <a:pt x="136" y="226"/>
                  </a:lnTo>
                  <a:close/>
                  <a:moveTo>
                    <a:pt x="136" y="143"/>
                  </a:moveTo>
                  <a:cubicBezTo>
                    <a:pt x="56" y="111"/>
                    <a:pt x="56" y="111"/>
                    <a:pt x="56" y="111"/>
                  </a:cubicBezTo>
                  <a:cubicBezTo>
                    <a:pt x="56" y="138"/>
                    <a:pt x="56" y="138"/>
                    <a:pt x="56" y="138"/>
                  </a:cubicBezTo>
                  <a:cubicBezTo>
                    <a:pt x="136" y="170"/>
                    <a:pt x="136" y="170"/>
                    <a:pt x="136" y="170"/>
                  </a:cubicBezTo>
                  <a:lnTo>
                    <a:pt x="136" y="143"/>
                  </a:lnTo>
                  <a:close/>
                  <a:moveTo>
                    <a:pt x="351" y="4"/>
                  </a:moveTo>
                  <a:cubicBezTo>
                    <a:pt x="345" y="1"/>
                    <a:pt x="338" y="0"/>
                    <a:pt x="332" y="2"/>
                  </a:cubicBezTo>
                  <a:cubicBezTo>
                    <a:pt x="180" y="63"/>
                    <a:pt x="180" y="63"/>
                    <a:pt x="180" y="63"/>
                  </a:cubicBezTo>
                  <a:cubicBezTo>
                    <a:pt x="27" y="2"/>
                    <a:pt x="27" y="2"/>
                    <a:pt x="27" y="2"/>
                  </a:cubicBezTo>
                  <a:cubicBezTo>
                    <a:pt x="21" y="0"/>
                    <a:pt x="14" y="1"/>
                    <a:pt x="8" y="4"/>
                  </a:cubicBezTo>
                  <a:cubicBezTo>
                    <a:pt x="3" y="8"/>
                    <a:pt x="0" y="14"/>
                    <a:pt x="0" y="21"/>
                  </a:cubicBezTo>
                  <a:cubicBezTo>
                    <a:pt x="0" y="277"/>
                    <a:pt x="0" y="277"/>
                    <a:pt x="0" y="277"/>
                  </a:cubicBezTo>
                  <a:cubicBezTo>
                    <a:pt x="0" y="285"/>
                    <a:pt x="5" y="292"/>
                    <a:pt x="12" y="295"/>
                  </a:cubicBezTo>
                  <a:cubicBezTo>
                    <a:pt x="172" y="359"/>
                    <a:pt x="172" y="359"/>
                    <a:pt x="172" y="359"/>
                  </a:cubicBezTo>
                  <a:cubicBezTo>
                    <a:pt x="172" y="359"/>
                    <a:pt x="175" y="360"/>
                    <a:pt x="176" y="361"/>
                  </a:cubicBezTo>
                  <a:cubicBezTo>
                    <a:pt x="177" y="361"/>
                    <a:pt x="178" y="361"/>
                    <a:pt x="180" y="361"/>
                  </a:cubicBezTo>
                  <a:cubicBezTo>
                    <a:pt x="181" y="361"/>
                    <a:pt x="182" y="361"/>
                    <a:pt x="184" y="361"/>
                  </a:cubicBezTo>
                  <a:cubicBezTo>
                    <a:pt x="184" y="360"/>
                    <a:pt x="187" y="359"/>
                    <a:pt x="187" y="359"/>
                  </a:cubicBezTo>
                  <a:cubicBezTo>
                    <a:pt x="347" y="295"/>
                    <a:pt x="347" y="295"/>
                    <a:pt x="347" y="295"/>
                  </a:cubicBezTo>
                  <a:cubicBezTo>
                    <a:pt x="355" y="292"/>
                    <a:pt x="360" y="285"/>
                    <a:pt x="360" y="277"/>
                  </a:cubicBezTo>
                  <a:cubicBezTo>
                    <a:pt x="360" y="21"/>
                    <a:pt x="360" y="21"/>
                    <a:pt x="360" y="21"/>
                  </a:cubicBezTo>
                  <a:cubicBezTo>
                    <a:pt x="360" y="14"/>
                    <a:pt x="356" y="8"/>
                    <a:pt x="351" y="4"/>
                  </a:cubicBezTo>
                  <a:close/>
                  <a:moveTo>
                    <a:pt x="160" y="320"/>
                  </a:moveTo>
                  <a:cubicBezTo>
                    <a:pt x="32" y="269"/>
                    <a:pt x="32" y="269"/>
                    <a:pt x="32" y="269"/>
                  </a:cubicBezTo>
                  <a:cubicBezTo>
                    <a:pt x="32" y="45"/>
                    <a:pt x="32" y="45"/>
                    <a:pt x="32" y="45"/>
                  </a:cubicBezTo>
                  <a:cubicBezTo>
                    <a:pt x="160" y="96"/>
                    <a:pt x="160" y="96"/>
                    <a:pt x="160" y="96"/>
                  </a:cubicBezTo>
                  <a:lnTo>
                    <a:pt x="160" y="320"/>
                  </a:lnTo>
                  <a:close/>
                  <a:moveTo>
                    <a:pt x="328" y="269"/>
                  </a:moveTo>
                  <a:cubicBezTo>
                    <a:pt x="200" y="320"/>
                    <a:pt x="200" y="320"/>
                    <a:pt x="200" y="320"/>
                  </a:cubicBezTo>
                  <a:cubicBezTo>
                    <a:pt x="200" y="96"/>
                    <a:pt x="200" y="96"/>
                    <a:pt x="200" y="96"/>
                  </a:cubicBezTo>
                  <a:cubicBezTo>
                    <a:pt x="328" y="45"/>
                    <a:pt x="328" y="45"/>
                    <a:pt x="328" y="45"/>
                  </a:cubicBezTo>
                  <a:lnTo>
                    <a:pt x="328" y="269"/>
                  </a:lnTo>
                  <a:close/>
                  <a:moveTo>
                    <a:pt x="304" y="194"/>
                  </a:moveTo>
                  <a:cubicBezTo>
                    <a:pt x="224" y="226"/>
                    <a:pt x="224" y="226"/>
                    <a:pt x="224" y="226"/>
                  </a:cubicBezTo>
                  <a:cubicBezTo>
                    <a:pt x="224" y="253"/>
                    <a:pt x="224" y="253"/>
                    <a:pt x="224" y="253"/>
                  </a:cubicBezTo>
                  <a:cubicBezTo>
                    <a:pt x="304" y="221"/>
                    <a:pt x="304" y="221"/>
                    <a:pt x="304" y="221"/>
                  </a:cubicBezTo>
                  <a:lnTo>
                    <a:pt x="304" y="194"/>
                  </a:lnTo>
                  <a:close/>
                  <a:moveTo>
                    <a:pt x="304" y="111"/>
                  </a:moveTo>
                  <a:cubicBezTo>
                    <a:pt x="224" y="143"/>
                    <a:pt x="224" y="143"/>
                    <a:pt x="224" y="143"/>
                  </a:cubicBezTo>
                  <a:cubicBezTo>
                    <a:pt x="224" y="170"/>
                    <a:pt x="224" y="170"/>
                    <a:pt x="224" y="170"/>
                  </a:cubicBezTo>
                  <a:cubicBezTo>
                    <a:pt x="304" y="138"/>
                    <a:pt x="304" y="138"/>
                    <a:pt x="304" y="138"/>
                  </a:cubicBezTo>
                  <a:lnTo>
                    <a:pt x="304" y="111"/>
                  </a:lnTo>
                  <a:close/>
                </a:path>
              </a:pathLst>
            </a:custGeom>
            <a:solidFill>
              <a:schemeClr val="bg1"/>
            </a:solidFill>
            <a:ln>
              <a:noFill/>
            </a:ln>
          </p:spPr>
          <p:txBody>
            <a:bodyPr vert="horz" wrap="square" lIns="57150" tIns="28575" rIns="57150" bIns="28575" numCol="1" anchor="t" anchorCtr="0" compatLnSpc="1"/>
            <a:p>
              <a:endParaRPr lang="en-AU" sz="1180"/>
            </a:p>
          </p:txBody>
        </p:sp>
      </p:grpSp>
      <p:sp>
        <p:nvSpPr>
          <p:cNvPr id="156" name="Freeform 169"/>
          <p:cNvSpPr>
            <a:spLocks noEditPoints="1"/>
          </p:cNvSpPr>
          <p:nvPr/>
        </p:nvSpPr>
        <p:spPr bwMode="auto">
          <a:xfrm>
            <a:off x="4023995" y="4182745"/>
            <a:ext cx="312420" cy="285750"/>
          </a:xfrm>
          <a:custGeom>
            <a:avLst/>
            <a:gdLst>
              <a:gd name="T0" fmla="*/ 90 w 360"/>
              <a:gd name="T1" fmla="*/ 248 h 328"/>
              <a:gd name="T2" fmla="*/ 93 w 360"/>
              <a:gd name="T3" fmla="*/ 76 h 328"/>
              <a:gd name="T4" fmla="*/ 161 w 360"/>
              <a:gd name="T5" fmla="*/ 41 h 328"/>
              <a:gd name="T6" fmla="*/ 160 w 360"/>
              <a:gd name="T7" fmla="*/ 0 h 328"/>
              <a:gd name="T8" fmla="*/ 64 w 360"/>
              <a:gd name="T9" fmla="*/ 47 h 328"/>
              <a:gd name="T10" fmla="*/ 61 w 360"/>
              <a:gd name="T11" fmla="*/ 278 h 328"/>
              <a:gd name="T12" fmla="*/ 26 w 360"/>
              <a:gd name="T13" fmla="*/ 313 h 328"/>
              <a:gd name="T14" fmla="*/ 137 w 360"/>
              <a:gd name="T15" fmla="*/ 319 h 328"/>
              <a:gd name="T16" fmla="*/ 136 w 360"/>
              <a:gd name="T17" fmla="*/ 202 h 328"/>
              <a:gd name="T18" fmla="*/ 90 w 360"/>
              <a:gd name="T19" fmla="*/ 248 h 328"/>
              <a:gd name="T20" fmla="*/ 223 w 360"/>
              <a:gd name="T21" fmla="*/ 9 h 328"/>
              <a:gd name="T22" fmla="*/ 223 w 360"/>
              <a:gd name="T23" fmla="*/ 126 h 328"/>
              <a:gd name="T24" fmla="*/ 269 w 360"/>
              <a:gd name="T25" fmla="*/ 79 h 328"/>
              <a:gd name="T26" fmla="*/ 267 w 360"/>
              <a:gd name="T27" fmla="*/ 252 h 328"/>
              <a:gd name="T28" fmla="*/ 199 w 360"/>
              <a:gd name="T29" fmla="*/ 286 h 328"/>
              <a:gd name="T30" fmla="*/ 200 w 360"/>
              <a:gd name="T31" fmla="*/ 328 h 328"/>
              <a:gd name="T32" fmla="*/ 296 w 360"/>
              <a:gd name="T33" fmla="*/ 281 h 328"/>
              <a:gd name="T34" fmla="*/ 298 w 360"/>
              <a:gd name="T35" fmla="*/ 50 h 328"/>
              <a:gd name="T36" fmla="*/ 333 w 360"/>
              <a:gd name="T37" fmla="*/ 15 h 328"/>
              <a:gd name="T38" fmla="*/ 223 w 360"/>
              <a:gd name="T39" fmla="*/ 9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0" h="328">
                <a:moveTo>
                  <a:pt x="90" y="248"/>
                </a:moveTo>
                <a:cubicBezTo>
                  <a:pt x="45" y="200"/>
                  <a:pt x="46" y="123"/>
                  <a:pt x="93" y="76"/>
                </a:cubicBezTo>
                <a:cubicBezTo>
                  <a:pt x="112" y="57"/>
                  <a:pt x="136" y="45"/>
                  <a:pt x="161" y="41"/>
                </a:cubicBezTo>
                <a:cubicBezTo>
                  <a:pt x="160" y="0"/>
                  <a:pt x="160" y="0"/>
                  <a:pt x="160" y="0"/>
                </a:cubicBezTo>
                <a:cubicBezTo>
                  <a:pt x="124" y="4"/>
                  <a:pt x="90" y="20"/>
                  <a:pt x="64" y="47"/>
                </a:cubicBezTo>
                <a:cubicBezTo>
                  <a:pt x="1" y="110"/>
                  <a:pt x="0" y="213"/>
                  <a:pt x="61" y="278"/>
                </a:cubicBezTo>
                <a:cubicBezTo>
                  <a:pt x="26" y="313"/>
                  <a:pt x="26" y="313"/>
                  <a:pt x="26" y="313"/>
                </a:cubicBezTo>
                <a:cubicBezTo>
                  <a:pt x="137" y="319"/>
                  <a:pt x="137" y="319"/>
                  <a:pt x="137" y="319"/>
                </a:cubicBezTo>
                <a:cubicBezTo>
                  <a:pt x="136" y="202"/>
                  <a:pt x="136" y="202"/>
                  <a:pt x="136" y="202"/>
                </a:cubicBezTo>
                <a:lnTo>
                  <a:pt x="90" y="248"/>
                </a:lnTo>
                <a:close/>
                <a:moveTo>
                  <a:pt x="223" y="9"/>
                </a:moveTo>
                <a:cubicBezTo>
                  <a:pt x="223" y="126"/>
                  <a:pt x="223" y="126"/>
                  <a:pt x="223" y="126"/>
                </a:cubicBezTo>
                <a:cubicBezTo>
                  <a:pt x="269" y="79"/>
                  <a:pt x="269" y="79"/>
                  <a:pt x="269" y="79"/>
                </a:cubicBezTo>
                <a:cubicBezTo>
                  <a:pt x="315" y="128"/>
                  <a:pt x="314" y="204"/>
                  <a:pt x="267" y="252"/>
                </a:cubicBezTo>
                <a:cubicBezTo>
                  <a:pt x="248" y="271"/>
                  <a:pt x="224" y="283"/>
                  <a:pt x="199" y="286"/>
                </a:cubicBezTo>
                <a:cubicBezTo>
                  <a:pt x="200" y="328"/>
                  <a:pt x="200" y="328"/>
                  <a:pt x="200" y="328"/>
                </a:cubicBezTo>
                <a:cubicBezTo>
                  <a:pt x="235" y="324"/>
                  <a:pt x="269" y="308"/>
                  <a:pt x="296" y="281"/>
                </a:cubicBezTo>
                <a:cubicBezTo>
                  <a:pt x="359" y="217"/>
                  <a:pt x="360" y="115"/>
                  <a:pt x="298" y="50"/>
                </a:cubicBezTo>
                <a:cubicBezTo>
                  <a:pt x="333" y="15"/>
                  <a:pt x="333" y="15"/>
                  <a:pt x="333" y="15"/>
                </a:cubicBezTo>
                <a:lnTo>
                  <a:pt x="223" y="9"/>
                </a:lnTo>
                <a:close/>
              </a:path>
            </a:pathLst>
          </a:custGeom>
          <a:solidFill>
            <a:schemeClr val="bg1"/>
          </a:solidFill>
          <a:ln>
            <a:noFill/>
          </a:ln>
        </p:spPr>
        <p:txBody>
          <a:bodyPr vert="horz" wrap="square" lIns="57150" tIns="28575" rIns="57150" bIns="28575" numCol="1" anchor="t" anchorCtr="0" compatLnSpc="1"/>
          <a:p>
            <a:endParaRPr lang="en-AU" sz="1180"/>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dissolv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dissolv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dissolve">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7" grpId="0"/>
      <p:bldP spid="27" grpId="1"/>
      <p:bldP spid="26" grpId="0"/>
      <p:bldP spid="26" grpId="1"/>
      <p:bldP spid="28" grpId="0"/>
      <p:bldP spid="28"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62B6538A-33AE-45EB-868C-14B9E34ED961}" type="slidenum">
              <a:rPr lang="zh-CN" altLang="en-US" smtClean="0"/>
            </a:fld>
            <a:endParaRPr lang="zh-CN" altLang="en-US"/>
          </a:p>
        </p:txBody>
      </p:sp>
      <p:sp>
        <p:nvSpPr>
          <p:cNvPr id="3" name="矩形 2"/>
          <p:cNvSpPr/>
          <p:nvPr/>
        </p:nvSpPr>
        <p:spPr>
          <a:xfrm>
            <a:off x="3176" y="893"/>
            <a:ext cx="12188826" cy="6856215"/>
          </a:xfrm>
          <a:prstGeom prst="rect">
            <a:avLst/>
          </a:prstGeom>
          <a:solidFill>
            <a:srgbClr val="D13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39570" y="828082"/>
            <a:ext cx="10515402" cy="5201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8"/>
          <p:cNvSpPr txBox="1"/>
          <p:nvPr/>
        </p:nvSpPr>
        <p:spPr>
          <a:xfrm>
            <a:off x="3433445" y="2718435"/>
            <a:ext cx="6355080" cy="1477010"/>
          </a:xfrm>
          <a:prstGeom prst="rect">
            <a:avLst/>
          </a:prstGeom>
          <a:noFill/>
        </p:spPr>
        <p:txBody>
          <a:bodyPr wrap="square" lIns="0" tIns="0" rIns="0" bIns="0" rtlCol="0" anchor="ctr">
            <a:spAutoFit/>
          </a:bodyPr>
          <a:lstStyle/>
          <a:p>
            <a:pPr algn="ctr"/>
            <a:r>
              <a:rPr sz="4800" b="1" spc="200" dirty="0">
                <a:solidFill>
                  <a:srgbClr val="FF0000"/>
                </a:solidFill>
                <a:latin typeface="微软雅黑" panose="020B0503020204020204" pitchFamily="34" charset="-122"/>
                <a:ea typeface="微软雅黑" panose="020B0503020204020204" pitchFamily="34" charset="-122"/>
                <a:sym typeface="Arial" panose="020B0604020202090204" pitchFamily="34" charset="0"/>
              </a:rPr>
              <a:t>凝心聚力扎实推进经济社会高质量发展</a:t>
            </a:r>
            <a:endParaRPr sz="4800" b="1" spc="200" dirty="0">
              <a:solidFill>
                <a:srgbClr val="FF0000"/>
              </a:solidFill>
              <a:latin typeface="微软雅黑" panose="020B0503020204020204" pitchFamily="34" charset="-122"/>
              <a:ea typeface="微软雅黑" panose="020B0503020204020204" pitchFamily="34" charset="-122"/>
              <a:sym typeface="Arial" panose="020B0604020202090204" pitchFamily="34" charset="0"/>
            </a:endParaRPr>
          </a:p>
        </p:txBody>
      </p:sp>
      <p:sp>
        <p:nvSpPr>
          <p:cNvPr id="8" name="矩形 7"/>
          <p:cNvSpPr/>
          <p:nvPr/>
        </p:nvSpPr>
        <p:spPr>
          <a:xfrm>
            <a:off x="8449443" y="5554067"/>
            <a:ext cx="1339052" cy="476394"/>
          </a:xfrm>
          <a:prstGeom prst="rect">
            <a:avLst/>
          </a:prstGeom>
          <a:solidFill>
            <a:srgbClr val="D99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788494" y="5554067"/>
            <a:ext cx="1566523" cy="4763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39616" y="828351"/>
            <a:ext cx="3218880" cy="476394"/>
          </a:xfrm>
          <a:prstGeom prst="rect">
            <a:avLst/>
          </a:prstGeom>
          <a:solidFill>
            <a:srgbClr val="D809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半闭框 10"/>
          <p:cNvSpPr/>
          <p:nvPr/>
        </p:nvSpPr>
        <p:spPr>
          <a:xfrm rot="5400000">
            <a:off x="9612538" y="2505966"/>
            <a:ext cx="650071" cy="623408"/>
          </a:xfrm>
          <a:prstGeom prst="halfFrame">
            <a:avLst>
              <a:gd name="adj1" fmla="val 5058"/>
              <a:gd name="adj2" fmla="val 448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椭圆 12"/>
          <p:cNvSpPr/>
          <p:nvPr/>
        </p:nvSpPr>
        <p:spPr>
          <a:xfrm>
            <a:off x="2377774" y="2218370"/>
            <a:ext cx="1019544" cy="108112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Rectangle 11"/>
          <p:cNvSpPr/>
          <p:nvPr/>
        </p:nvSpPr>
        <p:spPr>
          <a:xfrm>
            <a:off x="2280645" y="2159935"/>
            <a:ext cx="1022719" cy="1198880"/>
          </a:xfrm>
          <a:prstGeom prst="rect">
            <a:avLst/>
          </a:prstGeom>
        </p:spPr>
        <p:txBody>
          <a:bodyPr wrap="square">
            <a:spAutoFit/>
          </a:bodyPr>
          <a:p>
            <a:pPr algn="ctr"/>
            <a:r>
              <a:rPr lang="en-US" altLang="zh-CN" sz="7200" b="1" i="1" dirty="0">
                <a:solidFill>
                  <a:schemeClr val="bg1"/>
                </a:solidFill>
                <a:latin typeface="微软雅黑" panose="020B0503020204020204" pitchFamily="34" charset="-122"/>
                <a:ea typeface="微软雅黑" panose="020B0503020204020204" pitchFamily="34" charset="-122"/>
                <a:sym typeface="思源黑体" panose="020B0500000000000000" pitchFamily="34" charset="-122"/>
              </a:rPr>
              <a:t>5</a:t>
            </a:r>
            <a:endParaRPr lang="en-US" altLang="zh-CN" sz="7200" b="1" i="1" dirty="0">
              <a:solidFill>
                <a:schemeClr val="bg1"/>
              </a:solidFill>
              <a:latin typeface="微软雅黑" panose="020B0503020204020204" pitchFamily="34" charset="-122"/>
              <a:ea typeface="微软雅黑" panose="020B0503020204020204" pitchFamily="34" charset="-122"/>
              <a:sym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矩形 12"/>
          <p:cNvSpPr/>
          <p:nvPr/>
        </p:nvSpPr>
        <p:spPr>
          <a:xfrm>
            <a:off x="-5715" y="188595"/>
            <a:ext cx="12195175" cy="610235"/>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5715" y="0"/>
            <a:ext cx="12224385" cy="770890"/>
          </a:xfrm>
          <a:prstGeom prst="rect">
            <a:avLst/>
          </a:prstGeom>
          <a:solidFill>
            <a:srgbClr val="C904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flipH="1">
            <a:off x="-16510" y="6525260"/>
            <a:ext cx="12228830" cy="360680"/>
          </a:xfrm>
          <a:prstGeom prst="rect">
            <a:avLst/>
          </a:prstGeom>
          <a:solidFill>
            <a:srgbClr val="C90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矩形: 圆角 140"/>
          <p:cNvSpPr/>
          <p:nvPr/>
        </p:nvSpPr>
        <p:spPr>
          <a:xfrm rot="2795114">
            <a:off x="-125982" y="304877"/>
            <a:ext cx="216287" cy="216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grpSp>
        <p:nvGrpSpPr>
          <p:cNvPr id="17" name="组合 16"/>
          <p:cNvGrpSpPr/>
          <p:nvPr/>
        </p:nvGrpSpPr>
        <p:grpSpPr>
          <a:xfrm>
            <a:off x="-352425" y="139700"/>
            <a:ext cx="715645" cy="712470"/>
            <a:chOff x="-241184" y="1443229"/>
            <a:chExt cx="6523016" cy="6483153"/>
          </a:xfrm>
          <a:solidFill>
            <a:srgbClr val="D70C11"/>
          </a:solidFill>
        </p:grpSpPr>
        <p:sp>
          <p:nvSpPr>
            <p:cNvPr id="56" name="任意多边形: 形状 55"/>
            <p:cNvSpPr/>
            <p:nvPr/>
          </p:nvSpPr>
          <p:spPr>
            <a:xfrm rot="18882546">
              <a:off x="2522707" y="-1320662"/>
              <a:ext cx="995234" cy="6523016"/>
            </a:xfrm>
            <a:custGeom>
              <a:avLst/>
              <a:gdLst>
                <a:gd name="connsiteX0" fmla="*/ 0 w 995234"/>
                <a:gd name="connsiteY0" fmla="*/ 0 h 6523016"/>
                <a:gd name="connsiteX1" fmla="*/ 995234 w 995234"/>
                <a:gd name="connsiteY1" fmla="*/ 1005392 h 6523016"/>
                <a:gd name="connsiteX2" fmla="*/ 995234 w 995234"/>
                <a:gd name="connsiteY2" fmla="*/ 6523016 h 6523016"/>
                <a:gd name="connsiteX3" fmla="*/ 0 w 995234"/>
                <a:gd name="connsiteY3" fmla="*/ 6523016 h 6523016"/>
              </a:gdLst>
              <a:ahLst/>
              <a:cxnLst>
                <a:cxn ang="0">
                  <a:pos x="connsiteX0" y="connsiteY0"/>
                </a:cxn>
                <a:cxn ang="0">
                  <a:pos x="connsiteX1" y="connsiteY1"/>
                </a:cxn>
                <a:cxn ang="0">
                  <a:pos x="connsiteX2" y="connsiteY2"/>
                </a:cxn>
                <a:cxn ang="0">
                  <a:pos x="connsiteX3" y="connsiteY3"/>
                </a:cxn>
              </a:cxnLst>
              <a:rect l="l" t="t" r="r" b="b"/>
              <a:pathLst>
                <a:path w="995234" h="6523016">
                  <a:moveTo>
                    <a:pt x="0" y="0"/>
                  </a:moveTo>
                  <a:lnTo>
                    <a:pt x="995234" y="1005392"/>
                  </a:lnTo>
                  <a:lnTo>
                    <a:pt x="995234" y="6523016"/>
                  </a:lnTo>
                  <a:lnTo>
                    <a:pt x="0" y="6523016"/>
                  </a:lnTo>
                  <a:close/>
                </a:path>
              </a:pathLst>
            </a:custGeom>
            <a:grpFill/>
            <a:ln>
              <a:noFill/>
            </a:ln>
            <a:effectLst>
              <a:outerShdw blurRad="317500" dist="25400" dir="18900000" sx="101000" sy="101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2" name="任意多边形: 形状 71"/>
            <p:cNvSpPr/>
            <p:nvPr/>
          </p:nvSpPr>
          <p:spPr>
            <a:xfrm rot="2646992">
              <a:off x="3051702" y="2828977"/>
              <a:ext cx="1004014" cy="5097405"/>
            </a:xfrm>
            <a:custGeom>
              <a:avLst/>
              <a:gdLst>
                <a:gd name="connsiteX0" fmla="*/ 0 w 1004014"/>
                <a:gd name="connsiteY0" fmla="*/ 0 h 5097405"/>
                <a:gd name="connsiteX1" fmla="*/ 1004014 w 1004014"/>
                <a:gd name="connsiteY1" fmla="*/ 0 h 5097405"/>
                <a:gd name="connsiteX2" fmla="*/ 1004014 w 1004014"/>
                <a:gd name="connsiteY2" fmla="*/ 4123886 h 5097405"/>
                <a:gd name="connsiteX3" fmla="*/ 0 w 1004014"/>
                <a:gd name="connsiteY3" fmla="*/ 5097405 h 5097405"/>
              </a:gdLst>
              <a:ahLst/>
              <a:cxnLst>
                <a:cxn ang="0">
                  <a:pos x="connsiteX0" y="connsiteY0"/>
                </a:cxn>
                <a:cxn ang="0">
                  <a:pos x="connsiteX1" y="connsiteY1"/>
                </a:cxn>
                <a:cxn ang="0">
                  <a:pos x="connsiteX2" y="connsiteY2"/>
                </a:cxn>
                <a:cxn ang="0">
                  <a:pos x="connsiteX3" y="connsiteY3"/>
                </a:cxn>
              </a:cxnLst>
              <a:rect l="l" t="t" r="r" b="b"/>
              <a:pathLst>
                <a:path w="1004014" h="5097405">
                  <a:moveTo>
                    <a:pt x="0" y="0"/>
                  </a:moveTo>
                  <a:lnTo>
                    <a:pt x="1004014" y="0"/>
                  </a:lnTo>
                  <a:lnTo>
                    <a:pt x="1004014" y="4123886"/>
                  </a:lnTo>
                  <a:lnTo>
                    <a:pt x="0" y="509740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6" name="组合 15"/>
          <p:cNvGrpSpPr/>
          <p:nvPr/>
        </p:nvGrpSpPr>
        <p:grpSpPr>
          <a:xfrm>
            <a:off x="1570355" y="1343025"/>
            <a:ext cx="9238615" cy="1092200"/>
            <a:chOff x="2473" y="2115"/>
            <a:chExt cx="14549" cy="1720"/>
          </a:xfrm>
        </p:grpSpPr>
        <p:grpSp>
          <p:nvGrpSpPr>
            <p:cNvPr id="8" name="组合 7"/>
            <p:cNvGrpSpPr/>
            <p:nvPr/>
          </p:nvGrpSpPr>
          <p:grpSpPr>
            <a:xfrm>
              <a:off x="2473" y="2115"/>
              <a:ext cx="1829" cy="1720"/>
              <a:chOff x="1656" y="2579"/>
              <a:chExt cx="2264" cy="2128"/>
            </a:xfrm>
          </p:grpSpPr>
          <p:sp>
            <p:nvSpPr>
              <p:cNvPr id="28" name="形状"/>
              <p:cNvSpPr/>
              <p:nvPr/>
            </p:nvSpPr>
            <p:spPr bwMode="auto">
              <a:xfrm rot="5400000">
                <a:off x="1554" y="3009"/>
                <a:ext cx="1801" cy="159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6350">
                <a:solidFill>
                  <a:srgbClr val="F6A89B">
                    <a:alpha val="50000"/>
                  </a:srgbClr>
                </a:solidFill>
              </a:ln>
              <a:effectLst/>
            </p:spPr>
            <p:txBody>
              <a:bodyPr vert="horz" wrap="square" lIns="68562" tIns="34281" rIns="68562" bIns="3428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endParaRPr>
              </a:p>
            </p:txBody>
          </p:sp>
          <p:sp>
            <p:nvSpPr>
              <p:cNvPr id="31" name="形状"/>
              <p:cNvSpPr/>
              <p:nvPr/>
            </p:nvSpPr>
            <p:spPr bwMode="auto">
              <a:xfrm rot="5400000">
                <a:off x="2388" y="2671"/>
                <a:ext cx="1624" cy="144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F0000"/>
              </a:solidFill>
              <a:ln w="25400">
                <a:solidFill>
                  <a:srgbClr val="F6A89B"/>
                </a:solidFill>
              </a:ln>
              <a:effectLst/>
            </p:spPr>
            <p:txBody>
              <a:bodyPr vert="horz" wrap="square" lIns="68562" tIns="34281" rIns="68562" bIns="34281" numCol="1" anchor="t" anchorCtr="0" compatLnSpc="1"/>
              <a:p>
                <a:endParaRPr lang="zh-CN" altLang="en-US" sz="1200" b="1" dirty="0">
                  <a:solidFill>
                    <a:prstClr val="black"/>
                  </a:solidFill>
                  <a:latin typeface="思源宋体 CN" panose="02020400000000000000" pitchFamily="18" charset="-122"/>
                  <a:ea typeface="思源宋体 CN" panose="02020400000000000000" pitchFamily="18" charset="-122"/>
                </a:endParaRPr>
              </a:p>
            </p:txBody>
          </p:sp>
        </p:grpSp>
        <p:grpSp>
          <p:nvGrpSpPr>
            <p:cNvPr id="3" name="组合 2"/>
            <p:cNvGrpSpPr/>
            <p:nvPr/>
          </p:nvGrpSpPr>
          <p:grpSpPr>
            <a:xfrm>
              <a:off x="4728" y="2115"/>
              <a:ext cx="12295" cy="1133"/>
              <a:chOff x="4728" y="2115"/>
              <a:chExt cx="12295" cy="1133"/>
            </a:xfrm>
          </p:grpSpPr>
          <p:cxnSp>
            <p:nvCxnSpPr>
              <p:cNvPr id="38" name="直接连接符 37"/>
              <p:cNvCxnSpPr/>
              <p:nvPr/>
            </p:nvCxnSpPr>
            <p:spPr>
              <a:xfrm>
                <a:off x="4819" y="3248"/>
                <a:ext cx="12008" cy="0"/>
              </a:xfrm>
              <a:prstGeom prst="line">
                <a:avLst/>
              </a:prstGeom>
              <a:ln>
                <a:solidFill>
                  <a:srgbClr val="C9040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1" name="TextBox 24"/>
              <p:cNvSpPr txBox="1"/>
              <p:nvPr/>
            </p:nvSpPr>
            <p:spPr>
              <a:xfrm>
                <a:off x="4728" y="2115"/>
                <a:ext cx="12295" cy="1016"/>
              </a:xfrm>
              <a:prstGeom prst="rect">
                <a:avLst/>
              </a:prstGeom>
              <a:noFill/>
            </p:spPr>
            <p:txBody>
              <a:bodyPr wrap="square" rtlCol="0">
                <a:spAutoFit/>
              </a:bodyPr>
              <a:p>
                <a:pPr algn="l"/>
                <a:r>
                  <a:rPr dirty="0">
                    <a:latin typeface="微软雅黑" panose="020B0503020204020204" pitchFamily="34" charset="-122"/>
                    <a:ea typeface="微软雅黑" panose="020B0503020204020204" pitchFamily="34" charset="-122"/>
                    <a:cs typeface="微软雅黑" panose="020B0503020204020204" pitchFamily="34" charset="-122"/>
                    <a:sym typeface="思源黑体 CN Light" panose="020B0300000000000000" pitchFamily="34" charset="-122"/>
                  </a:rPr>
                  <a:t>切实把思想和行动高度统一到习近平总书记重要讲话精神和党中央重大决策部署上来，始终保持经济工作正确政治方向</a:t>
                </a:r>
                <a:endParaRPr dirty="0">
                  <a:latin typeface="微软雅黑" panose="020B0503020204020204" pitchFamily="34" charset="-122"/>
                  <a:ea typeface="微软雅黑" panose="020B0503020204020204" pitchFamily="34" charset="-122"/>
                  <a:cs typeface="微软雅黑" panose="020B0503020204020204" pitchFamily="34" charset="-122"/>
                  <a:sym typeface="思源黑体 CN Light" panose="020B0300000000000000" pitchFamily="34" charset="-122"/>
                </a:endParaRPr>
              </a:p>
            </p:txBody>
          </p:sp>
        </p:grpSp>
      </p:grpSp>
      <p:grpSp>
        <p:nvGrpSpPr>
          <p:cNvPr id="19" name="组合 18"/>
          <p:cNvGrpSpPr/>
          <p:nvPr/>
        </p:nvGrpSpPr>
        <p:grpSpPr>
          <a:xfrm>
            <a:off x="1570355" y="2998470"/>
            <a:ext cx="9296400" cy="1092200"/>
            <a:chOff x="2473" y="4722"/>
            <a:chExt cx="14640" cy="1720"/>
          </a:xfrm>
        </p:grpSpPr>
        <p:grpSp>
          <p:nvGrpSpPr>
            <p:cNvPr id="4" name="组合 3"/>
            <p:cNvGrpSpPr/>
            <p:nvPr/>
          </p:nvGrpSpPr>
          <p:grpSpPr>
            <a:xfrm>
              <a:off x="4819" y="5063"/>
              <a:ext cx="12295" cy="677"/>
              <a:chOff x="4819" y="5063"/>
              <a:chExt cx="12295" cy="677"/>
            </a:xfrm>
          </p:grpSpPr>
          <p:cxnSp>
            <p:nvCxnSpPr>
              <p:cNvPr id="42" name="直接连接符 41"/>
              <p:cNvCxnSpPr/>
              <p:nvPr/>
            </p:nvCxnSpPr>
            <p:spPr>
              <a:xfrm>
                <a:off x="4840" y="5740"/>
                <a:ext cx="12060" cy="0"/>
              </a:xfrm>
              <a:prstGeom prst="line">
                <a:avLst/>
              </a:prstGeom>
              <a:ln>
                <a:solidFill>
                  <a:srgbClr val="C9040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2" name="TextBox 24"/>
              <p:cNvSpPr txBox="1"/>
              <p:nvPr/>
            </p:nvSpPr>
            <p:spPr>
              <a:xfrm>
                <a:off x="4819" y="5063"/>
                <a:ext cx="12295" cy="580"/>
              </a:xfrm>
              <a:prstGeom prst="rect">
                <a:avLst/>
              </a:prstGeom>
              <a:noFill/>
            </p:spPr>
            <p:txBody>
              <a:bodyPr wrap="square" rtlCol="0">
                <a:spAutoFit/>
              </a:bodyPr>
              <a:p>
                <a:pPr algn="l"/>
                <a:r>
                  <a:rPr dirty="0">
                    <a:latin typeface="微软雅黑" panose="020B0503020204020204" pitchFamily="34" charset="-122"/>
                    <a:ea typeface="微软雅黑" panose="020B0503020204020204" pitchFamily="34" charset="-122"/>
                    <a:cs typeface="微软雅黑" panose="020B0503020204020204" pitchFamily="34" charset="-122"/>
                    <a:sym typeface="思源黑体 CN Light" panose="020B0300000000000000" pitchFamily="34" charset="-122"/>
                  </a:rPr>
                  <a:t>全力以赴推进经济社会高质量发展，确保“十四五”开好局、起好步</a:t>
                </a:r>
                <a:endParaRPr dirty="0">
                  <a:latin typeface="微软雅黑" panose="020B0503020204020204" pitchFamily="34" charset="-122"/>
                  <a:ea typeface="微软雅黑" panose="020B0503020204020204" pitchFamily="34" charset="-122"/>
                  <a:cs typeface="微软雅黑" panose="020B0503020204020204" pitchFamily="34" charset="-122"/>
                  <a:sym typeface="思源黑体 CN Light" panose="020B0300000000000000" pitchFamily="34" charset="-122"/>
                </a:endParaRPr>
              </a:p>
            </p:txBody>
          </p:sp>
        </p:grpSp>
        <p:grpSp>
          <p:nvGrpSpPr>
            <p:cNvPr id="9" name="组合 8"/>
            <p:cNvGrpSpPr/>
            <p:nvPr/>
          </p:nvGrpSpPr>
          <p:grpSpPr>
            <a:xfrm>
              <a:off x="2473" y="4722"/>
              <a:ext cx="1829" cy="1720"/>
              <a:chOff x="1656" y="2579"/>
              <a:chExt cx="2264" cy="2128"/>
            </a:xfrm>
          </p:grpSpPr>
          <p:sp>
            <p:nvSpPr>
              <p:cNvPr id="10" name="形状"/>
              <p:cNvSpPr/>
              <p:nvPr/>
            </p:nvSpPr>
            <p:spPr bwMode="auto">
              <a:xfrm rot="5400000">
                <a:off x="1554" y="3009"/>
                <a:ext cx="1801" cy="159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6350">
                <a:solidFill>
                  <a:srgbClr val="F6A89B">
                    <a:alpha val="50000"/>
                  </a:srgbClr>
                </a:solidFill>
              </a:ln>
              <a:effectLst/>
            </p:spPr>
            <p:txBody>
              <a:bodyPr vert="horz" wrap="square" lIns="68562" tIns="34281" rIns="68562" bIns="3428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endParaRPr>
              </a:p>
            </p:txBody>
          </p:sp>
          <p:sp>
            <p:nvSpPr>
              <p:cNvPr id="11" name="形状"/>
              <p:cNvSpPr/>
              <p:nvPr/>
            </p:nvSpPr>
            <p:spPr bwMode="auto">
              <a:xfrm rot="5400000">
                <a:off x="2388" y="2671"/>
                <a:ext cx="1624" cy="144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F0000"/>
              </a:solidFill>
              <a:ln w="25400">
                <a:solidFill>
                  <a:srgbClr val="F6A89B"/>
                </a:solidFill>
              </a:ln>
              <a:effectLst/>
            </p:spPr>
            <p:txBody>
              <a:bodyPr vert="horz" wrap="square" lIns="68562" tIns="34281" rIns="68562" bIns="34281" numCol="1" anchor="t" anchorCtr="0" compatLnSpc="1"/>
              <a:p>
                <a:endParaRPr lang="zh-CN" altLang="en-US" sz="1200" b="1" dirty="0">
                  <a:solidFill>
                    <a:prstClr val="black"/>
                  </a:solidFill>
                  <a:latin typeface="思源宋体 CN" panose="02020400000000000000" pitchFamily="18" charset="-122"/>
                  <a:ea typeface="思源宋体 CN" panose="02020400000000000000" pitchFamily="18" charset="-122"/>
                </a:endParaRPr>
              </a:p>
            </p:txBody>
          </p:sp>
        </p:grpSp>
      </p:grpSp>
      <p:grpSp>
        <p:nvGrpSpPr>
          <p:cNvPr id="20" name="组合 19"/>
          <p:cNvGrpSpPr/>
          <p:nvPr/>
        </p:nvGrpSpPr>
        <p:grpSpPr>
          <a:xfrm>
            <a:off x="1642110" y="4725035"/>
            <a:ext cx="9238615" cy="1092200"/>
            <a:chOff x="2586" y="7441"/>
            <a:chExt cx="14549" cy="1720"/>
          </a:xfrm>
        </p:grpSpPr>
        <p:grpSp>
          <p:nvGrpSpPr>
            <p:cNvPr id="5" name="组合 4"/>
            <p:cNvGrpSpPr/>
            <p:nvPr/>
          </p:nvGrpSpPr>
          <p:grpSpPr>
            <a:xfrm>
              <a:off x="4819" y="7668"/>
              <a:ext cx="12316" cy="690"/>
              <a:chOff x="4819" y="7668"/>
              <a:chExt cx="12316" cy="690"/>
            </a:xfrm>
          </p:grpSpPr>
          <p:cxnSp>
            <p:nvCxnSpPr>
              <p:cNvPr id="50" name="直接连接符 49"/>
              <p:cNvCxnSpPr/>
              <p:nvPr/>
            </p:nvCxnSpPr>
            <p:spPr>
              <a:xfrm>
                <a:off x="4819" y="8358"/>
                <a:ext cx="12113" cy="0"/>
              </a:xfrm>
              <a:prstGeom prst="line">
                <a:avLst/>
              </a:prstGeom>
              <a:ln>
                <a:solidFill>
                  <a:srgbClr val="C9040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8" name="TextBox 24"/>
              <p:cNvSpPr txBox="1"/>
              <p:nvPr/>
            </p:nvSpPr>
            <p:spPr>
              <a:xfrm>
                <a:off x="4840" y="7668"/>
                <a:ext cx="12295" cy="580"/>
              </a:xfrm>
              <a:prstGeom prst="rect">
                <a:avLst/>
              </a:prstGeom>
              <a:noFill/>
            </p:spPr>
            <p:txBody>
              <a:bodyPr wrap="square" rtlCol="0">
                <a:spAutoFit/>
              </a:bodyPr>
              <a:p>
                <a:pPr algn="l"/>
                <a:r>
                  <a:rPr dirty="0">
                    <a:latin typeface="微软雅黑" panose="020B0503020204020204" pitchFamily="34" charset="-122"/>
                    <a:ea typeface="微软雅黑" panose="020B0503020204020204" pitchFamily="34" charset="-122"/>
                    <a:cs typeface="微软雅黑" panose="020B0503020204020204" pitchFamily="34" charset="-122"/>
                    <a:sym typeface="思源黑体 CN Light" panose="020B0300000000000000" pitchFamily="34" charset="-122"/>
                  </a:rPr>
                  <a:t>科学制定“十四五”规划纲要，高标准高质量擘画好河北未来发展蓝图</a:t>
                </a:r>
                <a:endParaRPr dirty="0">
                  <a:latin typeface="微软雅黑" panose="020B0503020204020204" pitchFamily="34" charset="-122"/>
                  <a:ea typeface="微软雅黑" panose="020B0503020204020204" pitchFamily="34" charset="-122"/>
                  <a:cs typeface="微软雅黑" panose="020B0503020204020204" pitchFamily="34" charset="-122"/>
                  <a:sym typeface="思源黑体 CN Light" panose="020B0300000000000000" pitchFamily="34" charset="-122"/>
                </a:endParaRPr>
              </a:p>
            </p:txBody>
          </p:sp>
        </p:grpSp>
        <p:grpSp>
          <p:nvGrpSpPr>
            <p:cNvPr id="12" name="组合 11"/>
            <p:cNvGrpSpPr/>
            <p:nvPr/>
          </p:nvGrpSpPr>
          <p:grpSpPr>
            <a:xfrm>
              <a:off x="2586" y="7441"/>
              <a:ext cx="1829" cy="1720"/>
              <a:chOff x="1656" y="2579"/>
              <a:chExt cx="2264" cy="2128"/>
            </a:xfrm>
          </p:grpSpPr>
          <p:sp>
            <p:nvSpPr>
              <p:cNvPr id="14" name="形状"/>
              <p:cNvSpPr/>
              <p:nvPr/>
            </p:nvSpPr>
            <p:spPr bwMode="auto">
              <a:xfrm rot="5400000">
                <a:off x="1554" y="3009"/>
                <a:ext cx="1801" cy="159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6350">
                <a:solidFill>
                  <a:srgbClr val="F6A89B">
                    <a:alpha val="50000"/>
                  </a:srgbClr>
                </a:solidFill>
              </a:ln>
              <a:effectLst/>
            </p:spPr>
            <p:txBody>
              <a:bodyPr vert="horz" wrap="square" lIns="68562" tIns="34281" rIns="68562" bIns="3428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endParaRPr>
              </a:p>
            </p:txBody>
          </p:sp>
          <p:sp>
            <p:nvSpPr>
              <p:cNvPr id="15" name="形状"/>
              <p:cNvSpPr/>
              <p:nvPr/>
            </p:nvSpPr>
            <p:spPr bwMode="auto">
              <a:xfrm rot="5400000">
                <a:off x="2388" y="2671"/>
                <a:ext cx="1624" cy="144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F0000"/>
              </a:solidFill>
              <a:ln w="25400">
                <a:solidFill>
                  <a:srgbClr val="F6A89B"/>
                </a:solidFill>
              </a:ln>
              <a:effectLst/>
            </p:spPr>
            <p:txBody>
              <a:bodyPr vert="horz" wrap="square" lIns="68562" tIns="34281" rIns="68562" bIns="34281" numCol="1" anchor="t" anchorCtr="0" compatLnSpc="1"/>
              <a:p>
                <a:endParaRPr lang="zh-CN" altLang="en-US" sz="1200" b="1" dirty="0">
                  <a:solidFill>
                    <a:prstClr val="black"/>
                  </a:solidFill>
                  <a:latin typeface="思源宋体 CN" panose="02020400000000000000" pitchFamily="18" charset="-122"/>
                  <a:ea typeface="思源宋体 CN" panose="02020400000000000000" pitchFamily="18" charset="-122"/>
                </a:endParaRPr>
              </a:p>
            </p:txBody>
          </p:sp>
        </p:gr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Righ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trips(downRigh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strips(downRight)">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矩形 12"/>
          <p:cNvSpPr/>
          <p:nvPr/>
        </p:nvSpPr>
        <p:spPr>
          <a:xfrm>
            <a:off x="-5715" y="188595"/>
            <a:ext cx="12195175" cy="610235"/>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5715" y="0"/>
            <a:ext cx="12224385" cy="770890"/>
          </a:xfrm>
          <a:prstGeom prst="rect">
            <a:avLst/>
          </a:prstGeom>
          <a:solidFill>
            <a:srgbClr val="C904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flipH="1">
            <a:off x="-8255" y="6525260"/>
            <a:ext cx="12228830" cy="360680"/>
          </a:xfrm>
          <a:prstGeom prst="rect">
            <a:avLst/>
          </a:prstGeom>
          <a:solidFill>
            <a:srgbClr val="C90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矩形: 圆角 140"/>
          <p:cNvSpPr/>
          <p:nvPr/>
        </p:nvSpPr>
        <p:spPr>
          <a:xfrm rot="2795114">
            <a:off x="-125982" y="304877"/>
            <a:ext cx="216287" cy="216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grpSp>
        <p:nvGrpSpPr>
          <p:cNvPr id="17" name="组合 16"/>
          <p:cNvGrpSpPr/>
          <p:nvPr/>
        </p:nvGrpSpPr>
        <p:grpSpPr>
          <a:xfrm>
            <a:off x="-352425" y="139700"/>
            <a:ext cx="715645" cy="712470"/>
            <a:chOff x="-241184" y="1443229"/>
            <a:chExt cx="6523016" cy="6483153"/>
          </a:xfrm>
          <a:solidFill>
            <a:srgbClr val="D70C11"/>
          </a:solidFill>
        </p:grpSpPr>
        <p:sp>
          <p:nvSpPr>
            <p:cNvPr id="56" name="任意多边形: 形状 55"/>
            <p:cNvSpPr/>
            <p:nvPr/>
          </p:nvSpPr>
          <p:spPr>
            <a:xfrm rot="18882546">
              <a:off x="2522707" y="-1320662"/>
              <a:ext cx="995234" cy="6523016"/>
            </a:xfrm>
            <a:custGeom>
              <a:avLst/>
              <a:gdLst>
                <a:gd name="connsiteX0" fmla="*/ 0 w 995234"/>
                <a:gd name="connsiteY0" fmla="*/ 0 h 6523016"/>
                <a:gd name="connsiteX1" fmla="*/ 995234 w 995234"/>
                <a:gd name="connsiteY1" fmla="*/ 1005392 h 6523016"/>
                <a:gd name="connsiteX2" fmla="*/ 995234 w 995234"/>
                <a:gd name="connsiteY2" fmla="*/ 6523016 h 6523016"/>
                <a:gd name="connsiteX3" fmla="*/ 0 w 995234"/>
                <a:gd name="connsiteY3" fmla="*/ 6523016 h 6523016"/>
              </a:gdLst>
              <a:ahLst/>
              <a:cxnLst>
                <a:cxn ang="0">
                  <a:pos x="connsiteX0" y="connsiteY0"/>
                </a:cxn>
                <a:cxn ang="0">
                  <a:pos x="connsiteX1" y="connsiteY1"/>
                </a:cxn>
                <a:cxn ang="0">
                  <a:pos x="connsiteX2" y="connsiteY2"/>
                </a:cxn>
                <a:cxn ang="0">
                  <a:pos x="connsiteX3" y="connsiteY3"/>
                </a:cxn>
              </a:cxnLst>
              <a:rect l="l" t="t" r="r" b="b"/>
              <a:pathLst>
                <a:path w="995234" h="6523016">
                  <a:moveTo>
                    <a:pt x="0" y="0"/>
                  </a:moveTo>
                  <a:lnTo>
                    <a:pt x="995234" y="1005392"/>
                  </a:lnTo>
                  <a:lnTo>
                    <a:pt x="995234" y="6523016"/>
                  </a:lnTo>
                  <a:lnTo>
                    <a:pt x="0" y="6523016"/>
                  </a:lnTo>
                  <a:close/>
                </a:path>
              </a:pathLst>
            </a:custGeom>
            <a:grpFill/>
            <a:ln>
              <a:noFill/>
            </a:ln>
            <a:effectLst>
              <a:outerShdw blurRad="317500" dist="25400" dir="18900000" sx="101000" sy="101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2" name="任意多边形: 形状 71"/>
            <p:cNvSpPr/>
            <p:nvPr/>
          </p:nvSpPr>
          <p:spPr>
            <a:xfrm rot="2646992">
              <a:off x="3051702" y="2828977"/>
              <a:ext cx="1004014" cy="5097405"/>
            </a:xfrm>
            <a:custGeom>
              <a:avLst/>
              <a:gdLst>
                <a:gd name="connsiteX0" fmla="*/ 0 w 1004014"/>
                <a:gd name="connsiteY0" fmla="*/ 0 h 5097405"/>
                <a:gd name="connsiteX1" fmla="*/ 1004014 w 1004014"/>
                <a:gd name="connsiteY1" fmla="*/ 0 h 5097405"/>
                <a:gd name="connsiteX2" fmla="*/ 1004014 w 1004014"/>
                <a:gd name="connsiteY2" fmla="*/ 4123886 h 5097405"/>
                <a:gd name="connsiteX3" fmla="*/ 0 w 1004014"/>
                <a:gd name="connsiteY3" fmla="*/ 5097405 h 5097405"/>
              </a:gdLst>
              <a:ahLst/>
              <a:cxnLst>
                <a:cxn ang="0">
                  <a:pos x="connsiteX0" y="connsiteY0"/>
                </a:cxn>
                <a:cxn ang="0">
                  <a:pos x="connsiteX1" y="connsiteY1"/>
                </a:cxn>
                <a:cxn ang="0">
                  <a:pos x="connsiteX2" y="connsiteY2"/>
                </a:cxn>
                <a:cxn ang="0">
                  <a:pos x="connsiteX3" y="connsiteY3"/>
                </a:cxn>
              </a:cxnLst>
              <a:rect l="l" t="t" r="r" b="b"/>
              <a:pathLst>
                <a:path w="1004014" h="5097405">
                  <a:moveTo>
                    <a:pt x="0" y="0"/>
                  </a:moveTo>
                  <a:lnTo>
                    <a:pt x="1004014" y="0"/>
                  </a:lnTo>
                  <a:lnTo>
                    <a:pt x="1004014" y="4123886"/>
                  </a:lnTo>
                  <a:lnTo>
                    <a:pt x="0" y="509740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5" name="组合 4"/>
          <p:cNvGrpSpPr/>
          <p:nvPr/>
        </p:nvGrpSpPr>
        <p:grpSpPr>
          <a:xfrm>
            <a:off x="1073785" y="2973705"/>
            <a:ext cx="10134600" cy="2790825"/>
            <a:chOff x="1691" y="4683"/>
            <a:chExt cx="15960" cy="4395"/>
          </a:xfrm>
        </p:grpSpPr>
        <p:sp>
          <p:nvSpPr>
            <p:cNvPr id="69" name="矩形"/>
            <p:cNvSpPr/>
            <p:nvPr/>
          </p:nvSpPr>
          <p:spPr>
            <a:xfrm flipH="1">
              <a:off x="10171" y="4684"/>
              <a:ext cx="7481" cy="1787"/>
            </a:xfrm>
            <a:prstGeom prst="roundRect">
              <a:avLst>
                <a:gd name="adj" fmla="val 1126"/>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mn-ea"/>
                <a:cs typeface="+mn-cs"/>
              </a:endParaRPr>
            </a:p>
          </p:txBody>
        </p:sp>
        <p:sp>
          <p:nvSpPr>
            <p:cNvPr id="68" name="矩形"/>
            <p:cNvSpPr/>
            <p:nvPr/>
          </p:nvSpPr>
          <p:spPr>
            <a:xfrm flipH="1">
              <a:off x="1691" y="4683"/>
              <a:ext cx="7481" cy="1787"/>
            </a:xfrm>
            <a:prstGeom prst="roundRect">
              <a:avLst>
                <a:gd name="adj" fmla="val 1126"/>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mn-ea"/>
                <a:cs typeface="+mn-cs"/>
              </a:endParaRPr>
            </a:p>
          </p:txBody>
        </p:sp>
        <p:sp>
          <p:nvSpPr>
            <p:cNvPr id="67" name="矩形"/>
            <p:cNvSpPr/>
            <p:nvPr/>
          </p:nvSpPr>
          <p:spPr>
            <a:xfrm flipH="1">
              <a:off x="1691" y="7292"/>
              <a:ext cx="7481" cy="1787"/>
            </a:xfrm>
            <a:prstGeom prst="roundRect">
              <a:avLst>
                <a:gd name="adj" fmla="val 1126"/>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mn-ea"/>
                <a:cs typeface="+mn-cs"/>
              </a:endParaRPr>
            </a:p>
          </p:txBody>
        </p:sp>
        <p:sp>
          <p:nvSpPr>
            <p:cNvPr id="65" name="矩形"/>
            <p:cNvSpPr/>
            <p:nvPr/>
          </p:nvSpPr>
          <p:spPr>
            <a:xfrm flipH="1">
              <a:off x="10171" y="7292"/>
              <a:ext cx="7481" cy="1787"/>
            </a:xfrm>
            <a:prstGeom prst="roundRect">
              <a:avLst>
                <a:gd name="adj" fmla="val 1126"/>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思源宋体 CN" panose="02020400000000000000" pitchFamily="18" charset="-122"/>
                <a:ea typeface="+mn-ea"/>
                <a:cs typeface="+mn-cs"/>
              </a:endParaRPr>
            </a:p>
          </p:txBody>
        </p:sp>
        <p:sp>
          <p:nvSpPr>
            <p:cNvPr id="25" name="TextBox 24"/>
            <p:cNvSpPr txBox="1"/>
            <p:nvPr/>
          </p:nvSpPr>
          <p:spPr>
            <a:xfrm>
              <a:off x="1805" y="5068"/>
              <a:ext cx="7203" cy="1016"/>
            </a:xfrm>
            <a:prstGeom prst="rect">
              <a:avLst/>
            </a:prstGeom>
            <a:noFill/>
          </p:spPr>
          <p:txBody>
            <a:bodyPr wrap="square" rtlCol="0">
              <a:spAutoFit/>
            </a:bodyPr>
            <a:p>
              <a:pPr algn="l"/>
              <a:r>
                <a:rPr dirty="0">
                  <a:latin typeface="微软雅黑" panose="020B0503020204020204" pitchFamily="34" charset="-122"/>
                  <a:ea typeface="微软雅黑" panose="020B0503020204020204" pitchFamily="34" charset="-122"/>
                  <a:cs typeface="微软雅黑" panose="020B0503020204020204" pitchFamily="34" charset="-122"/>
                  <a:sym typeface="思源黑体 CN Light" panose="020B0300000000000000" pitchFamily="34" charset="-122"/>
                </a:rPr>
                <a:t>疫情防控要毫不放松抓好“外防输入、内防反弹”工作，确保不出现规模性输入和反弹</a:t>
              </a:r>
              <a:endParaRPr dirty="0">
                <a:latin typeface="微软雅黑" panose="020B0503020204020204" pitchFamily="34" charset="-122"/>
                <a:ea typeface="微软雅黑" panose="020B0503020204020204" pitchFamily="34" charset="-122"/>
                <a:cs typeface="微软雅黑" panose="020B0503020204020204" pitchFamily="34" charset="-122"/>
                <a:sym typeface="思源黑体 CN Light" panose="020B0300000000000000" pitchFamily="34" charset="-122"/>
              </a:endParaRPr>
            </a:p>
          </p:txBody>
        </p:sp>
        <p:sp>
          <p:nvSpPr>
            <p:cNvPr id="9" name="TextBox 24"/>
            <p:cNvSpPr txBox="1"/>
            <p:nvPr/>
          </p:nvSpPr>
          <p:spPr>
            <a:xfrm>
              <a:off x="10509" y="7460"/>
              <a:ext cx="6941" cy="1452"/>
            </a:xfrm>
            <a:prstGeom prst="rect">
              <a:avLst/>
            </a:prstGeom>
            <a:noFill/>
            <a:ln>
              <a:noFill/>
            </a:ln>
          </p:spPr>
          <p:txBody>
            <a:bodyPr wrap="square" rtlCol="0">
              <a:spAutoFit/>
            </a:bodyPr>
            <a:p>
              <a:pPr algn="just"/>
              <a:r>
                <a:rPr dirty="0">
                  <a:latin typeface="微软雅黑" panose="020B0503020204020204" pitchFamily="34" charset="-122"/>
                  <a:ea typeface="微软雅黑" panose="020B0503020204020204" pitchFamily="34" charset="-122"/>
                  <a:cs typeface="微软雅黑" panose="020B0503020204020204" pitchFamily="34" charset="-122"/>
                  <a:sym typeface="思源黑体 CN Light" panose="020B0300000000000000" pitchFamily="34" charset="-122"/>
                </a:rPr>
                <a:t>加强党的全面领导，确保各级“两会”、村（社区）“两委”换届、民主生活会风清气正和圆满成功</a:t>
              </a:r>
              <a:endParaRPr dirty="0">
                <a:latin typeface="微软雅黑" panose="020B0503020204020204" pitchFamily="34" charset="-122"/>
                <a:ea typeface="微软雅黑" panose="020B0503020204020204" pitchFamily="34" charset="-122"/>
                <a:cs typeface="微软雅黑" panose="020B0503020204020204" pitchFamily="34" charset="-122"/>
                <a:sym typeface="思源黑体 CN Light" panose="020B0300000000000000" pitchFamily="34" charset="-122"/>
              </a:endParaRPr>
            </a:p>
          </p:txBody>
        </p:sp>
        <p:sp>
          <p:nvSpPr>
            <p:cNvPr id="30" name="TextBox 24"/>
            <p:cNvSpPr txBox="1"/>
            <p:nvPr/>
          </p:nvSpPr>
          <p:spPr>
            <a:xfrm>
              <a:off x="10509" y="5070"/>
              <a:ext cx="7107" cy="1016"/>
            </a:xfrm>
            <a:prstGeom prst="rect">
              <a:avLst/>
            </a:prstGeom>
            <a:noFill/>
          </p:spPr>
          <p:txBody>
            <a:bodyPr wrap="square" rtlCol="0">
              <a:spAutoFit/>
            </a:bodyPr>
            <a:p>
              <a:pPr algn="l"/>
              <a:r>
                <a:rPr dirty="0">
                  <a:latin typeface="微软雅黑" panose="020B0503020204020204" pitchFamily="34" charset="-122"/>
                  <a:ea typeface="微软雅黑" panose="020B0503020204020204" pitchFamily="34" charset="-122"/>
                  <a:cs typeface="微软雅黑" panose="020B0503020204020204" pitchFamily="34" charset="-122"/>
                  <a:sym typeface="思源黑体 CN Light" panose="020B0300000000000000" pitchFamily="34" charset="-122"/>
                </a:rPr>
                <a:t>抓好“两节”期间工作，保障民生和市场供应</a:t>
              </a:r>
              <a:endParaRPr dirty="0">
                <a:latin typeface="微软雅黑" panose="020B0503020204020204" pitchFamily="34" charset="-122"/>
                <a:ea typeface="微软雅黑" panose="020B0503020204020204" pitchFamily="34" charset="-122"/>
                <a:cs typeface="微软雅黑" panose="020B0503020204020204" pitchFamily="34" charset="-122"/>
                <a:sym typeface="思源黑体 CN Light" panose="020B0300000000000000" pitchFamily="34" charset="-122"/>
              </a:endParaRPr>
            </a:p>
          </p:txBody>
        </p:sp>
        <p:sp>
          <p:nvSpPr>
            <p:cNvPr id="36" name="TextBox 24"/>
            <p:cNvSpPr txBox="1"/>
            <p:nvPr/>
          </p:nvSpPr>
          <p:spPr>
            <a:xfrm>
              <a:off x="1996" y="7896"/>
              <a:ext cx="6820" cy="580"/>
            </a:xfrm>
            <a:prstGeom prst="rect">
              <a:avLst/>
            </a:prstGeom>
            <a:noFill/>
          </p:spPr>
          <p:txBody>
            <a:bodyPr wrap="square" rtlCol="0">
              <a:spAutoFit/>
            </a:bodyPr>
            <a:p>
              <a:pPr algn="l"/>
              <a:r>
                <a:rPr dirty="0">
                  <a:latin typeface="微软雅黑" panose="020B0503020204020204" pitchFamily="34" charset="-122"/>
                  <a:ea typeface="微软雅黑" panose="020B0503020204020204" pitchFamily="34" charset="-122"/>
                  <a:cs typeface="微软雅黑" panose="020B0503020204020204" pitchFamily="34" charset="-122"/>
                  <a:sym typeface="思源黑体 CN Light" panose="020B0300000000000000" pitchFamily="34" charset="-122"/>
                </a:rPr>
                <a:t>统筹发展和安全，确保社会大局和谐稳定</a:t>
              </a:r>
              <a:endParaRPr dirty="0">
                <a:latin typeface="微软雅黑" panose="020B0503020204020204" pitchFamily="34" charset="-122"/>
                <a:ea typeface="微软雅黑" panose="020B0503020204020204" pitchFamily="34" charset="-122"/>
                <a:cs typeface="微软雅黑" panose="020B0503020204020204" pitchFamily="34" charset="-122"/>
                <a:sym typeface="思源黑体 CN Light" panose="020B0300000000000000" pitchFamily="34" charset="-122"/>
              </a:endParaRPr>
            </a:p>
          </p:txBody>
        </p:sp>
      </p:grpSp>
      <p:grpSp>
        <p:nvGrpSpPr>
          <p:cNvPr id="6" name="组合 5"/>
          <p:cNvGrpSpPr/>
          <p:nvPr/>
        </p:nvGrpSpPr>
        <p:grpSpPr>
          <a:xfrm>
            <a:off x="1570355" y="1343025"/>
            <a:ext cx="9309100" cy="1092200"/>
            <a:chOff x="2473" y="2115"/>
            <a:chExt cx="14660" cy="1720"/>
          </a:xfrm>
        </p:grpSpPr>
        <p:cxnSp>
          <p:nvCxnSpPr>
            <p:cNvPr id="57" name="直接连接符 56"/>
            <p:cNvCxnSpPr/>
            <p:nvPr/>
          </p:nvCxnSpPr>
          <p:spPr>
            <a:xfrm>
              <a:off x="4839" y="3246"/>
              <a:ext cx="12008" cy="0"/>
            </a:xfrm>
            <a:prstGeom prst="line">
              <a:avLst/>
            </a:prstGeom>
            <a:ln>
              <a:solidFill>
                <a:srgbClr val="C9040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2" name="TextBox 24"/>
            <p:cNvSpPr txBox="1"/>
            <p:nvPr/>
          </p:nvSpPr>
          <p:spPr>
            <a:xfrm>
              <a:off x="4839" y="2481"/>
              <a:ext cx="12295" cy="580"/>
            </a:xfrm>
            <a:prstGeom prst="rect">
              <a:avLst/>
            </a:prstGeom>
            <a:noFill/>
          </p:spPr>
          <p:txBody>
            <a:bodyPr wrap="square" rtlCol="0">
              <a:spAutoFit/>
            </a:bodyPr>
            <a:p>
              <a:pPr algn="l"/>
              <a:r>
                <a:rPr lang="zh-CN" dirty="0">
                  <a:latin typeface="微软雅黑" panose="020B0503020204020204" pitchFamily="34" charset="-122"/>
                  <a:ea typeface="微软雅黑" panose="020B0503020204020204" pitchFamily="34" charset="-122"/>
                  <a:cs typeface="微软雅黑" panose="020B0503020204020204" pitchFamily="34" charset="-122"/>
                  <a:sym typeface="思源黑体 CN Light" panose="020B0300000000000000" pitchFamily="34" charset="-122"/>
                </a:rPr>
                <a:t>精心抓好岁末年初重点工作</a:t>
              </a:r>
              <a:endParaRPr lang="zh-CN" dirty="0">
                <a:latin typeface="微软雅黑" panose="020B0503020204020204" pitchFamily="34" charset="-122"/>
                <a:ea typeface="微软雅黑" panose="020B0503020204020204" pitchFamily="34" charset="-122"/>
                <a:cs typeface="微软雅黑" panose="020B0503020204020204" pitchFamily="34" charset="-122"/>
                <a:sym typeface="思源黑体 CN Light" panose="020B0300000000000000" pitchFamily="34" charset="-122"/>
              </a:endParaRPr>
            </a:p>
          </p:txBody>
        </p:sp>
        <p:grpSp>
          <p:nvGrpSpPr>
            <p:cNvPr id="8" name="组合 7"/>
            <p:cNvGrpSpPr/>
            <p:nvPr/>
          </p:nvGrpSpPr>
          <p:grpSpPr>
            <a:xfrm>
              <a:off x="2473" y="2115"/>
              <a:ext cx="1829" cy="1720"/>
              <a:chOff x="1656" y="2579"/>
              <a:chExt cx="2264" cy="2128"/>
            </a:xfrm>
          </p:grpSpPr>
          <p:sp>
            <p:nvSpPr>
              <p:cNvPr id="28" name="形状"/>
              <p:cNvSpPr/>
              <p:nvPr/>
            </p:nvSpPr>
            <p:spPr bwMode="auto">
              <a:xfrm rot="5400000">
                <a:off x="1554" y="3009"/>
                <a:ext cx="1801" cy="159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6350">
                <a:solidFill>
                  <a:srgbClr val="F6A89B">
                    <a:alpha val="50000"/>
                  </a:srgbClr>
                </a:solidFill>
              </a:ln>
              <a:effectLst/>
            </p:spPr>
            <p:txBody>
              <a:bodyPr vert="horz" wrap="square" lIns="68562" tIns="34281" rIns="68562" bIns="34281"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endParaRPr>
              </a:p>
            </p:txBody>
          </p:sp>
          <p:sp>
            <p:nvSpPr>
              <p:cNvPr id="31" name="形状"/>
              <p:cNvSpPr/>
              <p:nvPr/>
            </p:nvSpPr>
            <p:spPr bwMode="auto">
              <a:xfrm rot="5400000">
                <a:off x="2388" y="2671"/>
                <a:ext cx="1624" cy="144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F0000"/>
              </a:solidFill>
              <a:ln w="25400">
                <a:solidFill>
                  <a:srgbClr val="F6A89B"/>
                </a:solidFill>
              </a:ln>
              <a:effectLst/>
            </p:spPr>
            <p:txBody>
              <a:bodyPr vert="horz" wrap="square" lIns="68562" tIns="34281" rIns="68562" bIns="34281" numCol="1" anchor="t" anchorCtr="0" compatLnSpc="1"/>
              <a:p>
                <a:endParaRPr lang="zh-CN" altLang="en-US" sz="1200" b="1" dirty="0">
                  <a:solidFill>
                    <a:prstClr val="black"/>
                  </a:solidFill>
                  <a:latin typeface="思源宋体 CN" panose="02020400000000000000" pitchFamily="18" charset="-122"/>
                  <a:ea typeface="思源宋体 CN" panose="02020400000000000000" pitchFamily="18" charset="-122"/>
                </a:endParaRPr>
              </a:p>
            </p:txBody>
          </p:sp>
        </p:gr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62B6538A-33AE-45EB-868C-14B9E34ED961}" type="slidenum">
              <a:rPr lang="zh-CN" altLang="en-US" smtClean="0"/>
            </a:fld>
            <a:endParaRPr lang="zh-CN" altLang="en-US"/>
          </a:p>
        </p:txBody>
      </p:sp>
      <p:sp>
        <p:nvSpPr>
          <p:cNvPr id="3" name="矩形 2"/>
          <p:cNvSpPr/>
          <p:nvPr/>
        </p:nvSpPr>
        <p:spPr>
          <a:xfrm>
            <a:off x="3176" y="893"/>
            <a:ext cx="12188826" cy="6856215"/>
          </a:xfrm>
          <a:prstGeom prst="rect">
            <a:avLst/>
          </a:prstGeom>
          <a:solidFill>
            <a:srgbClr val="D13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39570" y="828082"/>
            <a:ext cx="10515402" cy="5201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8"/>
          <p:cNvSpPr txBox="1"/>
          <p:nvPr/>
        </p:nvSpPr>
        <p:spPr>
          <a:xfrm>
            <a:off x="2066705" y="2781372"/>
            <a:ext cx="8337284" cy="738505"/>
          </a:xfrm>
          <a:prstGeom prst="rect">
            <a:avLst/>
          </a:prstGeom>
          <a:noFill/>
        </p:spPr>
        <p:txBody>
          <a:bodyPr wrap="square" lIns="0" tIns="0" rIns="0" bIns="0" rtlCol="0" anchor="ctr">
            <a:spAutoFit/>
          </a:bodyPr>
          <a:lstStyle/>
          <a:p>
            <a:pPr algn="ctr"/>
            <a:r>
              <a:rPr sz="4800" b="1" spc="200" dirty="0">
                <a:solidFill>
                  <a:srgbClr val="FF0000"/>
                </a:solidFill>
                <a:latin typeface="微软雅黑" panose="020B0503020204020204" pitchFamily="34" charset="-122"/>
                <a:ea typeface="微软雅黑" panose="020B0503020204020204" pitchFamily="34" charset="-122"/>
                <a:sym typeface="Arial" panose="020B0604020202090204" pitchFamily="34" charset="0"/>
              </a:rPr>
              <a:t>加强党的全面领导</a:t>
            </a:r>
            <a:endParaRPr sz="4800" b="1" spc="200" dirty="0">
              <a:solidFill>
                <a:srgbClr val="FF0000"/>
              </a:solidFill>
              <a:latin typeface="微软雅黑" panose="020B0503020204020204" pitchFamily="34" charset="-122"/>
              <a:ea typeface="微软雅黑" panose="020B0503020204020204" pitchFamily="34" charset="-122"/>
              <a:sym typeface="Arial" panose="020B0604020202090204" pitchFamily="34" charset="0"/>
            </a:endParaRPr>
          </a:p>
        </p:txBody>
      </p:sp>
      <p:sp>
        <p:nvSpPr>
          <p:cNvPr id="8" name="矩形 7"/>
          <p:cNvSpPr/>
          <p:nvPr/>
        </p:nvSpPr>
        <p:spPr>
          <a:xfrm>
            <a:off x="8449443" y="5554067"/>
            <a:ext cx="1339052" cy="476394"/>
          </a:xfrm>
          <a:prstGeom prst="rect">
            <a:avLst/>
          </a:prstGeom>
          <a:solidFill>
            <a:srgbClr val="D99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788494" y="5554067"/>
            <a:ext cx="1566523" cy="4763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39616" y="828351"/>
            <a:ext cx="3218880" cy="476394"/>
          </a:xfrm>
          <a:prstGeom prst="rect">
            <a:avLst/>
          </a:prstGeom>
          <a:solidFill>
            <a:srgbClr val="D809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半闭框 10"/>
          <p:cNvSpPr/>
          <p:nvPr/>
        </p:nvSpPr>
        <p:spPr>
          <a:xfrm rot="5400000">
            <a:off x="8892448" y="2446911"/>
            <a:ext cx="650071" cy="623408"/>
          </a:xfrm>
          <a:prstGeom prst="halfFrame">
            <a:avLst>
              <a:gd name="adj1" fmla="val 5058"/>
              <a:gd name="adj2" fmla="val 448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4" name="图片 3" descr="biao"/>
          <p:cNvPicPr>
            <a:picLocks noChangeAspect="1"/>
          </p:cNvPicPr>
          <p:nvPr/>
        </p:nvPicPr>
        <p:blipFill>
          <a:blip r:embed="rId1"/>
          <a:stretch>
            <a:fillRect/>
          </a:stretch>
        </p:blipFill>
        <p:spPr>
          <a:xfrm>
            <a:off x="5809056" y="4221255"/>
            <a:ext cx="2507597" cy="4179752"/>
          </a:xfrm>
          <a:prstGeom prst="rect">
            <a:avLst/>
          </a:prstGeom>
        </p:spPr>
      </p:pic>
      <p:pic>
        <p:nvPicPr>
          <p:cNvPr id="15" name="图片 14" descr="biao2"/>
          <p:cNvPicPr>
            <a:picLocks noChangeAspect="1"/>
          </p:cNvPicPr>
          <p:nvPr/>
        </p:nvPicPr>
        <p:blipFill>
          <a:blip r:embed="rId2"/>
          <a:stretch>
            <a:fillRect/>
          </a:stretch>
        </p:blipFill>
        <p:spPr>
          <a:xfrm>
            <a:off x="4153407" y="3717196"/>
            <a:ext cx="2493631" cy="4155628"/>
          </a:xfrm>
          <a:prstGeom prst="rect">
            <a:avLst/>
          </a:prstGeom>
        </p:spPr>
      </p:pic>
      <p:sp>
        <p:nvSpPr>
          <p:cNvPr id="16" name="椭圆 12"/>
          <p:cNvSpPr/>
          <p:nvPr/>
        </p:nvSpPr>
        <p:spPr>
          <a:xfrm>
            <a:off x="2377774" y="2218370"/>
            <a:ext cx="1019544" cy="108112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Rectangle 11"/>
          <p:cNvSpPr/>
          <p:nvPr/>
        </p:nvSpPr>
        <p:spPr>
          <a:xfrm>
            <a:off x="2208890" y="2159935"/>
            <a:ext cx="1022719" cy="1198880"/>
          </a:xfrm>
          <a:prstGeom prst="rect">
            <a:avLst/>
          </a:prstGeom>
        </p:spPr>
        <p:txBody>
          <a:bodyPr wrap="square">
            <a:spAutoFit/>
          </a:bodyPr>
          <a:p>
            <a:pPr algn="ctr"/>
            <a:r>
              <a:rPr lang="en-US" altLang="zh-CN" sz="7200" b="1" i="1" dirty="0">
                <a:solidFill>
                  <a:schemeClr val="bg1"/>
                </a:solidFill>
                <a:latin typeface="微软雅黑" panose="020B0503020204020204" pitchFamily="34" charset="-122"/>
                <a:ea typeface="微软雅黑" panose="020B0503020204020204" pitchFamily="34" charset="-122"/>
                <a:sym typeface="思源黑体" panose="020B0500000000000000" pitchFamily="34" charset="-122"/>
              </a:rPr>
              <a:t>6</a:t>
            </a:r>
            <a:endParaRPr lang="en-US" altLang="zh-CN" sz="7200" b="1" i="1" dirty="0">
              <a:solidFill>
                <a:schemeClr val="bg1"/>
              </a:solidFill>
              <a:latin typeface="微软雅黑" panose="020B0503020204020204" pitchFamily="34" charset="-122"/>
              <a:ea typeface="微软雅黑" panose="020B0503020204020204" pitchFamily="34" charset="-122"/>
              <a:sym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矩形 12"/>
          <p:cNvSpPr/>
          <p:nvPr/>
        </p:nvSpPr>
        <p:spPr>
          <a:xfrm>
            <a:off x="-5715" y="188595"/>
            <a:ext cx="12195175" cy="610235"/>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5715" y="0"/>
            <a:ext cx="12224385" cy="770890"/>
          </a:xfrm>
          <a:prstGeom prst="rect">
            <a:avLst/>
          </a:prstGeom>
          <a:solidFill>
            <a:srgbClr val="C904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flipH="1">
            <a:off x="-16510" y="6525260"/>
            <a:ext cx="12228830" cy="360680"/>
          </a:xfrm>
          <a:prstGeom prst="rect">
            <a:avLst/>
          </a:prstGeom>
          <a:solidFill>
            <a:srgbClr val="C90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矩形: 圆角 140"/>
          <p:cNvSpPr/>
          <p:nvPr/>
        </p:nvSpPr>
        <p:spPr>
          <a:xfrm rot="2795114">
            <a:off x="-125982" y="304877"/>
            <a:ext cx="216287" cy="216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grpSp>
        <p:nvGrpSpPr>
          <p:cNvPr id="17" name="组合 16"/>
          <p:cNvGrpSpPr/>
          <p:nvPr/>
        </p:nvGrpSpPr>
        <p:grpSpPr>
          <a:xfrm>
            <a:off x="-352425" y="139700"/>
            <a:ext cx="715645" cy="712470"/>
            <a:chOff x="-241184" y="1443229"/>
            <a:chExt cx="6523016" cy="6483153"/>
          </a:xfrm>
          <a:solidFill>
            <a:srgbClr val="D70C11"/>
          </a:solidFill>
        </p:grpSpPr>
        <p:sp>
          <p:nvSpPr>
            <p:cNvPr id="56" name="任意多边形: 形状 55"/>
            <p:cNvSpPr/>
            <p:nvPr/>
          </p:nvSpPr>
          <p:spPr>
            <a:xfrm rot="18882546">
              <a:off x="2522707" y="-1320662"/>
              <a:ext cx="995234" cy="6523016"/>
            </a:xfrm>
            <a:custGeom>
              <a:avLst/>
              <a:gdLst>
                <a:gd name="connsiteX0" fmla="*/ 0 w 995234"/>
                <a:gd name="connsiteY0" fmla="*/ 0 h 6523016"/>
                <a:gd name="connsiteX1" fmla="*/ 995234 w 995234"/>
                <a:gd name="connsiteY1" fmla="*/ 1005392 h 6523016"/>
                <a:gd name="connsiteX2" fmla="*/ 995234 w 995234"/>
                <a:gd name="connsiteY2" fmla="*/ 6523016 h 6523016"/>
                <a:gd name="connsiteX3" fmla="*/ 0 w 995234"/>
                <a:gd name="connsiteY3" fmla="*/ 6523016 h 6523016"/>
              </a:gdLst>
              <a:ahLst/>
              <a:cxnLst>
                <a:cxn ang="0">
                  <a:pos x="connsiteX0" y="connsiteY0"/>
                </a:cxn>
                <a:cxn ang="0">
                  <a:pos x="connsiteX1" y="connsiteY1"/>
                </a:cxn>
                <a:cxn ang="0">
                  <a:pos x="connsiteX2" y="connsiteY2"/>
                </a:cxn>
                <a:cxn ang="0">
                  <a:pos x="connsiteX3" y="connsiteY3"/>
                </a:cxn>
              </a:cxnLst>
              <a:rect l="l" t="t" r="r" b="b"/>
              <a:pathLst>
                <a:path w="995234" h="6523016">
                  <a:moveTo>
                    <a:pt x="0" y="0"/>
                  </a:moveTo>
                  <a:lnTo>
                    <a:pt x="995234" y="1005392"/>
                  </a:lnTo>
                  <a:lnTo>
                    <a:pt x="995234" y="6523016"/>
                  </a:lnTo>
                  <a:lnTo>
                    <a:pt x="0" y="6523016"/>
                  </a:lnTo>
                  <a:close/>
                </a:path>
              </a:pathLst>
            </a:custGeom>
            <a:grpFill/>
            <a:ln>
              <a:noFill/>
            </a:ln>
            <a:effectLst>
              <a:outerShdw blurRad="317500" dist="25400" dir="18900000" sx="101000" sy="101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2" name="任意多边形: 形状 71"/>
            <p:cNvSpPr/>
            <p:nvPr/>
          </p:nvSpPr>
          <p:spPr>
            <a:xfrm rot="2646992">
              <a:off x="3051702" y="2828977"/>
              <a:ext cx="1004014" cy="5097405"/>
            </a:xfrm>
            <a:custGeom>
              <a:avLst/>
              <a:gdLst>
                <a:gd name="connsiteX0" fmla="*/ 0 w 1004014"/>
                <a:gd name="connsiteY0" fmla="*/ 0 h 5097405"/>
                <a:gd name="connsiteX1" fmla="*/ 1004014 w 1004014"/>
                <a:gd name="connsiteY1" fmla="*/ 0 h 5097405"/>
                <a:gd name="connsiteX2" fmla="*/ 1004014 w 1004014"/>
                <a:gd name="connsiteY2" fmla="*/ 4123886 h 5097405"/>
                <a:gd name="connsiteX3" fmla="*/ 0 w 1004014"/>
                <a:gd name="connsiteY3" fmla="*/ 5097405 h 5097405"/>
              </a:gdLst>
              <a:ahLst/>
              <a:cxnLst>
                <a:cxn ang="0">
                  <a:pos x="connsiteX0" y="connsiteY0"/>
                </a:cxn>
                <a:cxn ang="0">
                  <a:pos x="connsiteX1" y="connsiteY1"/>
                </a:cxn>
                <a:cxn ang="0">
                  <a:pos x="connsiteX2" y="connsiteY2"/>
                </a:cxn>
                <a:cxn ang="0">
                  <a:pos x="connsiteX3" y="connsiteY3"/>
                </a:cxn>
              </a:cxnLst>
              <a:rect l="l" t="t" r="r" b="b"/>
              <a:pathLst>
                <a:path w="1004014" h="5097405">
                  <a:moveTo>
                    <a:pt x="0" y="0"/>
                  </a:moveTo>
                  <a:lnTo>
                    <a:pt x="1004014" y="0"/>
                  </a:lnTo>
                  <a:lnTo>
                    <a:pt x="1004014" y="4123886"/>
                  </a:lnTo>
                  <a:lnTo>
                    <a:pt x="0" y="509740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6" name="圆角矩形 5"/>
          <p:cNvSpPr/>
          <p:nvPr/>
        </p:nvSpPr>
        <p:spPr>
          <a:xfrm>
            <a:off x="1198880" y="1664335"/>
            <a:ext cx="9794240" cy="935990"/>
          </a:xfrm>
          <a:prstGeom prst="roundRect">
            <a:avLst>
              <a:gd name="adj" fmla="val 0"/>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p>
            <a:pPr algn="ctr"/>
            <a:endParaRPr lang="zh-CN" altLang="en-US" sz="2400">
              <a:cs typeface="+mn-ea"/>
              <a:sym typeface="+mn-lt"/>
            </a:endParaRPr>
          </a:p>
        </p:txBody>
      </p:sp>
      <p:sp>
        <p:nvSpPr>
          <p:cNvPr id="8" name="矩形 93"/>
          <p:cNvSpPr/>
          <p:nvPr/>
        </p:nvSpPr>
        <p:spPr>
          <a:xfrm>
            <a:off x="1148656" y="1604797"/>
            <a:ext cx="384043"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FF0000"/>
          </a:solidFill>
          <a:ln>
            <a:solidFill>
              <a:srgbClr val="C90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dirty="0">
              <a:cs typeface="+mn-ea"/>
              <a:sym typeface="+mn-lt"/>
            </a:endParaRPr>
          </a:p>
        </p:txBody>
      </p:sp>
      <p:sp>
        <p:nvSpPr>
          <p:cNvPr id="9" name="矩形 93"/>
          <p:cNvSpPr/>
          <p:nvPr/>
        </p:nvSpPr>
        <p:spPr>
          <a:xfrm rot="10800000">
            <a:off x="10714666" y="2276846"/>
            <a:ext cx="384043"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FF0000"/>
          </a:solidFill>
          <a:ln>
            <a:solidFill>
              <a:srgbClr val="C90405"/>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dirty="0">
              <a:cs typeface="+mn-ea"/>
              <a:sym typeface="+mn-lt"/>
            </a:endParaRPr>
          </a:p>
        </p:txBody>
      </p:sp>
      <p:sp>
        <p:nvSpPr>
          <p:cNvPr id="62" name="TextBox 24"/>
          <p:cNvSpPr txBox="1"/>
          <p:nvPr/>
        </p:nvSpPr>
        <p:spPr>
          <a:xfrm>
            <a:off x="2929255" y="1948180"/>
            <a:ext cx="6825615" cy="368300"/>
          </a:xfrm>
          <a:prstGeom prst="rect">
            <a:avLst/>
          </a:prstGeom>
          <a:noFill/>
        </p:spPr>
        <p:txBody>
          <a:bodyPr wrap="square" rtlCol="0">
            <a:spAutoFit/>
          </a:bodyPr>
          <a:p>
            <a:pPr algn="l"/>
            <a:r>
              <a:rPr dirty="0">
                <a:latin typeface="微软雅黑" panose="020B0503020204020204" pitchFamily="34" charset="-122"/>
                <a:ea typeface="微软雅黑" panose="020B0503020204020204" pitchFamily="34" charset="-122"/>
                <a:cs typeface="微软雅黑" panose="020B0503020204020204" pitchFamily="34" charset="-122"/>
                <a:sym typeface="思源黑体 CN Light" panose="020B0300000000000000" pitchFamily="34" charset="-122"/>
              </a:rPr>
              <a:t>越是经济形势复杂，越是工作任务繁重，越要加强党的全面领导</a:t>
            </a:r>
            <a:endParaRPr dirty="0">
              <a:latin typeface="微软雅黑" panose="020B0503020204020204" pitchFamily="34" charset="-122"/>
              <a:ea typeface="微软雅黑" panose="020B0503020204020204" pitchFamily="34" charset="-122"/>
              <a:cs typeface="微软雅黑" panose="020B0503020204020204" pitchFamily="34" charset="-122"/>
              <a:sym typeface="思源黑体 CN Light" panose="020B0300000000000000" pitchFamily="34" charset="-122"/>
            </a:endParaRPr>
          </a:p>
        </p:txBody>
      </p:sp>
      <p:grpSp>
        <p:nvGrpSpPr>
          <p:cNvPr id="12" name="组合 11"/>
          <p:cNvGrpSpPr/>
          <p:nvPr/>
        </p:nvGrpSpPr>
        <p:grpSpPr>
          <a:xfrm>
            <a:off x="4673600" y="2902585"/>
            <a:ext cx="2630170" cy="2653030"/>
            <a:chOff x="7360" y="4571"/>
            <a:chExt cx="4142" cy="4178"/>
          </a:xfrm>
        </p:grpSpPr>
        <p:grpSp>
          <p:nvGrpSpPr>
            <p:cNvPr id="30" name="组合 29"/>
            <p:cNvGrpSpPr/>
            <p:nvPr/>
          </p:nvGrpSpPr>
          <p:grpSpPr>
            <a:xfrm rot="0">
              <a:off x="7360" y="4571"/>
              <a:ext cx="4143" cy="4178"/>
              <a:chOff x="4511049" y="2152431"/>
              <a:chExt cx="3169904" cy="3196552"/>
            </a:xfrm>
          </p:grpSpPr>
          <p:sp>
            <p:nvSpPr>
              <p:cNvPr id="31" name="六边形 30"/>
              <p:cNvSpPr/>
              <p:nvPr/>
            </p:nvSpPr>
            <p:spPr>
              <a:xfrm rot="1800000">
                <a:off x="4511049" y="2616311"/>
                <a:ext cx="3169904" cy="2732672"/>
              </a:xfrm>
              <a:prstGeom prst="hexagon">
                <a:avLst>
                  <a:gd name="adj" fmla="val 28912"/>
                  <a:gd name="vf" fmla="val 115470"/>
                </a:avLst>
              </a:prstGeom>
              <a:solidFill>
                <a:schemeClr val="bg1"/>
              </a:solidFill>
              <a:ln w="25400" cap="flat" cmpd="sng" algn="ctr">
                <a:gradFill flip="none" rotWithShape="1">
                  <a:gsLst>
                    <a:gs pos="0">
                      <a:srgbClr val="DBDBDB"/>
                    </a:gs>
                    <a:gs pos="100000">
                      <a:sysClr val="window" lastClr="FFFFFF"/>
                    </a:gs>
                  </a:gsLst>
                  <a:lin ang="18900000" scaled="1"/>
                  <a:tileRect/>
                </a:gradFill>
                <a:prstDash val="solid"/>
                <a:miter lim="800000"/>
              </a:ln>
              <a:effectLst>
                <a:outerShdw blurRad="698500" dist="190500" dir="8100000" algn="tr" rotWithShape="0">
                  <a:prstClr val="black">
                    <a:alpha val="15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457200"/>
                <a:endParaRPr kern="0">
                  <a:solidFill>
                    <a:prstClr val="white"/>
                  </a:solidFill>
                  <a:latin typeface="Arial" panose="020B0604020202090204"/>
                  <a:ea typeface="微软雅黑" panose="020B0503020204020204" pitchFamily="34" charset="-122"/>
                </a:endParaRPr>
              </a:p>
            </p:txBody>
          </p:sp>
          <p:sp>
            <p:nvSpPr>
              <p:cNvPr id="37" name="六边形 36"/>
              <p:cNvSpPr/>
              <p:nvPr/>
            </p:nvSpPr>
            <p:spPr>
              <a:xfrm rot="1800000">
                <a:off x="5427848" y="2152431"/>
                <a:ext cx="1336303" cy="1151984"/>
              </a:xfrm>
              <a:prstGeom prst="hexagon">
                <a:avLst>
                  <a:gd name="adj" fmla="val 28912"/>
                  <a:gd name="vf" fmla="val 115470"/>
                </a:avLst>
              </a:prstGeom>
              <a:solidFill>
                <a:schemeClr val="bg1"/>
              </a:solidFill>
              <a:ln w="254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latin typeface="+mn-ea"/>
                </a:endParaRPr>
              </a:p>
            </p:txBody>
          </p:sp>
          <p:grpSp>
            <p:nvGrpSpPr>
              <p:cNvPr id="38" name="组合 37"/>
              <p:cNvGrpSpPr/>
              <p:nvPr/>
            </p:nvGrpSpPr>
            <p:grpSpPr>
              <a:xfrm>
                <a:off x="5767136" y="2399560"/>
                <a:ext cx="657726" cy="657726"/>
                <a:chOff x="5767136" y="2399560"/>
                <a:chExt cx="657726" cy="657726"/>
              </a:xfrm>
            </p:grpSpPr>
            <p:sp>
              <p:nvSpPr>
                <p:cNvPr id="39" name="椭圆 38"/>
                <p:cNvSpPr/>
                <p:nvPr/>
              </p:nvSpPr>
              <p:spPr>
                <a:xfrm>
                  <a:off x="5767136" y="2399560"/>
                  <a:ext cx="657726" cy="65772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sp>
              <p:nvSpPr>
                <p:cNvPr id="40" name="椭圆 7"/>
                <p:cNvSpPr/>
                <p:nvPr/>
              </p:nvSpPr>
              <p:spPr>
                <a:xfrm>
                  <a:off x="5892436" y="2515841"/>
                  <a:ext cx="407127" cy="367132"/>
                </a:xfrm>
                <a:custGeom>
                  <a:avLst/>
                  <a:gdLst>
                    <a:gd name="connsiteX0" fmla="*/ 521432 w 608344"/>
                    <a:gd name="connsiteY0" fmla="*/ 370453 h 548582"/>
                    <a:gd name="connsiteX1" fmla="*/ 465737 w 608344"/>
                    <a:gd name="connsiteY1" fmla="*/ 425787 h 548582"/>
                    <a:gd name="connsiteX2" fmla="*/ 442491 w 608344"/>
                    <a:gd name="connsiteY2" fmla="*/ 402479 h 548582"/>
                    <a:gd name="connsiteX3" fmla="*/ 418201 w 608344"/>
                    <a:gd name="connsiteY3" fmla="*/ 426545 h 548582"/>
                    <a:gd name="connsiteX4" fmla="*/ 441447 w 608344"/>
                    <a:gd name="connsiteY4" fmla="*/ 449948 h 548582"/>
                    <a:gd name="connsiteX5" fmla="*/ 465642 w 608344"/>
                    <a:gd name="connsiteY5" fmla="*/ 474204 h 548582"/>
                    <a:gd name="connsiteX6" fmla="*/ 489932 w 608344"/>
                    <a:gd name="connsiteY6" fmla="*/ 450043 h 548582"/>
                    <a:gd name="connsiteX7" fmla="*/ 545532 w 608344"/>
                    <a:gd name="connsiteY7" fmla="*/ 394709 h 548582"/>
                    <a:gd name="connsiteX8" fmla="*/ 481962 w 608344"/>
                    <a:gd name="connsiteY8" fmla="*/ 296170 h 548582"/>
                    <a:gd name="connsiteX9" fmla="*/ 608344 w 608344"/>
                    <a:gd name="connsiteY9" fmla="*/ 422376 h 548582"/>
                    <a:gd name="connsiteX10" fmla="*/ 481962 w 608344"/>
                    <a:gd name="connsiteY10" fmla="*/ 548582 h 548582"/>
                    <a:gd name="connsiteX11" fmla="*/ 355579 w 608344"/>
                    <a:gd name="connsiteY11" fmla="*/ 422376 h 548582"/>
                    <a:gd name="connsiteX12" fmla="*/ 481962 w 608344"/>
                    <a:gd name="connsiteY12" fmla="*/ 296170 h 548582"/>
                    <a:gd name="connsiteX13" fmla="*/ 255835 w 608344"/>
                    <a:gd name="connsiteY13" fmla="*/ 446 h 548582"/>
                    <a:gd name="connsiteX14" fmla="*/ 317801 w 608344"/>
                    <a:gd name="connsiteY14" fmla="*/ 13616 h 548582"/>
                    <a:gd name="connsiteX15" fmla="*/ 348072 w 608344"/>
                    <a:gd name="connsiteY15" fmla="*/ 41661 h 548582"/>
                    <a:gd name="connsiteX16" fmla="*/ 381190 w 608344"/>
                    <a:gd name="connsiteY16" fmla="*/ 146831 h 548582"/>
                    <a:gd name="connsiteX17" fmla="*/ 378913 w 608344"/>
                    <a:gd name="connsiteY17" fmla="*/ 156211 h 548582"/>
                    <a:gd name="connsiteX18" fmla="*/ 387833 w 608344"/>
                    <a:gd name="connsiteY18" fmla="*/ 200458 h 548582"/>
                    <a:gd name="connsiteX19" fmla="*/ 366387 w 608344"/>
                    <a:gd name="connsiteY19" fmla="*/ 237694 h 548582"/>
                    <a:gd name="connsiteX20" fmla="*/ 351393 w 608344"/>
                    <a:gd name="connsiteY20" fmla="*/ 278720 h 548582"/>
                    <a:gd name="connsiteX21" fmla="*/ 351393 w 608344"/>
                    <a:gd name="connsiteY21" fmla="*/ 322873 h 548582"/>
                    <a:gd name="connsiteX22" fmla="*/ 317611 w 608344"/>
                    <a:gd name="connsiteY22" fmla="*/ 422358 h 548582"/>
                    <a:gd name="connsiteX23" fmla="*/ 376635 w 608344"/>
                    <a:gd name="connsiteY23" fmla="*/ 548088 h 548582"/>
                    <a:gd name="connsiteX24" fmla="*/ 26855 w 608344"/>
                    <a:gd name="connsiteY24" fmla="*/ 548088 h 548582"/>
                    <a:gd name="connsiteX25" fmla="*/ 0 w 608344"/>
                    <a:gd name="connsiteY25" fmla="*/ 521274 h 548582"/>
                    <a:gd name="connsiteX26" fmla="*/ 0 w 608344"/>
                    <a:gd name="connsiteY26" fmla="*/ 473806 h 548582"/>
                    <a:gd name="connsiteX27" fmla="*/ 19453 w 608344"/>
                    <a:gd name="connsiteY27" fmla="*/ 432969 h 548582"/>
                    <a:gd name="connsiteX28" fmla="*/ 173751 w 608344"/>
                    <a:gd name="connsiteY28" fmla="*/ 334242 h 548582"/>
                    <a:gd name="connsiteX29" fmla="*/ 176408 w 608344"/>
                    <a:gd name="connsiteY29" fmla="*/ 329884 h 548582"/>
                    <a:gd name="connsiteX30" fmla="*/ 176408 w 608344"/>
                    <a:gd name="connsiteY30" fmla="*/ 278720 h 548582"/>
                    <a:gd name="connsiteX31" fmla="*/ 161320 w 608344"/>
                    <a:gd name="connsiteY31" fmla="*/ 237694 h 548582"/>
                    <a:gd name="connsiteX32" fmla="*/ 139969 w 608344"/>
                    <a:gd name="connsiteY32" fmla="*/ 200458 h 548582"/>
                    <a:gd name="connsiteX33" fmla="*/ 148320 w 608344"/>
                    <a:gd name="connsiteY33" fmla="*/ 156211 h 548582"/>
                    <a:gd name="connsiteX34" fmla="*/ 146042 w 608344"/>
                    <a:gd name="connsiteY34" fmla="*/ 146736 h 548582"/>
                    <a:gd name="connsiteX35" fmla="*/ 145758 w 608344"/>
                    <a:gd name="connsiteY35" fmla="*/ 95099 h 548582"/>
                    <a:gd name="connsiteX36" fmla="*/ 176029 w 608344"/>
                    <a:gd name="connsiteY36" fmla="*/ 42135 h 548582"/>
                    <a:gd name="connsiteX37" fmla="*/ 203928 w 608344"/>
                    <a:gd name="connsiteY37" fmla="*/ 19017 h 548582"/>
                    <a:gd name="connsiteX38" fmla="*/ 231162 w 608344"/>
                    <a:gd name="connsiteY38" fmla="*/ 5089 h 548582"/>
                    <a:gd name="connsiteX39" fmla="*/ 255835 w 608344"/>
                    <a:gd name="connsiteY39" fmla="*/ 446 h 54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344" h="548582">
                      <a:moveTo>
                        <a:pt x="521432" y="370453"/>
                      </a:moveTo>
                      <a:lnTo>
                        <a:pt x="465737" y="425787"/>
                      </a:lnTo>
                      <a:lnTo>
                        <a:pt x="442491" y="402479"/>
                      </a:lnTo>
                      <a:lnTo>
                        <a:pt x="418201" y="426545"/>
                      </a:lnTo>
                      <a:lnTo>
                        <a:pt x="441447" y="449948"/>
                      </a:lnTo>
                      <a:lnTo>
                        <a:pt x="465642" y="474204"/>
                      </a:lnTo>
                      <a:lnTo>
                        <a:pt x="489932" y="450043"/>
                      </a:lnTo>
                      <a:lnTo>
                        <a:pt x="545532" y="394709"/>
                      </a:lnTo>
                      <a:close/>
                      <a:moveTo>
                        <a:pt x="481962" y="296170"/>
                      </a:moveTo>
                      <a:cubicBezTo>
                        <a:pt x="551795" y="296170"/>
                        <a:pt x="608344" y="352641"/>
                        <a:pt x="608344" y="422376"/>
                      </a:cubicBezTo>
                      <a:cubicBezTo>
                        <a:pt x="608344" y="492111"/>
                        <a:pt x="551795" y="548582"/>
                        <a:pt x="481962" y="548582"/>
                      </a:cubicBezTo>
                      <a:cubicBezTo>
                        <a:pt x="412129" y="548582"/>
                        <a:pt x="355579" y="492111"/>
                        <a:pt x="355579" y="422376"/>
                      </a:cubicBezTo>
                      <a:cubicBezTo>
                        <a:pt x="355579" y="352641"/>
                        <a:pt x="412129" y="296170"/>
                        <a:pt x="481962" y="296170"/>
                      </a:cubicBezTo>
                      <a:close/>
                      <a:moveTo>
                        <a:pt x="255835" y="446"/>
                      </a:moveTo>
                      <a:cubicBezTo>
                        <a:pt x="282785" y="-1828"/>
                        <a:pt x="303187" y="4899"/>
                        <a:pt x="317801" y="13616"/>
                      </a:cubicBezTo>
                      <a:cubicBezTo>
                        <a:pt x="339721" y="25744"/>
                        <a:pt x="348072" y="41661"/>
                        <a:pt x="348072" y="41661"/>
                      </a:cubicBezTo>
                      <a:cubicBezTo>
                        <a:pt x="348072" y="41661"/>
                        <a:pt x="398176" y="45167"/>
                        <a:pt x="381190" y="146831"/>
                      </a:cubicBezTo>
                      <a:cubicBezTo>
                        <a:pt x="380621" y="149863"/>
                        <a:pt x="379862" y="153085"/>
                        <a:pt x="378913" y="156211"/>
                      </a:cubicBezTo>
                      <a:cubicBezTo>
                        <a:pt x="388592" y="156211"/>
                        <a:pt x="398271" y="163507"/>
                        <a:pt x="387833" y="200458"/>
                      </a:cubicBezTo>
                      <a:cubicBezTo>
                        <a:pt x="379672" y="229262"/>
                        <a:pt x="372080" y="237221"/>
                        <a:pt x="366387" y="237694"/>
                      </a:cubicBezTo>
                      <a:cubicBezTo>
                        <a:pt x="364394" y="250675"/>
                        <a:pt x="359175" y="265076"/>
                        <a:pt x="351393" y="278720"/>
                      </a:cubicBezTo>
                      <a:lnTo>
                        <a:pt x="351393" y="322873"/>
                      </a:lnTo>
                      <a:cubicBezTo>
                        <a:pt x="330232" y="350539"/>
                        <a:pt x="317611" y="385027"/>
                        <a:pt x="317611" y="422358"/>
                      </a:cubicBezTo>
                      <a:cubicBezTo>
                        <a:pt x="317611" y="472764"/>
                        <a:pt x="340480" y="518053"/>
                        <a:pt x="376635" y="548088"/>
                      </a:cubicBezTo>
                      <a:lnTo>
                        <a:pt x="26855" y="548088"/>
                      </a:lnTo>
                      <a:cubicBezTo>
                        <a:pt x="12052" y="548088"/>
                        <a:pt x="0" y="536055"/>
                        <a:pt x="0" y="521274"/>
                      </a:cubicBezTo>
                      <a:lnTo>
                        <a:pt x="0" y="473806"/>
                      </a:lnTo>
                      <a:cubicBezTo>
                        <a:pt x="0" y="457983"/>
                        <a:pt x="7212" y="443013"/>
                        <a:pt x="19453" y="432969"/>
                      </a:cubicBezTo>
                      <a:cubicBezTo>
                        <a:pt x="86638" y="377921"/>
                        <a:pt x="159043" y="341443"/>
                        <a:pt x="173751" y="334242"/>
                      </a:cubicBezTo>
                      <a:cubicBezTo>
                        <a:pt x="175365" y="333484"/>
                        <a:pt x="176408" y="331779"/>
                        <a:pt x="176408" y="329884"/>
                      </a:cubicBezTo>
                      <a:lnTo>
                        <a:pt x="176408" y="278720"/>
                      </a:lnTo>
                      <a:cubicBezTo>
                        <a:pt x="168437" y="265076"/>
                        <a:pt x="163313" y="250675"/>
                        <a:pt x="161320" y="237694"/>
                      </a:cubicBezTo>
                      <a:cubicBezTo>
                        <a:pt x="155627" y="237221"/>
                        <a:pt x="148035" y="229072"/>
                        <a:pt x="139969" y="200458"/>
                      </a:cubicBezTo>
                      <a:cubicBezTo>
                        <a:pt x="129531" y="164170"/>
                        <a:pt x="138925" y="156496"/>
                        <a:pt x="148320" y="156211"/>
                      </a:cubicBezTo>
                      <a:cubicBezTo>
                        <a:pt x="147371" y="153085"/>
                        <a:pt x="146612" y="149863"/>
                        <a:pt x="146042" y="146736"/>
                      </a:cubicBezTo>
                      <a:cubicBezTo>
                        <a:pt x="142436" y="128450"/>
                        <a:pt x="141487" y="111396"/>
                        <a:pt x="145758" y="95099"/>
                      </a:cubicBezTo>
                      <a:cubicBezTo>
                        <a:pt x="150787" y="73212"/>
                        <a:pt x="162744" y="55684"/>
                        <a:pt x="176029" y="42135"/>
                      </a:cubicBezTo>
                      <a:cubicBezTo>
                        <a:pt x="184379" y="33134"/>
                        <a:pt x="193869" y="25459"/>
                        <a:pt x="203928" y="19017"/>
                      </a:cubicBezTo>
                      <a:cubicBezTo>
                        <a:pt x="212183" y="13332"/>
                        <a:pt x="221293" y="8405"/>
                        <a:pt x="231162" y="5089"/>
                      </a:cubicBezTo>
                      <a:cubicBezTo>
                        <a:pt x="238849" y="2625"/>
                        <a:pt x="247105" y="825"/>
                        <a:pt x="255835" y="446"/>
                      </a:cubicBezTo>
                      <a:close/>
                    </a:path>
                  </a:pathLst>
                </a:custGeom>
                <a:solidFill>
                  <a:schemeClr val="bg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pitchFamily="34" charset="-122"/>
                    <a:cs typeface="+mn-cs"/>
                  </a:endParaRPr>
                </a:p>
              </p:txBody>
            </p:sp>
          </p:grpSp>
        </p:grpSp>
        <p:sp>
          <p:nvSpPr>
            <p:cNvPr id="44" name="TextBox 24"/>
            <p:cNvSpPr txBox="1"/>
            <p:nvPr/>
          </p:nvSpPr>
          <p:spPr>
            <a:xfrm>
              <a:off x="8241" y="6761"/>
              <a:ext cx="2619" cy="580"/>
            </a:xfrm>
            <a:prstGeom prst="rect">
              <a:avLst/>
            </a:prstGeom>
            <a:noFill/>
          </p:spPr>
          <p:txBody>
            <a:bodyPr wrap="square" rtlCol="0">
              <a:spAutoFit/>
            </a:bodyPr>
            <a:p>
              <a:pPr algn="l"/>
              <a:r>
                <a:rPr dirty="0">
                  <a:latin typeface="微软雅黑" panose="020B0503020204020204" pitchFamily="34" charset="-122"/>
                  <a:ea typeface="微软雅黑" panose="020B0503020204020204" pitchFamily="34" charset="-122"/>
                  <a:cs typeface="微软雅黑" panose="020B0503020204020204" pitchFamily="34" charset="-122"/>
                  <a:sym typeface="思源黑体 CN Light" panose="020B0300000000000000" pitchFamily="34" charset="-122"/>
                </a:rPr>
                <a:t>强化基层基础</a:t>
              </a:r>
              <a:endParaRPr dirty="0">
                <a:latin typeface="微软雅黑" panose="020B0503020204020204" pitchFamily="34" charset="-122"/>
                <a:ea typeface="微软雅黑" panose="020B0503020204020204" pitchFamily="34" charset="-122"/>
                <a:cs typeface="微软雅黑" panose="020B0503020204020204" pitchFamily="34" charset="-122"/>
                <a:sym typeface="思源黑体 CN Light" panose="020B0300000000000000" pitchFamily="34" charset="-122"/>
              </a:endParaRPr>
            </a:p>
          </p:txBody>
        </p:sp>
      </p:grpSp>
      <p:grpSp>
        <p:nvGrpSpPr>
          <p:cNvPr id="14" name="组合 13"/>
          <p:cNvGrpSpPr/>
          <p:nvPr/>
        </p:nvGrpSpPr>
        <p:grpSpPr>
          <a:xfrm>
            <a:off x="7567930" y="2902585"/>
            <a:ext cx="2630170" cy="2653030"/>
            <a:chOff x="11918" y="4571"/>
            <a:chExt cx="4142" cy="4178"/>
          </a:xfrm>
        </p:grpSpPr>
        <p:grpSp>
          <p:nvGrpSpPr>
            <p:cNvPr id="23" name="组合 22"/>
            <p:cNvGrpSpPr/>
            <p:nvPr/>
          </p:nvGrpSpPr>
          <p:grpSpPr>
            <a:xfrm rot="0">
              <a:off x="11918" y="4571"/>
              <a:ext cx="4143" cy="4178"/>
              <a:chOff x="7999149" y="2152431"/>
              <a:chExt cx="3169904" cy="3196552"/>
            </a:xfrm>
          </p:grpSpPr>
          <p:sp>
            <p:nvSpPr>
              <p:cNvPr id="24" name="六边形 23"/>
              <p:cNvSpPr/>
              <p:nvPr/>
            </p:nvSpPr>
            <p:spPr>
              <a:xfrm rot="1800000">
                <a:off x="7999149" y="2616311"/>
                <a:ext cx="3169904" cy="2732672"/>
              </a:xfrm>
              <a:prstGeom prst="hexagon">
                <a:avLst>
                  <a:gd name="adj" fmla="val 28912"/>
                  <a:gd name="vf" fmla="val 115470"/>
                </a:avLst>
              </a:prstGeom>
              <a:solidFill>
                <a:schemeClr val="bg1"/>
              </a:solidFill>
              <a:ln w="25400" cap="flat" cmpd="sng" algn="ctr">
                <a:gradFill flip="none" rotWithShape="1">
                  <a:gsLst>
                    <a:gs pos="0">
                      <a:srgbClr val="DBDBDB"/>
                    </a:gs>
                    <a:gs pos="100000">
                      <a:sysClr val="window" lastClr="FFFFFF"/>
                    </a:gs>
                  </a:gsLst>
                  <a:lin ang="18900000" scaled="1"/>
                  <a:tileRect/>
                </a:gradFill>
                <a:prstDash val="solid"/>
                <a:miter lim="800000"/>
              </a:ln>
              <a:effectLst>
                <a:outerShdw blurRad="698500" dist="190500" dir="8100000" algn="tr" rotWithShape="0">
                  <a:prstClr val="black">
                    <a:alpha val="15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457200"/>
                <a:endParaRPr kern="0">
                  <a:solidFill>
                    <a:prstClr val="white"/>
                  </a:solidFill>
                  <a:latin typeface="Arial" panose="020B0604020202090204"/>
                  <a:ea typeface="微软雅黑" panose="020B0503020204020204" pitchFamily="34" charset="-122"/>
                </a:endParaRPr>
              </a:p>
            </p:txBody>
          </p:sp>
          <p:grpSp>
            <p:nvGrpSpPr>
              <p:cNvPr id="26" name="组合 25"/>
              <p:cNvGrpSpPr/>
              <p:nvPr/>
            </p:nvGrpSpPr>
            <p:grpSpPr>
              <a:xfrm>
                <a:off x="8915947" y="2152431"/>
                <a:ext cx="1336303" cy="1151984"/>
                <a:chOff x="8915947" y="2152431"/>
                <a:chExt cx="1336303" cy="1151984"/>
              </a:xfrm>
            </p:grpSpPr>
            <p:sp>
              <p:nvSpPr>
                <p:cNvPr id="27" name="六边形 26"/>
                <p:cNvSpPr/>
                <p:nvPr/>
              </p:nvSpPr>
              <p:spPr>
                <a:xfrm rot="1800000">
                  <a:off x="8915947" y="2152431"/>
                  <a:ext cx="1336303" cy="1151984"/>
                </a:xfrm>
                <a:prstGeom prst="hexagon">
                  <a:avLst>
                    <a:gd name="adj" fmla="val 28912"/>
                    <a:gd name="vf" fmla="val 115470"/>
                  </a:avLst>
                </a:prstGeom>
                <a:solidFill>
                  <a:schemeClr val="bg1"/>
                </a:solidFill>
                <a:ln w="254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mn-ea"/>
                  </a:endParaRPr>
                </a:p>
              </p:txBody>
            </p:sp>
            <p:sp>
              <p:nvSpPr>
                <p:cNvPr id="28" name="任意多边形 25"/>
                <p:cNvSpPr/>
                <p:nvPr/>
              </p:nvSpPr>
              <p:spPr bwMode="auto">
                <a:xfrm>
                  <a:off x="9249075" y="2361249"/>
                  <a:ext cx="670051" cy="670052"/>
                </a:xfrm>
                <a:custGeom>
                  <a:avLst/>
                  <a:gdLst>
                    <a:gd name="T0" fmla="*/ 118 w 236"/>
                    <a:gd name="T1" fmla="*/ 142 h 236"/>
                    <a:gd name="T2" fmla="*/ 142 w 236"/>
                    <a:gd name="T3" fmla="*/ 118 h 236"/>
                    <a:gd name="T4" fmla="*/ 137 w 236"/>
                    <a:gd name="T5" fmla="*/ 105 h 236"/>
                    <a:gd name="T6" fmla="*/ 118 w 236"/>
                    <a:gd name="T7" fmla="*/ 95 h 236"/>
                    <a:gd name="T8" fmla="*/ 99 w 236"/>
                    <a:gd name="T9" fmla="*/ 105 h 236"/>
                    <a:gd name="T10" fmla="*/ 94 w 236"/>
                    <a:gd name="T11" fmla="*/ 118 h 236"/>
                    <a:gd name="T12" fmla="*/ 118 w 236"/>
                    <a:gd name="T13" fmla="*/ 142 h 236"/>
                    <a:gd name="T14" fmla="*/ 170 w 236"/>
                    <a:gd name="T15" fmla="*/ 89 h 236"/>
                    <a:gd name="T16" fmla="*/ 170 w 236"/>
                    <a:gd name="T17" fmla="*/ 70 h 236"/>
                    <a:gd name="T18" fmla="*/ 170 w 236"/>
                    <a:gd name="T19" fmla="*/ 67 h 236"/>
                    <a:gd name="T20" fmla="*/ 167 w 236"/>
                    <a:gd name="T21" fmla="*/ 67 h 236"/>
                    <a:gd name="T22" fmla="*/ 147 w 236"/>
                    <a:gd name="T23" fmla="*/ 67 h 236"/>
                    <a:gd name="T24" fmla="*/ 147 w 236"/>
                    <a:gd name="T25" fmla="*/ 90 h 236"/>
                    <a:gd name="T26" fmla="*/ 170 w 236"/>
                    <a:gd name="T27" fmla="*/ 89 h 236"/>
                    <a:gd name="T28" fmla="*/ 118 w 236"/>
                    <a:gd name="T29" fmla="*/ 0 h 236"/>
                    <a:gd name="T30" fmla="*/ 0 w 236"/>
                    <a:gd name="T31" fmla="*/ 118 h 236"/>
                    <a:gd name="T32" fmla="*/ 118 w 236"/>
                    <a:gd name="T33" fmla="*/ 236 h 236"/>
                    <a:gd name="T34" fmla="*/ 236 w 236"/>
                    <a:gd name="T35" fmla="*/ 118 h 236"/>
                    <a:gd name="T36" fmla="*/ 118 w 236"/>
                    <a:gd name="T37" fmla="*/ 0 h 236"/>
                    <a:gd name="T38" fmla="*/ 185 w 236"/>
                    <a:gd name="T39" fmla="*/ 105 h 236"/>
                    <a:gd name="T40" fmla="*/ 185 w 236"/>
                    <a:gd name="T41" fmla="*/ 160 h 236"/>
                    <a:gd name="T42" fmla="*/ 159 w 236"/>
                    <a:gd name="T43" fmla="*/ 186 h 236"/>
                    <a:gd name="T44" fmla="*/ 77 w 236"/>
                    <a:gd name="T45" fmla="*/ 186 h 236"/>
                    <a:gd name="T46" fmla="*/ 51 w 236"/>
                    <a:gd name="T47" fmla="*/ 160 h 236"/>
                    <a:gd name="T48" fmla="*/ 51 w 236"/>
                    <a:gd name="T49" fmla="*/ 105 h 236"/>
                    <a:gd name="T50" fmla="*/ 51 w 236"/>
                    <a:gd name="T51" fmla="*/ 77 h 236"/>
                    <a:gd name="T52" fmla="*/ 77 w 236"/>
                    <a:gd name="T53" fmla="*/ 51 h 236"/>
                    <a:gd name="T54" fmla="*/ 159 w 236"/>
                    <a:gd name="T55" fmla="*/ 51 h 236"/>
                    <a:gd name="T56" fmla="*/ 185 w 236"/>
                    <a:gd name="T57" fmla="*/ 77 h 236"/>
                    <a:gd name="T58" fmla="*/ 185 w 236"/>
                    <a:gd name="T59" fmla="*/ 105 h 236"/>
                    <a:gd name="T60" fmla="*/ 155 w 236"/>
                    <a:gd name="T61" fmla="*/ 118 h 236"/>
                    <a:gd name="T62" fmla="*/ 118 w 236"/>
                    <a:gd name="T63" fmla="*/ 155 h 236"/>
                    <a:gd name="T64" fmla="*/ 81 w 236"/>
                    <a:gd name="T65" fmla="*/ 118 h 236"/>
                    <a:gd name="T66" fmla="*/ 84 w 236"/>
                    <a:gd name="T67" fmla="*/ 105 h 236"/>
                    <a:gd name="T68" fmla="*/ 64 w 236"/>
                    <a:gd name="T69" fmla="*/ 105 h 236"/>
                    <a:gd name="T70" fmla="*/ 64 w 236"/>
                    <a:gd name="T71" fmla="*/ 160 h 236"/>
                    <a:gd name="T72" fmla="*/ 77 w 236"/>
                    <a:gd name="T73" fmla="*/ 172 h 236"/>
                    <a:gd name="T74" fmla="*/ 159 w 236"/>
                    <a:gd name="T75" fmla="*/ 172 h 236"/>
                    <a:gd name="T76" fmla="*/ 172 w 236"/>
                    <a:gd name="T77" fmla="*/ 160 h 236"/>
                    <a:gd name="T78" fmla="*/ 172 w 236"/>
                    <a:gd name="T79" fmla="*/ 105 h 236"/>
                    <a:gd name="T80" fmla="*/ 152 w 236"/>
                    <a:gd name="T81" fmla="*/ 105 h 236"/>
                    <a:gd name="T82" fmla="*/ 155 w 236"/>
                    <a:gd name="T83"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rgbClr val="FF0000"/>
                </a:solidFill>
                <a:ln>
                  <a:noFill/>
                </a:ln>
              </p:spPr>
              <p:txBody>
                <a:bodyPr anchor="ctr"/>
                <a:lstStyle/>
                <a:p>
                  <a:pPr algn="ctr"/>
                  <a:endParaRPr sz="2400" dirty="0">
                    <a:latin typeface="+mn-ea"/>
                  </a:endParaRPr>
                </a:p>
              </p:txBody>
            </p:sp>
          </p:grpSp>
        </p:grpSp>
        <p:sp>
          <p:nvSpPr>
            <p:cNvPr id="45" name="TextBox 24"/>
            <p:cNvSpPr txBox="1"/>
            <p:nvPr/>
          </p:nvSpPr>
          <p:spPr>
            <a:xfrm>
              <a:off x="12777" y="6674"/>
              <a:ext cx="2701" cy="580"/>
            </a:xfrm>
            <a:prstGeom prst="rect">
              <a:avLst/>
            </a:prstGeom>
            <a:noFill/>
          </p:spPr>
          <p:txBody>
            <a:bodyPr wrap="square" rtlCol="0">
              <a:spAutoFit/>
            </a:bodyPr>
            <a:p>
              <a:pPr algn="l"/>
              <a:r>
                <a:rPr dirty="0">
                  <a:latin typeface="微软雅黑" panose="020B0503020204020204" pitchFamily="34" charset="-122"/>
                  <a:ea typeface="微软雅黑" panose="020B0503020204020204" pitchFamily="34" charset="-122"/>
                  <a:cs typeface="微软雅黑" panose="020B0503020204020204" pitchFamily="34" charset="-122"/>
                  <a:sym typeface="思源黑体 CN Light" panose="020B0300000000000000" pitchFamily="34" charset="-122"/>
                </a:rPr>
                <a:t>强化作风建设</a:t>
              </a:r>
              <a:endParaRPr dirty="0">
                <a:latin typeface="微软雅黑" panose="020B0503020204020204" pitchFamily="34" charset="-122"/>
                <a:ea typeface="微软雅黑" panose="020B0503020204020204" pitchFamily="34" charset="-122"/>
                <a:cs typeface="微软雅黑" panose="020B0503020204020204" pitchFamily="34" charset="-122"/>
                <a:sym typeface="思源黑体 CN Light" panose="020B0300000000000000" pitchFamily="34" charset="-122"/>
              </a:endParaRPr>
            </a:p>
          </p:txBody>
        </p:sp>
      </p:grpSp>
      <p:grpSp>
        <p:nvGrpSpPr>
          <p:cNvPr id="7" name="组合 6"/>
          <p:cNvGrpSpPr/>
          <p:nvPr/>
        </p:nvGrpSpPr>
        <p:grpSpPr>
          <a:xfrm>
            <a:off x="1778635" y="2902585"/>
            <a:ext cx="2630170" cy="2653030"/>
            <a:chOff x="2801" y="4571"/>
            <a:chExt cx="4142" cy="4178"/>
          </a:xfrm>
        </p:grpSpPr>
        <p:grpSp>
          <p:nvGrpSpPr>
            <p:cNvPr id="4" name="组合 3"/>
            <p:cNvGrpSpPr/>
            <p:nvPr/>
          </p:nvGrpSpPr>
          <p:grpSpPr>
            <a:xfrm rot="0">
              <a:off x="2801" y="4571"/>
              <a:ext cx="4143" cy="4178"/>
              <a:chOff x="1022948" y="2152431"/>
              <a:chExt cx="3169904" cy="3196552"/>
            </a:xfrm>
          </p:grpSpPr>
          <p:sp>
            <p:nvSpPr>
              <p:cNvPr id="10" name="六边形 9"/>
              <p:cNvSpPr/>
              <p:nvPr/>
            </p:nvSpPr>
            <p:spPr>
              <a:xfrm rot="1800000">
                <a:off x="1022948" y="2616311"/>
                <a:ext cx="3169904" cy="2732672"/>
              </a:xfrm>
              <a:prstGeom prst="hexagon">
                <a:avLst>
                  <a:gd name="adj" fmla="val 28912"/>
                  <a:gd name="vf" fmla="val 115470"/>
                </a:avLst>
              </a:prstGeom>
              <a:solidFill>
                <a:schemeClr val="bg1"/>
              </a:solidFill>
              <a:ln w="25400" cap="flat" cmpd="sng" algn="ctr">
                <a:gradFill flip="none" rotWithShape="1">
                  <a:gsLst>
                    <a:gs pos="0">
                      <a:srgbClr val="DBDBDB"/>
                    </a:gs>
                    <a:gs pos="100000">
                      <a:sysClr val="window" lastClr="FFFFFF"/>
                    </a:gs>
                  </a:gsLst>
                  <a:lin ang="18900000" scaled="1"/>
                  <a:tileRect/>
                </a:gradFill>
                <a:prstDash val="solid"/>
                <a:miter lim="800000"/>
              </a:ln>
              <a:effectLst>
                <a:outerShdw blurRad="698500" dist="190500" dir="8100000" algn="tr" rotWithShape="0">
                  <a:prstClr val="black">
                    <a:alpha val="15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defTabSz="457200"/>
                <a:endParaRPr kern="0">
                  <a:solidFill>
                    <a:prstClr val="white"/>
                  </a:solidFill>
                  <a:latin typeface="Arial" panose="020B0604020202090204"/>
                  <a:ea typeface="微软雅黑" panose="020B0503020204020204" pitchFamily="34" charset="-122"/>
                </a:endParaRPr>
              </a:p>
            </p:txBody>
          </p:sp>
          <p:sp>
            <p:nvSpPr>
              <p:cNvPr id="15" name="六边形 14"/>
              <p:cNvSpPr/>
              <p:nvPr/>
            </p:nvSpPr>
            <p:spPr>
              <a:xfrm rot="1800000">
                <a:off x="1939749" y="2152431"/>
                <a:ext cx="1336303" cy="1151984"/>
              </a:xfrm>
              <a:prstGeom prst="hexagon">
                <a:avLst>
                  <a:gd name="adj" fmla="val 28912"/>
                  <a:gd name="vf" fmla="val 115470"/>
                </a:avLst>
              </a:prstGeom>
              <a:solidFill>
                <a:schemeClr val="bg1"/>
              </a:solidFill>
              <a:ln w="254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mn-ea"/>
                </a:endParaRPr>
              </a:p>
            </p:txBody>
          </p:sp>
        </p:grpSp>
        <p:sp>
          <p:nvSpPr>
            <p:cNvPr id="43" name="TextBox 24"/>
            <p:cNvSpPr txBox="1"/>
            <p:nvPr/>
          </p:nvSpPr>
          <p:spPr>
            <a:xfrm>
              <a:off x="3622" y="6761"/>
              <a:ext cx="2560" cy="580"/>
            </a:xfrm>
            <a:prstGeom prst="rect">
              <a:avLst/>
            </a:prstGeom>
            <a:noFill/>
          </p:spPr>
          <p:txBody>
            <a:bodyPr wrap="square" rtlCol="0">
              <a:spAutoFit/>
            </a:bodyPr>
            <a:p>
              <a:pPr algn="l"/>
              <a:r>
                <a:rPr dirty="0">
                  <a:latin typeface="微软雅黑" panose="020B0503020204020204" pitchFamily="34" charset="-122"/>
                  <a:ea typeface="微软雅黑" panose="020B0503020204020204" pitchFamily="34" charset="-122"/>
                  <a:cs typeface="微软雅黑" panose="020B0503020204020204" pitchFamily="34" charset="-122"/>
                  <a:sym typeface="思源黑体 CN Light" panose="020B0300000000000000" pitchFamily="34" charset="-122"/>
                </a:rPr>
                <a:t>强化组织领导</a:t>
              </a:r>
              <a:endParaRPr dirty="0">
                <a:latin typeface="微软雅黑" panose="020B0503020204020204" pitchFamily="34" charset="-122"/>
                <a:ea typeface="微软雅黑" panose="020B0503020204020204" pitchFamily="34" charset="-122"/>
                <a:cs typeface="微软雅黑" panose="020B0503020204020204" pitchFamily="34" charset="-122"/>
                <a:sym typeface="思源黑体 CN Light" panose="020B0300000000000000" pitchFamily="34" charset="-122"/>
              </a:endParaRPr>
            </a:p>
          </p:txBody>
        </p:sp>
        <p:grpSp>
          <p:nvGrpSpPr>
            <p:cNvPr id="3" name="组合 2"/>
            <p:cNvGrpSpPr/>
            <p:nvPr/>
          </p:nvGrpSpPr>
          <p:grpSpPr>
            <a:xfrm>
              <a:off x="4499" y="5046"/>
              <a:ext cx="806" cy="567"/>
              <a:chOff x="4164" y="5026"/>
              <a:chExt cx="1279" cy="900"/>
            </a:xfrm>
            <a:solidFill>
              <a:srgbClr val="FF0000"/>
            </a:solidFill>
          </p:grpSpPr>
          <p:sp>
            <p:nvSpPr>
              <p:cNvPr id="19" name="流程图: 联系 2"/>
              <p:cNvSpPr/>
              <p:nvPr/>
            </p:nvSpPr>
            <p:spPr>
              <a:xfrm>
                <a:off x="4499" y="5046"/>
                <a:ext cx="609" cy="880"/>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A6B2"/>
                  </a:solidFill>
                  <a:latin typeface="微软雅黑" panose="020B0503020204020204" pitchFamily="34" charset="-122"/>
                  <a:ea typeface="微软雅黑" panose="020B0503020204020204" pitchFamily="34" charset="-122"/>
                </a:endParaRPr>
              </a:p>
            </p:txBody>
          </p:sp>
          <p:sp>
            <p:nvSpPr>
              <p:cNvPr id="20" name="流程图: 联系 2"/>
              <p:cNvSpPr/>
              <p:nvPr/>
            </p:nvSpPr>
            <p:spPr>
              <a:xfrm>
                <a:off x="4164" y="5026"/>
                <a:ext cx="435" cy="628"/>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A6B2"/>
                  </a:solidFill>
                  <a:latin typeface="微软雅黑" panose="020B0503020204020204" pitchFamily="34" charset="-122"/>
                  <a:ea typeface="微软雅黑" panose="020B0503020204020204" pitchFamily="34" charset="-122"/>
                </a:endParaRPr>
              </a:p>
            </p:txBody>
          </p:sp>
          <p:sp>
            <p:nvSpPr>
              <p:cNvPr id="21" name="流程图: 联系 2"/>
              <p:cNvSpPr/>
              <p:nvPr/>
            </p:nvSpPr>
            <p:spPr>
              <a:xfrm>
                <a:off x="5009" y="5026"/>
                <a:ext cx="435" cy="628"/>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33A6B2"/>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500"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anim calcmode="lin" valueType="num">
                                      <p:cBhvr>
                                        <p:cTn id="8" dur="500" fill="hold"/>
                                        <p:tgtEl>
                                          <p:spTgt spid="62"/>
                                        </p:tgtEl>
                                        <p:attrNameLst>
                                          <p:attrName>ppt_x</p:attrName>
                                        </p:attrNameLst>
                                      </p:cBhvr>
                                      <p:tavLst>
                                        <p:tav tm="0">
                                          <p:val>
                                            <p:strVal val="#ppt_x"/>
                                          </p:val>
                                        </p:tav>
                                        <p:tav tm="100000">
                                          <p:val>
                                            <p:strVal val="#ppt_x"/>
                                          </p:val>
                                        </p:tav>
                                      </p:tavLst>
                                    </p:anim>
                                    <p:anim calcmode="lin" valueType="num">
                                      <p:cBhvr>
                                        <p:cTn id="9" dur="5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2"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176" y="893"/>
            <a:ext cx="12188826" cy="6856215"/>
          </a:xfrm>
          <a:prstGeom prst="rect">
            <a:avLst/>
          </a:prstGeom>
          <a:gradFill>
            <a:gsLst>
              <a:gs pos="0">
                <a:srgbClr val="D8090F"/>
              </a:gs>
              <a:gs pos="100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等腰三角形 26"/>
          <p:cNvSpPr/>
          <p:nvPr/>
        </p:nvSpPr>
        <p:spPr>
          <a:xfrm rot="5400000">
            <a:off x="-351712" y="2303472"/>
            <a:ext cx="1311762" cy="65133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rot="2707801">
            <a:off x="839216" y="2739854"/>
            <a:ext cx="332355" cy="33235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rot="2707801">
            <a:off x="805898" y="2464025"/>
            <a:ext cx="171481" cy="17148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9"/>
          <p:cNvSpPr>
            <a:spLocks noChangeArrowheads="1"/>
          </p:cNvSpPr>
          <p:nvPr/>
        </p:nvSpPr>
        <p:spPr bwMode="auto">
          <a:xfrm>
            <a:off x="1993265" y="1972945"/>
            <a:ext cx="877252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0" tIns="60940" rIns="121880" bIns="60940">
            <a:spAutoFit/>
          </a:bodyP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9pPr>
          </a:lstStyle>
          <a:p>
            <a:pPr algn="just" eaLnBrk="1" fontAlgn="auto" hangingPunct="1">
              <a:lnSpc>
                <a:spcPct val="150000"/>
              </a:lnSpc>
              <a:spcAft>
                <a:spcPts val="1200"/>
              </a:spcAft>
            </a:pPr>
            <a:r>
              <a:rPr lang="en-US"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全会号召，全省上下要更加紧密地团结在以习近平同志为核心的党中央周围，坚持以习近平新时代中国特色社会主义思想为指导，全面落实习近平总书记重要讲话和中央经济工作会议精神，不忘初心、牢记使命，齐心协力、开拓进取，加快建设经济强省、美丽河北，为全面建设社会主义现代化国家和实现中华民族伟大复兴中国梦作出新的更大贡献！</a:t>
            </a:r>
            <a:endParaRPr sz="2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 name="组合 4"/>
          <p:cNvGrpSpPr/>
          <p:nvPr/>
        </p:nvGrpSpPr>
        <p:grpSpPr>
          <a:xfrm>
            <a:off x="-2850915" y="888977"/>
            <a:ext cx="4887592" cy="4859025"/>
            <a:chOff x="-241184" y="1443229"/>
            <a:chExt cx="6523016" cy="6483153"/>
          </a:xfrm>
          <a:solidFill>
            <a:srgbClr val="C00000"/>
          </a:solidFill>
        </p:grpSpPr>
        <p:sp>
          <p:nvSpPr>
            <p:cNvPr id="56" name="任意多边形: 形状 55"/>
            <p:cNvSpPr/>
            <p:nvPr/>
          </p:nvSpPr>
          <p:spPr>
            <a:xfrm rot="18882546">
              <a:off x="2522707" y="-1320662"/>
              <a:ext cx="995234" cy="6523016"/>
            </a:xfrm>
            <a:custGeom>
              <a:avLst/>
              <a:gdLst>
                <a:gd name="connsiteX0" fmla="*/ 0 w 995234"/>
                <a:gd name="connsiteY0" fmla="*/ 0 h 6523016"/>
                <a:gd name="connsiteX1" fmla="*/ 995234 w 995234"/>
                <a:gd name="connsiteY1" fmla="*/ 1005392 h 6523016"/>
                <a:gd name="connsiteX2" fmla="*/ 995234 w 995234"/>
                <a:gd name="connsiteY2" fmla="*/ 6523016 h 6523016"/>
                <a:gd name="connsiteX3" fmla="*/ 0 w 995234"/>
                <a:gd name="connsiteY3" fmla="*/ 6523016 h 6523016"/>
              </a:gdLst>
              <a:ahLst/>
              <a:cxnLst>
                <a:cxn ang="0">
                  <a:pos x="connsiteX0" y="connsiteY0"/>
                </a:cxn>
                <a:cxn ang="0">
                  <a:pos x="connsiteX1" y="connsiteY1"/>
                </a:cxn>
                <a:cxn ang="0">
                  <a:pos x="connsiteX2" y="connsiteY2"/>
                </a:cxn>
                <a:cxn ang="0">
                  <a:pos x="connsiteX3" y="connsiteY3"/>
                </a:cxn>
              </a:cxnLst>
              <a:rect l="l" t="t" r="r" b="b"/>
              <a:pathLst>
                <a:path w="995234" h="6523016">
                  <a:moveTo>
                    <a:pt x="0" y="0"/>
                  </a:moveTo>
                  <a:lnTo>
                    <a:pt x="995234" y="1005392"/>
                  </a:lnTo>
                  <a:lnTo>
                    <a:pt x="995234" y="6523016"/>
                  </a:lnTo>
                  <a:lnTo>
                    <a:pt x="0" y="6523016"/>
                  </a:lnTo>
                  <a:close/>
                </a:path>
              </a:pathLst>
            </a:custGeom>
            <a:grpFill/>
            <a:ln>
              <a:noFill/>
            </a:ln>
            <a:effectLst>
              <a:outerShdw blurRad="317500" dist="25400" dir="18900000" sx="101000" sy="101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2" name="任意多边形: 形状 71"/>
            <p:cNvSpPr/>
            <p:nvPr/>
          </p:nvSpPr>
          <p:spPr>
            <a:xfrm rot="2646992">
              <a:off x="3051702" y="2828977"/>
              <a:ext cx="1004014" cy="5097405"/>
            </a:xfrm>
            <a:custGeom>
              <a:avLst/>
              <a:gdLst>
                <a:gd name="connsiteX0" fmla="*/ 0 w 1004014"/>
                <a:gd name="connsiteY0" fmla="*/ 0 h 5097405"/>
                <a:gd name="connsiteX1" fmla="*/ 1004014 w 1004014"/>
                <a:gd name="connsiteY1" fmla="*/ 0 h 5097405"/>
                <a:gd name="connsiteX2" fmla="*/ 1004014 w 1004014"/>
                <a:gd name="connsiteY2" fmla="*/ 4123886 h 5097405"/>
                <a:gd name="connsiteX3" fmla="*/ 0 w 1004014"/>
                <a:gd name="connsiteY3" fmla="*/ 5097405 h 5097405"/>
              </a:gdLst>
              <a:ahLst/>
              <a:cxnLst>
                <a:cxn ang="0">
                  <a:pos x="connsiteX0" y="connsiteY0"/>
                </a:cxn>
                <a:cxn ang="0">
                  <a:pos x="connsiteX1" y="connsiteY1"/>
                </a:cxn>
                <a:cxn ang="0">
                  <a:pos x="connsiteX2" y="connsiteY2"/>
                </a:cxn>
                <a:cxn ang="0">
                  <a:pos x="connsiteX3" y="connsiteY3"/>
                </a:cxn>
              </a:cxnLst>
              <a:rect l="l" t="t" r="r" b="b"/>
              <a:pathLst>
                <a:path w="1004014" h="5097405">
                  <a:moveTo>
                    <a:pt x="0" y="0"/>
                  </a:moveTo>
                  <a:lnTo>
                    <a:pt x="1004014" y="0"/>
                  </a:lnTo>
                  <a:lnTo>
                    <a:pt x="1004014" y="4123886"/>
                  </a:lnTo>
                  <a:lnTo>
                    <a:pt x="0" y="509740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8" name="等腰三角形 37"/>
          <p:cNvSpPr/>
          <p:nvPr/>
        </p:nvSpPr>
        <p:spPr>
          <a:xfrm rot="10800000">
            <a:off x="10129090" y="-927236"/>
            <a:ext cx="2642198" cy="2552248"/>
          </a:xfrm>
          <a:prstGeom prst="triangle">
            <a:avLst>
              <a:gd name="adj"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任意多边形: 形状 47"/>
          <p:cNvSpPr/>
          <p:nvPr/>
        </p:nvSpPr>
        <p:spPr>
          <a:xfrm rot="8056645">
            <a:off x="11108582" y="-2281807"/>
            <a:ext cx="277904" cy="4483772"/>
          </a:xfrm>
          <a:custGeom>
            <a:avLst/>
            <a:gdLst>
              <a:gd name="connsiteX0" fmla="*/ 277976 w 277976"/>
              <a:gd name="connsiteY0" fmla="*/ 4484940 h 4484940"/>
              <a:gd name="connsiteX1" fmla="*/ 0 w 277976"/>
              <a:gd name="connsiteY1" fmla="*/ 4199862 h 4484940"/>
              <a:gd name="connsiteX2" fmla="*/ 0 w 277976"/>
              <a:gd name="connsiteY2" fmla="*/ 0 h 4484940"/>
              <a:gd name="connsiteX3" fmla="*/ 277976 w 277976"/>
              <a:gd name="connsiteY3" fmla="*/ 0 h 4484940"/>
            </a:gdLst>
            <a:ahLst/>
            <a:cxnLst>
              <a:cxn ang="0">
                <a:pos x="connsiteX0" y="connsiteY0"/>
              </a:cxn>
              <a:cxn ang="0">
                <a:pos x="connsiteX1" y="connsiteY1"/>
              </a:cxn>
              <a:cxn ang="0">
                <a:pos x="connsiteX2" y="connsiteY2"/>
              </a:cxn>
              <a:cxn ang="0">
                <a:pos x="connsiteX3" y="connsiteY3"/>
              </a:cxn>
            </a:cxnLst>
            <a:rect l="l" t="t" r="r" b="b"/>
            <a:pathLst>
              <a:path w="277976" h="4484940">
                <a:moveTo>
                  <a:pt x="277976" y="4484940"/>
                </a:moveTo>
                <a:lnTo>
                  <a:pt x="0" y="4199862"/>
                </a:lnTo>
                <a:lnTo>
                  <a:pt x="0" y="0"/>
                </a:lnTo>
                <a:lnTo>
                  <a:pt x="277976" y="0"/>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任意多边形: 形状 49"/>
          <p:cNvSpPr/>
          <p:nvPr/>
        </p:nvSpPr>
        <p:spPr>
          <a:xfrm rot="8056645">
            <a:off x="11458074" y="-2312128"/>
            <a:ext cx="277904" cy="4519484"/>
          </a:xfrm>
          <a:custGeom>
            <a:avLst/>
            <a:gdLst>
              <a:gd name="connsiteX0" fmla="*/ 277976 w 277976"/>
              <a:gd name="connsiteY0" fmla="*/ 4520661 h 4520661"/>
              <a:gd name="connsiteX1" fmla="*/ 0 w 277976"/>
              <a:gd name="connsiteY1" fmla="*/ 4235584 h 4520661"/>
              <a:gd name="connsiteX2" fmla="*/ 0 w 277976"/>
              <a:gd name="connsiteY2" fmla="*/ 0 h 4520661"/>
              <a:gd name="connsiteX3" fmla="*/ 277976 w 277976"/>
              <a:gd name="connsiteY3" fmla="*/ 0 h 4520661"/>
            </a:gdLst>
            <a:ahLst/>
            <a:cxnLst>
              <a:cxn ang="0">
                <a:pos x="connsiteX0" y="connsiteY0"/>
              </a:cxn>
              <a:cxn ang="0">
                <a:pos x="connsiteX1" y="connsiteY1"/>
              </a:cxn>
              <a:cxn ang="0">
                <a:pos x="connsiteX2" y="connsiteY2"/>
              </a:cxn>
              <a:cxn ang="0">
                <a:pos x="connsiteX3" y="connsiteY3"/>
              </a:cxn>
            </a:cxnLst>
            <a:rect l="l" t="t" r="r" b="b"/>
            <a:pathLst>
              <a:path w="277976" h="4520661">
                <a:moveTo>
                  <a:pt x="277976" y="4520661"/>
                </a:moveTo>
                <a:lnTo>
                  <a:pt x="0" y="4235584"/>
                </a:lnTo>
                <a:lnTo>
                  <a:pt x="0" y="0"/>
                </a:lnTo>
                <a:lnTo>
                  <a:pt x="277976"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6" nodeType="afterEffect">
                                  <p:childTnLst>
                                    <p:set>
                                      <p:cBhvr>
                                        <p:cTn id="6" dur="1" fill="hold">
                                          <p:stCondLst>
                                            <p:cond delay="0"/>
                                          </p:stCondLst>
                                        </p:cTn>
                                        <p:tgtEl>
                                          <p:spTgt spid="38"/>
                                        </p:tgtEl>
                                        <p:attrNameLst>
                                          <p:attrName>style.visibility</p:attrName>
                                        </p:attrNameLst>
                                      </p:cBhvr>
                                      <p:to>
                                        <p:strVal val="visible"/>
                                      </p:to>
                                    </p:set>
                                    <p:animEffect transition="in" filter="wipe(up)">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strips(upRigh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6" bldLvl="0" animBg="1"/>
      <p:bldP spid="16" grpId="0"/>
      <p:bldP spid="1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62B6538A-33AE-45EB-868C-14B9E34ED961}" type="slidenum">
              <a:rPr lang="zh-CN" altLang="en-US" smtClean="0"/>
            </a:fld>
            <a:endParaRPr lang="zh-CN" altLang="en-US"/>
          </a:p>
        </p:txBody>
      </p:sp>
      <p:sp>
        <p:nvSpPr>
          <p:cNvPr id="3" name="矩形 2"/>
          <p:cNvSpPr/>
          <p:nvPr/>
        </p:nvSpPr>
        <p:spPr>
          <a:xfrm>
            <a:off x="3176" y="893"/>
            <a:ext cx="12188826" cy="6856215"/>
          </a:xfrm>
          <a:prstGeom prst="rect">
            <a:avLst/>
          </a:prstGeom>
          <a:gradFill>
            <a:gsLst>
              <a:gs pos="0">
                <a:srgbClr val="D8090F"/>
              </a:gs>
              <a:gs pos="100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39570" y="828082"/>
            <a:ext cx="10515402" cy="5201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8"/>
          <p:cNvSpPr txBox="1"/>
          <p:nvPr/>
        </p:nvSpPr>
        <p:spPr>
          <a:xfrm>
            <a:off x="2066705" y="2812169"/>
            <a:ext cx="8337284" cy="676910"/>
          </a:xfrm>
          <a:prstGeom prst="rect">
            <a:avLst/>
          </a:prstGeom>
          <a:noFill/>
        </p:spPr>
        <p:txBody>
          <a:bodyPr wrap="square" lIns="0" tIns="0" rIns="0" bIns="0" rtlCol="0" anchor="ctr">
            <a:spAutoFit/>
          </a:bodyPr>
          <a:lstStyle/>
          <a:p>
            <a:pPr algn="ctr"/>
            <a:r>
              <a:rPr sz="4400" b="1" spc="200" dirty="0">
                <a:solidFill>
                  <a:srgbClr val="FF0000"/>
                </a:solidFill>
                <a:latin typeface="微软雅黑" panose="020B0503020204020204" pitchFamily="34" charset="-122"/>
                <a:ea typeface="微软雅黑" panose="020B0503020204020204" pitchFamily="34" charset="-122"/>
                <a:sym typeface="Arial" panose="020B0604020202090204" pitchFamily="34" charset="0"/>
              </a:rPr>
              <a:t>分析当前经济形势</a:t>
            </a:r>
            <a:endParaRPr sz="4400" b="1" spc="200" dirty="0">
              <a:solidFill>
                <a:srgbClr val="FF0000"/>
              </a:solidFill>
              <a:latin typeface="微软雅黑" panose="020B0503020204020204" pitchFamily="34" charset="-122"/>
              <a:ea typeface="微软雅黑" panose="020B0503020204020204" pitchFamily="34" charset="-122"/>
              <a:sym typeface="Arial" panose="020B0604020202090204" pitchFamily="34" charset="0"/>
            </a:endParaRPr>
          </a:p>
        </p:txBody>
      </p:sp>
      <p:sp>
        <p:nvSpPr>
          <p:cNvPr id="8" name="矩形 7"/>
          <p:cNvSpPr/>
          <p:nvPr/>
        </p:nvSpPr>
        <p:spPr>
          <a:xfrm>
            <a:off x="8449443" y="5554067"/>
            <a:ext cx="1339052" cy="47639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788494" y="5554067"/>
            <a:ext cx="1566523" cy="4763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39616" y="828351"/>
            <a:ext cx="3218880" cy="476394"/>
          </a:xfrm>
          <a:prstGeom prst="rect">
            <a:avLst/>
          </a:prstGeom>
          <a:solidFill>
            <a:srgbClr val="D809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半闭框 10"/>
          <p:cNvSpPr/>
          <p:nvPr/>
        </p:nvSpPr>
        <p:spPr>
          <a:xfrm rot="5400000">
            <a:off x="8892448" y="2446911"/>
            <a:ext cx="650071" cy="623408"/>
          </a:xfrm>
          <a:prstGeom prst="halfFrame">
            <a:avLst>
              <a:gd name="adj1" fmla="val 5058"/>
              <a:gd name="adj2" fmla="val 44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椭圆 12"/>
          <p:cNvSpPr/>
          <p:nvPr/>
        </p:nvSpPr>
        <p:spPr>
          <a:xfrm>
            <a:off x="2377774" y="2218370"/>
            <a:ext cx="1019544" cy="108112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Rectangle 11"/>
          <p:cNvSpPr/>
          <p:nvPr/>
        </p:nvSpPr>
        <p:spPr>
          <a:xfrm>
            <a:off x="2209525" y="2159935"/>
            <a:ext cx="1022719" cy="1198880"/>
          </a:xfrm>
          <a:prstGeom prst="rect">
            <a:avLst/>
          </a:prstGeom>
        </p:spPr>
        <p:txBody>
          <a:bodyPr wrap="square">
            <a:spAutoFit/>
          </a:bodyPr>
          <a:p>
            <a:pPr algn="ctr"/>
            <a:r>
              <a:rPr lang="en-US" altLang="zh-CN" sz="7200" b="1" i="1" dirty="0">
                <a:solidFill>
                  <a:schemeClr val="bg1"/>
                </a:solidFill>
                <a:latin typeface="微软雅黑" panose="020B0503020204020204" pitchFamily="34" charset="-122"/>
                <a:ea typeface="微软雅黑" panose="020B0503020204020204" pitchFamily="34" charset="-122"/>
                <a:sym typeface="思源黑体" panose="020B0500000000000000" pitchFamily="34" charset="-122"/>
              </a:rPr>
              <a:t>1</a:t>
            </a:r>
            <a:endParaRPr lang="en-US" altLang="zh-CN" sz="7200" b="1" i="1" dirty="0">
              <a:solidFill>
                <a:schemeClr val="bg1"/>
              </a:solidFill>
              <a:latin typeface="微软雅黑" panose="020B0503020204020204" pitchFamily="34" charset="-122"/>
              <a:ea typeface="微软雅黑" panose="020B0503020204020204" pitchFamily="34" charset="-122"/>
              <a:sym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矩形 12"/>
          <p:cNvSpPr/>
          <p:nvPr/>
        </p:nvSpPr>
        <p:spPr>
          <a:xfrm>
            <a:off x="-5715" y="188595"/>
            <a:ext cx="12195175" cy="610235"/>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19"/>
          <p:cNvSpPr/>
          <p:nvPr/>
        </p:nvSpPr>
        <p:spPr>
          <a:xfrm>
            <a:off x="1503680" y="1917065"/>
            <a:ext cx="9188450" cy="2719070"/>
          </a:xfrm>
          <a:prstGeom prst="rect">
            <a:avLst/>
          </a:prstGeom>
          <a:solidFill>
            <a:schemeClr val="bg1">
              <a:alpha val="80000"/>
            </a:schemeClr>
          </a:solidFill>
          <a:ln>
            <a:noFill/>
          </a:ln>
          <a:effectLst>
            <a:outerShdw blurRad="444500" dist="1028700" dir="2700000" sx="94000" sy="94000" algn="tl" rotWithShape="0">
              <a:schemeClr val="bg1">
                <a:alpha val="3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思源黑体 CN Regular" panose="020B0500000000000000" pitchFamily="34" charset="-122"/>
              <a:ea typeface="思源黑体 CN Regular" panose="020B0500000000000000" pitchFamily="34" charset="-122"/>
              <a:cs typeface="+mn-cs"/>
              <a:sym typeface="字魂105号-简雅黑" panose="00000500000000000000" pitchFamily="2" charset="-122"/>
            </a:endParaRPr>
          </a:p>
        </p:txBody>
      </p:sp>
      <p:sp>
        <p:nvSpPr>
          <p:cNvPr id="18" name="矩形 17"/>
          <p:cNvSpPr/>
          <p:nvPr/>
        </p:nvSpPr>
        <p:spPr>
          <a:xfrm flipH="1">
            <a:off x="-24765" y="6525895"/>
            <a:ext cx="12228830" cy="360680"/>
          </a:xfrm>
          <a:prstGeom prst="rect">
            <a:avLst/>
          </a:prstGeom>
          <a:gradFill>
            <a:gsLst>
              <a:gs pos="0">
                <a:srgbClr val="D8090F"/>
              </a:gs>
              <a:gs pos="100000">
                <a:srgbClr val="C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9"/>
          <p:cNvSpPr>
            <a:spLocks noChangeArrowheads="1"/>
          </p:cNvSpPr>
          <p:nvPr/>
        </p:nvSpPr>
        <p:spPr bwMode="auto">
          <a:xfrm>
            <a:off x="2176145" y="2593340"/>
            <a:ext cx="7826375" cy="136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2" tIns="60956" rIns="121912" bIns="60956">
            <a:spAutoFit/>
          </a:bodyP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9pPr>
          </a:lstStyle>
          <a:p>
            <a:pPr algn="just" eaLnBrk="1" fontAlgn="auto" hangingPunct="1">
              <a:lnSpc>
                <a:spcPct val="150000"/>
              </a:lnSpc>
              <a:spcAft>
                <a:spcPts val="1200"/>
              </a:spcAft>
            </a:pPr>
            <a:r>
              <a:rPr 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当前和今后一个时期，我国发展仍处于重要战略机遇期，经济长期向好的基本面没有改变，经济稳定恢复态势正在不断巩固和拓展，</a:t>
            </a:r>
            <a:r>
              <a:rPr 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中国之治</a:t>
            </a:r>
            <a:r>
              <a:rPr 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与</a:t>
            </a:r>
            <a:r>
              <a:rPr 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西方之乱</a:t>
            </a:r>
            <a:r>
              <a:rPr 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对比更加鲜明，但前进道路上也面临着风险和挑战。</a:t>
            </a:r>
            <a:endParaRPr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4"/>
          <p:cNvSpPr/>
          <p:nvPr/>
        </p:nvSpPr>
        <p:spPr>
          <a:xfrm>
            <a:off x="-5715" y="0"/>
            <a:ext cx="12224385" cy="770890"/>
          </a:xfrm>
          <a:prstGeom prst="rect">
            <a:avLst/>
          </a:prstGeom>
          <a:gradFill>
            <a:gsLst>
              <a:gs pos="98000">
                <a:srgbClr val="D8090F"/>
              </a:gs>
              <a:gs pos="0">
                <a:srgbClr val="C0504D"/>
              </a:gs>
            </a:gsLst>
            <a:lin ang="138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9" name="组合 8"/>
          <p:cNvGrpSpPr/>
          <p:nvPr/>
        </p:nvGrpSpPr>
        <p:grpSpPr>
          <a:xfrm>
            <a:off x="-352425" y="139700"/>
            <a:ext cx="715645" cy="712470"/>
            <a:chOff x="-241184" y="1443229"/>
            <a:chExt cx="6523016" cy="6483153"/>
          </a:xfrm>
          <a:solidFill>
            <a:srgbClr val="D8090F"/>
          </a:solidFill>
        </p:grpSpPr>
        <p:sp>
          <p:nvSpPr>
            <p:cNvPr id="10" name="任意多边形: 形状 55"/>
            <p:cNvSpPr/>
            <p:nvPr/>
          </p:nvSpPr>
          <p:spPr>
            <a:xfrm rot="18882546">
              <a:off x="2522707" y="-1320662"/>
              <a:ext cx="995234" cy="6523016"/>
            </a:xfrm>
            <a:custGeom>
              <a:avLst/>
              <a:gdLst>
                <a:gd name="connsiteX0" fmla="*/ 0 w 995234"/>
                <a:gd name="connsiteY0" fmla="*/ 0 h 6523016"/>
                <a:gd name="connsiteX1" fmla="*/ 995234 w 995234"/>
                <a:gd name="connsiteY1" fmla="*/ 1005392 h 6523016"/>
                <a:gd name="connsiteX2" fmla="*/ 995234 w 995234"/>
                <a:gd name="connsiteY2" fmla="*/ 6523016 h 6523016"/>
                <a:gd name="connsiteX3" fmla="*/ 0 w 995234"/>
                <a:gd name="connsiteY3" fmla="*/ 6523016 h 6523016"/>
              </a:gdLst>
              <a:ahLst/>
              <a:cxnLst>
                <a:cxn ang="0">
                  <a:pos x="connsiteX0" y="connsiteY0"/>
                </a:cxn>
                <a:cxn ang="0">
                  <a:pos x="connsiteX1" y="connsiteY1"/>
                </a:cxn>
                <a:cxn ang="0">
                  <a:pos x="connsiteX2" y="connsiteY2"/>
                </a:cxn>
                <a:cxn ang="0">
                  <a:pos x="connsiteX3" y="connsiteY3"/>
                </a:cxn>
              </a:cxnLst>
              <a:rect l="l" t="t" r="r" b="b"/>
              <a:pathLst>
                <a:path w="995234" h="6523016">
                  <a:moveTo>
                    <a:pt x="0" y="0"/>
                  </a:moveTo>
                  <a:lnTo>
                    <a:pt x="995234" y="1005392"/>
                  </a:lnTo>
                  <a:lnTo>
                    <a:pt x="995234" y="6523016"/>
                  </a:lnTo>
                  <a:lnTo>
                    <a:pt x="0" y="6523016"/>
                  </a:lnTo>
                  <a:close/>
                </a:path>
              </a:pathLst>
            </a:custGeom>
            <a:grpFill/>
            <a:ln>
              <a:noFill/>
            </a:ln>
            <a:effectLst>
              <a:outerShdw blurRad="317500" dist="25400" dir="18900000" sx="101000" sy="101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任意多边形: 形状 71"/>
            <p:cNvSpPr/>
            <p:nvPr/>
          </p:nvSpPr>
          <p:spPr>
            <a:xfrm rot="2646992">
              <a:off x="3051702" y="2828977"/>
              <a:ext cx="1004014" cy="5097405"/>
            </a:xfrm>
            <a:custGeom>
              <a:avLst/>
              <a:gdLst>
                <a:gd name="connsiteX0" fmla="*/ 0 w 1004014"/>
                <a:gd name="connsiteY0" fmla="*/ 0 h 5097405"/>
                <a:gd name="connsiteX1" fmla="*/ 1004014 w 1004014"/>
                <a:gd name="connsiteY1" fmla="*/ 0 h 5097405"/>
                <a:gd name="connsiteX2" fmla="*/ 1004014 w 1004014"/>
                <a:gd name="connsiteY2" fmla="*/ 4123886 h 5097405"/>
                <a:gd name="connsiteX3" fmla="*/ 0 w 1004014"/>
                <a:gd name="connsiteY3" fmla="*/ 5097405 h 5097405"/>
              </a:gdLst>
              <a:ahLst/>
              <a:cxnLst>
                <a:cxn ang="0">
                  <a:pos x="connsiteX0" y="connsiteY0"/>
                </a:cxn>
                <a:cxn ang="0">
                  <a:pos x="connsiteX1" y="connsiteY1"/>
                </a:cxn>
                <a:cxn ang="0">
                  <a:pos x="connsiteX2" y="connsiteY2"/>
                </a:cxn>
                <a:cxn ang="0">
                  <a:pos x="connsiteX3" y="connsiteY3"/>
                </a:cxn>
              </a:cxnLst>
              <a:rect l="l" t="t" r="r" b="b"/>
              <a:pathLst>
                <a:path w="1004014" h="5097405">
                  <a:moveTo>
                    <a:pt x="0" y="0"/>
                  </a:moveTo>
                  <a:lnTo>
                    <a:pt x="1004014" y="0"/>
                  </a:lnTo>
                  <a:lnTo>
                    <a:pt x="1004014" y="4123886"/>
                  </a:lnTo>
                  <a:lnTo>
                    <a:pt x="0" y="509740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 name="矩形: 圆角 140"/>
          <p:cNvSpPr/>
          <p:nvPr/>
        </p:nvSpPr>
        <p:spPr>
          <a:xfrm rot="2795114">
            <a:off x="-125982" y="304877"/>
            <a:ext cx="216287" cy="216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animBg="1"/>
      <p:bldP spid="16" grpId="1"/>
      <p:bldP spid="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矩形 12"/>
          <p:cNvSpPr/>
          <p:nvPr/>
        </p:nvSpPr>
        <p:spPr>
          <a:xfrm>
            <a:off x="-5715" y="188595"/>
            <a:ext cx="12195175" cy="610235"/>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5715" y="0"/>
            <a:ext cx="12224385" cy="770890"/>
          </a:xfrm>
          <a:prstGeom prst="rect">
            <a:avLst/>
          </a:prstGeom>
          <a:gradFill>
            <a:gsLst>
              <a:gs pos="98000">
                <a:srgbClr val="D8090F"/>
              </a:gs>
              <a:gs pos="0">
                <a:srgbClr val="C0504D"/>
              </a:gs>
            </a:gsLst>
            <a:lin ang="13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19"/>
          <p:cNvSpPr/>
          <p:nvPr/>
        </p:nvSpPr>
        <p:spPr>
          <a:xfrm>
            <a:off x="1632585" y="2159635"/>
            <a:ext cx="9188450" cy="2719070"/>
          </a:xfrm>
          <a:prstGeom prst="rect">
            <a:avLst/>
          </a:prstGeom>
          <a:solidFill>
            <a:schemeClr val="bg1">
              <a:alpha val="80000"/>
            </a:schemeClr>
          </a:solidFill>
          <a:ln>
            <a:noFill/>
          </a:ln>
          <a:effectLst>
            <a:outerShdw blurRad="444500" dist="1028700" dir="2700000" sx="94000" sy="94000" algn="tl" rotWithShape="0">
              <a:schemeClr val="bg1">
                <a:alpha val="3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思源黑体 CN Regular" panose="020B0500000000000000" pitchFamily="34" charset="-122"/>
              <a:ea typeface="思源黑体 CN Regular" panose="020B0500000000000000" pitchFamily="34" charset="-122"/>
              <a:cs typeface="+mn-cs"/>
              <a:sym typeface="字魂105号-简雅黑" panose="00000500000000000000" pitchFamily="2" charset="-122"/>
            </a:endParaRPr>
          </a:p>
        </p:txBody>
      </p:sp>
      <p:sp>
        <p:nvSpPr>
          <p:cNvPr id="16" name="TextBox 9"/>
          <p:cNvSpPr>
            <a:spLocks noChangeArrowheads="1"/>
          </p:cNvSpPr>
          <p:nvPr/>
        </p:nvSpPr>
        <p:spPr bwMode="auto">
          <a:xfrm>
            <a:off x="2065115" y="2420781"/>
            <a:ext cx="8461177" cy="219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2" tIns="60956" rIns="121912" bIns="60956">
            <a:spAutoFit/>
          </a:bodyPr>
          <a:lstStyle>
            <a:lvl1pPr eaLnBrk="0" hangingPunct="0">
              <a:defRPr>
                <a:solidFill>
                  <a:schemeClr val="tx1"/>
                </a:solidFill>
                <a:latin typeface="Arial" panose="020B0604020202090204" pitchFamily="34" charset="0"/>
                <a:ea typeface="宋体" panose="02010600030101010101" pitchFamily="2" charset="-122"/>
              </a:defRPr>
            </a:lvl1pPr>
            <a:lvl2pPr marL="742950" indent="-285750" eaLnBrk="0" hangingPunct="0">
              <a:defRPr>
                <a:solidFill>
                  <a:schemeClr val="tx1"/>
                </a:solidFill>
                <a:latin typeface="Arial" panose="020B0604020202090204" pitchFamily="34" charset="0"/>
                <a:ea typeface="宋体" panose="02010600030101010101" pitchFamily="2" charset="-122"/>
              </a:defRPr>
            </a:lvl2pPr>
            <a:lvl3pPr marL="1143000" indent="-228600" eaLnBrk="0" hangingPunct="0">
              <a:defRPr>
                <a:solidFill>
                  <a:schemeClr val="tx1"/>
                </a:solidFill>
                <a:latin typeface="Arial" panose="020B0604020202090204" pitchFamily="34" charset="0"/>
                <a:ea typeface="宋体" panose="02010600030101010101" pitchFamily="2" charset="-122"/>
              </a:defRPr>
            </a:lvl3pPr>
            <a:lvl4pPr marL="1600200" indent="-228600" eaLnBrk="0" hangingPunct="0">
              <a:defRPr>
                <a:solidFill>
                  <a:schemeClr val="tx1"/>
                </a:solidFill>
                <a:latin typeface="Arial" panose="020B0604020202090204" pitchFamily="34" charset="0"/>
                <a:ea typeface="宋体" panose="02010600030101010101" pitchFamily="2" charset="-122"/>
              </a:defRPr>
            </a:lvl4pPr>
            <a:lvl5pPr marL="2057400" indent="-228600" eaLnBrk="0" hangingPunct="0">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Arial" panose="020B0604020202090204" pitchFamily="34" charset="0"/>
                <a:ea typeface="宋体" panose="02010600030101010101" pitchFamily="2" charset="-122"/>
              </a:defRPr>
            </a:lvl9pPr>
          </a:lstStyle>
          <a:p>
            <a:pPr algn="just" eaLnBrk="1" fontAlgn="auto" hangingPunct="1">
              <a:lnSpc>
                <a:spcPct val="150000"/>
              </a:lnSpc>
              <a:spcAft>
                <a:spcPts val="1200"/>
              </a:spcAft>
            </a:pPr>
            <a:r>
              <a:rPr 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全省上下要始终胸怀“两个大局”，深化思想认识和增强凝聚力，毫不动摇地坚持党的领导，毫不动摇地维护党中央权威，毫不动摇地把人民利益放在最高位置，毫不动摇地坚持集中力量办大事的制度优势，用足</a:t>
            </a:r>
            <a:r>
              <a:rPr lang="zh-CN"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我</a:t>
            </a:r>
            <a:r>
              <a:rPr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省集聚叠加的重大战略机遇，努力在危机中育先机，于变局中开新局，推动高质量发展迈出更加坚实的步伐，为我国在新的发展阶段续写</a:t>
            </a:r>
            <a:r>
              <a:rPr lang="zh-CN"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三</a:t>
            </a:r>
            <a:r>
              <a:rPr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大奇迹新篇章增光添彩。</a:t>
            </a:r>
            <a:endParaRPr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7" name="组合 16"/>
          <p:cNvGrpSpPr/>
          <p:nvPr/>
        </p:nvGrpSpPr>
        <p:grpSpPr>
          <a:xfrm>
            <a:off x="-352425" y="139700"/>
            <a:ext cx="715645" cy="712470"/>
            <a:chOff x="-241184" y="1443229"/>
            <a:chExt cx="6523016" cy="6483153"/>
          </a:xfrm>
          <a:solidFill>
            <a:srgbClr val="D8090F"/>
          </a:solidFill>
        </p:grpSpPr>
        <p:sp>
          <p:nvSpPr>
            <p:cNvPr id="56" name="任意多边形: 形状 55"/>
            <p:cNvSpPr/>
            <p:nvPr/>
          </p:nvSpPr>
          <p:spPr>
            <a:xfrm rot="18882546">
              <a:off x="2522707" y="-1320662"/>
              <a:ext cx="995234" cy="6523016"/>
            </a:xfrm>
            <a:custGeom>
              <a:avLst/>
              <a:gdLst>
                <a:gd name="connsiteX0" fmla="*/ 0 w 995234"/>
                <a:gd name="connsiteY0" fmla="*/ 0 h 6523016"/>
                <a:gd name="connsiteX1" fmla="*/ 995234 w 995234"/>
                <a:gd name="connsiteY1" fmla="*/ 1005392 h 6523016"/>
                <a:gd name="connsiteX2" fmla="*/ 995234 w 995234"/>
                <a:gd name="connsiteY2" fmla="*/ 6523016 h 6523016"/>
                <a:gd name="connsiteX3" fmla="*/ 0 w 995234"/>
                <a:gd name="connsiteY3" fmla="*/ 6523016 h 6523016"/>
              </a:gdLst>
              <a:ahLst/>
              <a:cxnLst>
                <a:cxn ang="0">
                  <a:pos x="connsiteX0" y="connsiteY0"/>
                </a:cxn>
                <a:cxn ang="0">
                  <a:pos x="connsiteX1" y="connsiteY1"/>
                </a:cxn>
                <a:cxn ang="0">
                  <a:pos x="connsiteX2" y="connsiteY2"/>
                </a:cxn>
                <a:cxn ang="0">
                  <a:pos x="connsiteX3" y="connsiteY3"/>
                </a:cxn>
              </a:cxnLst>
              <a:rect l="l" t="t" r="r" b="b"/>
              <a:pathLst>
                <a:path w="995234" h="6523016">
                  <a:moveTo>
                    <a:pt x="0" y="0"/>
                  </a:moveTo>
                  <a:lnTo>
                    <a:pt x="995234" y="1005392"/>
                  </a:lnTo>
                  <a:lnTo>
                    <a:pt x="995234" y="6523016"/>
                  </a:lnTo>
                  <a:lnTo>
                    <a:pt x="0" y="6523016"/>
                  </a:lnTo>
                  <a:close/>
                </a:path>
              </a:pathLst>
            </a:custGeom>
            <a:grpFill/>
            <a:ln>
              <a:noFill/>
            </a:ln>
            <a:effectLst>
              <a:outerShdw blurRad="317500" dist="25400" dir="18900000" sx="101000" sy="101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2" name="任意多边形: 形状 71"/>
            <p:cNvSpPr/>
            <p:nvPr/>
          </p:nvSpPr>
          <p:spPr>
            <a:xfrm rot="2646992">
              <a:off x="3051702" y="2828977"/>
              <a:ext cx="1004014" cy="5097405"/>
            </a:xfrm>
            <a:custGeom>
              <a:avLst/>
              <a:gdLst>
                <a:gd name="connsiteX0" fmla="*/ 0 w 1004014"/>
                <a:gd name="connsiteY0" fmla="*/ 0 h 5097405"/>
                <a:gd name="connsiteX1" fmla="*/ 1004014 w 1004014"/>
                <a:gd name="connsiteY1" fmla="*/ 0 h 5097405"/>
                <a:gd name="connsiteX2" fmla="*/ 1004014 w 1004014"/>
                <a:gd name="connsiteY2" fmla="*/ 4123886 h 5097405"/>
                <a:gd name="connsiteX3" fmla="*/ 0 w 1004014"/>
                <a:gd name="connsiteY3" fmla="*/ 5097405 h 5097405"/>
              </a:gdLst>
              <a:ahLst/>
              <a:cxnLst>
                <a:cxn ang="0">
                  <a:pos x="connsiteX0" y="connsiteY0"/>
                </a:cxn>
                <a:cxn ang="0">
                  <a:pos x="connsiteX1" y="connsiteY1"/>
                </a:cxn>
                <a:cxn ang="0">
                  <a:pos x="connsiteX2" y="connsiteY2"/>
                </a:cxn>
                <a:cxn ang="0">
                  <a:pos x="connsiteX3" y="connsiteY3"/>
                </a:cxn>
              </a:cxnLst>
              <a:rect l="l" t="t" r="r" b="b"/>
              <a:pathLst>
                <a:path w="1004014" h="5097405">
                  <a:moveTo>
                    <a:pt x="0" y="0"/>
                  </a:moveTo>
                  <a:lnTo>
                    <a:pt x="1004014" y="0"/>
                  </a:lnTo>
                  <a:lnTo>
                    <a:pt x="1004014" y="4123886"/>
                  </a:lnTo>
                  <a:lnTo>
                    <a:pt x="0" y="509740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4" name="矩形 3"/>
          <p:cNvSpPr/>
          <p:nvPr/>
        </p:nvSpPr>
        <p:spPr>
          <a:xfrm flipH="1">
            <a:off x="-24765" y="6525895"/>
            <a:ext cx="12228830" cy="360680"/>
          </a:xfrm>
          <a:prstGeom prst="rect">
            <a:avLst/>
          </a:prstGeom>
          <a:gradFill>
            <a:gsLst>
              <a:gs pos="0">
                <a:srgbClr val="D8090F"/>
              </a:gs>
              <a:gs pos="100000">
                <a:srgbClr val="C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圆角 140"/>
          <p:cNvSpPr/>
          <p:nvPr/>
        </p:nvSpPr>
        <p:spPr>
          <a:xfrm rot="2795114">
            <a:off x="-125982" y="304877"/>
            <a:ext cx="216287" cy="216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p:bldP spid="6" grpId="1" animBg="1"/>
      <p:bldP spid="1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176" y="893"/>
            <a:ext cx="12188826" cy="6856215"/>
          </a:xfrm>
          <a:prstGeom prst="rect">
            <a:avLst/>
          </a:prstGeom>
          <a:gradFill>
            <a:gsLst>
              <a:gs pos="0">
                <a:srgbClr val="D8090F"/>
              </a:gs>
              <a:gs pos="100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灯片编号占位符 1"/>
          <p:cNvSpPr>
            <a:spLocks noGrp="1"/>
          </p:cNvSpPr>
          <p:nvPr>
            <p:ph type="sldNum" sz="quarter" idx="12"/>
          </p:nvPr>
        </p:nvSpPr>
        <p:spPr/>
        <p:txBody>
          <a:bodyPr/>
          <a:lstStyle/>
          <a:p>
            <a:fld id="{62B6538A-33AE-45EB-868C-14B9E34ED961}" type="slidenum">
              <a:rPr lang="zh-CN" altLang="en-US" smtClean="0"/>
            </a:fld>
            <a:endParaRPr lang="zh-CN" altLang="en-US"/>
          </a:p>
        </p:txBody>
      </p:sp>
      <p:sp>
        <p:nvSpPr>
          <p:cNvPr id="5" name="矩形 4"/>
          <p:cNvSpPr/>
          <p:nvPr/>
        </p:nvSpPr>
        <p:spPr>
          <a:xfrm>
            <a:off x="839570" y="828082"/>
            <a:ext cx="10515402" cy="5201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8"/>
          <p:cNvSpPr txBox="1"/>
          <p:nvPr/>
        </p:nvSpPr>
        <p:spPr>
          <a:xfrm>
            <a:off x="3433445" y="2651760"/>
            <a:ext cx="6596380" cy="1230630"/>
          </a:xfrm>
          <a:prstGeom prst="rect">
            <a:avLst/>
          </a:prstGeom>
          <a:noFill/>
        </p:spPr>
        <p:txBody>
          <a:bodyPr wrap="square" lIns="0" tIns="0" rIns="0" bIns="0" rtlCol="0" anchor="ctr">
            <a:spAutoFit/>
          </a:bodyPr>
          <a:lstStyle/>
          <a:p>
            <a:pPr algn="ctr"/>
            <a:r>
              <a:rPr sz="4000" b="1" spc="200" dirty="0">
                <a:solidFill>
                  <a:srgbClr val="FF0000"/>
                </a:solidFill>
                <a:latin typeface="微软雅黑" panose="020B0503020204020204" pitchFamily="34" charset="-122"/>
                <a:ea typeface="微软雅黑" panose="020B0503020204020204" pitchFamily="34" charset="-122"/>
                <a:sym typeface="Arial" panose="020B0604020202090204" pitchFamily="34" charset="0"/>
              </a:rPr>
              <a:t>肯定河北省一年来经济社会发展取得的新进展新成效</a:t>
            </a:r>
            <a:endParaRPr sz="4000" b="1" spc="200" dirty="0">
              <a:solidFill>
                <a:srgbClr val="FF0000"/>
              </a:solidFill>
              <a:latin typeface="微软雅黑" panose="020B0503020204020204" pitchFamily="34" charset="-122"/>
              <a:ea typeface="微软雅黑" panose="020B0503020204020204" pitchFamily="34" charset="-122"/>
              <a:sym typeface="Arial" panose="020B0604020202090204" pitchFamily="34" charset="0"/>
            </a:endParaRPr>
          </a:p>
        </p:txBody>
      </p:sp>
      <p:sp>
        <p:nvSpPr>
          <p:cNvPr id="11" name="半闭框 10"/>
          <p:cNvSpPr/>
          <p:nvPr/>
        </p:nvSpPr>
        <p:spPr>
          <a:xfrm rot="5400000">
            <a:off x="9684293" y="2074801"/>
            <a:ext cx="650071" cy="623408"/>
          </a:xfrm>
          <a:prstGeom prst="halfFrame">
            <a:avLst>
              <a:gd name="adj1" fmla="val 5058"/>
              <a:gd name="adj2" fmla="val 448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椭圆 12"/>
          <p:cNvSpPr/>
          <p:nvPr/>
        </p:nvSpPr>
        <p:spPr>
          <a:xfrm>
            <a:off x="2377774" y="2218370"/>
            <a:ext cx="1019544" cy="108112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Rectangle 11"/>
          <p:cNvSpPr/>
          <p:nvPr/>
        </p:nvSpPr>
        <p:spPr>
          <a:xfrm>
            <a:off x="2353310" y="2159000"/>
            <a:ext cx="935990" cy="1198880"/>
          </a:xfrm>
          <a:prstGeom prst="rect">
            <a:avLst/>
          </a:prstGeom>
        </p:spPr>
        <p:txBody>
          <a:bodyPr wrap="square">
            <a:spAutoFit/>
          </a:bodyPr>
          <a:p>
            <a:pPr algn="ctr"/>
            <a:r>
              <a:rPr lang="en-US" altLang="zh-CN" sz="7200" b="1" i="1" dirty="0">
                <a:solidFill>
                  <a:schemeClr val="bg1"/>
                </a:solidFill>
                <a:latin typeface="微软雅黑" panose="020B0503020204020204" pitchFamily="34" charset="-122"/>
                <a:ea typeface="微软雅黑" panose="020B0503020204020204" pitchFamily="34" charset="-122"/>
                <a:sym typeface="思源黑体" panose="020B0500000000000000" pitchFamily="34" charset="-122"/>
              </a:rPr>
              <a:t>2</a:t>
            </a:r>
            <a:endParaRPr lang="en-US" altLang="zh-CN" sz="7200" b="1" i="1" dirty="0">
              <a:solidFill>
                <a:schemeClr val="bg1"/>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3" name="矩形 2"/>
          <p:cNvSpPr/>
          <p:nvPr/>
        </p:nvSpPr>
        <p:spPr>
          <a:xfrm>
            <a:off x="839616" y="828351"/>
            <a:ext cx="3218880" cy="476394"/>
          </a:xfrm>
          <a:prstGeom prst="rect">
            <a:avLst/>
          </a:prstGeom>
          <a:solidFill>
            <a:srgbClr val="D809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8449443" y="5554067"/>
            <a:ext cx="1339052" cy="47639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a:off x="9788494" y="5554067"/>
            <a:ext cx="1566523" cy="4763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矩形 12"/>
          <p:cNvSpPr/>
          <p:nvPr/>
        </p:nvSpPr>
        <p:spPr>
          <a:xfrm>
            <a:off x="-5715" y="188595"/>
            <a:ext cx="12195175" cy="610235"/>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715" y="0"/>
            <a:ext cx="12224385" cy="770890"/>
          </a:xfrm>
          <a:prstGeom prst="rect">
            <a:avLst/>
          </a:prstGeom>
          <a:gradFill>
            <a:gsLst>
              <a:gs pos="98000">
                <a:srgbClr val="D8090F"/>
              </a:gs>
              <a:gs pos="0">
                <a:srgbClr val="C0504D"/>
              </a:gs>
            </a:gsLst>
            <a:lin ang="138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flipH="1">
            <a:off x="-24765" y="6525895"/>
            <a:ext cx="12228830" cy="360680"/>
          </a:xfrm>
          <a:prstGeom prst="rect">
            <a:avLst/>
          </a:prstGeom>
          <a:gradFill>
            <a:gsLst>
              <a:gs pos="0">
                <a:srgbClr val="D8090F"/>
              </a:gs>
              <a:gs pos="100000">
                <a:srgbClr val="C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9" name="组合 8"/>
          <p:cNvGrpSpPr/>
          <p:nvPr/>
        </p:nvGrpSpPr>
        <p:grpSpPr>
          <a:xfrm>
            <a:off x="-352425" y="139700"/>
            <a:ext cx="715645" cy="712470"/>
            <a:chOff x="-241184" y="1443229"/>
            <a:chExt cx="6523016" cy="6483153"/>
          </a:xfrm>
          <a:solidFill>
            <a:srgbClr val="D8090F"/>
          </a:solidFill>
        </p:grpSpPr>
        <p:sp>
          <p:nvSpPr>
            <p:cNvPr id="10" name="任意多边形: 形状 55"/>
            <p:cNvSpPr/>
            <p:nvPr/>
          </p:nvSpPr>
          <p:spPr>
            <a:xfrm rot="18882546">
              <a:off x="2522707" y="-1320662"/>
              <a:ext cx="995234" cy="6523016"/>
            </a:xfrm>
            <a:custGeom>
              <a:avLst/>
              <a:gdLst>
                <a:gd name="connsiteX0" fmla="*/ 0 w 995234"/>
                <a:gd name="connsiteY0" fmla="*/ 0 h 6523016"/>
                <a:gd name="connsiteX1" fmla="*/ 995234 w 995234"/>
                <a:gd name="connsiteY1" fmla="*/ 1005392 h 6523016"/>
                <a:gd name="connsiteX2" fmla="*/ 995234 w 995234"/>
                <a:gd name="connsiteY2" fmla="*/ 6523016 h 6523016"/>
                <a:gd name="connsiteX3" fmla="*/ 0 w 995234"/>
                <a:gd name="connsiteY3" fmla="*/ 6523016 h 6523016"/>
              </a:gdLst>
              <a:ahLst/>
              <a:cxnLst>
                <a:cxn ang="0">
                  <a:pos x="connsiteX0" y="connsiteY0"/>
                </a:cxn>
                <a:cxn ang="0">
                  <a:pos x="connsiteX1" y="connsiteY1"/>
                </a:cxn>
                <a:cxn ang="0">
                  <a:pos x="connsiteX2" y="connsiteY2"/>
                </a:cxn>
                <a:cxn ang="0">
                  <a:pos x="connsiteX3" y="connsiteY3"/>
                </a:cxn>
              </a:cxnLst>
              <a:rect l="l" t="t" r="r" b="b"/>
              <a:pathLst>
                <a:path w="995234" h="6523016">
                  <a:moveTo>
                    <a:pt x="0" y="0"/>
                  </a:moveTo>
                  <a:lnTo>
                    <a:pt x="995234" y="1005392"/>
                  </a:lnTo>
                  <a:lnTo>
                    <a:pt x="995234" y="6523016"/>
                  </a:lnTo>
                  <a:lnTo>
                    <a:pt x="0" y="6523016"/>
                  </a:lnTo>
                  <a:close/>
                </a:path>
              </a:pathLst>
            </a:custGeom>
            <a:grpFill/>
            <a:ln>
              <a:noFill/>
            </a:ln>
            <a:effectLst>
              <a:outerShdw blurRad="317500" dist="25400" dir="18900000" sx="101000" sy="101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任意多边形: 形状 71"/>
            <p:cNvSpPr/>
            <p:nvPr/>
          </p:nvSpPr>
          <p:spPr>
            <a:xfrm rot="2646992">
              <a:off x="3051702" y="2828977"/>
              <a:ext cx="1004014" cy="5097405"/>
            </a:xfrm>
            <a:custGeom>
              <a:avLst/>
              <a:gdLst>
                <a:gd name="connsiteX0" fmla="*/ 0 w 1004014"/>
                <a:gd name="connsiteY0" fmla="*/ 0 h 5097405"/>
                <a:gd name="connsiteX1" fmla="*/ 1004014 w 1004014"/>
                <a:gd name="connsiteY1" fmla="*/ 0 h 5097405"/>
                <a:gd name="connsiteX2" fmla="*/ 1004014 w 1004014"/>
                <a:gd name="connsiteY2" fmla="*/ 4123886 h 5097405"/>
                <a:gd name="connsiteX3" fmla="*/ 0 w 1004014"/>
                <a:gd name="connsiteY3" fmla="*/ 5097405 h 5097405"/>
              </a:gdLst>
              <a:ahLst/>
              <a:cxnLst>
                <a:cxn ang="0">
                  <a:pos x="connsiteX0" y="connsiteY0"/>
                </a:cxn>
                <a:cxn ang="0">
                  <a:pos x="connsiteX1" y="connsiteY1"/>
                </a:cxn>
                <a:cxn ang="0">
                  <a:pos x="connsiteX2" y="connsiteY2"/>
                </a:cxn>
                <a:cxn ang="0">
                  <a:pos x="connsiteX3" y="connsiteY3"/>
                </a:cxn>
              </a:cxnLst>
              <a:rect l="l" t="t" r="r" b="b"/>
              <a:pathLst>
                <a:path w="1004014" h="5097405">
                  <a:moveTo>
                    <a:pt x="0" y="0"/>
                  </a:moveTo>
                  <a:lnTo>
                    <a:pt x="1004014" y="0"/>
                  </a:lnTo>
                  <a:lnTo>
                    <a:pt x="1004014" y="4123886"/>
                  </a:lnTo>
                  <a:lnTo>
                    <a:pt x="0" y="509740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 name="矩形: 圆角 140"/>
          <p:cNvSpPr/>
          <p:nvPr/>
        </p:nvSpPr>
        <p:spPr>
          <a:xfrm rot="2795114">
            <a:off x="-125982" y="304877"/>
            <a:ext cx="216287" cy="216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grpSp>
        <p:nvGrpSpPr>
          <p:cNvPr id="20" name="组合 19"/>
          <p:cNvGrpSpPr/>
          <p:nvPr/>
        </p:nvGrpSpPr>
        <p:grpSpPr>
          <a:xfrm>
            <a:off x="2640965" y="2466975"/>
            <a:ext cx="6895465" cy="674370"/>
            <a:chOff x="4159" y="3885"/>
            <a:chExt cx="10859" cy="1062"/>
          </a:xfrm>
        </p:grpSpPr>
        <p:sp>
          <p:nvSpPr>
            <p:cNvPr id="242" name="矩形 241"/>
            <p:cNvSpPr/>
            <p:nvPr/>
          </p:nvSpPr>
          <p:spPr>
            <a:xfrm>
              <a:off x="6932" y="4042"/>
              <a:ext cx="8087" cy="667"/>
            </a:xfrm>
            <a:prstGeom prst="rect">
              <a:avLst/>
            </a:prstGeom>
          </p:spPr>
          <p:txBody>
            <a:bodyPr wrap="square">
              <a:spAutoFit/>
            </a:bodyPr>
            <a:p>
              <a:pPr>
                <a:lnSpc>
                  <a:spcPct val="120000"/>
                </a:lnSpc>
              </a:pP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“三件大事”阶段性成果令人振奋</a:t>
              </a:r>
              <a:endPar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nvGrpSpPr>
            <p:cNvPr id="18" name="组合 17"/>
            <p:cNvGrpSpPr/>
            <p:nvPr/>
          </p:nvGrpSpPr>
          <p:grpSpPr>
            <a:xfrm>
              <a:off x="4159" y="3885"/>
              <a:ext cx="2692" cy="1062"/>
              <a:chOff x="4159" y="3885"/>
              <a:chExt cx="2692" cy="1062"/>
            </a:xfrm>
          </p:grpSpPr>
          <p:sp>
            <p:nvSpPr>
              <p:cNvPr id="213" name="Freeform 9"/>
              <p:cNvSpPr/>
              <p:nvPr/>
            </p:nvSpPr>
            <p:spPr bwMode="auto">
              <a:xfrm>
                <a:off x="5802" y="3885"/>
                <a:ext cx="595" cy="1063"/>
              </a:xfrm>
              <a:custGeom>
                <a:avLst/>
                <a:gdLst>
                  <a:gd name="T0" fmla="*/ 477 w 477"/>
                  <a:gd name="T1" fmla="*/ 425 h 849"/>
                  <a:gd name="T2" fmla="*/ 285 w 477"/>
                  <a:gd name="T3" fmla="*/ 849 h 849"/>
                  <a:gd name="T4" fmla="*/ 0 w 477"/>
                  <a:gd name="T5" fmla="*/ 849 h 849"/>
                  <a:gd name="T6" fmla="*/ 193 w 477"/>
                  <a:gd name="T7" fmla="*/ 425 h 849"/>
                  <a:gd name="T8" fmla="*/ 0 w 477"/>
                  <a:gd name="T9" fmla="*/ 0 h 849"/>
                  <a:gd name="T10" fmla="*/ 285 w 477"/>
                  <a:gd name="T11" fmla="*/ 0 h 849"/>
                  <a:gd name="T12" fmla="*/ 477 w 477"/>
                  <a:gd name="T13" fmla="*/ 425 h 849"/>
                </a:gdLst>
                <a:ahLst/>
                <a:cxnLst>
                  <a:cxn ang="0">
                    <a:pos x="T0" y="T1"/>
                  </a:cxn>
                  <a:cxn ang="0">
                    <a:pos x="T2" y="T3"/>
                  </a:cxn>
                  <a:cxn ang="0">
                    <a:pos x="T4" y="T5"/>
                  </a:cxn>
                  <a:cxn ang="0">
                    <a:pos x="T6" y="T7"/>
                  </a:cxn>
                  <a:cxn ang="0">
                    <a:pos x="T8" y="T9"/>
                  </a:cxn>
                  <a:cxn ang="0">
                    <a:pos x="T10" y="T11"/>
                  </a:cxn>
                  <a:cxn ang="0">
                    <a:pos x="T12" y="T13"/>
                  </a:cxn>
                </a:cxnLst>
                <a:rect l="0" t="0" r="r" b="b"/>
                <a:pathLst>
                  <a:path w="477" h="849">
                    <a:moveTo>
                      <a:pt x="477" y="425"/>
                    </a:moveTo>
                    <a:lnTo>
                      <a:pt x="285" y="849"/>
                    </a:lnTo>
                    <a:lnTo>
                      <a:pt x="0" y="849"/>
                    </a:lnTo>
                    <a:lnTo>
                      <a:pt x="193" y="425"/>
                    </a:lnTo>
                    <a:lnTo>
                      <a:pt x="0" y="0"/>
                    </a:lnTo>
                    <a:lnTo>
                      <a:pt x="285" y="0"/>
                    </a:lnTo>
                    <a:lnTo>
                      <a:pt x="477" y="425"/>
                    </a:lnTo>
                    <a:close/>
                  </a:path>
                </a:pathLst>
              </a:custGeom>
              <a:solidFill>
                <a:schemeClr val="bg1">
                  <a:lumMod val="85000"/>
                </a:schemeClr>
              </a:solidFill>
              <a:ln>
                <a:noFill/>
              </a:ln>
            </p:spPr>
            <p:txBody>
              <a:bodyPr vert="horz" wrap="square" lIns="91440" tIns="45720" rIns="91440" bIns="45720" numCol="1" anchor="t" anchorCtr="0" compatLnSpc="1"/>
              <a:p>
                <a:endParaRPr lang="en-US"/>
              </a:p>
            </p:txBody>
          </p:sp>
          <p:sp>
            <p:nvSpPr>
              <p:cNvPr id="214" name="Freeform 10"/>
              <p:cNvSpPr/>
              <p:nvPr/>
            </p:nvSpPr>
            <p:spPr bwMode="auto">
              <a:xfrm>
                <a:off x="4709" y="3885"/>
                <a:ext cx="1233" cy="1063"/>
              </a:xfrm>
              <a:custGeom>
                <a:avLst/>
                <a:gdLst>
                  <a:gd name="T0" fmla="*/ 985 w 985"/>
                  <a:gd name="T1" fmla="*/ 424 h 849"/>
                  <a:gd name="T2" fmla="*/ 793 w 985"/>
                  <a:gd name="T3" fmla="*/ 849 h 849"/>
                  <a:gd name="T4" fmla="*/ 0 w 985"/>
                  <a:gd name="T5" fmla="*/ 849 h 849"/>
                  <a:gd name="T6" fmla="*/ 0 w 985"/>
                  <a:gd name="T7" fmla="*/ 849 h 849"/>
                  <a:gd name="T8" fmla="*/ 64 w 985"/>
                  <a:gd name="T9" fmla="*/ 604 h 849"/>
                  <a:gd name="T10" fmla="*/ 64 w 985"/>
                  <a:gd name="T11" fmla="*/ 604 h 849"/>
                  <a:gd name="T12" fmla="*/ 101 w 985"/>
                  <a:gd name="T13" fmla="*/ 567 h 849"/>
                  <a:gd name="T14" fmla="*/ 137 w 985"/>
                  <a:gd name="T15" fmla="*/ 530 h 849"/>
                  <a:gd name="T16" fmla="*/ 170 w 985"/>
                  <a:gd name="T17" fmla="*/ 491 h 849"/>
                  <a:gd name="T18" fmla="*/ 186 w 985"/>
                  <a:gd name="T19" fmla="*/ 471 h 849"/>
                  <a:gd name="T20" fmla="*/ 201 w 985"/>
                  <a:gd name="T21" fmla="*/ 452 h 849"/>
                  <a:gd name="T22" fmla="*/ 201 w 985"/>
                  <a:gd name="T23" fmla="*/ 452 h 849"/>
                  <a:gd name="T24" fmla="*/ 214 w 985"/>
                  <a:gd name="T25" fmla="*/ 434 h 849"/>
                  <a:gd name="T26" fmla="*/ 226 w 985"/>
                  <a:gd name="T27" fmla="*/ 416 h 849"/>
                  <a:gd name="T28" fmla="*/ 238 w 985"/>
                  <a:gd name="T29" fmla="*/ 397 h 849"/>
                  <a:gd name="T30" fmla="*/ 249 w 985"/>
                  <a:gd name="T31" fmla="*/ 377 h 849"/>
                  <a:gd name="T32" fmla="*/ 260 w 985"/>
                  <a:gd name="T33" fmla="*/ 357 h 849"/>
                  <a:gd name="T34" fmla="*/ 268 w 985"/>
                  <a:gd name="T35" fmla="*/ 336 h 849"/>
                  <a:gd name="T36" fmla="*/ 276 w 985"/>
                  <a:gd name="T37" fmla="*/ 316 h 849"/>
                  <a:gd name="T38" fmla="*/ 281 w 985"/>
                  <a:gd name="T39" fmla="*/ 295 h 849"/>
                  <a:gd name="T40" fmla="*/ 281 w 985"/>
                  <a:gd name="T41" fmla="*/ 295 h 849"/>
                  <a:gd name="T42" fmla="*/ 285 w 985"/>
                  <a:gd name="T43" fmla="*/ 265 h 849"/>
                  <a:gd name="T44" fmla="*/ 286 w 985"/>
                  <a:gd name="T45" fmla="*/ 250 h 849"/>
                  <a:gd name="T46" fmla="*/ 286 w 985"/>
                  <a:gd name="T47" fmla="*/ 236 h 849"/>
                  <a:gd name="T48" fmla="*/ 286 w 985"/>
                  <a:gd name="T49" fmla="*/ 236 h 849"/>
                  <a:gd name="T50" fmla="*/ 286 w 985"/>
                  <a:gd name="T51" fmla="*/ 225 h 849"/>
                  <a:gd name="T52" fmla="*/ 285 w 985"/>
                  <a:gd name="T53" fmla="*/ 214 h 849"/>
                  <a:gd name="T54" fmla="*/ 283 w 985"/>
                  <a:gd name="T55" fmla="*/ 203 h 849"/>
                  <a:gd name="T56" fmla="*/ 281 w 985"/>
                  <a:gd name="T57" fmla="*/ 192 h 849"/>
                  <a:gd name="T58" fmla="*/ 277 w 985"/>
                  <a:gd name="T59" fmla="*/ 183 h 849"/>
                  <a:gd name="T60" fmla="*/ 274 w 985"/>
                  <a:gd name="T61" fmla="*/ 174 h 849"/>
                  <a:gd name="T62" fmla="*/ 268 w 985"/>
                  <a:gd name="T63" fmla="*/ 165 h 849"/>
                  <a:gd name="T64" fmla="*/ 263 w 985"/>
                  <a:gd name="T65" fmla="*/ 156 h 849"/>
                  <a:gd name="T66" fmla="*/ 256 w 985"/>
                  <a:gd name="T67" fmla="*/ 147 h 849"/>
                  <a:gd name="T68" fmla="*/ 251 w 985"/>
                  <a:gd name="T69" fmla="*/ 139 h 849"/>
                  <a:gd name="T70" fmla="*/ 243 w 985"/>
                  <a:gd name="T71" fmla="*/ 132 h 849"/>
                  <a:gd name="T72" fmla="*/ 235 w 985"/>
                  <a:gd name="T73" fmla="*/ 126 h 849"/>
                  <a:gd name="T74" fmla="*/ 225 w 985"/>
                  <a:gd name="T75" fmla="*/ 120 h 849"/>
                  <a:gd name="T76" fmla="*/ 216 w 985"/>
                  <a:gd name="T77" fmla="*/ 114 h 849"/>
                  <a:gd name="T78" fmla="*/ 207 w 985"/>
                  <a:gd name="T79" fmla="*/ 109 h 849"/>
                  <a:gd name="T80" fmla="*/ 195 w 985"/>
                  <a:gd name="T81" fmla="*/ 106 h 849"/>
                  <a:gd name="T82" fmla="*/ 195 w 985"/>
                  <a:gd name="T83" fmla="*/ 106 h 849"/>
                  <a:gd name="T84" fmla="*/ 200 w 985"/>
                  <a:gd name="T85" fmla="*/ 86 h 849"/>
                  <a:gd name="T86" fmla="*/ 202 w 985"/>
                  <a:gd name="T87" fmla="*/ 69 h 849"/>
                  <a:gd name="T88" fmla="*/ 202 w 985"/>
                  <a:gd name="T89" fmla="*/ 55 h 849"/>
                  <a:gd name="T90" fmla="*/ 201 w 985"/>
                  <a:gd name="T91" fmla="*/ 43 h 849"/>
                  <a:gd name="T92" fmla="*/ 199 w 985"/>
                  <a:gd name="T93" fmla="*/ 33 h 849"/>
                  <a:gd name="T94" fmla="*/ 194 w 985"/>
                  <a:gd name="T95" fmla="*/ 25 h 849"/>
                  <a:gd name="T96" fmla="*/ 190 w 985"/>
                  <a:gd name="T97" fmla="*/ 18 h 849"/>
                  <a:gd name="T98" fmla="*/ 184 w 985"/>
                  <a:gd name="T99" fmla="*/ 14 h 849"/>
                  <a:gd name="T100" fmla="*/ 178 w 985"/>
                  <a:gd name="T101" fmla="*/ 10 h 849"/>
                  <a:gd name="T102" fmla="*/ 172 w 985"/>
                  <a:gd name="T103" fmla="*/ 7 h 849"/>
                  <a:gd name="T104" fmla="*/ 162 w 985"/>
                  <a:gd name="T105" fmla="*/ 5 h 849"/>
                  <a:gd name="T106" fmla="*/ 154 w 985"/>
                  <a:gd name="T107" fmla="*/ 2 h 849"/>
                  <a:gd name="T108" fmla="*/ 152 w 985"/>
                  <a:gd name="T109" fmla="*/ 1 h 849"/>
                  <a:gd name="T110" fmla="*/ 152 w 985"/>
                  <a:gd name="T111" fmla="*/ 0 h 849"/>
                  <a:gd name="T112" fmla="*/ 793 w 985"/>
                  <a:gd name="T113" fmla="*/ 0 h 849"/>
                  <a:gd name="T114" fmla="*/ 985 w 985"/>
                  <a:gd name="T115" fmla="*/ 424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5" h="849">
                    <a:moveTo>
                      <a:pt x="985" y="424"/>
                    </a:moveTo>
                    <a:lnTo>
                      <a:pt x="793" y="849"/>
                    </a:lnTo>
                    <a:lnTo>
                      <a:pt x="0" y="849"/>
                    </a:lnTo>
                    <a:lnTo>
                      <a:pt x="0" y="849"/>
                    </a:lnTo>
                    <a:lnTo>
                      <a:pt x="64" y="604"/>
                    </a:lnTo>
                    <a:lnTo>
                      <a:pt x="64" y="604"/>
                    </a:lnTo>
                    <a:lnTo>
                      <a:pt x="101" y="567"/>
                    </a:lnTo>
                    <a:lnTo>
                      <a:pt x="137" y="530"/>
                    </a:lnTo>
                    <a:lnTo>
                      <a:pt x="170" y="491"/>
                    </a:lnTo>
                    <a:lnTo>
                      <a:pt x="186" y="471"/>
                    </a:lnTo>
                    <a:lnTo>
                      <a:pt x="201" y="452"/>
                    </a:lnTo>
                    <a:lnTo>
                      <a:pt x="201" y="452"/>
                    </a:lnTo>
                    <a:lnTo>
                      <a:pt x="214" y="434"/>
                    </a:lnTo>
                    <a:lnTo>
                      <a:pt x="226" y="416"/>
                    </a:lnTo>
                    <a:lnTo>
                      <a:pt x="238" y="397"/>
                    </a:lnTo>
                    <a:lnTo>
                      <a:pt x="249" y="377"/>
                    </a:lnTo>
                    <a:lnTo>
                      <a:pt x="260" y="357"/>
                    </a:lnTo>
                    <a:lnTo>
                      <a:pt x="268" y="336"/>
                    </a:lnTo>
                    <a:lnTo>
                      <a:pt x="276" y="316"/>
                    </a:lnTo>
                    <a:lnTo>
                      <a:pt x="281" y="295"/>
                    </a:lnTo>
                    <a:lnTo>
                      <a:pt x="281" y="295"/>
                    </a:lnTo>
                    <a:lnTo>
                      <a:pt x="285" y="265"/>
                    </a:lnTo>
                    <a:lnTo>
                      <a:pt x="286" y="250"/>
                    </a:lnTo>
                    <a:lnTo>
                      <a:pt x="286" y="236"/>
                    </a:lnTo>
                    <a:lnTo>
                      <a:pt x="286" y="236"/>
                    </a:lnTo>
                    <a:lnTo>
                      <a:pt x="286" y="225"/>
                    </a:lnTo>
                    <a:lnTo>
                      <a:pt x="285" y="214"/>
                    </a:lnTo>
                    <a:lnTo>
                      <a:pt x="283" y="203"/>
                    </a:lnTo>
                    <a:lnTo>
                      <a:pt x="281" y="192"/>
                    </a:lnTo>
                    <a:lnTo>
                      <a:pt x="277" y="183"/>
                    </a:lnTo>
                    <a:lnTo>
                      <a:pt x="274" y="174"/>
                    </a:lnTo>
                    <a:lnTo>
                      <a:pt x="268" y="165"/>
                    </a:lnTo>
                    <a:lnTo>
                      <a:pt x="263" y="156"/>
                    </a:lnTo>
                    <a:lnTo>
                      <a:pt x="256" y="147"/>
                    </a:lnTo>
                    <a:lnTo>
                      <a:pt x="251" y="139"/>
                    </a:lnTo>
                    <a:lnTo>
                      <a:pt x="243" y="132"/>
                    </a:lnTo>
                    <a:lnTo>
                      <a:pt x="235" y="126"/>
                    </a:lnTo>
                    <a:lnTo>
                      <a:pt x="225" y="120"/>
                    </a:lnTo>
                    <a:lnTo>
                      <a:pt x="216" y="114"/>
                    </a:lnTo>
                    <a:lnTo>
                      <a:pt x="207" y="109"/>
                    </a:lnTo>
                    <a:lnTo>
                      <a:pt x="195" y="106"/>
                    </a:lnTo>
                    <a:lnTo>
                      <a:pt x="195" y="106"/>
                    </a:lnTo>
                    <a:lnTo>
                      <a:pt x="200" y="86"/>
                    </a:lnTo>
                    <a:lnTo>
                      <a:pt x="202" y="69"/>
                    </a:lnTo>
                    <a:lnTo>
                      <a:pt x="202" y="55"/>
                    </a:lnTo>
                    <a:lnTo>
                      <a:pt x="201" y="43"/>
                    </a:lnTo>
                    <a:lnTo>
                      <a:pt x="199" y="33"/>
                    </a:lnTo>
                    <a:lnTo>
                      <a:pt x="194" y="25"/>
                    </a:lnTo>
                    <a:lnTo>
                      <a:pt x="190" y="18"/>
                    </a:lnTo>
                    <a:lnTo>
                      <a:pt x="184" y="14"/>
                    </a:lnTo>
                    <a:lnTo>
                      <a:pt x="178" y="10"/>
                    </a:lnTo>
                    <a:lnTo>
                      <a:pt x="172" y="7"/>
                    </a:lnTo>
                    <a:lnTo>
                      <a:pt x="162" y="5"/>
                    </a:lnTo>
                    <a:lnTo>
                      <a:pt x="154" y="2"/>
                    </a:lnTo>
                    <a:lnTo>
                      <a:pt x="152" y="1"/>
                    </a:lnTo>
                    <a:lnTo>
                      <a:pt x="152" y="0"/>
                    </a:lnTo>
                    <a:lnTo>
                      <a:pt x="793" y="0"/>
                    </a:lnTo>
                    <a:lnTo>
                      <a:pt x="985" y="424"/>
                    </a:lnTo>
                    <a:close/>
                  </a:path>
                </a:pathLst>
              </a:custGeom>
              <a:solidFill>
                <a:schemeClr val="bg1">
                  <a:lumMod val="85000"/>
                </a:schemeClr>
              </a:solidFill>
              <a:ln>
                <a:noFill/>
              </a:ln>
            </p:spPr>
            <p:txBody>
              <a:bodyPr vert="horz" wrap="square" lIns="91440" tIns="45720" rIns="91440" bIns="45720" numCol="1" anchor="t" anchorCtr="0" compatLnSpc="1"/>
              <a:p>
                <a:endParaRPr lang="en-US"/>
              </a:p>
            </p:txBody>
          </p:sp>
          <p:sp>
            <p:nvSpPr>
              <p:cNvPr id="222" name="Freeform 32"/>
              <p:cNvSpPr/>
              <p:nvPr/>
            </p:nvSpPr>
            <p:spPr bwMode="auto">
              <a:xfrm>
                <a:off x="6257" y="3885"/>
                <a:ext cx="595" cy="1063"/>
              </a:xfrm>
              <a:custGeom>
                <a:avLst/>
                <a:gdLst>
                  <a:gd name="T0" fmla="*/ 477 w 477"/>
                  <a:gd name="T1" fmla="*/ 425 h 849"/>
                  <a:gd name="T2" fmla="*/ 285 w 477"/>
                  <a:gd name="T3" fmla="*/ 849 h 849"/>
                  <a:gd name="T4" fmla="*/ 0 w 477"/>
                  <a:gd name="T5" fmla="*/ 849 h 849"/>
                  <a:gd name="T6" fmla="*/ 193 w 477"/>
                  <a:gd name="T7" fmla="*/ 425 h 849"/>
                  <a:gd name="T8" fmla="*/ 0 w 477"/>
                  <a:gd name="T9" fmla="*/ 0 h 849"/>
                  <a:gd name="T10" fmla="*/ 285 w 477"/>
                  <a:gd name="T11" fmla="*/ 0 h 849"/>
                  <a:gd name="T12" fmla="*/ 477 w 477"/>
                  <a:gd name="T13" fmla="*/ 425 h 849"/>
                </a:gdLst>
                <a:ahLst/>
                <a:cxnLst>
                  <a:cxn ang="0">
                    <a:pos x="T0" y="T1"/>
                  </a:cxn>
                  <a:cxn ang="0">
                    <a:pos x="T2" y="T3"/>
                  </a:cxn>
                  <a:cxn ang="0">
                    <a:pos x="T4" y="T5"/>
                  </a:cxn>
                  <a:cxn ang="0">
                    <a:pos x="T6" y="T7"/>
                  </a:cxn>
                  <a:cxn ang="0">
                    <a:pos x="T8" y="T9"/>
                  </a:cxn>
                  <a:cxn ang="0">
                    <a:pos x="T10" y="T11"/>
                  </a:cxn>
                  <a:cxn ang="0">
                    <a:pos x="T12" y="T13"/>
                  </a:cxn>
                </a:cxnLst>
                <a:rect l="0" t="0" r="r" b="b"/>
                <a:pathLst>
                  <a:path w="477" h="849">
                    <a:moveTo>
                      <a:pt x="477" y="425"/>
                    </a:moveTo>
                    <a:lnTo>
                      <a:pt x="285" y="849"/>
                    </a:lnTo>
                    <a:lnTo>
                      <a:pt x="0" y="849"/>
                    </a:lnTo>
                    <a:lnTo>
                      <a:pt x="193" y="425"/>
                    </a:lnTo>
                    <a:lnTo>
                      <a:pt x="0" y="0"/>
                    </a:lnTo>
                    <a:lnTo>
                      <a:pt x="285" y="0"/>
                    </a:lnTo>
                    <a:lnTo>
                      <a:pt x="477" y="425"/>
                    </a:lnTo>
                    <a:close/>
                  </a:path>
                </a:pathLst>
              </a:custGeom>
              <a:solidFill>
                <a:schemeClr val="bg1">
                  <a:lumMod val="85000"/>
                </a:schemeClr>
              </a:solidFill>
              <a:ln>
                <a:noFill/>
              </a:ln>
            </p:spPr>
            <p:txBody>
              <a:bodyPr vert="horz" wrap="square" lIns="91440" tIns="45720" rIns="91440" bIns="45720" numCol="1" anchor="t" anchorCtr="0" compatLnSpc="1"/>
              <a:p>
                <a:endParaRPr lang="en-US"/>
              </a:p>
            </p:txBody>
          </p:sp>
          <p:sp>
            <p:nvSpPr>
              <p:cNvPr id="69" name="Freeform 115"/>
              <p:cNvSpPr>
                <a:spLocks noEditPoints="1"/>
              </p:cNvSpPr>
              <p:nvPr/>
            </p:nvSpPr>
            <p:spPr bwMode="auto">
              <a:xfrm>
                <a:off x="4159" y="4039"/>
                <a:ext cx="1163" cy="656"/>
              </a:xfrm>
              <a:custGeom>
                <a:avLst/>
                <a:gdLst>
                  <a:gd name="T0" fmla="*/ 360 w 400"/>
                  <a:gd name="T1" fmla="*/ 0 h 200"/>
                  <a:gd name="T2" fmla="*/ 40 w 400"/>
                  <a:gd name="T3" fmla="*/ 0 h 200"/>
                  <a:gd name="T4" fmla="*/ 0 w 400"/>
                  <a:gd name="T5" fmla="*/ 40 h 200"/>
                  <a:gd name="T6" fmla="*/ 0 w 400"/>
                  <a:gd name="T7" fmla="*/ 160 h 200"/>
                  <a:gd name="T8" fmla="*/ 40 w 400"/>
                  <a:gd name="T9" fmla="*/ 200 h 200"/>
                  <a:gd name="T10" fmla="*/ 360 w 400"/>
                  <a:gd name="T11" fmla="*/ 200 h 200"/>
                  <a:gd name="T12" fmla="*/ 400 w 400"/>
                  <a:gd name="T13" fmla="*/ 160 h 200"/>
                  <a:gd name="T14" fmla="*/ 400 w 400"/>
                  <a:gd name="T15" fmla="*/ 40 h 200"/>
                  <a:gd name="T16" fmla="*/ 360 w 400"/>
                  <a:gd name="T17" fmla="*/ 0 h 200"/>
                  <a:gd name="T18" fmla="*/ 360 w 400"/>
                  <a:gd name="T19" fmla="*/ 160 h 200"/>
                  <a:gd name="T20" fmla="*/ 40 w 400"/>
                  <a:gd name="T21" fmla="*/ 160 h 200"/>
                  <a:gd name="T22" fmla="*/ 40 w 400"/>
                  <a:gd name="T23" fmla="*/ 40 h 200"/>
                  <a:gd name="T24" fmla="*/ 360 w 400"/>
                  <a:gd name="T25" fmla="*/ 40 h 200"/>
                  <a:gd name="T26" fmla="*/ 360 w 400"/>
                  <a:gd name="T27" fmla="*/ 160 h 200"/>
                  <a:gd name="T28" fmla="*/ 240 w 400"/>
                  <a:gd name="T29" fmla="*/ 60 h 200"/>
                  <a:gd name="T30" fmla="*/ 160 w 400"/>
                  <a:gd name="T31" fmla="*/ 60 h 200"/>
                  <a:gd name="T32" fmla="*/ 160 w 400"/>
                  <a:gd name="T33" fmla="*/ 139 h 200"/>
                  <a:gd name="T34" fmla="*/ 240 w 400"/>
                  <a:gd name="T35" fmla="*/ 139 h 200"/>
                  <a:gd name="T36" fmla="*/ 240 w 400"/>
                  <a:gd name="T37" fmla="*/ 60 h 200"/>
                  <a:gd name="T38" fmla="*/ 340 w 400"/>
                  <a:gd name="T39" fmla="*/ 60 h 200"/>
                  <a:gd name="T40" fmla="*/ 260 w 400"/>
                  <a:gd name="T41" fmla="*/ 60 h 200"/>
                  <a:gd name="T42" fmla="*/ 260 w 400"/>
                  <a:gd name="T43" fmla="*/ 139 h 200"/>
                  <a:gd name="T44" fmla="*/ 340 w 400"/>
                  <a:gd name="T45" fmla="*/ 139 h 200"/>
                  <a:gd name="T46" fmla="*/ 340 w 400"/>
                  <a:gd name="T47" fmla="*/ 60 h 200"/>
                  <a:gd name="T48" fmla="*/ 140 w 400"/>
                  <a:gd name="T49" fmla="*/ 60 h 200"/>
                  <a:gd name="T50" fmla="*/ 60 w 400"/>
                  <a:gd name="T51" fmla="*/ 60 h 200"/>
                  <a:gd name="T52" fmla="*/ 60 w 400"/>
                  <a:gd name="T53" fmla="*/ 139 h 200"/>
                  <a:gd name="T54" fmla="*/ 140 w 400"/>
                  <a:gd name="T55" fmla="*/ 139 h 200"/>
                  <a:gd name="T56" fmla="*/ 140 w 400"/>
                  <a:gd name="T57" fmla="*/ 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0" h="200">
                    <a:moveTo>
                      <a:pt x="360" y="0"/>
                    </a:moveTo>
                    <a:cubicBezTo>
                      <a:pt x="40" y="0"/>
                      <a:pt x="40" y="0"/>
                      <a:pt x="40" y="0"/>
                    </a:cubicBezTo>
                    <a:cubicBezTo>
                      <a:pt x="18" y="0"/>
                      <a:pt x="0" y="18"/>
                      <a:pt x="0" y="40"/>
                    </a:cubicBezTo>
                    <a:cubicBezTo>
                      <a:pt x="0" y="160"/>
                      <a:pt x="0" y="160"/>
                      <a:pt x="0" y="160"/>
                    </a:cubicBezTo>
                    <a:cubicBezTo>
                      <a:pt x="0" y="182"/>
                      <a:pt x="18" y="200"/>
                      <a:pt x="40" y="200"/>
                    </a:cubicBezTo>
                    <a:cubicBezTo>
                      <a:pt x="360" y="200"/>
                      <a:pt x="360" y="200"/>
                      <a:pt x="360" y="200"/>
                    </a:cubicBezTo>
                    <a:cubicBezTo>
                      <a:pt x="382" y="200"/>
                      <a:pt x="400" y="182"/>
                      <a:pt x="400" y="160"/>
                    </a:cubicBezTo>
                    <a:cubicBezTo>
                      <a:pt x="400" y="40"/>
                      <a:pt x="400" y="40"/>
                      <a:pt x="400" y="40"/>
                    </a:cubicBezTo>
                    <a:cubicBezTo>
                      <a:pt x="400" y="18"/>
                      <a:pt x="382" y="0"/>
                      <a:pt x="360" y="0"/>
                    </a:cubicBezTo>
                    <a:close/>
                    <a:moveTo>
                      <a:pt x="360" y="160"/>
                    </a:moveTo>
                    <a:cubicBezTo>
                      <a:pt x="40" y="160"/>
                      <a:pt x="40" y="160"/>
                      <a:pt x="40" y="160"/>
                    </a:cubicBezTo>
                    <a:cubicBezTo>
                      <a:pt x="40" y="40"/>
                      <a:pt x="40" y="40"/>
                      <a:pt x="40" y="40"/>
                    </a:cubicBezTo>
                    <a:cubicBezTo>
                      <a:pt x="360" y="40"/>
                      <a:pt x="360" y="40"/>
                      <a:pt x="360" y="40"/>
                    </a:cubicBezTo>
                    <a:lnTo>
                      <a:pt x="360" y="160"/>
                    </a:lnTo>
                    <a:close/>
                    <a:moveTo>
                      <a:pt x="240" y="60"/>
                    </a:moveTo>
                    <a:cubicBezTo>
                      <a:pt x="160" y="60"/>
                      <a:pt x="160" y="60"/>
                      <a:pt x="160" y="60"/>
                    </a:cubicBezTo>
                    <a:cubicBezTo>
                      <a:pt x="160" y="139"/>
                      <a:pt x="160" y="139"/>
                      <a:pt x="160" y="139"/>
                    </a:cubicBezTo>
                    <a:cubicBezTo>
                      <a:pt x="240" y="139"/>
                      <a:pt x="240" y="139"/>
                      <a:pt x="240" y="139"/>
                    </a:cubicBezTo>
                    <a:lnTo>
                      <a:pt x="240" y="60"/>
                    </a:lnTo>
                    <a:close/>
                    <a:moveTo>
                      <a:pt x="340" y="60"/>
                    </a:moveTo>
                    <a:cubicBezTo>
                      <a:pt x="260" y="60"/>
                      <a:pt x="260" y="60"/>
                      <a:pt x="260" y="60"/>
                    </a:cubicBezTo>
                    <a:cubicBezTo>
                      <a:pt x="260" y="139"/>
                      <a:pt x="260" y="139"/>
                      <a:pt x="260" y="139"/>
                    </a:cubicBezTo>
                    <a:cubicBezTo>
                      <a:pt x="340" y="139"/>
                      <a:pt x="340" y="139"/>
                      <a:pt x="340" y="139"/>
                    </a:cubicBezTo>
                    <a:lnTo>
                      <a:pt x="340" y="60"/>
                    </a:lnTo>
                    <a:close/>
                    <a:moveTo>
                      <a:pt x="140" y="60"/>
                    </a:moveTo>
                    <a:cubicBezTo>
                      <a:pt x="60" y="60"/>
                      <a:pt x="60" y="60"/>
                      <a:pt x="60" y="60"/>
                    </a:cubicBezTo>
                    <a:cubicBezTo>
                      <a:pt x="60" y="139"/>
                      <a:pt x="60" y="139"/>
                      <a:pt x="60" y="139"/>
                    </a:cubicBezTo>
                    <a:cubicBezTo>
                      <a:pt x="140" y="139"/>
                      <a:pt x="140" y="139"/>
                      <a:pt x="140" y="139"/>
                    </a:cubicBezTo>
                    <a:lnTo>
                      <a:pt x="140" y="60"/>
                    </a:lnTo>
                    <a:close/>
                  </a:path>
                </a:pathLst>
              </a:custGeom>
              <a:solidFill>
                <a:schemeClr val="bg1"/>
              </a:solidFill>
              <a:ln>
                <a:solidFill>
                  <a:srgbClr val="FF0000"/>
                </a:solidFill>
              </a:ln>
            </p:spPr>
            <p:txBody>
              <a:bodyPr vert="horz" wrap="square" lIns="57150" tIns="28575" rIns="57150" bIns="28575" numCol="1" anchor="t" anchorCtr="0" compatLnSpc="1"/>
              <a:p>
                <a:endParaRPr lang="en-AU" sz="1180"/>
              </a:p>
            </p:txBody>
          </p:sp>
        </p:grpSp>
      </p:grpSp>
      <p:grpSp>
        <p:nvGrpSpPr>
          <p:cNvPr id="21" name="组合 20"/>
          <p:cNvGrpSpPr/>
          <p:nvPr/>
        </p:nvGrpSpPr>
        <p:grpSpPr>
          <a:xfrm>
            <a:off x="2290445" y="1534795"/>
            <a:ext cx="6882130" cy="673100"/>
            <a:chOff x="3607" y="2417"/>
            <a:chExt cx="10838" cy="1060"/>
          </a:xfrm>
        </p:grpSpPr>
        <p:sp>
          <p:nvSpPr>
            <p:cNvPr id="239" name="矩形 238"/>
            <p:cNvSpPr/>
            <p:nvPr/>
          </p:nvSpPr>
          <p:spPr>
            <a:xfrm>
              <a:off x="6359" y="2618"/>
              <a:ext cx="8087" cy="667"/>
            </a:xfrm>
            <a:prstGeom prst="rect">
              <a:avLst/>
            </a:prstGeom>
          </p:spPr>
          <p:txBody>
            <a:bodyPr wrap="square">
              <a:spAutoFit/>
            </a:bodyPr>
            <a:p>
              <a:pPr>
                <a:lnSpc>
                  <a:spcPct val="120000"/>
                </a:lnSpc>
              </a:pPr>
              <a:r>
                <a:rPr lang="zh-CN" altLang="en-US" dirty="0">
                  <a:solidFill>
                    <a:schemeClr val="tx1"/>
                  </a:solidFill>
                  <a:latin typeface="微软雅黑" panose="020B0503020204020204" pitchFamily="34" charset="-122"/>
                  <a:ea typeface="微软雅黑" panose="020B0503020204020204" pitchFamily="34" charset="-122"/>
                  <a:cs typeface="+mn-ea"/>
                  <a:sym typeface="+mn-lt"/>
                </a:rPr>
                <a:t>主要经济指标好于全国平均水平</a:t>
              </a:r>
              <a:endParaRPr lang="zh-CN" altLang="en-US" dirty="0">
                <a:solidFill>
                  <a:schemeClr val="tx1"/>
                </a:solidFill>
                <a:latin typeface="微软雅黑" panose="020B0503020204020204" pitchFamily="34" charset="-122"/>
                <a:ea typeface="微软雅黑" panose="020B0503020204020204" pitchFamily="34" charset="-122"/>
                <a:cs typeface="+mn-ea"/>
                <a:sym typeface="+mn-lt"/>
              </a:endParaRPr>
            </a:p>
          </p:txBody>
        </p:sp>
        <p:grpSp>
          <p:nvGrpSpPr>
            <p:cNvPr id="17" name="组合 16"/>
            <p:cNvGrpSpPr/>
            <p:nvPr/>
          </p:nvGrpSpPr>
          <p:grpSpPr>
            <a:xfrm>
              <a:off x="3607" y="2417"/>
              <a:ext cx="2415" cy="1060"/>
              <a:chOff x="3607" y="2417"/>
              <a:chExt cx="2415" cy="1060"/>
            </a:xfrm>
          </p:grpSpPr>
          <p:sp>
            <p:nvSpPr>
              <p:cNvPr id="204" name="Freeform 6"/>
              <p:cNvSpPr/>
              <p:nvPr/>
            </p:nvSpPr>
            <p:spPr bwMode="auto">
              <a:xfrm>
                <a:off x="4969" y="2417"/>
                <a:ext cx="598" cy="1060"/>
              </a:xfrm>
              <a:custGeom>
                <a:avLst/>
                <a:gdLst>
                  <a:gd name="T0" fmla="*/ 478 w 478"/>
                  <a:gd name="T1" fmla="*/ 424 h 849"/>
                  <a:gd name="T2" fmla="*/ 285 w 478"/>
                  <a:gd name="T3" fmla="*/ 849 h 849"/>
                  <a:gd name="T4" fmla="*/ 0 w 478"/>
                  <a:gd name="T5" fmla="*/ 849 h 849"/>
                  <a:gd name="T6" fmla="*/ 192 w 478"/>
                  <a:gd name="T7" fmla="*/ 424 h 849"/>
                  <a:gd name="T8" fmla="*/ 0 w 478"/>
                  <a:gd name="T9" fmla="*/ 0 h 849"/>
                  <a:gd name="T10" fmla="*/ 285 w 478"/>
                  <a:gd name="T11" fmla="*/ 0 h 849"/>
                  <a:gd name="T12" fmla="*/ 478 w 478"/>
                  <a:gd name="T13" fmla="*/ 424 h 849"/>
                </a:gdLst>
                <a:ahLst/>
                <a:cxnLst>
                  <a:cxn ang="0">
                    <a:pos x="T0" y="T1"/>
                  </a:cxn>
                  <a:cxn ang="0">
                    <a:pos x="T2" y="T3"/>
                  </a:cxn>
                  <a:cxn ang="0">
                    <a:pos x="T4" y="T5"/>
                  </a:cxn>
                  <a:cxn ang="0">
                    <a:pos x="T6" y="T7"/>
                  </a:cxn>
                  <a:cxn ang="0">
                    <a:pos x="T8" y="T9"/>
                  </a:cxn>
                  <a:cxn ang="0">
                    <a:pos x="T10" y="T11"/>
                  </a:cxn>
                  <a:cxn ang="0">
                    <a:pos x="T12" y="T13"/>
                  </a:cxn>
                </a:cxnLst>
                <a:rect l="0" t="0" r="r" b="b"/>
                <a:pathLst>
                  <a:path w="478" h="849">
                    <a:moveTo>
                      <a:pt x="478" y="424"/>
                    </a:moveTo>
                    <a:lnTo>
                      <a:pt x="285" y="849"/>
                    </a:lnTo>
                    <a:lnTo>
                      <a:pt x="0" y="849"/>
                    </a:lnTo>
                    <a:lnTo>
                      <a:pt x="192" y="424"/>
                    </a:lnTo>
                    <a:lnTo>
                      <a:pt x="0" y="0"/>
                    </a:lnTo>
                    <a:lnTo>
                      <a:pt x="285" y="0"/>
                    </a:lnTo>
                    <a:lnTo>
                      <a:pt x="478" y="424"/>
                    </a:lnTo>
                    <a:close/>
                  </a:path>
                </a:pathLst>
              </a:custGeom>
              <a:solidFill>
                <a:schemeClr val="bg1">
                  <a:lumMod val="85000"/>
                </a:schemeClr>
              </a:solidFill>
              <a:ln>
                <a:noFill/>
              </a:ln>
            </p:spPr>
            <p:txBody>
              <a:bodyPr vert="horz" wrap="square" lIns="91440" tIns="45720" rIns="91440" bIns="45720" numCol="1" anchor="t" anchorCtr="0" compatLnSpc="1"/>
              <a:p>
                <a:endParaRPr lang="en-US"/>
              </a:p>
            </p:txBody>
          </p:sp>
          <p:sp>
            <p:nvSpPr>
              <p:cNvPr id="205" name="Freeform 7"/>
              <p:cNvSpPr/>
              <p:nvPr/>
            </p:nvSpPr>
            <p:spPr bwMode="auto">
              <a:xfrm>
                <a:off x="4159" y="2417"/>
                <a:ext cx="950" cy="1060"/>
              </a:xfrm>
              <a:custGeom>
                <a:avLst/>
                <a:gdLst>
                  <a:gd name="T0" fmla="*/ 761 w 761"/>
                  <a:gd name="T1" fmla="*/ 424 h 849"/>
                  <a:gd name="T2" fmla="*/ 568 w 761"/>
                  <a:gd name="T3" fmla="*/ 849 h 849"/>
                  <a:gd name="T4" fmla="*/ 0 w 761"/>
                  <a:gd name="T5" fmla="*/ 849 h 849"/>
                  <a:gd name="T6" fmla="*/ 0 w 761"/>
                  <a:gd name="T7" fmla="*/ 0 h 849"/>
                  <a:gd name="T8" fmla="*/ 568 w 761"/>
                  <a:gd name="T9" fmla="*/ 0 h 849"/>
                  <a:gd name="T10" fmla="*/ 761 w 761"/>
                  <a:gd name="T11" fmla="*/ 424 h 849"/>
                </a:gdLst>
                <a:ahLst/>
                <a:cxnLst>
                  <a:cxn ang="0">
                    <a:pos x="T0" y="T1"/>
                  </a:cxn>
                  <a:cxn ang="0">
                    <a:pos x="T2" y="T3"/>
                  </a:cxn>
                  <a:cxn ang="0">
                    <a:pos x="T4" y="T5"/>
                  </a:cxn>
                  <a:cxn ang="0">
                    <a:pos x="T6" y="T7"/>
                  </a:cxn>
                  <a:cxn ang="0">
                    <a:pos x="T8" y="T9"/>
                  </a:cxn>
                  <a:cxn ang="0">
                    <a:pos x="T10" y="T11"/>
                  </a:cxn>
                </a:cxnLst>
                <a:rect l="0" t="0" r="r" b="b"/>
                <a:pathLst>
                  <a:path w="761" h="849">
                    <a:moveTo>
                      <a:pt x="761" y="424"/>
                    </a:moveTo>
                    <a:lnTo>
                      <a:pt x="568" y="849"/>
                    </a:lnTo>
                    <a:lnTo>
                      <a:pt x="0" y="849"/>
                    </a:lnTo>
                    <a:lnTo>
                      <a:pt x="0" y="0"/>
                    </a:lnTo>
                    <a:lnTo>
                      <a:pt x="568" y="0"/>
                    </a:lnTo>
                    <a:lnTo>
                      <a:pt x="761" y="424"/>
                    </a:lnTo>
                    <a:close/>
                  </a:path>
                </a:pathLst>
              </a:custGeom>
              <a:solidFill>
                <a:schemeClr val="bg1">
                  <a:lumMod val="85000"/>
                </a:schemeClr>
              </a:solidFill>
              <a:ln>
                <a:noFill/>
              </a:ln>
            </p:spPr>
            <p:txBody>
              <a:bodyPr vert="horz" wrap="square" lIns="91440" tIns="45720" rIns="91440" bIns="45720" numCol="1" anchor="t" anchorCtr="0" compatLnSpc="1"/>
              <a:p>
                <a:endParaRPr lang="en-US"/>
              </a:p>
            </p:txBody>
          </p:sp>
          <p:sp>
            <p:nvSpPr>
              <p:cNvPr id="212" name="Freeform 31"/>
              <p:cNvSpPr/>
              <p:nvPr/>
            </p:nvSpPr>
            <p:spPr bwMode="auto">
              <a:xfrm>
                <a:off x="5424" y="2417"/>
                <a:ext cx="598" cy="1060"/>
              </a:xfrm>
              <a:custGeom>
                <a:avLst/>
                <a:gdLst>
                  <a:gd name="T0" fmla="*/ 478 w 478"/>
                  <a:gd name="T1" fmla="*/ 424 h 849"/>
                  <a:gd name="T2" fmla="*/ 285 w 478"/>
                  <a:gd name="T3" fmla="*/ 849 h 849"/>
                  <a:gd name="T4" fmla="*/ 0 w 478"/>
                  <a:gd name="T5" fmla="*/ 849 h 849"/>
                  <a:gd name="T6" fmla="*/ 192 w 478"/>
                  <a:gd name="T7" fmla="*/ 424 h 849"/>
                  <a:gd name="T8" fmla="*/ 0 w 478"/>
                  <a:gd name="T9" fmla="*/ 0 h 849"/>
                  <a:gd name="T10" fmla="*/ 285 w 478"/>
                  <a:gd name="T11" fmla="*/ 0 h 849"/>
                  <a:gd name="T12" fmla="*/ 478 w 478"/>
                  <a:gd name="T13" fmla="*/ 424 h 849"/>
                </a:gdLst>
                <a:ahLst/>
                <a:cxnLst>
                  <a:cxn ang="0">
                    <a:pos x="T0" y="T1"/>
                  </a:cxn>
                  <a:cxn ang="0">
                    <a:pos x="T2" y="T3"/>
                  </a:cxn>
                  <a:cxn ang="0">
                    <a:pos x="T4" y="T5"/>
                  </a:cxn>
                  <a:cxn ang="0">
                    <a:pos x="T6" y="T7"/>
                  </a:cxn>
                  <a:cxn ang="0">
                    <a:pos x="T8" y="T9"/>
                  </a:cxn>
                  <a:cxn ang="0">
                    <a:pos x="T10" y="T11"/>
                  </a:cxn>
                  <a:cxn ang="0">
                    <a:pos x="T12" y="T13"/>
                  </a:cxn>
                </a:cxnLst>
                <a:rect l="0" t="0" r="r" b="b"/>
                <a:pathLst>
                  <a:path w="478" h="849">
                    <a:moveTo>
                      <a:pt x="478" y="424"/>
                    </a:moveTo>
                    <a:lnTo>
                      <a:pt x="285" y="849"/>
                    </a:lnTo>
                    <a:lnTo>
                      <a:pt x="0" y="849"/>
                    </a:lnTo>
                    <a:lnTo>
                      <a:pt x="192" y="424"/>
                    </a:lnTo>
                    <a:lnTo>
                      <a:pt x="0" y="0"/>
                    </a:lnTo>
                    <a:lnTo>
                      <a:pt x="285" y="0"/>
                    </a:lnTo>
                    <a:lnTo>
                      <a:pt x="478" y="424"/>
                    </a:lnTo>
                    <a:close/>
                  </a:path>
                </a:pathLst>
              </a:custGeom>
              <a:solidFill>
                <a:schemeClr val="bg1">
                  <a:lumMod val="85000"/>
                </a:schemeClr>
              </a:solidFill>
              <a:ln>
                <a:noFill/>
              </a:ln>
            </p:spPr>
            <p:txBody>
              <a:bodyPr vert="horz" wrap="square" lIns="91440" tIns="45720" rIns="91440" bIns="45720" numCol="1" anchor="t" anchorCtr="0" compatLnSpc="1"/>
              <a:p>
                <a:endParaRPr lang="en-US"/>
              </a:p>
            </p:txBody>
          </p:sp>
          <p:sp>
            <p:nvSpPr>
              <p:cNvPr id="53" name="Freeform 210"/>
              <p:cNvSpPr>
                <a:spLocks noEditPoints="1"/>
              </p:cNvSpPr>
              <p:nvPr/>
            </p:nvSpPr>
            <p:spPr bwMode="auto">
              <a:xfrm>
                <a:off x="3607" y="2432"/>
                <a:ext cx="976" cy="976"/>
              </a:xfrm>
              <a:custGeom>
                <a:avLst/>
                <a:gdLst>
                  <a:gd name="T0" fmla="*/ 78 w 155"/>
                  <a:gd name="T1" fmla="*/ 8 h 155"/>
                  <a:gd name="T2" fmla="*/ 61 w 155"/>
                  <a:gd name="T3" fmla="*/ 10 h 155"/>
                  <a:gd name="T4" fmla="*/ 43 w 155"/>
                  <a:gd name="T5" fmla="*/ 19 h 155"/>
                  <a:gd name="T6" fmla="*/ 25 w 155"/>
                  <a:gd name="T7" fmla="*/ 35 h 155"/>
                  <a:gd name="T8" fmla="*/ 13 w 155"/>
                  <a:gd name="T9" fmla="*/ 55 h 155"/>
                  <a:gd name="T10" fmla="*/ 9 w 155"/>
                  <a:gd name="T11" fmla="*/ 78 h 155"/>
                  <a:gd name="T12" fmla="*/ 11 w 155"/>
                  <a:gd name="T13" fmla="*/ 96 h 155"/>
                  <a:gd name="T14" fmla="*/ 19 w 155"/>
                  <a:gd name="T15" fmla="*/ 112 h 155"/>
                  <a:gd name="T16" fmla="*/ 33 w 155"/>
                  <a:gd name="T17" fmla="*/ 131 h 155"/>
                  <a:gd name="T18" fmla="*/ 55 w 155"/>
                  <a:gd name="T19" fmla="*/ 143 h 155"/>
                  <a:gd name="T20" fmla="*/ 78 w 155"/>
                  <a:gd name="T21" fmla="*/ 147 h 155"/>
                  <a:gd name="T22" fmla="*/ 94 w 155"/>
                  <a:gd name="T23" fmla="*/ 145 h 155"/>
                  <a:gd name="T24" fmla="*/ 112 w 155"/>
                  <a:gd name="T25" fmla="*/ 139 h 155"/>
                  <a:gd name="T26" fmla="*/ 130 w 155"/>
                  <a:gd name="T27" fmla="*/ 123 h 155"/>
                  <a:gd name="T28" fmla="*/ 143 w 155"/>
                  <a:gd name="T29" fmla="*/ 102 h 155"/>
                  <a:gd name="T30" fmla="*/ 147 w 155"/>
                  <a:gd name="T31" fmla="*/ 78 h 155"/>
                  <a:gd name="T32" fmla="*/ 145 w 155"/>
                  <a:gd name="T33" fmla="*/ 61 h 155"/>
                  <a:gd name="T34" fmla="*/ 136 w 155"/>
                  <a:gd name="T35" fmla="*/ 45 h 155"/>
                  <a:gd name="T36" fmla="*/ 122 w 155"/>
                  <a:gd name="T37" fmla="*/ 25 h 155"/>
                  <a:gd name="T38" fmla="*/ 100 w 155"/>
                  <a:gd name="T39" fmla="*/ 12 h 155"/>
                  <a:gd name="T40" fmla="*/ 78 w 155"/>
                  <a:gd name="T41" fmla="*/ 8 h 155"/>
                  <a:gd name="T42" fmla="*/ 78 w 155"/>
                  <a:gd name="T43" fmla="*/ 0 h 155"/>
                  <a:gd name="T44" fmla="*/ 104 w 155"/>
                  <a:gd name="T45" fmla="*/ 6 h 155"/>
                  <a:gd name="T46" fmla="*/ 126 w 155"/>
                  <a:gd name="T47" fmla="*/ 19 h 155"/>
                  <a:gd name="T48" fmla="*/ 145 w 155"/>
                  <a:gd name="T49" fmla="*/ 41 h 155"/>
                  <a:gd name="T50" fmla="*/ 153 w 155"/>
                  <a:gd name="T51" fmla="*/ 59 h 155"/>
                  <a:gd name="T52" fmla="*/ 155 w 155"/>
                  <a:gd name="T53" fmla="*/ 78 h 155"/>
                  <a:gd name="T54" fmla="*/ 151 w 155"/>
                  <a:gd name="T55" fmla="*/ 104 h 155"/>
                  <a:gd name="T56" fmla="*/ 136 w 155"/>
                  <a:gd name="T57" fmla="*/ 127 h 155"/>
                  <a:gd name="T58" fmla="*/ 116 w 155"/>
                  <a:gd name="T59" fmla="*/ 145 h 155"/>
                  <a:gd name="T60" fmla="*/ 96 w 155"/>
                  <a:gd name="T61" fmla="*/ 153 h 155"/>
                  <a:gd name="T62" fmla="*/ 78 w 155"/>
                  <a:gd name="T63" fmla="*/ 155 h 155"/>
                  <a:gd name="T64" fmla="*/ 51 w 155"/>
                  <a:gd name="T65" fmla="*/ 151 h 155"/>
                  <a:gd name="T66" fmla="*/ 29 w 155"/>
                  <a:gd name="T67" fmla="*/ 137 h 155"/>
                  <a:gd name="T68" fmla="*/ 11 w 155"/>
                  <a:gd name="T69" fmla="*/ 116 h 155"/>
                  <a:gd name="T70" fmla="*/ 3 w 155"/>
                  <a:gd name="T71" fmla="*/ 98 h 155"/>
                  <a:gd name="T72" fmla="*/ 0 w 155"/>
                  <a:gd name="T73" fmla="*/ 78 h 155"/>
                  <a:gd name="T74" fmla="*/ 5 w 155"/>
                  <a:gd name="T75" fmla="*/ 51 h 155"/>
                  <a:gd name="T76" fmla="*/ 19 w 155"/>
                  <a:gd name="T77" fmla="*/ 29 h 155"/>
                  <a:gd name="T78" fmla="*/ 39 w 155"/>
                  <a:gd name="T79" fmla="*/ 10 h 155"/>
                  <a:gd name="T80" fmla="*/ 59 w 155"/>
                  <a:gd name="T81" fmla="*/ 2 h 155"/>
                  <a:gd name="T82" fmla="*/ 78 w 155"/>
                  <a:gd name="T8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 h="155">
                    <a:moveTo>
                      <a:pt x="78" y="8"/>
                    </a:moveTo>
                    <a:lnTo>
                      <a:pt x="61" y="10"/>
                    </a:lnTo>
                    <a:lnTo>
                      <a:pt x="43" y="19"/>
                    </a:lnTo>
                    <a:lnTo>
                      <a:pt x="25" y="35"/>
                    </a:lnTo>
                    <a:lnTo>
                      <a:pt x="13" y="55"/>
                    </a:lnTo>
                    <a:lnTo>
                      <a:pt x="9" y="78"/>
                    </a:lnTo>
                    <a:lnTo>
                      <a:pt x="11" y="96"/>
                    </a:lnTo>
                    <a:lnTo>
                      <a:pt x="19" y="112"/>
                    </a:lnTo>
                    <a:lnTo>
                      <a:pt x="33" y="131"/>
                    </a:lnTo>
                    <a:lnTo>
                      <a:pt x="55" y="143"/>
                    </a:lnTo>
                    <a:lnTo>
                      <a:pt x="78" y="147"/>
                    </a:lnTo>
                    <a:lnTo>
                      <a:pt x="94" y="145"/>
                    </a:lnTo>
                    <a:lnTo>
                      <a:pt x="112" y="139"/>
                    </a:lnTo>
                    <a:lnTo>
                      <a:pt x="130" y="123"/>
                    </a:lnTo>
                    <a:lnTo>
                      <a:pt x="143" y="102"/>
                    </a:lnTo>
                    <a:lnTo>
                      <a:pt x="147" y="78"/>
                    </a:lnTo>
                    <a:lnTo>
                      <a:pt x="145" y="61"/>
                    </a:lnTo>
                    <a:lnTo>
                      <a:pt x="136" y="45"/>
                    </a:lnTo>
                    <a:lnTo>
                      <a:pt x="122" y="25"/>
                    </a:lnTo>
                    <a:lnTo>
                      <a:pt x="100" y="12"/>
                    </a:lnTo>
                    <a:lnTo>
                      <a:pt x="78" y="8"/>
                    </a:lnTo>
                    <a:close/>
                    <a:moveTo>
                      <a:pt x="78" y="0"/>
                    </a:moveTo>
                    <a:lnTo>
                      <a:pt x="104" y="6"/>
                    </a:lnTo>
                    <a:lnTo>
                      <a:pt x="126" y="19"/>
                    </a:lnTo>
                    <a:lnTo>
                      <a:pt x="145" y="41"/>
                    </a:lnTo>
                    <a:lnTo>
                      <a:pt x="153" y="59"/>
                    </a:lnTo>
                    <a:lnTo>
                      <a:pt x="155" y="78"/>
                    </a:lnTo>
                    <a:lnTo>
                      <a:pt x="151" y="104"/>
                    </a:lnTo>
                    <a:lnTo>
                      <a:pt x="136" y="127"/>
                    </a:lnTo>
                    <a:lnTo>
                      <a:pt x="116" y="145"/>
                    </a:lnTo>
                    <a:lnTo>
                      <a:pt x="96" y="153"/>
                    </a:lnTo>
                    <a:lnTo>
                      <a:pt x="78" y="155"/>
                    </a:lnTo>
                    <a:lnTo>
                      <a:pt x="51" y="151"/>
                    </a:lnTo>
                    <a:lnTo>
                      <a:pt x="29" y="137"/>
                    </a:lnTo>
                    <a:lnTo>
                      <a:pt x="11" y="116"/>
                    </a:lnTo>
                    <a:lnTo>
                      <a:pt x="3" y="98"/>
                    </a:lnTo>
                    <a:lnTo>
                      <a:pt x="0" y="78"/>
                    </a:lnTo>
                    <a:lnTo>
                      <a:pt x="5" y="51"/>
                    </a:lnTo>
                    <a:lnTo>
                      <a:pt x="19" y="29"/>
                    </a:lnTo>
                    <a:lnTo>
                      <a:pt x="39" y="10"/>
                    </a:lnTo>
                    <a:lnTo>
                      <a:pt x="59" y="2"/>
                    </a:lnTo>
                    <a:lnTo>
                      <a:pt x="78" y="0"/>
                    </a:lnTo>
                    <a:close/>
                  </a:path>
                </a:pathLst>
              </a:custGeom>
              <a:solidFill>
                <a:srgbClr val="D8090F"/>
              </a:solidFill>
              <a:ln w="6350">
                <a:noFill/>
                <a:prstDash val="solid"/>
                <a:round/>
              </a:ln>
            </p:spPr>
            <p:txBody>
              <a:bodyPr vert="horz" wrap="square" lIns="91440" tIns="45720" rIns="91440" bIns="45720" numCol="1" anchor="t" anchorCtr="0" compatLnSpc="1"/>
              <a:p>
                <a:endParaRPr lang="zh-CN" altLang="en-US">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55" name="Freeform 212"/>
              <p:cNvSpPr/>
              <p:nvPr/>
            </p:nvSpPr>
            <p:spPr bwMode="auto">
              <a:xfrm>
                <a:off x="3809" y="2673"/>
                <a:ext cx="572" cy="494"/>
              </a:xfrm>
              <a:custGeom>
                <a:avLst/>
                <a:gdLst>
                  <a:gd name="T0" fmla="*/ 69 w 73"/>
                  <a:gd name="T1" fmla="*/ 0 h 63"/>
                  <a:gd name="T2" fmla="*/ 71 w 73"/>
                  <a:gd name="T3" fmla="*/ 2 h 63"/>
                  <a:gd name="T4" fmla="*/ 73 w 73"/>
                  <a:gd name="T5" fmla="*/ 4 h 63"/>
                  <a:gd name="T6" fmla="*/ 69 w 73"/>
                  <a:gd name="T7" fmla="*/ 27 h 63"/>
                  <a:gd name="T8" fmla="*/ 65 w 73"/>
                  <a:gd name="T9" fmla="*/ 31 h 63"/>
                  <a:gd name="T10" fmla="*/ 63 w 73"/>
                  <a:gd name="T11" fmla="*/ 27 h 63"/>
                  <a:gd name="T12" fmla="*/ 65 w 73"/>
                  <a:gd name="T13" fmla="*/ 16 h 63"/>
                  <a:gd name="T14" fmla="*/ 45 w 73"/>
                  <a:gd name="T15" fmla="*/ 43 h 63"/>
                  <a:gd name="T16" fmla="*/ 43 w 73"/>
                  <a:gd name="T17" fmla="*/ 45 h 63"/>
                  <a:gd name="T18" fmla="*/ 39 w 73"/>
                  <a:gd name="T19" fmla="*/ 45 h 63"/>
                  <a:gd name="T20" fmla="*/ 27 w 73"/>
                  <a:gd name="T21" fmla="*/ 35 h 63"/>
                  <a:gd name="T22" fmla="*/ 6 w 73"/>
                  <a:gd name="T23" fmla="*/ 61 h 63"/>
                  <a:gd name="T24" fmla="*/ 4 w 73"/>
                  <a:gd name="T25" fmla="*/ 63 h 63"/>
                  <a:gd name="T26" fmla="*/ 0 w 73"/>
                  <a:gd name="T27" fmla="*/ 63 h 63"/>
                  <a:gd name="T28" fmla="*/ 0 w 73"/>
                  <a:gd name="T29" fmla="*/ 57 h 63"/>
                  <a:gd name="T30" fmla="*/ 20 w 73"/>
                  <a:gd name="T31" fmla="*/ 27 h 63"/>
                  <a:gd name="T32" fmla="*/ 24 w 73"/>
                  <a:gd name="T33" fmla="*/ 24 h 63"/>
                  <a:gd name="T34" fmla="*/ 27 w 73"/>
                  <a:gd name="T35" fmla="*/ 24 h 63"/>
                  <a:gd name="T36" fmla="*/ 41 w 73"/>
                  <a:gd name="T37" fmla="*/ 35 h 63"/>
                  <a:gd name="T38" fmla="*/ 57 w 73"/>
                  <a:gd name="T39" fmla="*/ 10 h 63"/>
                  <a:gd name="T40" fmla="*/ 49 w 73"/>
                  <a:gd name="T41" fmla="*/ 10 h 63"/>
                  <a:gd name="T42" fmla="*/ 45 w 73"/>
                  <a:gd name="T43" fmla="*/ 8 h 63"/>
                  <a:gd name="T44" fmla="*/ 47 w 73"/>
                  <a:gd name="T45" fmla="*/ 4 h 63"/>
                  <a:gd name="T46" fmla="*/ 69 w 73"/>
                  <a:gd name="T4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63">
                    <a:moveTo>
                      <a:pt x="69" y="0"/>
                    </a:moveTo>
                    <a:lnTo>
                      <a:pt x="71" y="2"/>
                    </a:lnTo>
                    <a:lnTo>
                      <a:pt x="73" y="4"/>
                    </a:lnTo>
                    <a:lnTo>
                      <a:pt x="69" y="27"/>
                    </a:lnTo>
                    <a:lnTo>
                      <a:pt x="65" y="31"/>
                    </a:lnTo>
                    <a:lnTo>
                      <a:pt x="63" y="27"/>
                    </a:lnTo>
                    <a:lnTo>
                      <a:pt x="65" y="16"/>
                    </a:lnTo>
                    <a:lnTo>
                      <a:pt x="45" y="43"/>
                    </a:lnTo>
                    <a:lnTo>
                      <a:pt x="43" y="45"/>
                    </a:lnTo>
                    <a:lnTo>
                      <a:pt x="39" y="45"/>
                    </a:lnTo>
                    <a:lnTo>
                      <a:pt x="27" y="35"/>
                    </a:lnTo>
                    <a:lnTo>
                      <a:pt x="6" y="61"/>
                    </a:lnTo>
                    <a:lnTo>
                      <a:pt x="4" y="63"/>
                    </a:lnTo>
                    <a:lnTo>
                      <a:pt x="0" y="63"/>
                    </a:lnTo>
                    <a:lnTo>
                      <a:pt x="0" y="57"/>
                    </a:lnTo>
                    <a:lnTo>
                      <a:pt x="20" y="27"/>
                    </a:lnTo>
                    <a:lnTo>
                      <a:pt x="24" y="24"/>
                    </a:lnTo>
                    <a:lnTo>
                      <a:pt x="27" y="24"/>
                    </a:lnTo>
                    <a:lnTo>
                      <a:pt x="41" y="35"/>
                    </a:lnTo>
                    <a:lnTo>
                      <a:pt x="57" y="10"/>
                    </a:lnTo>
                    <a:lnTo>
                      <a:pt x="49" y="10"/>
                    </a:lnTo>
                    <a:lnTo>
                      <a:pt x="45" y="8"/>
                    </a:lnTo>
                    <a:lnTo>
                      <a:pt x="47" y="4"/>
                    </a:lnTo>
                    <a:lnTo>
                      <a:pt x="69" y="0"/>
                    </a:lnTo>
                    <a:close/>
                  </a:path>
                </a:pathLst>
              </a:custGeom>
              <a:solidFill>
                <a:srgbClr val="D8090F"/>
              </a:solidFill>
              <a:ln w="0">
                <a:noFill/>
                <a:prstDash val="solid"/>
                <a:round/>
              </a:ln>
            </p:spPr>
            <p:txBody>
              <a:bodyPr vert="horz" wrap="square" lIns="91440" tIns="45720" rIns="91440" bIns="45720" numCol="1" anchor="t" anchorCtr="0" compatLnSpc="1"/>
              <a:p>
                <a:endParaRPr lang="zh-CN" altLang="en-US">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grpSp>
      </p:grpSp>
      <p:grpSp>
        <p:nvGrpSpPr>
          <p:cNvPr id="23" name="组合 22"/>
          <p:cNvGrpSpPr/>
          <p:nvPr/>
        </p:nvGrpSpPr>
        <p:grpSpPr>
          <a:xfrm>
            <a:off x="3776345" y="4476115"/>
            <a:ext cx="6558915" cy="674370"/>
            <a:chOff x="5947" y="7049"/>
            <a:chExt cx="10329" cy="1062"/>
          </a:xfrm>
        </p:grpSpPr>
        <p:sp>
          <p:nvSpPr>
            <p:cNvPr id="248" name="矩形 247"/>
            <p:cNvSpPr/>
            <p:nvPr/>
          </p:nvSpPr>
          <p:spPr>
            <a:xfrm>
              <a:off x="8190" y="7137"/>
              <a:ext cx="8087" cy="667"/>
            </a:xfrm>
            <a:prstGeom prst="rect">
              <a:avLst/>
            </a:prstGeom>
          </p:spPr>
          <p:txBody>
            <a:bodyPr wrap="square">
              <a:spAutoFit/>
            </a:bodyPr>
            <a:p>
              <a:pPr>
                <a:lnSpc>
                  <a:spcPct val="120000"/>
                </a:lnSpc>
              </a:pP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科技创新和产业结构调整成效显著</a:t>
              </a:r>
              <a:endPar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23" name="Freeform 12"/>
            <p:cNvSpPr/>
            <p:nvPr/>
          </p:nvSpPr>
          <p:spPr bwMode="auto">
            <a:xfrm>
              <a:off x="7140" y="7049"/>
              <a:ext cx="598" cy="1063"/>
            </a:xfrm>
            <a:custGeom>
              <a:avLst/>
              <a:gdLst>
                <a:gd name="T0" fmla="*/ 478 w 478"/>
                <a:gd name="T1" fmla="*/ 424 h 849"/>
                <a:gd name="T2" fmla="*/ 286 w 478"/>
                <a:gd name="T3" fmla="*/ 849 h 849"/>
                <a:gd name="T4" fmla="*/ 0 w 478"/>
                <a:gd name="T5" fmla="*/ 849 h 849"/>
                <a:gd name="T6" fmla="*/ 192 w 478"/>
                <a:gd name="T7" fmla="*/ 424 h 849"/>
                <a:gd name="T8" fmla="*/ 0 w 478"/>
                <a:gd name="T9" fmla="*/ 0 h 849"/>
                <a:gd name="T10" fmla="*/ 286 w 478"/>
                <a:gd name="T11" fmla="*/ 0 h 849"/>
                <a:gd name="T12" fmla="*/ 478 w 478"/>
                <a:gd name="T13" fmla="*/ 424 h 849"/>
              </a:gdLst>
              <a:ahLst/>
              <a:cxnLst>
                <a:cxn ang="0">
                  <a:pos x="T0" y="T1"/>
                </a:cxn>
                <a:cxn ang="0">
                  <a:pos x="T2" y="T3"/>
                </a:cxn>
                <a:cxn ang="0">
                  <a:pos x="T4" y="T5"/>
                </a:cxn>
                <a:cxn ang="0">
                  <a:pos x="T6" y="T7"/>
                </a:cxn>
                <a:cxn ang="0">
                  <a:pos x="T8" y="T9"/>
                </a:cxn>
                <a:cxn ang="0">
                  <a:pos x="T10" y="T11"/>
                </a:cxn>
                <a:cxn ang="0">
                  <a:pos x="T12" y="T13"/>
                </a:cxn>
              </a:cxnLst>
              <a:rect l="0" t="0" r="r" b="b"/>
              <a:pathLst>
                <a:path w="478" h="849">
                  <a:moveTo>
                    <a:pt x="478" y="424"/>
                  </a:moveTo>
                  <a:lnTo>
                    <a:pt x="286" y="849"/>
                  </a:lnTo>
                  <a:lnTo>
                    <a:pt x="0" y="849"/>
                  </a:lnTo>
                  <a:lnTo>
                    <a:pt x="192" y="424"/>
                  </a:lnTo>
                  <a:lnTo>
                    <a:pt x="0" y="0"/>
                  </a:lnTo>
                  <a:lnTo>
                    <a:pt x="286" y="0"/>
                  </a:lnTo>
                  <a:lnTo>
                    <a:pt x="478" y="424"/>
                  </a:lnTo>
                  <a:close/>
                </a:path>
              </a:pathLst>
            </a:custGeom>
            <a:solidFill>
              <a:schemeClr val="bg1">
                <a:lumMod val="85000"/>
              </a:schemeClr>
            </a:solidFill>
            <a:ln>
              <a:noFill/>
            </a:ln>
          </p:spPr>
          <p:txBody>
            <a:bodyPr vert="horz" wrap="square" lIns="91440" tIns="45720" rIns="91440" bIns="45720" numCol="1" anchor="t" anchorCtr="0" compatLnSpc="1"/>
            <a:p>
              <a:endParaRPr lang="en-US"/>
            </a:p>
          </p:txBody>
        </p:sp>
        <p:sp>
          <p:nvSpPr>
            <p:cNvPr id="224" name="Freeform 13"/>
            <p:cNvSpPr/>
            <p:nvPr/>
          </p:nvSpPr>
          <p:spPr bwMode="auto">
            <a:xfrm>
              <a:off x="6315" y="7049"/>
              <a:ext cx="965" cy="1060"/>
            </a:xfrm>
            <a:custGeom>
              <a:avLst/>
              <a:gdLst>
                <a:gd name="T0" fmla="*/ 772 w 772"/>
                <a:gd name="T1" fmla="*/ 424 h 848"/>
                <a:gd name="T2" fmla="*/ 581 w 772"/>
                <a:gd name="T3" fmla="*/ 848 h 848"/>
                <a:gd name="T4" fmla="*/ 48 w 772"/>
                <a:gd name="T5" fmla="*/ 848 h 848"/>
                <a:gd name="T6" fmla="*/ 0 w 772"/>
                <a:gd name="T7" fmla="*/ 0 h 848"/>
                <a:gd name="T8" fmla="*/ 581 w 772"/>
                <a:gd name="T9" fmla="*/ 0 h 848"/>
                <a:gd name="T10" fmla="*/ 772 w 772"/>
                <a:gd name="T11" fmla="*/ 424 h 848"/>
              </a:gdLst>
              <a:ahLst/>
              <a:cxnLst>
                <a:cxn ang="0">
                  <a:pos x="T0" y="T1"/>
                </a:cxn>
                <a:cxn ang="0">
                  <a:pos x="T2" y="T3"/>
                </a:cxn>
                <a:cxn ang="0">
                  <a:pos x="T4" y="T5"/>
                </a:cxn>
                <a:cxn ang="0">
                  <a:pos x="T6" y="T7"/>
                </a:cxn>
                <a:cxn ang="0">
                  <a:pos x="T8" y="T9"/>
                </a:cxn>
                <a:cxn ang="0">
                  <a:pos x="T10" y="T11"/>
                </a:cxn>
              </a:cxnLst>
              <a:rect l="0" t="0" r="r" b="b"/>
              <a:pathLst>
                <a:path w="772" h="848">
                  <a:moveTo>
                    <a:pt x="772" y="424"/>
                  </a:moveTo>
                  <a:lnTo>
                    <a:pt x="581" y="848"/>
                  </a:lnTo>
                  <a:lnTo>
                    <a:pt x="48" y="848"/>
                  </a:lnTo>
                  <a:lnTo>
                    <a:pt x="0" y="0"/>
                  </a:lnTo>
                  <a:lnTo>
                    <a:pt x="581" y="0"/>
                  </a:lnTo>
                  <a:lnTo>
                    <a:pt x="772" y="424"/>
                  </a:lnTo>
                  <a:close/>
                </a:path>
              </a:pathLst>
            </a:custGeom>
            <a:solidFill>
              <a:schemeClr val="bg1">
                <a:lumMod val="85000"/>
              </a:schemeClr>
            </a:solidFill>
            <a:ln>
              <a:noFill/>
            </a:ln>
          </p:spPr>
          <p:txBody>
            <a:bodyPr vert="horz" wrap="square" lIns="91440" tIns="45720" rIns="91440" bIns="45720" numCol="1" anchor="t" anchorCtr="0" compatLnSpc="1"/>
            <a:p>
              <a:endParaRPr lang="en-US"/>
            </a:p>
          </p:txBody>
        </p:sp>
        <p:sp>
          <p:nvSpPr>
            <p:cNvPr id="229" name="Freeform 33"/>
            <p:cNvSpPr/>
            <p:nvPr/>
          </p:nvSpPr>
          <p:spPr bwMode="auto">
            <a:xfrm>
              <a:off x="7595" y="7049"/>
              <a:ext cx="595" cy="1063"/>
            </a:xfrm>
            <a:custGeom>
              <a:avLst/>
              <a:gdLst>
                <a:gd name="T0" fmla="*/ 477 w 477"/>
                <a:gd name="T1" fmla="*/ 424 h 849"/>
                <a:gd name="T2" fmla="*/ 285 w 477"/>
                <a:gd name="T3" fmla="*/ 849 h 849"/>
                <a:gd name="T4" fmla="*/ 0 w 477"/>
                <a:gd name="T5" fmla="*/ 849 h 849"/>
                <a:gd name="T6" fmla="*/ 191 w 477"/>
                <a:gd name="T7" fmla="*/ 424 h 849"/>
                <a:gd name="T8" fmla="*/ 0 w 477"/>
                <a:gd name="T9" fmla="*/ 0 h 849"/>
                <a:gd name="T10" fmla="*/ 285 w 477"/>
                <a:gd name="T11" fmla="*/ 0 h 849"/>
                <a:gd name="T12" fmla="*/ 477 w 477"/>
                <a:gd name="T13" fmla="*/ 424 h 849"/>
              </a:gdLst>
              <a:ahLst/>
              <a:cxnLst>
                <a:cxn ang="0">
                  <a:pos x="T0" y="T1"/>
                </a:cxn>
                <a:cxn ang="0">
                  <a:pos x="T2" y="T3"/>
                </a:cxn>
                <a:cxn ang="0">
                  <a:pos x="T4" y="T5"/>
                </a:cxn>
                <a:cxn ang="0">
                  <a:pos x="T6" y="T7"/>
                </a:cxn>
                <a:cxn ang="0">
                  <a:pos x="T8" y="T9"/>
                </a:cxn>
                <a:cxn ang="0">
                  <a:pos x="T10" y="T11"/>
                </a:cxn>
                <a:cxn ang="0">
                  <a:pos x="T12" y="T13"/>
                </a:cxn>
              </a:cxnLst>
              <a:rect l="0" t="0" r="r" b="b"/>
              <a:pathLst>
                <a:path w="477" h="849">
                  <a:moveTo>
                    <a:pt x="477" y="424"/>
                  </a:moveTo>
                  <a:lnTo>
                    <a:pt x="285" y="849"/>
                  </a:lnTo>
                  <a:lnTo>
                    <a:pt x="0" y="849"/>
                  </a:lnTo>
                  <a:lnTo>
                    <a:pt x="191" y="424"/>
                  </a:lnTo>
                  <a:lnTo>
                    <a:pt x="0" y="0"/>
                  </a:lnTo>
                  <a:lnTo>
                    <a:pt x="285" y="0"/>
                  </a:lnTo>
                  <a:lnTo>
                    <a:pt x="477" y="424"/>
                  </a:lnTo>
                  <a:close/>
                </a:path>
              </a:pathLst>
            </a:custGeom>
            <a:solidFill>
              <a:schemeClr val="bg1">
                <a:lumMod val="85000"/>
              </a:schemeClr>
            </a:solidFill>
            <a:ln>
              <a:noFill/>
            </a:ln>
          </p:spPr>
          <p:txBody>
            <a:bodyPr vert="horz" wrap="square" lIns="91440" tIns="45720" rIns="91440" bIns="45720" numCol="1" anchor="t" anchorCtr="0" compatLnSpc="1"/>
            <a:p>
              <a:endParaRPr lang="en-US"/>
            </a:p>
          </p:txBody>
        </p:sp>
        <p:grpSp>
          <p:nvGrpSpPr>
            <p:cNvPr id="252" name="组合 251"/>
            <p:cNvGrpSpPr/>
            <p:nvPr/>
          </p:nvGrpSpPr>
          <p:grpSpPr>
            <a:xfrm rot="0">
              <a:off x="5947" y="7126"/>
              <a:ext cx="651" cy="966"/>
              <a:chOff x="1788810" y="2276744"/>
              <a:chExt cx="392113" cy="581026"/>
            </a:xfrm>
            <a:solidFill>
              <a:srgbClr val="FEFEFE"/>
            </a:solidFill>
          </p:grpSpPr>
          <p:sp>
            <p:nvSpPr>
              <p:cNvPr id="253" name="Freeform 9"/>
              <p:cNvSpPr>
                <a:spLocks noEditPoints="1"/>
              </p:cNvSpPr>
              <p:nvPr/>
            </p:nvSpPr>
            <p:spPr bwMode="auto">
              <a:xfrm>
                <a:off x="1788810" y="2276744"/>
                <a:ext cx="392113" cy="430213"/>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endParaRPr lang="zh-CN" altLang="en-US" noProof="1">
                  <a:solidFill>
                    <a:prstClr val="white"/>
                  </a:solidFill>
                </a:endParaRPr>
              </a:p>
            </p:txBody>
          </p:sp>
          <p:sp>
            <p:nvSpPr>
              <p:cNvPr id="254" name="Freeform 10"/>
              <p:cNvSpPr/>
              <p:nvPr/>
            </p:nvSpPr>
            <p:spPr bwMode="auto">
              <a:xfrm>
                <a:off x="1884060" y="2729182"/>
                <a:ext cx="195263" cy="128588"/>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endParaRPr lang="zh-CN" altLang="en-US" noProof="1">
                  <a:solidFill>
                    <a:prstClr val="white"/>
                  </a:solidFill>
                </a:endParaRPr>
              </a:p>
            </p:txBody>
          </p:sp>
          <p:sp>
            <p:nvSpPr>
              <p:cNvPr id="255" name="Freeform 11"/>
              <p:cNvSpPr/>
              <p:nvPr/>
            </p:nvSpPr>
            <p:spPr bwMode="auto">
              <a:xfrm>
                <a:off x="1872947"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endParaRPr lang="zh-CN" altLang="en-US" noProof="1">
                  <a:solidFill>
                    <a:prstClr val="white"/>
                  </a:solidFill>
                </a:endParaRPr>
              </a:p>
            </p:txBody>
          </p:sp>
        </p:grpSp>
      </p:grpSp>
      <p:grpSp>
        <p:nvGrpSpPr>
          <p:cNvPr id="22" name="组合 21"/>
          <p:cNvGrpSpPr/>
          <p:nvPr/>
        </p:nvGrpSpPr>
        <p:grpSpPr>
          <a:xfrm>
            <a:off x="3266440" y="3472180"/>
            <a:ext cx="6813550" cy="673100"/>
            <a:chOff x="5144" y="5468"/>
            <a:chExt cx="10730" cy="1060"/>
          </a:xfrm>
        </p:grpSpPr>
        <p:sp>
          <p:nvSpPr>
            <p:cNvPr id="245" name="矩形 244"/>
            <p:cNvSpPr/>
            <p:nvPr/>
          </p:nvSpPr>
          <p:spPr>
            <a:xfrm>
              <a:off x="7788" y="5619"/>
              <a:ext cx="8087" cy="667"/>
            </a:xfrm>
            <a:prstGeom prst="rect">
              <a:avLst/>
            </a:prstGeom>
          </p:spPr>
          <p:txBody>
            <a:bodyPr wrap="square">
              <a:spAutoFit/>
            </a:bodyPr>
            <a:p>
              <a:pPr>
                <a:lnSpc>
                  <a:spcPct val="120000"/>
                </a:lnSpc>
              </a:pPr>
              <a:r>
                <a:rPr lang="zh-CN" altLang="en-US" dirty="0">
                  <a:solidFill>
                    <a:schemeClr val="tx1"/>
                  </a:solidFill>
                  <a:latin typeface="微软雅黑" panose="020B0503020204020204" pitchFamily="34" charset="-122"/>
                  <a:ea typeface="微软雅黑" panose="020B0503020204020204" pitchFamily="34" charset="-122"/>
                  <a:cs typeface="+mn-ea"/>
                  <a:sym typeface="+mn-lt"/>
                </a:rPr>
                <a:t>三大攻坚战为全面建成小康社会奠定坚实基础</a:t>
              </a:r>
              <a:endParaRPr lang="zh-CN" altLang="en-US"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230" name="Freeform 15"/>
            <p:cNvSpPr/>
            <p:nvPr/>
          </p:nvSpPr>
          <p:spPr bwMode="auto">
            <a:xfrm>
              <a:off x="6612" y="5468"/>
              <a:ext cx="598" cy="1060"/>
            </a:xfrm>
            <a:custGeom>
              <a:avLst/>
              <a:gdLst>
                <a:gd name="T0" fmla="*/ 477 w 477"/>
                <a:gd name="T1" fmla="*/ 424 h 850"/>
                <a:gd name="T2" fmla="*/ 284 w 477"/>
                <a:gd name="T3" fmla="*/ 850 h 850"/>
                <a:gd name="T4" fmla="*/ 0 w 477"/>
                <a:gd name="T5" fmla="*/ 850 h 850"/>
                <a:gd name="T6" fmla="*/ 191 w 477"/>
                <a:gd name="T7" fmla="*/ 424 h 850"/>
                <a:gd name="T8" fmla="*/ 0 w 477"/>
                <a:gd name="T9" fmla="*/ 0 h 850"/>
                <a:gd name="T10" fmla="*/ 284 w 477"/>
                <a:gd name="T11" fmla="*/ 0 h 850"/>
                <a:gd name="T12" fmla="*/ 477 w 477"/>
                <a:gd name="T13" fmla="*/ 424 h 850"/>
              </a:gdLst>
              <a:ahLst/>
              <a:cxnLst>
                <a:cxn ang="0">
                  <a:pos x="T0" y="T1"/>
                </a:cxn>
                <a:cxn ang="0">
                  <a:pos x="T2" y="T3"/>
                </a:cxn>
                <a:cxn ang="0">
                  <a:pos x="T4" y="T5"/>
                </a:cxn>
                <a:cxn ang="0">
                  <a:pos x="T6" y="T7"/>
                </a:cxn>
                <a:cxn ang="0">
                  <a:pos x="T8" y="T9"/>
                </a:cxn>
                <a:cxn ang="0">
                  <a:pos x="T10" y="T11"/>
                </a:cxn>
                <a:cxn ang="0">
                  <a:pos x="T12" y="T13"/>
                </a:cxn>
              </a:cxnLst>
              <a:rect l="0" t="0" r="r" b="b"/>
              <a:pathLst>
                <a:path w="477" h="850">
                  <a:moveTo>
                    <a:pt x="477" y="424"/>
                  </a:moveTo>
                  <a:lnTo>
                    <a:pt x="284" y="850"/>
                  </a:lnTo>
                  <a:lnTo>
                    <a:pt x="0" y="850"/>
                  </a:lnTo>
                  <a:lnTo>
                    <a:pt x="191" y="424"/>
                  </a:lnTo>
                  <a:lnTo>
                    <a:pt x="0" y="0"/>
                  </a:lnTo>
                  <a:lnTo>
                    <a:pt x="284" y="0"/>
                  </a:lnTo>
                  <a:lnTo>
                    <a:pt x="477" y="424"/>
                  </a:lnTo>
                  <a:close/>
                </a:path>
              </a:pathLst>
            </a:custGeom>
            <a:solidFill>
              <a:schemeClr val="bg1">
                <a:lumMod val="85000"/>
              </a:schemeClr>
            </a:solidFill>
            <a:ln>
              <a:noFill/>
            </a:ln>
          </p:spPr>
          <p:txBody>
            <a:bodyPr vert="horz" wrap="square" lIns="91440" tIns="45720" rIns="91440" bIns="45720" numCol="1" anchor="t" anchorCtr="0" compatLnSpc="1"/>
            <a:p>
              <a:endParaRPr lang="en-US"/>
            </a:p>
          </p:txBody>
        </p:sp>
        <p:sp>
          <p:nvSpPr>
            <p:cNvPr id="231" name="Freeform 16"/>
            <p:cNvSpPr/>
            <p:nvPr/>
          </p:nvSpPr>
          <p:spPr bwMode="auto">
            <a:xfrm>
              <a:off x="5719" y="5468"/>
              <a:ext cx="1035" cy="1060"/>
            </a:xfrm>
            <a:custGeom>
              <a:avLst/>
              <a:gdLst>
                <a:gd name="T0" fmla="*/ 636 w 828"/>
                <a:gd name="T1" fmla="*/ 850 h 850"/>
                <a:gd name="T2" fmla="*/ 0 w 828"/>
                <a:gd name="T3" fmla="*/ 850 h 850"/>
                <a:gd name="T4" fmla="*/ 1 w 828"/>
                <a:gd name="T5" fmla="*/ 758 h 850"/>
                <a:gd name="T6" fmla="*/ 34 w 828"/>
                <a:gd name="T7" fmla="*/ 756 h 850"/>
                <a:gd name="T8" fmla="*/ 68 w 828"/>
                <a:gd name="T9" fmla="*/ 749 h 850"/>
                <a:gd name="T10" fmla="*/ 100 w 828"/>
                <a:gd name="T11" fmla="*/ 737 h 850"/>
                <a:gd name="T12" fmla="*/ 128 w 828"/>
                <a:gd name="T13" fmla="*/ 717 h 850"/>
                <a:gd name="T14" fmla="*/ 138 w 828"/>
                <a:gd name="T15" fmla="*/ 707 h 850"/>
                <a:gd name="T16" fmla="*/ 155 w 828"/>
                <a:gd name="T17" fmla="*/ 682 h 850"/>
                <a:gd name="T18" fmla="*/ 166 w 828"/>
                <a:gd name="T19" fmla="*/ 655 h 850"/>
                <a:gd name="T20" fmla="*/ 171 w 828"/>
                <a:gd name="T21" fmla="*/ 626 h 850"/>
                <a:gd name="T22" fmla="*/ 173 w 828"/>
                <a:gd name="T23" fmla="*/ 611 h 850"/>
                <a:gd name="T24" fmla="*/ 169 w 828"/>
                <a:gd name="T25" fmla="*/ 579 h 850"/>
                <a:gd name="T26" fmla="*/ 159 w 828"/>
                <a:gd name="T27" fmla="*/ 550 h 850"/>
                <a:gd name="T28" fmla="*/ 144 w 828"/>
                <a:gd name="T29" fmla="*/ 526 h 850"/>
                <a:gd name="T30" fmla="*/ 124 w 828"/>
                <a:gd name="T31" fmla="*/ 505 h 850"/>
                <a:gd name="T32" fmla="*/ 100 w 828"/>
                <a:gd name="T33" fmla="*/ 489 h 850"/>
                <a:gd name="T34" fmla="*/ 71 w 828"/>
                <a:gd name="T35" fmla="*/ 476 h 850"/>
                <a:gd name="T36" fmla="*/ 40 w 828"/>
                <a:gd name="T37" fmla="*/ 466 h 850"/>
                <a:gd name="T38" fmla="*/ 7 w 828"/>
                <a:gd name="T39" fmla="*/ 460 h 850"/>
                <a:gd name="T40" fmla="*/ 9 w 828"/>
                <a:gd name="T41" fmla="*/ 364 h 850"/>
                <a:gd name="T42" fmla="*/ 42 w 828"/>
                <a:gd name="T43" fmla="*/ 353 h 850"/>
                <a:gd name="T44" fmla="*/ 72 w 828"/>
                <a:gd name="T45" fmla="*/ 336 h 850"/>
                <a:gd name="T46" fmla="*/ 98 w 828"/>
                <a:gd name="T47" fmla="*/ 311 h 850"/>
                <a:gd name="T48" fmla="*/ 116 w 828"/>
                <a:gd name="T49" fmla="*/ 280 h 850"/>
                <a:gd name="T50" fmla="*/ 121 w 828"/>
                <a:gd name="T51" fmla="*/ 269 h 850"/>
                <a:gd name="T52" fmla="*/ 128 w 828"/>
                <a:gd name="T53" fmla="*/ 241 h 850"/>
                <a:gd name="T54" fmla="*/ 129 w 828"/>
                <a:gd name="T55" fmla="*/ 212 h 850"/>
                <a:gd name="T56" fmla="*/ 125 w 828"/>
                <a:gd name="T57" fmla="*/ 182 h 850"/>
                <a:gd name="T58" fmla="*/ 114 w 828"/>
                <a:gd name="T59" fmla="*/ 154 h 850"/>
                <a:gd name="T60" fmla="*/ 97 w 828"/>
                <a:gd name="T61" fmla="*/ 129 h 850"/>
                <a:gd name="T62" fmla="*/ 70 w 828"/>
                <a:gd name="T63" fmla="*/ 109 h 850"/>
                <a:gd name="T64" fmla="*/ 36 w 828"/>
                <a:gd name="T65" fmla="*/ 96 h 850"/>
                <a:gd name="T66" fmla="*/ 16 w 828"/>
                <a:gd name="T67" fmla="*/ 0 h 850"/>
                <a:gd name="T68" fmla="*/ 828 w 828"/>
                <a:gd name="T69" fmla="*/ 424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28" h="850">
                  <a:moveTo>
                    <a:pt x="828" y="424"/>
                  </a:moveTo>
                  <a:lnTo>
                    <a:pt x="636" y="850"/>
                  </a:lnTo>
                  <a:lnTo>
                    <a:pt x="0" y="850"/>
                  </a:lnTo>
                  <a:lnTo>
                    <a:pt x="0" y="850"/>
                  </a:lnTo>
                  <a:lnTo>
                    <a:pt x="1" y="758"/>
                  </a:lnTo>
                  <a:lnTo>
                    <a:pt x="1" y="758"/>
                  </a:lnTo>
                  <a:lnTo>
                    <a:pt x="18" y="757"/>
                  </a:lnTo>
                  <a:lnTo>
                    <a:pt x="34" y="756"/>
                  </a:lnTo>
                  <a:lnTo>
                    <a:pt x="52" y="753"/>
                  </a:lnTo>
                  <a:lnTo>
                    <a:pt x="68" y="749"/>
                  </a:lnTo>
                  <a:lnTo>
                    <a:pt x="84" y="744"/>
                  </a:lnTo>
                  <a:lnTo>
                    <a:pt x="100" y="737"/>
                  </a:lnTo>
                  <a:lnTo>
                    <a:pt x="114" y="727"/>
                  </a:lnTo>
                  <a:lnTo>
                    <a:pt x="128" y="717"/>
                  </a:lnTo>
                  <a:lnTo>
                    <a:pt x="128" y="717"/>
                  </a:lnTo>
                  <a:lnTo>
                    <a:pt x="138" y="707"/>
                  </a:lnTo>
                  <a:lnTo>
                    <a:pt x="147" y="694"/>
                  </a:lnTo>
                  <a:lnTo>
                    <a:pt x="155" y="682"/>
                  </a:lnTo>
                  <a:lnTo>
                    <a:pt x="161" y="669"/>
                  </a:lnTo>
                  <a:lnTo>
                    <a:pt x="166" y="655"/>
                  </a:lnTo>
                  <a:lnTo>
                    <a:pt x="169" y="641"/>
                  </a:lnTo>
                  <a:lnTo>
                    <a:pt x="171" y="626"/>
                  </a:lnTo>
                  <a:lnTo>
                    <a:pt x="173" y="611"/>
                  </a:lnTo>
                  <a:lnTo>
                    <a:pt x="173" y="611"/>
                  </a:lnTo>
                  <a:lnTo>
                    <a:pt x="171" y="595"/>
                  </a:lnTo>
                  <a:lnTo>
                    <a:pt x="169" y="579"/>
                  </a:lnTo>
                  <a:lnTo>
                    <a:pt x="165" y="564"/>
                  </a:lnTo>
                  <a:lnTo>
                    <a:pt x="159" y="550"/>
                  </a:lnTo>
                  <a:lnTo>
                    <a:pt x="152" y="537"/>
                  </a:lnTo>
                  <a:lnTo>
                    <a:pt x="144" y="526"/>
                  </a:lnTo>
                  <a:lnTo>
                    <a:pt x="135" y="515"/>
                  </a:lnTo>
                  <a:lnTo>
                    <a:pt x="124" y="505"/>
                  </a:lnTo>
                  <a:lnTo>
                    <a:pt x="113" y="497"/>
                  </a:lnTo>
                  <a:lnTo>
                    <a:pt x="100" y="489"/>
                  </a:lnTo>
                  <a:lnTo>
                    <a:pt x="86" y="482"/>
                  </a:lnTo>
                  <a:lnTo>
                    <a:pt x="71" y="476"/>
                  </a:lnTo>
                  <a:lnTo>
                    <a:pt x="56" y="470"/>
                  </a:lnTo>
                  <a:lnTo>
                    <a:pt x="40" y="466"/>
                  </a:lnTo>
                  <a:lnTo>
                    <a:pt x="24" y="462"/>
                  </a:lnTo>
                  <a:lnTo>
                    <a:pt x="7" y="460"/>
                  </a:lnTo>
                  <a:lnTo>
                    <a:pt x="9" y="364"/>
                  </a:lnTo>
                  <a:lnTo>
                    <a:pt x="9" y="364"/>
                  </a:lnTo>
                  <a:lnTo>
                    <a:pt x="26" y="360"/>
                  </a:lnTo>
                  <a:lnTo>
                    <a:pt x="42" y="353"/>
                  </a:lnTo>
                  <a:lnTo>
                    <a:pt x="59" y="345"/>
                  </a:lnTo>
                  <a:lnTo>
                    <a:pt x="72" y="336"/>
                  </a:lnTo>
                  <a:lnTo>
                    <a:pt x="86" y="324"/>
                  </a:lnTo>
                  <a:lnTo>
                    <a:pt x="98" y="311"/>
                  </a:lnTo>
                  <a:lnTo>
                    <a:pt x="108" y="296"/>
                  </a:lnTo>
                  <a:lnTo>
                    <a:pt x="116" y="280"/>
                  </a:lnTo>
                  <a:lnTo>
                    <a:pt x="116" y="280"/>
                  </a:lnTo>
                  <a:lnTo>
                    <a:pt x="121" y="269"/>
                  </a:lnTo>
                  <a:lnTo>
                    <a:pt x="124" y="255"/>
                  </a:lnTo>
                  <a:lnTo>
                    <a:pt x="128" y="241"/>
                  </a:lnTo>
                  <a:lnTo>
                    <a:pt x="129" y="227"/>
                  </a:lnTo>
                  <a:lnTo>
                    <a:pt x="129" y="212"/>
                  </a:lnTo>
                  <a:lnTo>
                    <a:pt x="128" y="197"/>
                  </a:lnTo>
                  <a:lnTo>
                    <a:pt x="125" y="182"/>
                  </a:lnTo>
                  <a:lnTo>
                    <a:pt x="121" y="169"/>
                  </a:lnTo>
                  <a:lnTo>
                    <a:pt x="114" y="154"/>
                  </a:lnTo>
                  <a:lnTo>
                    <a:pt x="107" y="141"/>
                  </a:lnTo>
                  <a:lnTo>
                    <a:pt x="97" y="129"/>
                  </a:lnTo>
                  <a:lnTo>
                    <a:pt x="85" y="118"/>
                  </a:lnTo>
                  <a:lnTo>
                    <a:pt x="70" y="109"/>
                  </a:lnTo>
                  <a:lnTo>
                    <a:pt x="54" y="102"/>
                  </a:lnTo>
                  <a:lnTo>
                    <a:pt x="36" y="96"/>
                  </a:lnTo>
                  <a:lnTo>
                    <a:pt x="14" y="91"/>
                  </a:lnTo>
                  <a:lnTo>
                    <a:pt x="16" y="0"/>
                  </a:lnTo>
                  <a:lnTo>
                    <a:pt x="636" y="0"/>
                  </a:lnTo>
                  <a:lnTo>
                    <a:pt x="828" y="424"/>
                  </a:lnTo>
                  <a:close/>
                </a:path>
              </a:pathLst>
            </a:custGeom>
            <a:solidFill>
              <a:schemeClr val="bg1">
                <a:lumMod val="85000"/>
              </a:schemeClr>
            </a:solidFill>
            <a:ln>
              <a:noFill/>
            </a:ln>
          </p:spPr>
          <p:txBody>
            <a:bodyPr vert="horz" wrap="square" lIns="91440" tIns="45720" rIns="91440" bIns="45720" numCol="1" anchor="t" anchorCtr="0" compatLnSpc="1"/>
            <a:p>
              <a:endParaRPr lang="en-US"/>
            </a:p>
          </p:txBody>
        </p:sp>
        <p:sp>
          <p:nvSpPr>
            <p:cNvPr id="236" name="Freeform 34"/>
            <p:cNvSpPr/>
            <p:nvPr/>
          </p:nvSpPr>
          <p:spPr bwMode="auto">
            <a:xfrm>
              <a:off x="7067" y="5468"/>
              <a:ext cx="598" cy="1060"/>
            </a:xfrm>
            <a:custGeom>
              <a:avLst/>
              <a:gdLst>
                <a:gd name="T0" fmla="*/ 477 w 477"/>
                <a:gd name="T1" fmla="*/ 424 h 850"/>
                <a:gd name="T2" fmla="*/ 284 w 477"/>
                <a:gd name="T3" fmla="*/ 850 h 850"/>
                <a:gd name="T4" fmla="*/ 0 w 477"/>
                <a:gd name="T5" fmla="*/ 850 h 850"/>
                <a:gd name="T6" fmla="*/ 192 w 477"/>
                <a:gd name="T7" fmla="*/ 424 h 850"/>
                <a:gd name="T8" fmla="*/ 0 w 477"/>
                <a:gd name="T9" fmla="*/ 0 h 850"/>
                <a:gd name="T10" fmla="*/ 284 w 477"/>
                <a:gd name="T11" fmla="*/ 0 h 850"/>
                <a:gd name="T12" fmla="*/ 477 w 477"/>
                <a:gd name="T13" fmla="*/ 424 h 850"/>
              </a:gdLst>
              <a:ahLst/>
              <a:cxnLst>
                <a:cxn ang="0">
                  <a:pos x="T0" y="T1"/>
                </a:cxn>
                <a:cxn ang="0">
                  <a:pos x="T2" y="T3"/>
                </a:cxn>
                <a:cxn ang="0">
                  <a:pos x="T4" y="T5"/>
                </a:cxn>
                <a:cxn ang="0">
                  <a:pos x="T6" y="T7"/>
                </a:cxn>
                <a:cxn ang="0">
                  <a:pos x="T8" y="T9"/>
                </a:cxn>
                <a:cxn ang="0">
                  <a:pos x="T10" y="T11"/>
                </a:cxn>
                <a:cxn ang="0">
                  <a:pos x="T12" y="T13"/>
                </a:cxn>
              </a:cxnLst>
              <a:rect l="0" t="0" r="r" b="b"/>
              <a:pathLst>
                <a:path w="477" h="850">
                  <a:moveTo>
                    <a:pt x="477" y="424"/>
                  </a:moveTo>
                  <a:lnTo>
                    <a:pt x="284" y="850"/>
                  </a:lnTo>
                  <a:lnTo>
                    <a:pt x="0" y="850"/>
                  </a:lnTo>
                  <a:lnTo>
                    <a:pt x="192" y="424"/>
                  </a:lnTo>
                  <a:lnTo>
                    <a:pt x="0" y="0"/>
                  </a:lnTo>
                  <a:lnTo>
                    <a:pt x="284" y="0"/>
                  </a:lnTo>
                  <a:lnTo>
                    <a:pt x="477" y="424"/>
                  </a:lnTo>
                  <a:close/>
                </a:path>
              </a:pathLst>
            </a:custGeom>
            <a:solidFill>
              <a:schemeClr val="bg1">
                <a:lumMod val="85000"/>
              </a:schemeClr>
            </a:solidFill>
            <a:ln>
              <a:noFill/>
            </a:ln>
          </p:spPr>
          <p:txBody>
            <a:bodyPr vert="horz" wrap="square" lIns="91440" tIns="45720" rIns="91440" bIns="45720" numCol="1" anchor="t" anchorCtr="0" compatLnSpc="1"/>
            <a:p>
              <a:endParaRPr lang="en-US"/>
            </a:p>
          </p:txBody>
        </p:sp>
        <p:grpSp>
          <p:nvGrpSpPr>
            <p:cNvPr id="43" name="Group 52"/>
            <p:cNvGrpSpPr/>
            <p:nvPr/>
          </p:nvGrpSpPr>
          <p:grpSpPr>
            <a:xfrm>
              <a:off x="5144" y="5509"/>
              <a:ext cx="931" cy="941"/>
              <a:chOff x="13473113" y="344488"/>
              <a:chExt cx="311150" cy="314325"/>
            </a:xfrm>
          </p:grpSpPr>
          <p:sp>
            <p:nvSpPr>
              <p:cNvPr id="44" name="Oval 40"/>
              <p:cNvSpPr>
                <a:spLocks noChangeArrowheads="1"/>
              </p:cNvSpPr>
              <p:nvPr/>
            </p:nvSpPr>
            <p:spPr bwMode="auto">
              <a:xfrm>
                <a:off x="13473113" y="344488"/>
                <a:ext cx="311150" cy="314325"/>
              </a:xfrm>
              <a:prstGeom prst="ellipse">
                <a:avLst/>
              </a:prstGeom>
              <a:noFill/>
              <a:ln w="19050" cap="flat">
                <a:solidFill>
                  <a:srgbClr val="FF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5" name="Freeform 41"/>
              <p:cNvSpPr/>
              <p:nvPr/>
            </p:nvSpPr>
            <p:spPr bwMode="auto">
              <a:xfrm>
                <a:off x="13628688" y="369888"/>
                <a:ext cx="130175" cy="131763"/>
              </a:xfrm>
              <a:custGeom>
                <a:avLst/>
                <a:gdLst>
                  <a:gd name="T0" fmla="*/ 0 w 104"/>
                  <a:gd name="T1" fmla="*/ 0 h 104"/>
                  <a:gd name="T2" fmla="*/ 104 w 104"/>
                  <a:gd name="T3" fmla="*/ 104 h 104"/>
                </a:gdLst>
                <a:ahLst/>
                <a:cxnLst>
                  <a:cxn ang="0">
                    <a:pos x="T0" y="T1"/>
                  </a:cxn>
                  <a:cxn ang="0">
                    <a:pos x="T2" y="T3"/>
                  </a:cxn>
                </a:cxnLst>
                <a:rect l="0" t="0" r="r" b="b"/>
                <a:pathLst>
                  <a:path w="104" h="104">
                    <a:moveTo>
                      <a:pt x="0" y="0"/>
                    </a:moveTo>
                    <a:cubicBezTo>
                      <a:pt x="57" y="0"/>
                      <a:pt x="104" y="46"/>
                      <a:pt x="104" y="104"/>
                    </a:cubicBezTo>
                  </a:path>
                </a:pathLst>
              </a:custGeom>
              <a:noFill/>
              <a:ln w="19050" cap="flat">
                <a:solidFill>
                  <a:srgbClr val="FF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6" name="Freeform 42"/>
              <p:cNvSpPr/>
              <p:nvPr/>
            </p:nvSpPr>
            <p:spPr bwMode="auto">
              <a:xfrm>
                <a:off x="13498513" y="501650"/>
                <a:ext cx="130175" cy="131763"/>
              </a:xfrm>
              <a:custGeom>
                <a:avLst/>
                <a:gdLst>
                  <a:gd name="T0" fmla="*/ 104 w 104"/>
                  <a:gd name="T1" fmla="*/ 104 h 104"/>
                  <a:gd name="T2" fmla="*/ 0 w 104"/>
                  <a:gd name="T3" fmla="*/ 0 h 104"/>
                </a:gdLst>
                <a:ahLst/>
                <a:cxnLst>
                  <a:cxn ang="0">
                    <a:pos x="T0" y="T1"/>
                  </a:cxn>
                  <a:cxn ang="0">
                    <a:pos x="T2" y="T3"/>
                  </a:cxn>
                </a:cxnLst>
                <a:rect l="0" t="0" r="r" b="b"/>
                <a:pathLst>
                  <a:path w="104" h="104">
                    <a:moveTo>
                      <a:pt x="104" y="104"/>
                    </a:moveTo>
                    <a:cubicBezTo>
                      <a:pt x="47" y="104"/>
                      <a:pt x="0" y="57"/>
                      <a:pt x="0" y="0"/>
                    </a:cubicBezTo>
                  </a:path>
                </a:pathLst>
              </a:custGeom>
              <a:noFill/>
              <a:ln w="19050" cap="flat">
                <a:solidFill>
                  <a:srgbClr val="FF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
                <a:endParaRPr 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7" name="Freeform 43"/>
              <p:cNvSpPr/>
              <p:nvPr/>
            </p:nvSpPr>
            <p:spPr bwMode="auto">
              <a:xfrm>
                <a:off x="13564436" y="442168"/>
                <a:ext cx="128588" cy="101600"/>
              </a:xfrm>
              <a:custGeom>
                <a:avLst/>
                <a:gdLst>
                  <a:gd name="T0" fmla="*/ 100 w 102"/>
                  <a:gd name="T1" fmla="*/ 16 h 81"/>
                  <a:gd name="T2" fmla="*/ 86 w 102"/>
                  <a:gd name="T3" fmla="*/ 2 h 81"/>
                  <a:gd name="T4" fmla="*/ 79 w 102"/>
                  <a:gd name="T5" fmla="*/ 2 h 81"/>
                  <a:gd name="T6" fmla="*/ 41 w 102"/>
                  <a:gd name="T7" fmla="*/ 40 h 81"/>
                  <a:gd name="T8" fmla="*/ 23 w 102"/>
                  <a:gd name="T9" fmla="*/ 23 h 81"/>
                  <a:gd name="T10" fmla="*/ 16 w 102"/>
                  <a:gd name="T11" fmla="*/ 23 h 81"/>
                  <a:gd name="T12" fmla="*/ 2 w 102"/>
                  <a:gd name="T13" fmla="*/ 37 h 81"/>
                  <a:gd name="T14" fmla="*/ 2 w 102"/>
                  <a:gd name="T15" fmla="*/ 44 h 81"/>
                  <a:gd name="T16" fmla="*/ 37 w 102"/>
                  <a:gd name="T17" fmla="*/ 79 h 81"/>
                  <a:gd name="T18" fmla="*/ 44 w 102"/>
                  <a:gd name="T19" fmla="*/ 79 h 81"/>
                  <a:gd name="T20" fmla="*/ 100 w 102"/>
                  <a:gd name="T21" fmla="*/ 23 h 81"/>
                  <a:gd name="T22" fmla="*/ 100 w 102"/>
                  <a:gd name="T23" fmla="*/ 1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81">
                    <a:moveTo>
                      <a:pt x="100" y="16"/>
                    </a:moveTo>
                    <a:cubicBezTo>
                      <a:pt x="86" y="2"/>
                      <a:pt x="86" y="2"/>
                      <a:pt x="86" y="2"/>
                    </a:cubicBezTo>
                    <a:cubicBezTo>
                      <a:pt x="84" y="0"/>
                      <a:pt x="81" y="0"/>
                      <a:pt x="79" y="2"/>
                    </a:cubicBezTo>
                    <a:cubicBezTo>
                      <a:pt x="41" y="40"/>
                      <a:pt x="41" y="40"/>
                      <a:pt x="41" y="40"/>
                    </a:cubicBezTo>
                    <a:cubicBezTo>
                      <a:pt x="23" y="23"/>
                      <a:pt x="23" y="23"/>
                      <a:pt x="23" y="23"/>
                    </a:cubicBezTo>
                    <a:cubicBezTo>
                      <a:pt x="21" y="21"/>
                      <a:pt x="18" y="21"/>
                      <a:pt x="16" y="23"/>
                    </a:cubicBezTo>
                    <a:cubicBezTo>
                      <a:pt x="2" y="37"/>
                      <a:pt x="2" y="37"/>
                      <a:pt x="2" y="37"/>
                    </a:cubicBezTo>
                    <a:cubicBezTo>
                      <a:pt x="0" y="39"/>
                      <a:pt x="0" y="42"/>
                      <a:pt x="2" y="44"/>
                    </a:cubicBezTo>
                    <a:cubicBezTo>
                      <a:pt x="37" y="79"/>
                      <a:pt x="37" y="79"/>
                      <a:pt x="37" y="79"/>
                    </a:cubicBezTo>
                    <a:cubicBezTo>
                      <a:pt x="39" y="81"/>
                      <a:pt x="42" y="81"/>
                      <a:pt x="44" y="79"/>
                    </a:cubicBezTo>
                    <a:cubicBezTo>
                      <a:pt x="100" y="23"/>
                      <a:pt x="100" y="23"/>
                      <a:pt x="100" y="23"/>
                    </a:cubicBezTo>
                    <a:cubicBezTo>
                      <a:pt x="102" y="21"/>
                      <a:pt x="102" y="18"/>
                      <a:pt x="100" y="16"/>
                    </a:cubicBezTo>
                    <a:close/>
                  </a:path>
                </a:pathLst>
              </a:custGeom>
              <a:noFill/>
              <a:ln w="19050" cap="flat">
                <a:solidFill>
                  <a:srgbClr val="FF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0-#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0-#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矩形 12"/>
          <p:cNvSpPr/>
          <p:nvPr/>
        </p:nvSpPr>
        <p:spPr>
          <a:xfrm>
            <a:off x="-5715" y="188595"/>
            <a:ext cx="12195175" cy="610235"/>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856865" y="3862070"/>
            <a:ext cx="7601585" cy="755650"/>
            <a:chOff x="4499" y="6082"/>
            <a:chExt cx="11971" cy="1190"/>
          </a:xfrm>
        </p:grpSpPr>
        <p:sp>
          <p:nvSpPr>
            <p:cNvPr id="242" name="矩形 241"/>
            <p:cNvSpPr/>
            <p:nvPr/>
          </p:nvSpPr>
          <p:spPr>
            <a:xfrm>
              <a:off x="6994" y="6082"/>
              <a:ext cx="9477" cy="1190"/>
            </a:xfrm>
            <a:prstGeom prst="rect">
              <a:avLst/>
            </a:prstGeom>
          </p:spPr>
          <p:txBody>
            <a:bodyPr wrap="square">
              <a:spAutoFit/>
            </a:bodyPr>
            <a:p>
              <a:pPr>
                <a:lnSpc>
                  <a:spcPct val="120000"/>
                </a:lnSpc>
              </a:pP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在大战大考中自加压力、经受考验，有效发挥首都政治“护城河”的重要作用</a:t>
              </a:r>
              <a:endPar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nvGrpSpPr>
            <p:cNvPr id="14" name="组合 13"/>
            <p:cNvGrpSpPr/>
            <p:nvPr/>
          </p:nvGrpSpPr>
          <p:grpSpPr>
            <a:xfrm>
              <a:off x="4499" y="6145"/>
              <a:ext cx="2465" cy="1062"/>
              <a:chOff x="4499" y="4902"/>
              <a:chExt cx="2465" cy="1062"/>
            </a:xfrm>
          </p:grpSpPr>
          <p:sp>
            <p:nvSpPr>
              <p:cNvPr id="213" name="Freeform 9"/>
              <p:cNvSpPr/>
              <p:nvPr/>
            </p:nvSpPr>
            <p:spPr bwMode="auto">
              <a:xfrm>
                <a:off x="5915" y="4902"/>
                <a:ext cx="595" cy="1063"/>
              </a:xfrm>
              <a:custGeom>
                <a:avLst/>
                <a:gdLst>
                  <a:gd name="T0" fmla="*/ 477 w 477"/>
                  <a:gd name="T1" fmla="*/ 425 h 849"/>
                  <a:gd name="T2" fmla="*/ 285 w 477"/>
                  <a:gd name="T3" fmla="*/ 849 h 849"/>
                  <a:gd name="T4" fmla="*/ 0 w 477"/>
                  <a:gd name="T5" fmla="*/ 849 h 849"/>
                  <a:gd name="T6" fmla="*/ 193 w 477"/>
                  <a:gd name="T7" fmla="*/ 425 h 849"/>
                  <a:gd name="T8" fmla="*/ 0 w 477"/>
                  <a:gd name="T9" fmla="*/ 0 h 849"/>
                  <a:gd name="T10" fmla="*/ 285 w 477"/>
                  <a:gd name="T11" fmla="*/ 0 h 849"/>
                  <a:gd name="T12" fmla="*/ 477 w 477"/>
                  <a:gd name="T13" fmla="*/ 425 h 849"/>
                </a:gdLst>
                <a:ahLst/>
                <a:cxnLst>
                  <a:cxn ang="0">
                    <a:pos x="T0" y="T1"/>
                  </a:cxn>
                  <a:cxn ang="0">
                    <a:pos x="T2" y="T3"/>
                  </a:cxn>
                  <a:cxn ang="0">
                    <a:pos x="T4" y="T5"/>
                  </a:cxn>
                  <a:cxn ang="0">
                    <a:pos x="T6" y="T7"/>
                  </a:cxn>
                  <a:cxn ang="0">
                    <a:pos x="T8" y="T9"/>
                  </a:cxn>
                  <a:cxn ang="0">
                    <a:pos x="T10" y="T11"/>
                  </a:cxn>
                  <a:cxn ang="0">
                    <a:pos x="T12" y="T13"/>
                  </a:cxn>
                </a:cxnLst>
                <a:rect l="0" t="0" r="r" b="b"/>
                <a:pathLst>
                  <a:path w="477" h="849">
                    <a:moveTo>
                      <a:pt x="477" y="425"/>
                    </a:moveTo>
                    <a:lnTo>
                      <a:pt x="285" y="849"/>
                    </a:lnTo>
                    <a:lnTo>
                      <a:pt x="0" y="849"/>
                    </a:lnTo>
                    <a:lnTo>
                      <a:pt x="193" y="425"/>
                    </a:lnTo>
                    <a:lnTo>
                      <a:pt x="0" y="0"/>
                    </a:lnTo>
                    <a:lnTo>
                      <a:pt x="285" y="0"/>
                    </a:lnTo>
                    <a:lnTo>
                      <a:pt x="477" y="425"/>
                    </a:lnTo>
                    <a:close/>
                  </a:path>
                </a:pathLst>
              </a:custGeom>
              <a:solidFill>
                <a:schemeClr val="bg1">
                  <a:lumMod val="85000"/>
                </a:schemeClr>
              </a:solidFill>
              <a:ln>
                <a:noFill/>
              </a:ln>
            </p:spPr>
            <p:txBody>
              <a:bodyPr vert="horz" wrap="square" lIns="91440" tIns="45720" rIns="91440" bIns="45720" numCol="1" anchor="t" anchorCtr="0" compatLnSpc="1"/>
              <a:p>
                <a:endParaRPr lang="en-US"/>
              </a:p>
            </p:txBody>
          </p:sp>
          <p:sp>
            <p:nvSpPr>
              <p:cNvPr id="214" name="Freeform 10"/>
              <p:cNvSpPr/>
              <p:nvPr/>
            </p:nvSpPr>
            <p:spPr bwMode="auto">
              <a:xfrm>
                <a:off x="4822" y="4902"/>
                <a:ext cx="1233" cy="1063"/>
              </a:xfrm>
              <a:custGeom>
                <a:avLst/>
                <a:gdLst>
                  <a:gd name="T0" fmla="*/ 985 w 985"/>
                  <a:gd name="T1" fmla="*/ 424 h 849"/>
                  <a:gd name="T2" fmla="*/ 793 w 985"/>
                  <a:gd name="T3" fmla="*/ 849 h 849"/>
                  <a:gd name="T4" fmla="*/ 0 w 985"/>
                  <a:gd name="T5" fmla="*/ 849 h 849"/>
                  <a:gd name="T6" fmla="*/ 0 w 985"/>
                  <a:gd name="T7" fmla="*/ 849 h 849"/>
                  <a:gd name="T8" fmla="*/ 64 w 985"/>
                  <a:gd name="T9" fmla="*/ 604 h 849"/>
                  <a:gd name="T10" fmla="*/ 64 w 985"/>
                  <a:gd name="T11" fmla="*/ 604 h 849"/>
                  <a:gd name="T12" fmla="*/ 101 w 985"/>
                  <a:gd name="T13" fmla="*/ 567 h 849"/>
                  <a:gd name="T14" fmla="*/ 137 w 985"/>
                  <a:gd name="T15" fmla="*/ 530 h 849"/>
                  <a:gd name="T16" fmla="*/ 170 w 985"/>
                  <a:gd name="T17" fmla="*/ 491 h 849"/>
                  <a:gd name="T18" fmla="*/ 186 w 985"/>
                  <a:gd name="T19" fmla="*/ 471 h 849"/>
                  <a:gd name="T20" fmla="*/ 201 w 985"/>
                  <a:gd name="T21" fmla="*/ 452 h 849"/>
                  <a:gd name="T22" fmla="*/ 201 w 985"/>
                  <a:gd name="T23" fmla="*/ 452 h 849"/>
                  <a:gd name="T24" fmla="*/ 214 w 985"/>
                  <a:gd name="T25" fmla="*/ 434 h 849"/>
                  <a:gd name="T26" fmla="*/ 226 w 985"/>
                  <a:gd name="T27" fmla="*/ 416 h 849"/>
                  <a:gd name="T28" fmla="*/ 238 w 985"/>
                  <a:gd name="T29" fmla="*/ 397 h 849"/>
                  <a:gd name="T30" fmla="*/ 249 w 985"/>
                  <a:gd name="T31" fmla="*/ 377 h 849"/>
                  <a:gd name="T32" fmla="*/ 260 w 985"/>
                  <a:gd name="T33" fmla="*/ 357 h 849"/>
                  <a:gd name="T34" fmla="*/ 268 w 985"/>
                  <a:gd name="T35" fmla="*/ 336 h 849"/>
                  <a:gd name="T36" fmla="*/ 276 w 985"/>
                  <a:gd name="T37" fmla="*/ 316 h 849"/>
                  <a:gd name="T38" fmla="*/ 281 w 985"/>
                  <a:gd name="T39" fmla="*/ 295 h 849"/>
                  <a:gd name="T40" fmla="*/ 281 w 985"/>
                  <a:gd name="T41" fmla="*/ 295 h 849"/>
                  <a:gd name="T42" fmla="*/ 285 w 985"/>
                  <a:gd name="T43" fmla="*/ 265 h 849"/>
                  <a:gd name="T44" fmla="*/ 286 w 985"/>
                  <a:gd name="T45" fmla="*/ 250 h 849"/>
                  <a:gd name="T46" fmla="*/ 286 w 985"/>
                  <a:gd name="T47" fmla="*/ 236 h 849"/>
                  <a:gd name="T48" fmla="*/ 286 w 985"/>
                  <a:gd name="T49" fmla="*/ 236 h 849"/>
                  <a:gd name="T50" fmla="*/ 286 w 985"/>
                  <a:gd name="T51" fmla="*/ 225 h 849"/>
                  <a:gd name="T52" fmla="*/ 285 w 985"/>
                  <a:gd name="T53" fmla="*/ 214 h 849"/>
                  <a:gd name="T54" fmla="*/ 283 w 985"/>
                  <a:gd name="T55" fmla="*/ 203 h 849"/>
                  <a:gd name="T56" fmla="*/ 281 w 985"/>
                  <a:gd name="T57" fmla="*/ 192 h 849"/>
                  <a:gd name="T58" fmla="*/ 277 w 985"/>
                  <a:gd name="T59" fmla="*/ 183 h 849"/>
                  <a:gd name="T60" fmla="*/ 274 w 985"/>
                  <a:gd name="T61" fmla="*/ 174 h 849"/>
                  <a:gd name="T62" fmla="*/ 268 w 985"/>
                  <a:gd name="T63" fmla="*/ 165 h 849"/>
                  <a:gd name="T64" fmla="*/ 263 w 985"/>
                  <a:gd name="T65" fmla="*/ 156 h 849"/>
                  <a:gd name="T66" fmla="*/ 256 w 985"/>
                  <a:gd name="T67" fmla="*/ 147 h 849"/>
                  <a:gd name="T68" fmla="*/ 251 w 985"/>
                  <a:gd name="T69" fmla="*/ 139 h 849"/>
                  <a:gd name="T70" fmla="*/ 243 w 985"/>
                  <a:gd name="T71" fmla="*/ 132 h 849"/>
                  <a:gd name="T72" fmla="*/ 235 w 985"/>
                  <a:gd name="T73" fmla="*/ 126 h 849"/>
                  <a:gd name="T74" fmla="*/ 225 w 985"/>
                  <a:gd name="T75" fmla="*/ 120 h 849"/>
                  <a:gd name="T76" fmla="*/ 216 w 985"/>
                  <a:gd name="T77" fmla="*/ 114 h 849"/>
                  <a:gd name="T78" fmla="*/ 207 w 985"/>
                  <a:gd name="T79" fmla="*/ 109 h 849"/>
                  <a:gd name="T80" fmla="*/ 195 w 985"/>
                  <a:gd name="T81" fmla="*/ 106 h 849"/>
                  <a:gd name="T82" fmla="*/ 195 w 985"/>
                  <a:gd name="T83" fmla="*/ 106 h 849"/>
                  <a:gd name="T84" fmla="*/ 200 w 985"/>
                  <a:gd name="T85" fmla="*/ 86 h 849"/>
                  <a:gd name="T86" fmla="*/ 202 w 985"/>
                  <a:gd name="T87" fmla="*/ 69 h 849"/>
                  <a:gd name="T88" fmla="*/ 202 w 985"/>
                  <a:gd name="T89" fmla="*/ 55 h 849"/>
                  <a:gd name="T90" fmla="*/ 201 w 985"/>
                  <a:gd name="T91" fmla="*/ 43 h 849"/>
                  <a:gd name="T92" fmla="*/ 199 w 985"/>
                  <a:gd name="T93" fmla="*/ 33 h 849"/>
                  <a:gd name="T94" fmla="*/ 194 w 985"/>
                  <a:gd name="T95" fmla="*/ 25 h 849"/>
                  <a:gd name="T96" fmla="*/ 190 w 985"/>
                  <a:gd name="T97" fmla="*/ 18 h 849"/>
                  <a:gd name="T98" fmla="*/ 184 w 985"/>
                  <a:gd name="T99" fmla="*/ 14 h 849"/>
                  <a:gd name="T100" fmla="*/ 178 w 985"/>
                  <a:gd name="T101" fmla="*/ 10 h 849"/>
                  <a:gd name="T102" fmla="*/ 172 w 985"/>
                  <a:gd name="T103" fmla="*/ 7 h 849"/>
                  <a:gd name="T104" fmla="*/ 162 w 985"/>
                  <a:gd name="T105" fmla="*/ 5 h 849"/>
                  <a:gd name="T106" fmla="*/ 154 w 985"/>
                  <a:gd name="T107" fmla="*/ 2 h 849"/>
                  <a:gd name="T108" fmla="*/ 152 w 985"/>
                  <a:gd name="T109" fmla="*/ 1 h 849"/>
                  <a:gd name="T110" fmla="*/ 152 w 985"/>
                  <a:gd name="T111" fmla="*/ 0 h 849"/>
                  <a:gd name="T112" fmla="*/ 793 w 985"/>
                  <a:gd name="T113" fmla="*/ 0 h 849"/>
                  <a:gd name="T114" fmla="*/ 985 w 985"/>
                  <a:gd name="T115" fmla="*/ 424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5" h="849">
                    <a:moveTo>
                      <a:pt x="985" y="424"/>
                    </a:moveTo>
                    <a:lnTo>
                      <a:pt x="793" y="849"/>
                    </a:lnTo>
                    <a:lnTo>
                      <a:pt x="0" y="849"/>
                    </a:lnTo>
                    <a:lnTo>
                      <a:pt x="0" y="849"/>
                    </a:lnTo>
                    <a:lnTo>
                      <a:pt x="64" y="604"/>
                    </a:lnTo>
                    <a:lnTo>
                      <a:pt x="64" y="604"/>
                    </a:lnTo>
                    <a:lnTo>
                      <a:pt x="101" y="567"/>
                    </a:lnTo>
                    <a:lnTo>
                      <a:pt x="137" y="530"/>
                    </a:lnTo>
                    <a:lnTo>
                      <a:pt x="170" y="491"/>
                    </a:lnTo>
                    <a:lnTo>
                      <a:pt x="186" y="471"/>
                    </a:lnTo>
                    <a:lnTo>
                      <a:pt x="201" y="452"/>
                    </a:lnTo>
                    <a:lnTo>
                      <a:pt x="201" y="452"/>
                    </a:lnTo>
                    <a:lnTo>
                      <a:pt x="214" y="434"/>
                    </a:lnTo>
                    <a:lnTo>
                      <a:pt x="226" y="416"/>
                    </a:lnTo>
                    <a:lnTo>
                      <a:pt x="238" y="397"/>
                    </a:lnTo>
                    <a:lnTo>
                      <a:pt x="249" y="377"/>
                    </a:lnTo>
                    <a:lnTo>
                      <a:pt x="260" y="357"/>
                    </a:lnTo>
                    <a:lnTo>
                      <a:pt x="268" y="336"/>
                    </a:lnTo>
                    <a:lnTo>
                      <a:pt x="276" y="316"/>
                    </a:lnTo>
                    <a:lnTo>
                      <a:pt x="281" y="295"/>
                    </a:lnTo>
                    <a:lnTo>
                      <a:pt x="281" y="295"/>
                    </a:lnTo>
                    <a:lnTo>
                      <a:pt x="285" y="265"/>
                    </a:lnTo>
                    <a:lnTo>
                      <a:pt x="286" y="250"/>
                    </a:lnTo>
                    <a:lnTo>
                      <a:pt x="286" y="236"/>
                    </a:lnTo>
                    <a:lnTo>
                      <a:pt x="286" y="236"/>
                    </a:lnTo>
                    <a:lnTo>
                      <a:pt x="286" y="225"/>
                    </a:lnTo>
                    <a:lnTo>
                      <a:pt x="285" y="214"/>
                    </a:lnTo>
                    <a:lnTo>
                      <a:pt x="283" y="203"/>
                    </a:lnTo>
                    <a:lnTo>
                      <a:pt x="281" y="192"/>
                    </a:lnTo>
                    <a:lnTo>
                      <a:pt x="277" y="183"/>
                    </a:lnTo>
                    <a:lnTo>
                      <a:pt x="274" y="174"/>
                    </a:lnTo>
                    <a:lnTo>
                      <a:pt x="268" y="165"/>
                    </a:lnTo>
                    <a:lnTo>
                      <a:pt x="263" y="156"/>
                    </a:lnTo>
                    <a:lnTo>
                      <a:pt x="256" y="147"/>
                    </a:lnTo>
                    <a:lnTo>
                      <a:pt x="251" y="139"/>
                    </a:lnTo>
                    <a:lnTo>
                      <a:pt x="243" y="132"/>
                    </a:lnTo>
                    <a:lnTo>
                      <a:pt x="235" y="126"/>
                    </a:lnTo>
                    <a:lnTo>
                      <a:pt x="225" y="120"/>
                    </a:lnTo>
                    <a:lnTo>
                      <a:pt x="216" y="114"/>
                    </a:lnTo>
                    <a:lnTo>
                      <a:pt x="207" y="109"/>
                    </a:lnTo>
                    <a:lnTo>
                      <a:pt x="195" y="106"/>
                    </a:lnTo>
                    <a:lnTo>
                      <a:pt x="195" y="106"/>
                    </a:lnTo>
                    <a:lnTo>
                      <a:pt x="200" y="86"/>
                    </a:lnTo>
                    <a:lnTo>
                      <a:pt x="202" y="69"/>
                    </a:lnTo>
                    <a:lnTo>
                      <a:pt x="202" y="55"/>
                    </a:lnTo>
                    <a:lnTo>
                      <a:pt x="201" y="43"/>
                    </a:lnTo>
                    <a:lnTo>
                      <a:pt x="199" y="33"/>
                    </a:lnTo>
                    <a:lnTo>
                      <a:pt x="194" y="25"/>
                    </a:lnTo>
                    <a:lnTo>
                      <a:pt x="190" y="18"/>
                    </a:lnTo>
                    <a:lnTo>
                      <a:pt x="184" y="14"/>
                    </a:lnTo>
                    <a:lnTo>
                      <a:pt x="178" y="10"/>
                    </a:lnTo>
                    <a:lnTo>
                      <a:pt x="172" y="7"/>
                    </a:lnTo>
                    <a:lnTo>
                      <a:pt x="162" y="5"/>
                    </a:lnTo>
                    <a:lnTo>
                      <a:pt x="154" y="2"/>
                    </a:lnTo>
                    <a:lnTo>
                      <a:pt x="152" y="1"/>
                    </a:lnTo>
                    <a:lnTo>
                      <a:pt x="152" y="0"/>
                    </a:lnTo>
                    <a:lnTo>
                      <a:pt x="793" y="0"/>
                    </a:lnTo>
                    <a:lnTo>
                      <a:pt x="985" y="424"/>
                    </a:lnTo>
                    <a:close/>
                  </a:path>
                </a:pathLst>
              </a:custGeom>
              <a:solidFill>
                <a:schemeClr val="bg1">
                  <a:lumMod val="85000"/>
                </a:schemeClr>
              </a:solidFill>
              <a:ln>
                <a:noFill/>
              </a:ln>
            </p:spPr>
            <p:txBody>
              <a:bodyPr vert="horz" wrap="square" lIns="91440" tIns="45720" rIns="91440" bIns="45720" numCol="1" anchor="t" anchorCtr="0" compatLnSpc="1"/>
              <a:p>
                <a:endParaRPr lang="en-US"/>
              </a:p>
            </p:txBody>
          </p:sp>
          <p:sp>
            <p:nvSpPr>
              <p:cNvPr id="222" name="Freeform 32"/>
              <p:cNvSpPr/>
              <p:nvPr/>
            </p:nvSpPr>
            <p:spPr bwMode="auto">
              <a:xfrm>
                <a:off x="6370" y="4902"/>
                <a:ext cx="595" cy="1063"/>
              </a:xfrm>
              <a:custGeom>
                <a:avLst/>
                <a:gdLst>
                  <a:gd name="T0" fmla="*/ 477 w 477"/>
                  <a:gd name="T1" fmla="*/ 425 h 849"/>
                  <a:gd name="T2" fmla="*/ 285 w 477"/>
                  <a:gd name="T3" fmla="*/ 849 h 849"/>
                  <a:gd name="T4" fmla="*/ 0 w 477"/>
                  <a:gd name="T5" fmla="*/ 849 h 849"/>
                  <a:gd name="T6" fmla="*/ 193 w 477"/>
                  <a:gd name="T7" fmla="*/ 425 h 849"/>
                  <a:gd name="T8" fmla="*/ 0 w 477"/>
                  <a:gd name="T9" fmla="*/ 0 h 849"/>
                  <a:gd name="T10" fmla="*/ 285 w 477"/>
                  <a:gd name="T11" fmla="*/ 0 h 849"/>
                  <a:gd name="T12" fmla="*/ 477 w 477"/>
                  <a:gd name="T13" fmla="*/ 425 h 849"/>
                </a:gdLst>
                <a:ahLst/>
                <a:cxnLst>
                  <a:cxn ang="0">
                    <a:pos x="T0" y="T1"/>
                  </a:cxn>
                  <a:cxn ang="0">
                    <a:pos x="T2" y="T3"/>
                  </a:cxn>
                  <a:cxn ang="0">
                    <a:pos x="T4" y="T5"/>
                  </a:cxn>
                  <a:cxn ang="0">
                    <a:pos x="T6" y="T7"/>
                  </a:cxn>
                  <a:cxn ang="0">
                    <a:pos x="T8" y="T9"/>
                  </a:cxn>
                  <a:cxn ang="0">
                    <a:pos x="T10" y="T11"/>
                  </a:cxn>
                  <a:cxn ang="0">
                    <a:pos x="T12" y="T13"/>
                  </a:cxn>
                </a:cxnLst>
                <a:rect l="0" t="0" r="r" b="b"/>
                <a:pathLst>
                  <a:path w="477" h="849">
                    <a:moveTo>
                      <a:pt x="477" y="425"/>
                    </a:moveTo>
                    <a:lnTo>
                      <a:pt x="285" y="849"/>
                    </a:lnTo>
                    <a:lnTo>
                      <a:pt x="0" y="849"/>
                    </a:lnTo>
                    <a:lnTo>
                      <a:pt x="193" y="425"/>
                    </a:lnTo>
                    <a:lnTo>
                      <a:pt x="0" y="0"/>
                    </a:lnTo>
                    <a:lnTo>
                      <a:pt x="285" y="0"/>
                    </a:lnTo>
                    <a:lnTo>
                      <a:pt x="477" y="425"/>
                    </a:lnTo>
                    <a:close/>
                  </a:path>
                </a:pathLst>
              </a:custGeom>
              <a:solidFill>
                <a:schemeClr val="bg1">
                  <a:lumMod val="85000"/>
                </a:schemeClr>
              </a:solidFill>
              <a:ln>
                <a:noFill/>
              </a:ln>
            </p:spPr>
            <p:txBody>
              <a:bodyPr vert="horz" wrap="square" lIns="91440" tIns="45720" rIns="91440" bIns="45720" numCol="1" anchor="t" anchorCtr="0" compatLnSpc="1"/>
              <a:p>
                <a:endParaRPr lang="en-US"/>
              </a:p>
            </p:txBody>
          </p:sp>
          <p:sp>
            <p:nvSpPr>
              <p:cNvPr id="28" name="Freeform 26"/>
              <p:cNvSpPr>
                <a:spLocks noEditPoints="1"/>
              </p:cNvSpPr>
              <p:nvPr/>
            </p:nvSpPr>
            <p:spPr bwMode="auto">
              <a:xfrm>
                <a:off x="4499" y="5010"/>
                <a:ext cx="902" cy="846"/>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w="12700">
                <a:solidFill>
                  <a:srgbClr val="FF0000"/>
                </a:solidFill>
                <a:round/>
              </a:ln>
            </p:spPr>
            <p:txBody>
              <a:bodyPr vert="horz" wrap="square" lIns="91440" tIns="45720" rIns="91440" bIns="45720" numCol="1" anchor="t" anchorCtr="0" compatLnSpc="1"/>
              <a:p>
                <a:endParaRPr lang="zh-CN" altLang="en-US" sz="3600">
                  <a:solidFill>
                    <a:schemeClr val="bg2">
                      <a:lumMod val="25000"/>
                    </a:schemeClr>
                  </a:solidFill>
                </a:endParaRPr>
              </a:p>
            </p:txBody>
          </p:sp>
        </p:grpSp>
      </p:grpSp>
      <p:sp>
        <p:nvSpPr>
          <p:cNvPr id="5" name="矩形 4"/>
          <p:cNvSpPr/>
          <p:nvPr/>
        </p:nvSpPr>
        <p:spPr>
          <a:xfrm>
            <a:off x="-5715" y="0"/>
            <a:ext cx="12224385" cy="770890"/>
          </a:xfrm>
          <a:prstGeom prst="rect">
            <a:avLst/>
          </a:prstGeom>
          <a:gradFill>
            <a:gsLst>
              <a:gs pos="98000">
                <a:srgbClr val="D8090F"/>
              </a:gs>
              <a:gs pos="0">
                <a:srgbClr val="C0504D"/>
              </a:gs>
            </a:gsLst>
            <a:lin ang="138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flipH="1">
            <a:off x="-24765" y="6525895"/>
            <a:ext cx="12228830" cy="360680"/>
          </a:xfrm>
          <a:prstGeom prst="rect">
            <a:avLst/>
          </a:prstGeom>
          <a:gradFill>
            <a:gsLst>
              <a:gs pos="0">
                <a:srgbClr val="D8090F"/>
              </a:gs>
              <a:gs pos="100000">
                <a:srgbClr val="C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7" name="组合 6"/>
          <p:cNvGrpSpPr/>
          <p:nvPr/>
        </p:nvGrpSpPr>
        <p:grpSpPr>
          <a:xfrm>
            <a:off x="-352425" y="139700"/>
            <a:ext cx="715645" cy="712470"/>
            <a:chOff x="-241184" y="1443229"/>
            <a:chExt cx="6523016" cy="6483153"/>
          </a:xfrm>
          <a:solidFill>
            <a:srgbClr val="D8090F"/>
          </a:solidFill>
        </p:grpSpPr>
        <p:sp>
          <p:nvSpPr>
            <p:cNvPr id="10" name="任意多边形: 形状 55"/>
            <p:cNvSpPr/>
            <p:nvPr/>
          </p:nvSpPr>
          <p:spPr>
            <a:xfrm rot="18882546">
              <a:off x="2522707" y="-1320662"/>
              <a:ext cx="995234" cy="6523016"/>
            </a:xfrm>
            <a:custGeom>
              <a:avLst/>
              <a:gdLst>
                <a:gd name="connsiteX0" fmla="*/ 0 w 995234"/>
                <a:gd name="connsiteY0" fmla="*/ 0 h 6523016"/>
                <a:gd name="connsiteX1" fmla="*/ 995234 w 995234"/>
                <a:gd name="connsiteY1" fmla="*/ 1005392 h 6523016"/>
                <a:gd name="connsiteX2" fmla="*/ 995234 w 995234"/>
                <a:gd name="connsiteY2" fmla="*/ 6523016 h 6523016"/>
                <a:gd name="connsiteX3" fmla="*/ 0 w 995234"/>
                <a:gd name="connsiteY3" fmla="*/ 6523016 h 6523016"/>
              </a:gdLst>
              <a:ahLst/>
              <a:cxnLst>
                <a:cxn ang="0">
                  <a:pos x="connsiteX0" y="connsiteY0"/>
                </a:cxn>
                <a:cxn ang="0">
                  <a:pos x="connsiteX1" y="connsiteY1"/>
                </a:cxn>
                <a:cxn ang="0">
                  <a:pos x="connsiteX2" y="connsiteY2"/>
                </a:cxn>
                <a:cxn ang="0">
                  <a:pos x="connsiteX3" y="connsiteY3"/>
                </a:cxn>
              </a:cxnLst>
              <a:rect l="l" t="t" r="r" b="b"/>
              <a:pathLst>
                <a:path w="995234" h="6523016">
                  <a:moveTo>
                    <a:pt x="0" y="0"/>
                  </a:moveTo>
                  <a:lnTo>
                    <a:pt x="995234" y="1005392"/>
                  </a:lnTo>
                  <a:lnTo>
                    <a:pt x="995234" y="6523016"/>
                  </a:lnTo>
                  <a:lnTo>
                    <a:pt x="0" y="6523016"/>
                  </a:lnTo>
                  <a:close/>
                </a:path>
              </a:pathLst>
            </a:custGeom>
            <a:grpFill/>
            <a:ln>
              <a:noFill/>
            </a:ln>
            <a:effectLst>
              <a:outerShdw blurRad="317500" dist="25400" dir="18900000" sx="101000" sy="101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任意多边形: 形状 71"/>
            <p:cNvSpPr/>
            <p:nvPr/>
          </p:nvSpPr>
          <p:spPr>
            <a:xfrm rot="2646992">
              <a:off x="3051702" y="2828977"/>
              <a:ext cx="1004014" cy="5097405"/>
            </a:xfrm>
            <a:custGeom>
              <a:avLst/>
              <a:gdLst>
                <a:gd name="connsiteX0" fmla="*/ 0 w 1004014"/>
                <a:gd name="connsiteY0" fmla="*/ 0 h 5097405"/>
                <a:gd name="connsiteX1" fmla="*/ 1004014 w 1004014"/>
                <a:gd name="connsiteY1" fmla="*/ 0 h 5097405"/>
                <a:gd name="connsiteX2" fmla="*/ 1004014 w 1004014"/>
                <a:gd name="connsiteY2" fmla="*/ 4123886 h 5097405"/>
                <a:gd name="connsiteX3" fmla="*/ 0 w 1004014"/>
                <a:gd name="connsiteY3" fmla="*/ 5097405 h 5097405"/>
              </a:gdLst>
              <a:ahLst/>
              <a:cxnLst>
                <a:cxn ang="0">
                  <a:pos x="connsiteX0" y="connsiteY0"/>
                </a:cxn>
                <a:cxn ang="0">
                  <a:pos x="connsiteX1" y="connsiteY1"/>
                </a:cxn>
                <a:cxn ang="0">
                  <a:pos x="connsiteX2" y="connsiteY2"/>
                </a:cxn>
                <a:cxn ang="0">
                  <a:pos x="connsiteX3" y="connsiteY3"/>
                </a:cxn>
              </a:cxnLst>
              <a:rect l="l" t="t" r="r" b="b"/>
              <a:pathLst>
                <a:path w="1004014" h="5097405">
                  <a:moveTo>
                    <a:pt x="0" y="0"/>
                  </a:moveTo>
                  <a:lnTo>
                    <a:pt x="1004014" y="0"/>
                  </a:lnTo>
                  <a:lnTo>
                    <a:pt x="1004014" y="4123886"/>
                  </a:lnTo>
                  <a:lnTo>
                    <a:pt x="0" y="509740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矩形: 圆角 140"/>
          <p:cNvSpPr/>
          <p:nvPr/>
        </p:nvSpPr>
        <p:spPr>
          <a:xfrm rot="2795114">
            <a:off x="-125982" y="304877"/>
            <a:ext cx="216287" cy="216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grpSp>
        <p:nvGrpSpPr>
          <p:cNvPr id="15" name="组合 14"/>
          <p:cNvGrpSpPr/>
          <p:nvPr/>
        </p:nvGrpSpPr>
        <p:grpSpPr>
          <a:xfrm>
            <a:off x="2353310" y="2898140"/>
            <a:ext cx="6891020" cy="673100"/>
            <a:chOff x="3706" y="4564"/>
            <a:chExt cx="10852" cy="1060"/>
          </a:xfrm>
        </p:grpSpPr>
        <p:sp>
          <p:nvSpPr>
            <p:cNvPr id="239" name="矩形 238"/>
            <p:cNvSpPr/>
            <p:nvPr/>
          </p:nvSpPr>
          <p:spPr>
            <a:xfrm>
              <a:off x="6472" y="4765"/>
              <a:ext cx="8087" cy="667"/>
            </a:xfrm>
            <a:prstGeom prst="rect">
              <a:avLst/>
            </a:prstGeom>
          </p:spPr>
          <p:txBody>
            <a:bodyPr wrap="square">
              <a:spAutoFit/>
            </a:bodyPr>
            <a:p>
              <a:pPr>
                <a:lnSpc>
                  <a:spcPct val="120000"/>
                </a:lnSpc>
              </a:pPr>
              <a:r>
                <a:rPr lang="zh-CN" altLang="en-US" dirty="0">
                  <a:solidFill>
                    <a:schemeClr val="tx1"/>
                  </a:solidFill>
                  <a:latin typeface="微软雅黑" panose="020B0503020204020204" pitchFamily="34" charset="-122"/>
                  <a:ea typeface="微软雅黑" panose="020B0503020204020204" pitchFamily="34" charset="-122"/>
                  <a:cs typeface="+mn-ea"/>
                  <a:sym typeface="+mn-lt"/>
                </a:rPr>
                <a:t>保障改善民生和维护社会稳定工作亮点纷呈</a:t>
              </a:r>
              <a:endParaRPr lang="zh-CN" altLang="en-US" dirty="0">
                <a:solidFill>
                  <a:schemeClr val="tx1"/>
                </a:solidFill>
                <a:latin typeface="微软雅黑" panose="020B0503020204020204" pitchFamily="34" charset="-122"/>
                <a:ea typeface="微软雅黑" panose="020B0503020204020204" pitchFamily="34" charset="-122"/>
                <a:cs typeface="+mn-ea"/>
                <a:sym typeface="+mn-lt"/>
              </a:endParaRPr>
            </a:p>
          </p:txBody>
        </p:sp>
        <p:grpSp>
          <p:nvGrpSpPr>
            <p:cNvPr id="2" name="组合 1"/>
            <p:cNvGrpSpPr/>
            <p:nvPr/>
          </p:nvGrpSpPr>
          <p:grpSpPr>
            <a:xfrm>
              <a:off x="4272" y="4564"/>
              <a:ext cx="1863" cy="1060"/>
              <a:chOff x="4272" y="3547"/>
              <a:chExt cx="1863" cy="1060"/>
            </a:xfrm>
          </p:grpSpPr>
          <p:sp>
            <p:nvSpPr>
              <p:cNvPr id="204" name="Freeform 6"/>
              <p:cNvSpPr/>
              <p:nvPr/>
            </p:nvSpPr>
            <p:spPr bwMode="auto">
              <a:xfrm>
                <a:off x="5082" y="3547"/>
                <a:ext cx="598" cy="1060"/>
              </a:xfrm>
              <a:custGeom>
                <a:avLst/>
                <a:gdLst>
                  <a:gd name="T0" fmla="*/ 478 w 478"/>
                  <a:gd name="T1" fmla="*/ 424 h 849"/>
                  <a:gd name="T2" fmla="*/ 285 w 478"/>
                  <a:gd name="T3" fmla="*/ 849 h 849"/>
                  <a:gd name="T4" fmla="*/ 0 w 478"/>
                  <a:gd name="T5" fmla="*/ 849 h 849"/>
                  <a:gd name="T6" fmla="*/ 192 w 478"/>
                  <a:gd name="T7" fmla="*/ 424 h 849"/>
                  <a:gd name="T8" fmla="*/ 0 w 478"/>
                  <a:gd name="T9" fmla="*/ 0 h 849"/>
                  <a:gd name="T10" fmla="*/ 285 w 478"/>
                  <a:gd name="T11" fmla="*/ 0 h 849"/>
                  <a:gd name="T12" fmla="*/ 478 w 478"/>
                  <a:gd name="T13" fmla="*/ 424 h 849"/>
                </a:gdLst>
                <a:ahLst/>
                <a:cxnLst>
                  <a:cxn ang="0">
                    <a:pos x="T0" y="T1"/>
                  </a:cxn>
                  <a:cxn ang="0">
                    <a:pos x="T2" y="T3"/>
                  </a:cxn>
                  <a:cxn ang="0">
                    <a:pos x="T4" y="T5"/>
                  </a:cxn>
                  <a:cxn ang="0">
                    <a:pos x="T6" y="T7"/>
                  </a:cxn>
                  <a:cxn ang="0">
                    <a:pos x="T8" y="T9"/>
                  </a:cxn>
                  <a:cxn ang="0">
                    <a:pos x="T10" y="T11"/>
                  </a:cxn>
                  <a:cxn ang="0">
                    <a:pos x="T12" y="T13"/>
                  </a:cxn>
                </a:cxnLst>
                <a:rect l="0" t="0" r="r" b="b"/>
                <a:pathLst>
                  <a:path w="478" h="849">
                    <a:moveTo>
                      <a:pt x="478" y="424"/>
                    </a:moveTo>
                    <a:lnTo>
                      <a:pt x="285" y="849"/>
                    </a:lnTo>
                    <a:lnTo>
                      <a:pt x="0" y="849"/>
                    </a:lnTo>
                    <a:lnTo>
                      <a:pt x="192" y="424"/>
                    </a:lnTo>
                    <a:lnTo>
                      <a:pt x="0" y="0"/>
                    </a:lnTo>
                    <a:lnTo>
                      <a:pt x="285" y="0"/>
                    </a:lnTo>
                    <a:lnTo>
                      <a:pt x="478" y="424"/>
                    </a:lnTo>
                    <a:close/>
                  </a:path>
                </a:pathLst>
              </a:custGeom>
              <a:solidFill>
                <a:schemeClr val="bg1">
                  <a:lumMod val="85000"/>
                </a:schemeClr>
              </a:solidFill>
              <a:ln>
                <a:noFill/>
              </a:ln>
            </p:spPr>
            <p:txBody>
              <a:bodyPr vert="horz" wrap="square" lIns="91440" tIns="45720" rIns="91440" bIns="45720" numCol="1" anchor="t" anchorCtr="0" compatLnSpc="1"/>
              <a:p>
                <a:endParaRPr lang="en-US"/>
              </a:p>
            </p:txBody>
          </p:sp>
          <p:sp>
            <p:nvSpPr>
              <p:cNvPr id="205" name="Freeform 7"/>
              <p:cNvSpPr/>
              <p:nvPr/>
            </p:nvSpPr>
            <p:spPr bwMode="auto">
              <a:xfrm>
                <a:off x="4272" y="3547"/>
                <a:ext cx="950" cy="1060"/>
              </a:xfrm>
              <a:custGeom>
                <a:avLst/>
                <a:gdLst>
                  <a:gd name="T0" fmla="*/ 761 w 761"/>
                  <a:gd name="T1" fmla="*/ 424 h 849"/>
                  <a:gd name="T2" fmla="*/ 568 w 761"/>
                  <a:gd name="T3" fmla="*/ 849 h 849"/>
                  <a:gd name="T4" fmla="*/ 0 w 761"/>
                  <a:gd name="T5" fmla="*/ 849 h 849"/>
                  <a:gd name="T6" fmla="*/ 0 w 761"/>
                  <a:gd name="T7" fmla="*/ 0 h 849"/>
                  <a:gd name="T8" fmla="*/ 568 w 761"/>
                  <a:gd name="T9" fmla="*/ 0 h 849"/>
                  <a:gd name="T10" fmla="*/ 761 w 761"/>
                  <a:gd name="T11" fmla="*/ 424 h 849"/>
                </a:gdLst>
                <a:ahLst/>
                <a:cxnLst>
                  <a:cxn ang="0">
                    <a:pos x="T0" y="T1"/>
                  </a:cxn>
                  <a:cxn ang="0">
                    <a:pos x="T2" y="T3"/>
                  </a:cxn>
                  <a:cxn ang="0">
                    <a:pos x="T4" y="T5"/>
                  </a:cxn>
                  <a:cxn ang="0">
                    <a:pos x="T6" y="T7"/>
                  </a:cxn>
                  <a:cxn ang="0">
                    <a:pos x="T8" y="T9"/>
                  </a:cxn>
                  <a:cxn ang="0">
                    <a:pos x="T10" y="T11"/>
                  </a:cxn>
                </a:cxnLst>
                <a:rect l="0" t="0" r="r" b="b"/>
                <a:pathLst>
                  <a:path w="761" h="849">
                    <a:moveTo>
                      <a:pt x="761" y="424"/>
                    </a:moveTo>
                    <a:lnTo>
                      <a:pt x="568" y="849"/>
                    </a:lnTo>
                    <a:lnTo>
                      <a:pt x="0" y="849"/>
                    </a:lnTo>
                    <a:lnTo>
                      <a:pt x="0" y="0"/>
                    </a:lnTo>
                    <a:lnTo>
                      <a:pt x="568" y="0"/>
                    </a:lnTo>
                    <a:lnTo>
                      <a:pt x="761" y="424"/>
                    </a:lnTo>
                    <a:close/>
                  </a:path>
                </a:pathLst>
              </a:custGeom>
              <a:solidFill>
                <a:schemeClr val="bg1">
                  <a:lumMod val="85000"/>
                </a:schemeClr>
              </a:solidFill>
              <a:ln>
                <a:noFill/>
              </a:ln>
            </p:spPr>
            <p:txBody>
              <a:bodyPr vert="horz" wrap="square" lIns="91440" tIns="45720" rIns="91440" bIns="45720" numCol="1" anchor="t" anchorCtr="0" compatLnSpc="1"/>
              <a:p>
                <a:endParaRPr lang="en-US"/>
              </a:p>
            </p:txBody>
          </p:sp>
          <p:sp>
            <p:nvSpPr>
              <p:cNvPr id="212" name="Freeform 31"/>
              <p:cNvSpPr/>
              <p:nvPr/>
            </p:nvSpPr>
            <p:spPr bwMode="auto">
              <a:xfrm>
                <a:off x="5537" y="3547"/>
                <a:ext cx="598" cy="1060"/>
              </a:xfrm>
              <a:custGeom>
                <a:avLst/>
                <a:gdLst>
                  <a:gd name="T0" fmla="*/ 478 w 478"/>
                  <a:gd name="T1" fmla="*/ 424 h 849"/>
                  <a:gd name="T2" fmla="*/ 285 w 478"/>
                  <a:gd name="T3" fmla="*/ 849 h 849"/>
                  <a:gd name="T4" fmla="*/ 0 w 478"/>
                  <a:gd name="T5" fmla="*/ 849 h 849"/>
                  <a:gd name="T6" fmla="*/ 192 w 478"/>
                  <a:gd name="T7" fmla="*/ 424 h 849"/>
                  <a:gd name="T8" fmla="*/ 0 w 478"/>
                  <a:gd name="T9" fmla="*/ 0 h 849"/>
                  <a:gd name="T10" fmla="*/ 285 w 478"/>
                  <a:gd name="T11" fmla="*/ 0 h 849"/>
                  <a:gd name="T12" fmla="*/ 478 w 478"/>
                  <a:gd name="T13" fmla="*/ 424 h 849"/>
                </a:gdLst>
                <a:ahLst/>
                <a:cxnLst>
                  <a:cxn ang="0">
                    <a:pos x="T0" y="T1"/>
                  </a:cxn>
                  <a:cxn ang="0">
                    <a:pos x="T2" y="T3"/>
                  </a:cxn>
                  <a:cxn ang="0">
                    <a:pos x="T4" y="T5"/>
                  </a:cxn>
                  <a:cxn ang="0">
                    <a:pos x="T6" y="T7"/>
                  </a:cxn>
                  <a:cxn ang="0">
                    <a:pos x="T8" y="T9"/>
                  </a:cxn>
                  <a:cxn ang="0">
                    <a:pos x="T10" y="T11"/>
                  </a:cxn>
                  <a:cxn ang="0">
                    <a:pos x="T12" y="T13"/>
                  </a:cxn>
                </a:cxnLst>
                <a:rect l="0" t="0" r="r" b="b"/>
                <a:pathLst>
                  <a:path w="478" h="849">
                    <a:moveTo>
                      <a:pt x="478" y="424"/>
                    </a:moveTo>
                    <a:lnTo>
                      <a:pt x="285" y="849"/>
                    </a:lnTo>
                    <a:lnTo>
                      <a:pt x="0" y="849"/>
                    </a:lnTo>
                    <a:lnTo>
                      <a:pt x="192" y="424"/>
                    </a:lnTo>
                    <a:lnTo>
                      <a:pt x="0" y="0"/>
                    </a:lnTo>
                    <a:lnTo>
                      <a:pt x="285" y="0"/>
                    </a:lnTo>
                    <a:lnTo>
                      <a:pt x="478" y="424"/>
                    </a:lnTo>
                    <a:close/>
                  </a:path>
                </a:pathLst>
              </a:custGeom>
              <a:solidFill>
                <a:schemeClr val="bg1">
                  <a:lumMod val="85000"/>
                </a:schemeClr>
              </a:solidFill>
              <a:ln>
                <a:noFill/>
              </a:ln>
            </p:spPr>
            <p:txBody>
              <a:bodyPr vert="horz" wrap="square" lIns="91440" tIns="45720" rIns="91440" bIns="45720" numCol="1" anchor="t" anchorCtr="0" compatLnSpc="1"/>
              <a:p>
                <a:endParaRPr lang="en-US"/>
              </a:p>
            </p:txBody>
          </p:sp>
        </p:grpSp>
        <p:sp>
          <p:nvSpPr>
            <p:cNvPr id="29" name="Shape 2368"/>
            <p:cNvSpPr/>
            <p:nvPr/>
          </p:nvSpPr>
          <p:spPr>
            <a:xfrm>
              <a:off x="3706" y="4645"/>
              <a:ext cx="908" cy="908"/>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9050">
              <a:solidFill>
                <a:srgbClr val="D8090F"/>
              </a:solidFill>
              <a:miter lim="400000"/>
            </a:ln>
          </p:spPr>
          <p:txBody>
            <a:bodyPr lIns="19049" tIns="19049" rIns="19049" bIns="19049" anchor="ctr"/>
            <a:p>
              <a:pPr marL="0" marR="0" lvl="0" indent="0" algn="ctr" defTabSz="228600" rtl="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panose="020B0502020104020203"/>
                  <a:ea typeface="Gill Sans" panose="020B0502020104020203"/>
                  <a:cs typeface="Gill Sans" panose="020B0502020104020203"/>
                  <a:sym typeface="Gill Sans" panose="020B0502020104020203"/>
                </a:defRPr>
              </a:pPr>
              <a:endParaRPr kumimoji="0" sz="14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grpSp>
      <p:grpSp>
        <p:nvGrpSpPr>
          <p:cNvPr id="8" name="组合 7"/>
          <p:cNvGrpSpPr/>
          <p:nvPr/>
        </p:nvGrpSpPr>
        <p:grpSpPr>
          <a:xfrm>
            <a:off x="1852930" y="1893570"/>
            <a:ext cx="7257415" cy="673100"/>
            <a:chOff x="2918" y="2982"/>
            <a:chExt cx="11429" cy="1060"/>
          </a:xfrm>
        </p:grpSpPr>
        <p:sp>
          <p:nvSpPr>
            <p:cNvPr id="22" name="矩形 21"/>
            <p:cNvSpPr/>
            <p:nvPr/>
          </p:nvSpPr>
          <p:spPr>
            <a:xfrm>
              <a:off x="5681" y="3183"/>
              <a:ext cx="8666" cy="667"/>
            </a:xfrm>
            <a:prstGeom prst="rect">
              <a:avLst/>
            </a:prstGeom>
          </p:spPr>
          <p:txBody>
            <a:bodyPr wrap="square">
              <a:spAutoFit/>
            </a:bodyPr>
            <a:p>
              <a:pPr>
                <a:lnSpc>
                  <a:spcPct val="120000"/>
                </a:lnSpc>
              </a:pPr>
              <a:r>
                <a:rPr lang="zh-CN" altLang="en-US" dirty="0">
                  <a:solidFill>
                    <a:schemeClr val="tx1"/>
                  </a:solidFill>
                  <a:latin typeface="微软雅黑" panose="020B0503020204020204" pitchFamily="34" charset="-122"/>
                  <a:ea typeface="微软雅黑" panose="020B0503020204020204" pitchFamily="34" charset="-122"/>
                  <a:cs typeface="+mn-ea"/>
                  <a:sym typeface="+mn-lt"/>
                </a:rPr>
                <a:t>深化改革和扩大开放及生态环境建设实现新的突破</a:t>
              </a:r>
              <a:endParaRPr lang="zh-CN" altLang="en-US" dirty="0">
                <a:solidFill>
                  <a:schemeClr val="tx1"/>
                </a:solidFill>
                <a:latin typeface="微软雅黑" panose="020B0503020204020204" pitchFamily="34" charset="-122"/>
                <a:ea typeface="微软雅黑" panose="020B0503020204020204" pitchFamily="34" charset="-122"/>
                <a:cs typeface="+mn-ea"/>
                <a:sym typeface="+mn-lt"/>
              </a:endParaRPr>
            </a:p>
          </p:txBody>
        </p:sp>
        <p:sp>
          <p:nvSpPr>
            <p:cNvPr id="24" name="Freeform 6"/>
            <p:cNvSpPr/>
            <p:nvPr/>
          </p:nvSpPr>
          <p:spPr bwMode="auto">
            <a:xfrm>
              <a:off x="4291" y="2982"/>
              <a:ext cx="598" cy="1060"/>
            </a:xfrm>
            <a:custGeom>
              <a:avLst/>
              <a:gdLst>
                <a:gd name="T0" fmla="*/ 478 w 478"/>
                <a:gd name="T1" fmla="*/ 424 h 849"/>
                <a:gd name="T2" fmla="*/ 285 w 478"/>
                <a:gd name="T3" fmla="*/ 849 h 849"/>
                <a:gd name="T4" fmla="*/ 0 w 478"/>
                <a:gd name="T5" fmla="*/ 849 h 849"/>
                <a:gd name="T6" fmla="*/ 192 w 478"/>
                <a:gd name="T7" fmla="*/ 424 h 849"/>
                <a:gd name="T8" fmla="*/ 0 w 478"/>
                <a:gd name="T9" fmla="*/ 0 h 849"/>
                <a:gd name="T10" fmla="*/ 285 w 478"/>
                <a:gd name="T11" fmla="*/ 0 h 849"/>
                <a:gd name="T12" fmla="*/ 478 w 478"/>
                <a:gd name="T13" fmla="*/ 424 h 849"/>
              </a:gdLst>
              <a:ahLst/>
              <a:cxnLst>
                <a:cxn ang="0">
                  <a:pos x="T0" y="T1"/>
                </a:cxn>
                <a:cxn ang="0">
                  <a:pos x="T2" y="T3"/>
                </a:cxn>
                <a:cxn ang="0">
                  <a:pos x="T4" y="T5"/>
                </a:cxn>
                <a:cxn ang="0">
                  <a:pos x="T6" y="T7"/>
                </a:cxn>
                <a:cxn ang="0">
                  <a:pos x="T8" y="T9"/>
                </a:cxn>
                <a:cxn ang="0">
                  <a:pos x="T10" y="T11"/>
                </a:cxn>
                <a:cxn ang="0">
                  <a:pos x="T12" y="T13"/>
                </a:cxn>
              </a:cxnLst>
              <a:rect l="0" t="0" r="r" b="b"/>
              <a:pathLst>
                <a:path w="478" h="849">
                  <a:moveTo>
                    <a:pt x="478" y="424"/>
                  </a:moveTo>
                  <a:lnTo>
                    <a:pt x="285" y="849"/>
                  </a:lnTo>
                  <a:lnTo>
                    <a:pt x="0" y="849"/>
                  </a:lnTo>
                  <a:lnTo>
                    <a:pt x="192" y="424"/>
                  </a:lnTo>
                  <a:lnTo>
                    <a:pt x="0" y="0"/>
                  </a:lnTo>
                  <a:lnTo>
                    <a:pt x="285" y="0"/>
                  </a:lnTo>
                  <a:lnTo>
                    <a:pt x="478" y="424"/>
                  </a:lnTo>
                  <a:close/>
                </a:path>
              </a:pathLst>
            </a:custGeom>
            <a:solidFill>
              <a:schemeClr val="bg1">
                <a:lumMod val="85000"/>
              </a:schemeClr>
            </a:solidFill>
            <a:ln>
              <a:noFill/>
            </a:ln>
          </p:spPr>
          <p:txBody>
            <a:bodyPr vert="horz" wrap="square" lIns="91440" tIns="45720" rIns="91440" bIns="45720" numCol="1" anchor="t" anchorCtr="0" compatLnSpc="1"/>
            <a:p>
              <a:endParaRPr lang="en-US"/>
            </a:p>
          </p:txBody>
        </p:sp>
        <p:sp>
          <p:nvSpPr>
            <p:cNvPr id="25" name="Freeform 7"/>
            <p:cNvSpPr/>
            <p:nvPr/>
          </p:nvSpPr>
          <p:spPr bwMode="auto">
            <a:xfrm>
              <a:off x="3481" y="2982"/>
              <a:ext cx="950" cy="1060"/>
            </a:xfrm>
            <a:custGeom>
              <a:avLst/>
              <a:gdLst>
                <a:gd name="T0" fmla="*/ 761 w 761"/>
                <a:gd name="T1" fmla="*/ 424 h 849"/>
                <a:gd name="T2" fmla="*/ 568 w 761"/>
                <a:gd name="T3" fmla="*/ 849 h 849"/>
                <a:gd name="T4" fmla="*/ 0 w 761"/>
                <a:gd name="T5" fmla="*/ 849 h 849"/>
                <a:gd name="T6" fmla="*/ 0 w 761"/>
                <a:gd name="T7" fmla="*/ 0 h 849"/>
                <a:gd name="T8" fmla="*/ 568 w 761"/>
                <a:gd name="T9" fmla="*/ 0 h 849"/>
                <a:gd name="T10" fmla="*/ 761 w 761"/>
                <a:gd name="T11" fmla="*/ 424 h 849"/>
              </a:gdLst>
              <a:ahLst/>
              <a:cxnLst>
                <a:cxn ang="0">
                  <a:pos x="T0" y="T1"/>
                </a:cxn>
                <a:cxn ang="0">
                  <a:pos x="T2" y="T3"/>
                </a:cxn>
                <a:cxn ang="0">
                  <a:pos x="T4" y="T5"/>
                </a:cxn>
                <a:cxn ang="0">
                  <a:pos x="T6" y="T7"/>
                </a:cxn>
                <a:cxn ang="0">
                  <a:pos x="T8" y="T9"/>
                </a:cxn>
                <a:cxn ang="0">
                  <a:pos x="T10" y="T11"/>
                </a:cxn>
              </a:cxnLst>
              <a:rect l="0" t="0" r="r" b="b"/>
              <a:pathLst>
                <a:path w="761" h="849">
                  <a:moveTo>
                    <a:pt x="761" y="424"/>
                  </a:moveTo>
                  <a:lnTo>
                    <a:pt x="568" y="849"/>
                  </a:lnTo>
                  <a:lnTo>
                    <a:pt x="0" y="849"/>
                  </a:lnTo>
                  <a:lnTo>
                    <a:pt x="0" y="0"/>
                  </a:lnTo>
                  <a:lnTo>
                    <a:pt x="568" y="0"/>
                  </a:lnTo>
                  <a:lnTo>
                    <a:pt x="761" y="424"/>
                  </a:lnTo>
                  <a:close/>
                </a:path>
              </a:pathLst>
            </a:custGeom>
            <a:solidFill>
              <a:schemeClr val="bg1">
                <a:lumMod val="85000"/>
              </a:schemeClr>
            </a:solidFill>
            <a:ln>
              <a:noFill/>
            </a:ln>
          </p:spPr>
          <p:txBody>
            <a:bodyPr vert="horz" wrap="square" lIns="91440" tIns="45720" rIns="91440" bIns="45720" numCol="1" anchor="t" anchorCtr="0" compatLnSpc="1"/>
            <a:p>
              <a:endParaRPr lang="en-US"/>
            </a:p>
          </p:txBody>
        </p:sp>
        <p:sp>
          <p:nvSpPr>
            <p:cNvPr id="26" name="Freeform 31"/>
            <p:cNvSpPr/>
            <p:nvPr/>
          </p:nvSpPr>
          <p:spPr bwMode="auto">
            <a:xfrm>
              <a:off x="4746" y="2982"/>
              <a:ext cx="598" cy="1060"/>
            </a:xfrm>
            <a:custGeom>
              <a:avLst/>
              <a:gdLst>
                <a:gd name="T0" fmla="*/ 478 w 478"/>
                <a:gd name="T1" fmla="*/ 424 h 849"/>
                <a:gd name="T2" fmla="*/ 285 w 478"/>
                <a:gd name="T3" fmla="*/ 849 h 849"/>
                <a:gd name="T4" fmla="*/ 0 w 478"/>
                <a:gd name="T5" fmla="*/ 849 h 849"/>
                <a:gd name="T6" fmla="*/ 192 w 478"/>
                <a:gd name="T7" fmla="*/ 424 h 849"/>
                <a:gd name="T8" fmla="*/ 0 w 478"/>
                <a:gd name="T9" fmla="*/ 0 h 849"/>
                <a:gd name="T10" fmla="*/ 285 w 478"/>
                <a:gd name="T11" fmla="*/ 0 h 849"/>
                <a:gd name="T12" fmla="*/ 478 w 478"/>
                <a:gd name="T13" fmla="*/ 424 h 849"/>
              </a:gdLst>
              <a:ahLst/>
              <a:cxnLst>
                <a:cxn ang="0">
                  <a:pos x="T0" y="T1"/>
                </a:cxn>
                <a:cxn ang="0">
                  <a:pos x="T2" y="T3"/>
                </a:cxn>
                <a:cxn ang="0">
                  <a:pos x="T4" y="T5"/>
                </a:cxn>
                <a:cxn ang="0">
                  <a:pos x="T6" y="T7"/>
                </a:cxn>
                <a:cxn ang="0">
                  <a:pos x="T8" y="T9"/>
                </a:cxn>
                <a:cxn ang="0">
                  <a:pos x="T10" y="T11"/>
                </a:cxn>
                <a:cxn ang="0">
                  <a:pos x="T12" y="T13"/>
                </a:cxn>
              </a:cxnLst>
              <a:rect l="0" t="0" r="r" b="b"/>
              <a:pathLst>
                <a:path w="478" h="849">
                  <a:moveTo>
                    <a:pt x="478" y="424"/>
                  </a:moveTo>
                  <a:lnTo>
                    <a:pt x="285" y="849"/>
                  </a:lnTo>
                  <a:lnTo>
                    <a:pt x="0" y="849"/>
                  </a:lnTo>
                  <a:lnTo>
                    <a:pt x="192" y="424"/>
                  </a:lnTo>
                  <a:lnTo>
                    <a:pt x="0" y="0"/>
                  </a:lnTo>
                  <a:lnTo>
                    <a:pt x="285" y="0"/>
                  </a:lnTo>
                  <a:lnTo>
                    <a:pt x="478" y="424"/>
                  </a:lnTo>
                  <a:close/>
                </a:path>
              </a:pathLst>
            </a:custGeom>
            <a:solidFill>
              <a:schemeClr val="bg1">
                <a:lumMod val="85000"/>
              </a:schemeClr>
            </a:solidFill>
            <a:ln>
              <a:noFill/>
            </a:ln>
          </p:spPr>
          <p:txBody>
            <a:bodyPr vert="horz" wrap="square" lIns="91440" tIns="45720" rIns="91440" bIns="45720" numCol="1" anchor="t" anchorCtr="0" compatLnSpc="1"/>
            <a:p>
              <a:endParaRPr lang="en-US"/>
            </a:p>
          </p:txBody>
        </p:sp>
        <p:grpSp>
          <p:nvGrpSpPr>
            <p:cNvPr id="210" name="组合 209"/>
            <p:cNvGrpSpPr/>
            <p:nvPr/>
          </p:nvGrpSpPr>
          <p:grpSpPr>
            <a:xfrm rot="0">
              <a:off x="2918" y="3183"/>
              <a:ext cx="968" cy="730"/>
              <a:chOff x="5394326" y="4732338"/>
              <a:chExt cx="484188" cy="365125"/>
            </a:xfrm>
          </p:grpSpPr>
          <p:sp>
            <p:nvSpPr>
              <p:cNvPr id="190" name="Freeform 143"/>
              <p:cNvSpPr/>
              <p:nvPr/>
            </p:nvSpPr>
            <p:spPr bwMode="auto">
              <a:xfrm>
                <a:off x="5394326" y="4760913"/>
                <a:ext cx="484188" cy="336550"/>
              </a:xfrm>
              <a:custGeom>
                <a:avLst/>
                <a:gdLst>
                  <a:gd name="T0" fmla="*/ 0 w 305"/>
                  <a:gd name="T1" fmla="*/ 0 h 212"/>
                  <a:gd name="T2" fmla="*/ 6 w 305"/>
                  <a:gd name="T3" fmla="*/ 0 h 212"/>
                  <a:gd name="T4" fmla="*/ 6 w 305"/>
                  <a:gd name="T5" fmla="*/ 206 h 212"/>
                  <a:gd name="T6" fmla="*/ 305 w 305"/>
                  <a:gd name="T7" fmla="*/ 206 h 212"/>
                  <a:gd name="T8" fmla="*/ 305 w 305"/>
                  <a:gd name="T9" fmla="*/ 212 h 212"/>
                  <a:gd name="T10" fmla="*/ 0 w 305"/>
                  <a:gd name="T11" fmla="*/ 212 h 212"/>
                  <a:gd name="T12" fmla="*/ 0 w 305"/>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305" h="212">
                    <a:moveTo>
                      <a:pt x="0" y="0"/>
                    </a:moveTo>
                    <a:lnTo>
                      <a:pt x="6" y="0"/>
                    </a:lnTo>
                    <a:lnTo>
                      <a:pt x="6" y="206"/>
                    </a:lnTo>
                    <a:lnTo>
                      <a:pt x="305" y="206"/>
                    </a:lnTo>
                    <a:lnTo>
                      <a:pt x="305" y="212"/>
                    </a:lnTo>
                    <a:lnTo>
                      <a:pt x="0" y="212"/>
                    </a:lnTo>
                    <a:lnTo>
                      <a:pt x="0" y="0"/>
                    </a:lnTo>
                    <a:close/>
                  </a:path>
                </a:pathLst>
              </a:custGeom>
              <a:solidFill>
                <a:srgbClr val="FFFFFF"/>
              </a:solidFill>
              <a:ln w="6350">
                <a:solidFill>
                  <a:srgbClr val="FF0000"/>
                </a:solidFill>
                <a:prstDash val="solid"/>
                <a:round/>
              </a:ln>
            </p:spPr>
            <p:txBody>
              <a:bodyPr vert="horz" wrap="square" lIns="91440" tIns="45720" rIns="91440" bIns="45720" numCol="1" anchor="t" anchorCtr="0" compatLnSpc="1"/>
              <a:p>
                <a:endParaRPr lang="zh-CN" altLang="en-US">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191" name="Freeform 144"/>
              <p:cNvSpPr>
                <a:spLocks noEditPoints="1"/>
              </p:cNvSpPr>
              <p:nvPr/>
            </p:nvSpPr>
            <p:spPr bwMode="auto">
              <a:xfrm>
                <a:off x="5449888" y="4946651"/>
                <a:ext cx="76200" cy="123825"/>
              </a:xfrm>
              <a:custGeom>
                <a:avLst/>
                <a:gdLst>
                  <a:gd name="T0" fmla="*/ 23 w 48"/>
                  <a:gd name="T1" fmla="*/ 7 h 78"/>
                  <a:gd name="T2" fmla="*/ 19 w 48"/>
                  <a:gd name="T3" fmla="*/ 8 h 78"/>
                  <a:gd name="T4" fmla="*/ 15 w 48"/>
                  <a:gd name="T5" fmla="*/ 9 h 78"/>
                  <a:gd name="T6" fmla="*/ 11 w 48"/>
                  <a:gd name="T7" fmla="*/ 11 h 78"/>
                  <a:gd name="T8" fmla="*/ 8 w 48"/>
                  <a:gd name="T9" fmla="*/ 15 h 78"/>
                  <a:gd name="T10" fmla="*/ 7 w 48"/>
                  <a:gd name="T11" fmla="*/ 19 h 78"/>
                  <a:gd name="T12" fmla="*/ 6 w 48"/>
                  <a:gd name="T13" fmla="*/ 23 h 78"/>
                  <a:gd name="T14" fmla="*/ 6 w 48"/>
                  <a:gd name="T15" fmla="*/ 73 h 78"/>
                  <a:gd name="T16" fmla="*/ 42 w 48"/>
                  <a:gd name="T17" fmla="*/ 73 h 78"/>
                  <a:gd name="T18" fmla="*/ 42 w 48"/>
                  <a:gd name="T19" fmla="*/ 23 h 78"/>
                  <a:gd name="T20" fmla="*/ 42 w 48"/>
                  <a:gd name="T21" fmla="*/ 19 h 78"/>
                  <a:gd name="T22" fmla="*/ 40 w 48"/>
                  <a:gd name="T23" fmla="*/ 15 h 78"/>
                  <a:gd name="T24" fmla="*/ 37 w 48"/>
                  <a:gd name="T25" fmla="*/ 11 h 78"/>
                  <a:gd name="T26" fmla="*/ 34 w 48"/>
                  <a:gd name="T27" fmla="*/ 9 h 78"/>
                  <a:gd name="T28" fmla="*/ 30 w 48"/>
                  <a:gd name="T29" fmla="*/ 8 h 78"/>
                  <a:gd name="T30" fmla="*/ 25 w 48"/>
                  <a:gd name="T31" fmla="*/ 7 h 78"/>
                  <a:gd name="T32" fmla="*/ 23 w 48"/>
                  <a:gd name="T33" fmla="*/ 7 h 78"/>
                  <a:gd name="T34" fmla="*/ 23 w 48"/>
                  <a:gd name="T35" fmla="*/ 0 h 78"/>
                  <a:gd name="T36" fmla="*/ 25 w 48"/>
                  <a:gd name="T37" fmla="*/ 0 h 78"/>
                  <a:gd name="T38" fmla="*/ 37 w 48"/>
                  <a:gd name="T39" fmla="*/ 3 h 78"/>
                  <a:gd name="T40" fmla="*/ 45 w 48"/>
                  <a:gd name="T41" fmla="*/ 12 h 78"/>
                  <a:gd name="T42" fmla="*/ 48 w 48"/>
                  <a:gd name="T43" fmla="*/ 23 h 78"/>
                  <a:gd name="T44" fmla="*/ 48 w 48"/>
                  <a:gd name="T45" fmla="*/ 78 h 78"/>
                  <a:gd name="T46" fmla="*/ 0 w 48"/>
                  <a:gd name="T47" fmla="*/ 78 h 78"/>
                  <a:gd name="T48" fmla="*/ 0 w 48"/>
                  <a:gd name="T49" fmla="*/ 23 h 78"/>
                  <a:gd name="T50" fmla="*/ 4 w 48"/>
                  <a:gd name="T51" fmla="*/ 12 h 78"/>
                  <a:gd name="T52" fmla="*/ 11 w 48"/>
                  <a:gd name="T53" fmla="*/ 3 h 78"/>
                  <a:gd name="T54" fmla="*/ 23 w 48"/>
                  <a:gd name="T5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78">
                    <a:moveTo>
                      <a:pt x="23" y="7"/>
                    </a:moveTo>
                    <a:lnTo>
                      <a:pt x="19" y="8"/>
                    </a:lnTo>
                    <a:lnTo>
                      <a:pt x="15" y="9"/>
                    </a:lnTo>
                    <a:lnTo>
                      <a:pt x="11" y="11"/>
                    </a:lnTo>
                    <a:lnTo>
                      <a:pt x="8" y="15"/>
                    </a:lnTo>
                    <a:lnTo>
                      <a:pt x="7" y="19"/>
                    </a:lnTo>
                    <a:lnTo>
                      <a:pt x="6" y="23"/>
                    </a:lnTo>
                    <a:lnTo>
                      <a:pt x="6" y="73"/>
                    </a:lnTo>
                    <a:lnTo>
                      <a:pt x="42" y="73"/>
                    </a:lnTo>
                    <a:lnTo>
                      <a:pt x="42" y="23"/>
                    </a:lnTo>
                    <a:lnTo>
                      <a:pt x="42" y="19"/>
                    </a:lnTo>
                    <a:lnTo>
                      <a:pt x="40" y="15"/>
                    </a:lnTo>
                    <a:lnTo>
                      <a:pt x="37" y="11"/>
                    </a:lnTo>
                    <a:lnTo>
                      <a:pt x="34" y="9"/>
                    </a:lnTo>
                    <a:lnTo>
                      <a:pt x="30" y="8"/>
                    </a:lnTo>
                    <a:lnTo>
                      <a:pt x="25" y="7"/>
                    </a:lnTo>
                    <a:lnTo>
                      <a:pt x="23" y="7"/>
                    </a:lnTo>
                    <a:close/>
                    <a:moveTo>
                      <a:pt x="23" y="0"/>
                    </a:moveTo>
                    <a:lnTo>
                      <a:pt x="25" y="0"/>
                    </a:lnTo>
                    <a:lnTo>
                      <a:pt x="37" y="3"/>
                    </a:lnTo>
                    <a:lnTo>
                      <a:pt x="45" y="12"/>
                    </a:lnTo>
                    <a:lnTo>
                      <a:pt x="48" y="23"/>
                    </a:lnTo>
                    <a:lnTo>
                      <a:pt x="48" y="78"/>
                    </a:lnTo>
                    <a:lnTo>
                      <a:pt x="0" y="78"/>
                    </a:lnTo>
                    <a:lnTo>
                      <a:pt x="0" y="23"/>
                    </a:lnTo>
                    <a:lnTo>
                      <a:pt x="4" y="12"/>
                    </a:lnTo>
                    <a:lnTo>
                      <a:pt x="11" y="3"/>
                    </a:lnTo>
                    <a:lnTo>
                      <a:pt x="23" y="0"/>
                    </a:lnTo>
                    <a:close/>
                  </a:path>
                </a:pathLst>
              </a:custGeom>
              <a:solidFill>
                <a:srgbClr val="FFFFFF"/>
              </a:solidFill>
              <a:ln w="6350">
                <a:solidFill>
                  <a:srgbClr val="FF0000"/>
                </a:solidFill>
                <a:prstDash val="solid"/>
                <a:round/>
              </a:ln>
            </p:spPr>
            <p:txBody>
              <a:bodyPr vert="horz" wrap="square" lIns="91440" tIns="45720" rIns="91440" bIns="45720" numCol="1" anchor="t" anchorCtr="0" compatLnSpc="1"/>
              <a:p>
                <a:endParaRPr lang="zh-CN" altLang="en-US">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192" name="Freeform 145"/>
              <p:cNvSpPr>
                <a:spLocks noEditPoints="1"/>
              </p:cNvSpPr>
              <p:nvPr/>
            </p:nvSpPr>
            <p:spPr bwMode="auto">
              <a:xfrm>
                <a:off x="5556251" y="4892676"/>
                <a:ext cx="74613" cy="177800"/>
              </a:xfrm>
              <a:custGeom>
                <a:avLst/>
                <a:gdLst>
                  <a:gd name="T0" fmla="*/ 22 w 47"/>
                  <a:gd name="T1" fmla="*/ 7 h 112"/>
                  <a:gd name="T2" fmla="*/ 18 w 47"/>
                  <a:gd name="T3" fmla="*/ 7 h 112"/>
                  <a:gd name="T4" fmla="*/ 14 w 47"/>
                  <a:gd name="T5" fmla="*/ 9 h 112"/>
                  <a:gd name="T6" fmla="*/ 11 w 47"/>
                  <a:gd name="T7" fmla="*/ 11 h 112"/>
                  <a:gd name="T8" fmla="*/ 8 w 47"/>
                  <a:gd name="T9" fmla="*/ 15 h 112"/>
                  <a:gd name="T10" fmla="*/ 6 w 47"/>
                  <a:gd name="T11" fmla="*/ 19 h 112"/>
                  <a:gd name="T12" fmla="*/ 6 w 47"/>
                  <a:gd name="T13" fmla="*/ 23 h 112"/>
                  <a:gd name="T14" fmla="*/ 6 w 47"/>
                  <a:gd name="T15" fmla="*/ 107 h 112"/>
                  <a:gd name="T16" fmla="*/ 42 w 47"/>
                  <a:gd name="T17" fmla="*/ 107 h 112"/>
                  <a:gd name="T18" fmla="*/ 42 w 47"/>
                  <a:gd name="T19" fmla="*/ 23 h 112"/>
                  <a:gd name="T20" fmla="*/ 41 w 47"/>
                  <a:gd name="T21" fmla="*/ 19 h 112"/>
                  <a:gd name="T22" fmla="*/ 40 w 47"/>
                  <a:gd name="T23" fmla="*/ 15 h 112"/>
                  <a:gd name="T24" fmla="*/ 37 w 47"/>
                  <a:gd name="T25" fmla="*/ 11 h 112"/>
                  <a:gd name="T26" fmla="*/ 33 w 47"/>
                  <a:gd name="T27" fmla="*/ 9 h 112"/>
                  <a:gd name="T28" fmla="*/ 29 w 47"/>
                  <a:gd name="T29" fmla="*/ 7 h 112"/>
                  <a:gd name="T30" fmla="*/ 25 w 47"/>
                  <a:gd name="T31" fmla="*/ 7 h 112"/>
                  <a:gd name="T32" fmla="*/ 22 w 47"/>
                  <a:gd name="T33" fmla="*/ 7 h 112"/>
                  <a:gd name="T34" fmla="*/ 22 w 47"/>
                  <a:gd name="T35" fmla="*/ 0 h 112"/>
                  <a:gd name="T36" fmla="*/ 25 w 47"/>
                  <a:gd name="T37" fmla="*/ 0 h 112"/>
                  <a:gd name="T38" fmla="*/ 37 w 47"/>
                  <a:gd name="T39" fmla="*/ 4 h 112"/>
                  <a:gd name="T40" fmla="*/ 44 w 47"/>
                  <a:gd name="T41" fmla="*/ 12 h 112"/>
                  <a:gd name="T42" fmla="*/ 47 w 47"/>
                  <a:gd name="T43" fmla="*/ 23 h 112"/>
                  <a:gd name="T44" fmla="*/ 47 w 47"/>
                  <a:gd name="T45" fmla="*/ 112 h 112"/>
                  <a:gd name="T46" fmla="*/ 0 w 47"/>
                  <a:gd name="T47" fmla="*/ 112 h 112"/>
                  <a:gd name="T48" fmla="*/ 0 w 47"/>
                  <a:gd name="T49" fmla="*/ 23 h 112"/>
                  <a:gd name="T50" fmla="*/ 3 w 47"/>
                  <a:gd name="T51" fmla="*/ 12 h 112"/>
                  <a:gd name="T52" fmla="*/ 11 w 47"/>
                  <a:gd name="T53" fmla="*/ 4 h 112"/>
                  <a:gd name="T54" fmla="*/ 22 w 47"/>
                  <a:gd name="T5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12">
                    <a:moveTo>
                      <a:pt x="22" y="7"/>
                    </a:moveTo>
                    <a:lnTo>
                      <a:pt x="18" y="7"/>
                    </a:lnTo>
                    <a:lnTo>
                      <a:pt x="14" y="9"/>
                    </a:lnTo>
                    <a:lnTo>
                      <a:pt x="11" y="11"/>
                    </a:lnTo>
                    <a:lnTo>
                      <a:pt x="8" y="15"/>
                    </a:lnTo>
                    <a:lnTo>
                      <a:pt x="6" y="19"/>
                    </a:lnTo>
                    <a:lnTo>
                      <a:pt x="6" y="23"/>
                    </a:lnTo>
                    <a:lnTo>
                      <a:pt x="6" y="107"/>
                    </a:lnTo>
                    <a:lnTo>
                      <a:pt x="42" y="107"/>
                    </a:lnTo>
                    <a:lnTo>
                      <a:pt x="42" y="23"/>
                    </a:lnTo>
                    <a:lnTo>
                      <a:pt x="41" y="19"/>
                    </a:lnTo>
                    <a:lnTo>
                      <a:pt x="40" y="15"/>
                    </a:lnTo>
                    <a:lnTo>
                      <a:pt x="37" y="11"/>
                    </a:lnTo>
                    <a:lnTo>
                      <a:pt x="33" y="9"/>
                    </a:lnTo>
                    <a:lnTo>
                      <a:pt x="29" y="7"/>
                    </a:lnTo>
                    <a:lnTo>
                      <a:pt x="25" y="7"/>
                    </a:lnTo>
                    <a:lnTo>
                      <a:pt x="22" y="7"/>
                    </a:lnTo>
                    <a:close/>
                    <a:moveTo>
                      <a:pt x="22" y="0"/>
                    </a:moveTo>
                    <a:lnTo>
                      <a:pt x="25" y="0"/>
                    </a:lnTo>
                    <a:lnTo>
                      <a:pt x="37" y="4"/>
                    </a:lnTo>
                    <a:lnTo>
                      <a:pt x="44" y="12"/>
                    </a:lnTo>
                    <a:lnTo>
                      <a:pt x="47" y="23"/>
                    </a:lnTo>
                    <a:lnTo>
                      <a:pt x="47" y="112"/>
                    </a:lnTo>
                    <a:lnTo>
                      <a:pt x="0" y="112"/>
                    </a:lnTo>
                    <a:lnTo>
                      <a:pt x="0" y="23"/>
                    </a:lnTo>
                    <a:lnTo>
                      <a:pt x="3" y="12"/>
                    </a:lnTo>
                    <a:lnTo>
                      <a:pt x="11" y="4"/>
                    </a:lnTo>
                    <a:lnTo>
                      <a:pt x="22" y="0"/>
                    </a:lnTo>
                    <a:close/>
                  </a:path>
                </a:pathLst>
              </a:custGeom>
              <a:solidFill>
                <a:srgbClr val="FFFFFF"/>
              </a:solidFill>
              <a:ln w="6350">
                <a:solidFill>
                  <a:srgbClr val="FF0000"/>
                </a:solidFill>
                <a:prstDash val="solid"/>
                <a:round/>
              </a:ln>
            </p:spPr>
            <p:txBody>
              <a:bodyPr vert="horz" wrap="square" lIns="91440" tIns="45720" rIns="91440" bIns="45720" numCol="1" anchor="t" anchorCtr="0" compatLnSpc="1"/>
              <a:p>
                <a:endParaRPr lang="zh-CN" altLang="en-US">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193" name="Freeform 146"/>
              <p:cNvSpPr>
                <a:spLocks noEditPoints="1"/>
              </p:cNvSpPr>
              <p:nvPr/>
            </p:nvSpPr>
            <p:spPr bwMode="auto">
              <a:xfrm>
                <a:off x="5662613" y="4840288"/>
                <a:ext cx="76200" cy="230188"/>
              </a:xfrm>
              <a:custGeom>
                <a:avLst/>
                <a:gdLst>
                  <a:gd name="T0" fmla="*/ 22 w 48"/>
                  <a:gd name="T1" fmla="*/ 6 h 145"/>
                  <a:gd name="T2" fmla="*/ 17 w 48"/>
                  <a:gd name="T3" fmla="*/ 6 h 145"/>
                  <a:gd name="T4" fmla="*/ 14 w 48"/>
                  <a:gd name="T5" fmla="*/ 8 h 145"/>
                  <a:gd name="T6" fmla="*/ 11 w 48"/>
                  <a:gd name="T7" fmla="*/ 11 h 145"/>
                  <a:gd name="T8" fmla="*/ 8 w 48"/>
                  <a:gd name="T9" fmla="*/ 14 h 145"/>
                  <a:gd name="T10" fmla="*/ 6 w 48"/>
                  <a:gd name="T11" fmla="*/ 18 h 145"/>
                  <a:gd name="T12" fmla="*/ 5 w 48"/>
                  <a:gd name="T13" fmla="*/ 23 h 145"/>
                  <a:gd name="T14" fmla="*/ 5 w 48"/>
                  <a:gd name="T15" fmla="*/ 140 h 145"/>
                  <a:gd name="T16" fmla="*/ 41 w 48"/>
                  <a:gd name="T17" fmla="*/ 140 h 145"/>
                  <a:gd name="T18" fmla="*/ 41 w 48"/>
                  <a:gd name="T19" fmla="*/ 23 h 145"/>
                  <a:gd name="T20" fmla="*/ 40 w 48"/>
                  <a:gd name="T21" fmla="*/ 18 h 145"/>
                  <a:gd name="T22" fmla="*/ 39 w 48"/>
                  <a:gd name="T23" fmla="*/ 14 h 145"/>
                  <a:gd name="T24" fmla="*/ 36 w 48"/>
                  <a:gd name="T25" fmla="*/ 11 h 145"/>
                  <a:gd name="T26" fmla="*/ 33 w 48"/>
                  <a:gd name="T27" fmla="*/ 8 h 145"/>
                  <a:gd name="T28" fmla="*/ 29 w 48"/>
                  <a:gd name="T29" fmla="*/ 6 h 145"/>
                  <a:gd name="T30" fmla="*/ 25 w 48"/>
                  <a:gd name="T31" fmla="*/ 6 h 145"/>
                  <a:gd name="T32" fmla="*/ 22 w 48"/>
                  <a:gd name="T33" fmla="*/ 6 h 145"/>
                  <a:gd name="T34" fmla="*/ 22 w 48"/>
                  <a:gd name="T35" fmla="*/ 0 h 145"/>
                  <a:gd name="T36" fmla="*/ 25 w 48"/>
                  <a:gd name="T37" fmla="*/ 0 h 145"/>
                  <a:gd name="T38" fmla="*/ 36 w 48"/>
                  <a:gd name="T39" fmla="*/ 3 h 145"/>
                  <a:gd name="T40" fmla="*/ 44 w 48"/>
                  <a:gd name="T41" fmla="*/ 12 h 145"/>
                  <a:gd name="T42" fmla="*/ 48 w 48"/>
                  <a:gd name="T43" fmla="*/ 23 h 145"/>
                  <a:gd name="T44" fmla="*/ 48 w 48"/>
                  <a:gd name="T45" fmla="*/ 145 h 145"/>
                  <a:gd name="T46" fmla="*/ 0 w 48"/>
                  <a:gd name="T47" fmla="*/ 145 h 145"/>
                  <a:gd name="T48" fmla="*/ 0 w 48"/>
                  <a:gd name="T49" fmla="*/ 23 h 145"/>
                  <a:gd name="T50" fmla="*/ 2 w 48"/>
                  <a:gd name="T51" fmla="*/ 12 h 145"/>
                  <a:gd name="T52" fmla="*/ 11 w 48"/>
                  <a:gd name="T53" fmla="*/ 3 h 145"/>
                  <a:gd name="T54" fmla="*/ 22 w 48"/>
                  <a:gd name="T5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45">
                    <a:moveTo>
                      <a:pt x="22" y="6"/>
                    </a:moveTo>
                    <a:lnTo>
                      <a:pt x="17" y="6"/>
                    </a:lnTo>
                    <a:lnTo>
                      <a:pt x="14" y="8"/>
                    </a:lnTo>
                    <a:lnTo>
                      <a:pt x="11" y="11"/>
                    </a:lnTo>
                    <a:lnTo>
                      <a:pt x="8" y="14"/>
                    </a:lnTo>
                    <a:lnTo>
                      <a:pt x="6" y="18"/>
                    </a:lnTo>
                    <a:lnTo>
                      <a:pt x="5" y="23"/>
                    </a:lnTo>
                    <a:lnTo>
                      <a:pt x="5" y="140"/>
                    </a:lnTo>
                    <a:lnTo>
                      <a:pt x="41" y="140"/>
                    </a:lnTo>
                    <a:lnTo>
                      <a:pt x="41" y="23"/>
                    </a:lnTo>
                    <a:lnTo>
                      <a:pt x="40" y="18"/>
                    </a:lnTo>
                    <a:lnTo>
                      <a:pt x="39" y="14"/>
                    </a:lnTo>
                    <a:lnTo>
                      <a:pt x="36" y="11"/>
                    </a:lnTo>
                    <a:lnTo>
                      <a:pt x="33" y="8"/>
                    </a:lnTo>
                    <a:lnTo>
                      <a:pt x="29" y="6"/>
                    </a:lnTo>
                    <a:lnTo>
                      <a:pt x="25" y="6"/>
                    </a:lnTo>
                    <a:lnTo>
                      <a:pt x="22" y="6"/>
                    </a:lnTo>
                    <a:close/>
                    <a:moveTo>
                      <a:pt x="22" y="0"/>
                    </a:moveTo>
                    <a:lnTo>
                      <a:pt x="25" y="0"/>
                    </a:lnTo>
                    <a:lnTo>
                      <a:pt x="36" y="3"/>
                    </a:lnTo>
                    <a:lnTo>
                      <a:pt x="44" y="12"/>
                    </a:lnTo>
                    <a:lnTo>
                      <a:pt x="48" y="23"/>
                    </a:lnTo>
                    <a:lnTo>
                      <a:pt x="48" y="145"/>
                    </a:lnTo>
                    <a:lnTo>
                      <a:pt x="0" y="145"/>
                    </a:lnTo>
                    <a:lnTo>
                      <a:pt x="0" y="23"/>
                    </a:lnTo>
                    <a:lnTo>
                      <a:pt x="2" y="12"/>
                    </a:lnTo>
                    <a:lnTo>
                      <a:pt x="11" y="3"/>
                    </a:lnTo>
                    <a:lnTo>
                      <a:pt x="22" y="0"/>
                    </a:lnTo>
                    <a:close/>
                  </a:path>
                </a:pathLst>
              </a:custGeom>
              <a:solidFill>
                <a:srgbClr val="FFFFFF"/>
              </a:solidFill>
              <a:ln w="6350">
                <a:solidFill>
                  <a:srgbClr val="FF0000"/>
                </a:solidFill>
                <a:prstDash val="solid"/>
                <a:round/>
              </a:ln>
            </p:spPr>
            <p:txBody>
              <a:bodyPr vert="horz" wrap="square" lIns="91440" tIns="45720" rIns="91440" bIns="45720" numCol="1" anchor="t" anchorCtr="0" compatLnSpc="1"/>
              <a:p>
                <a:endParaRPr lang="zh-CN" altLang="en-US">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194" name="Freeform 147"/>
              <p:cNvSpPr>
                <a:spLocks noEditPoints="1"/>
              </p:cNvSpPr>
              <p:nvPr/>
            </p:nvSpPr>
            <p:spPr bwMode="auto">
              <a:xfrm>
                <a:off x="5767388" y="4784726"/>
                <a:ext cx="76200" cy="285750"/>
              </a:xfrm>
              <a:custGeom>
                <a:avLst/>
                <a:gdLst>
                  <a:gd name="T0" fmla="*/ 23 w 48"/>
                  <a:gd name="T1" fmla="*/ 5 h 180"/>
                  <a:gd name="T2" fmla="*/ 19 w 48"/>
                  <a:gd name="T3" fmla="*/ 6 h 180"/>
                  <a:gd name="T4" fmla="*/ 14 w 48"/>
                  <a:gd name="T5" fmla="*/ 9 h 180"/>
                  <a:gd name="T6" fmla="*/ 11 w 48"/>
                  <a:gd name="T7" fmla="*/ 11 h 180"/>
                  <a:gd name="T8" fmla="*/ 8 w 48"/>
                  <a:gd name="T9" fmla="*/ 14 h 180"/>
                  <a:gd name="T10" fmla="*/ 7 w 48"/>
                  <a:gd name="T11" fmla="*/ 18 h 180"/>
                  <a:gd name="T12" fmla="*/ 6 w 48"/>
                  <a:gd name="T13" fmla="*/ 23 h 180"/>
                  <a:gd name="T14" fmla="*/ 6 w 48"/>
                  <a:gd name="T15" fmla="*/ 175 h 180"/>
                  <a:gd name="T16" fmla="*/ 41 w 48"/>
                  <a:gd name="T17" fmla="*/ 175 h 180"/>
                  <a:gd name="T18" fmla="*/ 41 w 48"/>
                  <a:gd name="T19" fmla="*/ 23 h 180"/>
                  <a:gd name="T20" fmla="*/ 41 w 48"/>
                  <a:gd name="T21" fmla="*/ 18 h 180"/>
                  <a:gd name="T22" fmla="*/ 39 w 48"/>
                  <a:gd name="T23" fmla="*/ 14 h 180"/>
                  <a:gd name="T24" fmla="*/ 37 w 48"/>
                  <a:gd name="T25" fmla="*/ 11 h 180"/>
                  <a:gd name="T26" fmla="*/ 34 w 48"/>
                  <a:gd name="T27" fmla="*/ 9 h 180"/>
                  <a:gd name="T28" fmla="*/ 29 w 48"/>
                  <a:gd name="T29" fmla="*/ 6 h 180"/>
                  <a:gd name="T30" fmla="*/ 25 w 48"/>
                  <a:gd name="T31" fmla="*/ 5 h 180"/>
                  <a:gd name="T32" fmla="*/ 23 w 48"/>
                  <a:gd name="T33" fmla="*/ 5 h 180"/>
                  <a:gd name="T34" fmla="*/ 23 w 48"/>
                  <a:gd name="T35" fmla="*/ 0 h 180"/>
                  <a:gd name="T36" fmla="*/ 25 w 48"/>
                  <a:gd name="T37" fmla="*/ 0 h 180"/>
                  <a:gd name="T38" fmla="*/ 37 w 48"/>
                  <a:gd name="T39" fmla="*/ 3 h 180"/>
                  <a:gd name="T40" fmla="*/ 45 w 48"/>
                  <a:gd name="T41" fmla="*/ 11 h 180"/>
                  <a:gd name="T42" fmla="*/ 48 w 48"/>
                  <a:gd name="T43" fmla="*/ 23 h 180"/>
                  <a:gd name="T44" fmla="*/ 48 w 48"/>
                  <a:gd name="T45" fmla="*/ 180 h 180"/>
                  <a:gd name="T46" fmla="*/ 0 w 48"/>
                  <a:gd name="T47" fmla="*/ 180 h 180"/>
                  <a:gd name="T48" fmla="*/ 0 w 48"/>
                  <a:gd name="T49" fmla="*/ 23 h 180"/>
                  <a:gd name="T50" fmla="*/ 3 w 48"/>
                  <a:gd name="T51" fmla="*/ 11 h 180"/>
                  <a:gd name="T52" fmla="*/ 11 w 48"/>
                  <a:gd name="T53" fmla="*/ 3 h 180"/>
                  <a:gd name="T54" fmla="*/ 23 w 48"/>
                  <a:gd name="T5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80">
                    <a:moveTo>
                      <a:pt x="23" y="5"/>
                    </a:moveTo>
                    <a:lnTo>
                      <a:pt x="19" y="6"/>
                    </a:lnTo>
                    <a:lnTo>
                      <a:pt x="14" y="9"/>
                    </a:lnTo>
                    <a:lnTo>
                      <a:pt x="11" y="11"/>
                    </a:lnTo>
                    <a:lnTo>
                      <a:pt x="8" y="14"/>
                    </a:lnTo>
                    <a:lnTo>
                      <a:pt x="7" y="18"/>
                    </a:lnTo>
                    <a:lnTo>
                      <a:pt x="6" y="23"/>
                    </a:lnTo>
                    <a:lnTo>
                      <a:pt x="6" y="175"/>
                    </a:lnTo>
                    <a:lnTo>
                      <a:pt x="41" y="175"/>
                    </a:lnTo>
                    <a:lnTo>
                      <a:pt x="41" y="23"/>
                    </a:lnTo>
                    <a:lnTo>
                      <a:pt x="41" y="18"/>
                    </a:lnTo>
                    <a:lnTo>
                      <a:pt x="39" y="14"/>
                    </a:lnTo>
                    <a:lnTo>
                      <a:pt x="37" y="11"/>
                    </a:lnTo>
                    <a:lnTo>
                      <a:pt x="34" y="9"/>
                    </a:lnTo>
                    <a:lnTo>
                      <a:pt x="29" y="6"/>
                    </a:lnTo>
                    <a:lnTo>
                      <a:pt x="25" y="5"/>
                    </a:lnTo>
                    <a:lnTo>
                      <a:pt x="23" y="5"/>
                    </a:lnTo>
                    <a:close/>
                    <a:moveTo>
                      <a:pt x="23" y="0"/>
                    </a:moveTo>
                    <a:lnTo>
                      <a:pt x="25" y="0"/>
                    </a:lnTo>
                    <a:lnTo>
                      <a:pt x="37" y="3"/>
                    </a:lnTo>
                    <a:lnTo>
                      <a:pt x="45" y="11"/>
                    </a:lnTo>
                    <a:lnTo>
                      <a:pt x="48" y="23"/>
                    </a:lnTo>
                    <a:lnTo>
                      <a:pt x="48" y="180"/>
                    </a:lnTo>
                    <a:lnTo>
                      <a:pt x="0" y="180"/>
                    </a:lnTo>
                    <a:lnTo>
                      <a:pt x="0" y="23"/>
                    </a:lnTo>
                    <a:lnTo>
                      <a:pt x="3" y="11"/>
                    </a:lnTo>
                    <a:lnTo>
                      <a:pt x="11" y="3"/>
                    </a:lnTo>
                    <a:lnTo>
                      <a:pt x="23" y="0"/>
                    </a:lnTo>
                    <a:close/>
                  </a:path>
                </a:pathLst>
              </a:custGeom>
              <a:solidFill>
                <a:srgbClr val="FFFFFF"/>
              </a:solidFill>
              <a:ln w="6350">
                <a:solidFill>
                  <a:srgbClr val="FF0000"/>
                </a:solidFill>
                <a:prstDash val="solid"/>
                <a:round/>
              </a:ln>
            </p:spPr>
            <p:txBody>
              <a:bodyPr vert="horz" wrap="square" lIns="91440" tIns="45720" rIns="91440" bIns="45720" numCol="1" anchor="t" anchorCtr="0" compatLnSpc="1"/>
              <a:p>
                <a:endParaRPr lang="zh-CN" altLang="en-US">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sp>
            <p:nvSpPr>
              <p:cNvPr id="195" name="Freeform 148"/>
              <p:cNvSpPr/>
              <p:nvPr/>
            </p:nvSpPr>
            <p:spPr bwMode="auto">
              <a:xfrm>
                <a:off x="5453063" y="4732338"/>
                <a:ext cx="293688" cy="153988"/>
              </a:xfrm>
              <a:custGeom>
                <a:avLst/>
                <a:gdLst>
                  <a:gd name="T0" fmla="*/ 134 w 185"/>
                  <a:gd name="T1" fmla="*/ 0 h 97"/>
                  <a:gd name="T2" fmla="*/ 185 w 185"/>
                  <a:gd name="T3" fmla="*/ 13 h 97"/>
                  <a:gd name="T4" fmla="*/ 160 w 185"/>
                  <a:gd name="T5" fmla="*/ 59 h 97"/>
                  <a:gd name="T6" fmla="*/ 155 w 185"/>
                  <a:gd name="T7" fmla="*/ 57 h 97"/>
                  <a:gd name="T8" fmla="*/ 173 w 185"/>
                  <a:gd name="T9" fmla="*/ 21 h 97"/>
                  <a:gd name="T10" fmla="*/ 2 w 185"/>
                  <a:gd name="T11" fmla="*/ 97 h 97"/>
                  <a:gd name="T12" fmla="*/ 0 w 185"/>
                  <a:gd name="T13" fmla="*/ 92 h 97"/>
                  <a:gd name="T14" fmla="*/ 171 w 185"/>
                  <a:gd name="T15" fmla="*/ 16 h 97"/>
                  <a:gd name="T16" fmla="*/ 133 w 185"/>
                  <a:gd name="T17" fmla="*/ 6 h 97"/>
                  <a:gd name="T18" fmla="*/ 134 w 185"/>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97">
                    <a:moveTo>
                      <a:pt x="134" y="0"/>
                    </a:moveTo>
                    <a:lnTo>
                      <a:pt x="185" y="13"/>
                    </a:lnTo>
                    <a:lnTo>
                      <a:pt x="160" y="59"/>
                    </a:lnTo>
                    <a:lnTo>
                      <a:pt x="155" y="57"/>
                    </a:lnTo>
                    <a:lnTo>
                      <a:pt x="173" y="21"/>
                    </a:lnTo>
                    <a:lnTo>
                      <a:pt x="2" y="97"/>
                    </a:lnTo>
                    <a:lnTo>
                      <a:pt x="0" y="92"/>
                    </a:lnTo>
                    <a:lnTo>
                      <a:pt x="171" y="16"/>
                    </a:lnTo>
                    <a:lnTo>
                      <a:pt x="133" y="6"/>
                    </a:lnTo>
                    <a:lnTo>
                      <a:pt x="134" y="0"/>
                    </a:lnTo>
                    <a:close/>
                  </a:path>
                </a:pathLst>
              </a:custGeom>
              <a:solidFill>
                <a:srgbClr val="FFFFFF"/>
              </a:solidFill>
              <a:ln w="6350">
                <a:solidFill>
                  <a:srgbClr val="FF0000"/>
                </a:solidFill>
                <a:prstDash val="solid"/>
                <a:round/>
              </a:ln>
            </p:spPr>
            <p:txBody>
              <a:bodyPr vert="horz" wrap="square" lIns="91440" tIns="45720" rIns="91440" bIns="45720" numCol="1" anchor="t" anchorCtr="0" compatLnSpc="1"/>
              <a:p>
                <a:endParaRPr lang="zh-CN" altLang="en-US">
                  <a:latin typeface="思源黑体 CN Light" panose="020B0300000000000000" pitchFamily="34" charset="-122"/>
                  <a:ea typeface="思源黑体 CN Normal" panose="020B0400000000000000" pitchFamily="34" charset="-122"/>
                  <a:sym typeface="思源黑体 CN Light" panose="020B0300000000000000"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矩形 12"/>
          <p:cNvSpPr/>
          <p:nvPr/>
        </p:nvSpPr>
        <p:spPr>
          <a:xfrm>
            <a:off x="-5715" y="188595"/>
            <a:ext cx="12195175" cy="610235"/>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Rectangle 19"/>
          <p:cNvSpPr/>
          <p:nvPr/>
        </p:nvSpPr>
        <p:spPr>
          <a:xfrm>
            <a:off x="4985385" y="2507615"/>
            <a:ext cx="5895975" cy="1708150"/>
          </a:xfrm>
          <a:prstGeom prst="rect">
            <a:avLst/>
          </a:prstGeom>
          <a:solidFill>
            <a:schemeClr val="bg1">
              <a:alpha val="80000"/>
            </a:schemeClr>
          </a:solidFill>
          <a:ln>
            <a:noFill/>
          </a:ln>
          <a:effectLst>
            <a:outerShdw blurRad="444500" dist="1028700" dir="2700000" sx="94000" sy="94000" algn="tl" rotWithShape="0">
              <a:schemeClr val="bg1">
                <a:alpha val="3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思源黑体 CN Regular" panose="020B0500000000000000" pitchFamily="34" charset="-122"/>
              <a:ea typeface="思源黑体 CN Regular" panose="020B0500000000000000" pitchFamily="34" charset="-122"/>
              <a:cs typeface="+mn-cs"/>
              <a:sym typeface="字魂105号-简雅黑" panose="00000500000000000000" pitchFamily="2" charset="-122"/>
            </a:endParaRPr>
          </a:p>
        </p:txBody>
      </p:sp>
      <p:sp>
        <p:nvSpPr>
          <p:cNvPr id="5" name="矩形 4"/>
          <p:cNvSpPr/>
          <p:nvPr/>
        </p:nvSpPr>
        <p:spPr>
          <a:xfrm>
            <a:off x="-5715" y="0"/>
            <a:ext cx="12224385" cy="770890"/>
          </a:xfrm>
          <a:prstGeom prst="rect">
            <a:avLst/>
          </a:prstGeom>
          <a:gradFill>
            <a:gsLst>
              <a:gs pos="98000">
                <a:srgbClr val="D8090F"/>
              </a:gs>
              <a:gs pos="0">
                <a:srgbClr val="C0504D"/>
              </a:gs>
            </a:gsLst>
            <a:lin ang="138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flipH="1">
            <a:off x="-24765" y="6525895"/>
            <a:ext cx="12228830" cy="360680"/>
          </a:xfrm>
          <a:prstGeom prst="rect">
            <a:avLst/>
          </a:prstGeom>
          <a:gradFill>
            <a:gsLst>
              <a:gs pos="0">
                <a:srgbClr val="D8090F"/>
              </a:gs>
              <a:gs pos="100000">
                <a:srgbClr val="C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7" name="组合 6"/>
          <p:cNvGrpSpPr/>
          <p:nvPr/>
        </p:nvGrpSpPr>
        <p:grpSpPr>
          <a:xfrm>
            <a:off x="-352425" y="139700"/>
            <a:ext cx="715645" cy="712470"/>
            <a:chOff x="-241184" y="1443229"/>
            <a:chExt cx="6523016" cy="6483153"/>
          </a:xfrm>
          <a:solidFill>
            <a:srgbClr val="D8090F"/>
          </a:solidFill>
        </p:grpSpPr>
        <p:sp>
          <p:nvSpPr>
            <p:cNvPr id="10" name="任意多边形: 形状 55"/>
            <p:cNvSpPr/>
            <p:nvPr/>
          </p:nvSpPr>
          <p:spPr>
            <a:xfrm rot="18882546">
              <a:off x="2522707" y="-1320662"/>
              <a:ext cx="995234" cy="6523016"/>
            </a:xfrm>
            <a:custGeom>
              <a:avLst/>
              <a:gdLst>
                <a:gd name="connsiteX0" fmla="*/ 0 w 995234"/>
                <a:gd name="connsiteY0" fmla="*/ 0 h 6523016"/>
                <a:gd name="connsiteX1" fmla="*/ 995234 w 995234"/>
                <a:gd name="connsiteY1" fmla="*/ 1005392 h 6523016"/>
                <a:gd name="connsiteX2" fmla="*/ 995234 w 995234"/>
                <a:gd name="connsiteY2" fmla="*/ 6523016 h 6523016"/>
                <a:gd name="connsiteX3" fmla="*/ 0 w 995234"/>
                <a:gd name="connsiteY3" fmla="*/ 6523016 h 6523016"/>
              </a:gdLst>
              <a:ahLst/>
              <a:cxnLst>
                <a:cxn ang="0">
                  <a:pos x="connsiteX0" y="connsiteY0"/>
                </a:cxn>
                <a:cxn ang="0">
                  <a:pos x="connsiteX1" y="connsiteY1"/>
                </a:cxn>
                <a:cxn ang="0">
                  <a:pos x="connsiteX2" y="connsiteY2"/>
                </a:cxn>
                <a:cxn ang="0">
                  <a:pos x="connsiteX3" y="connsiteY3"/>
                </a:cxn>
              </a:cxnLst>
              <a:rect l="l" t="t" r="r" b="b"/>
              <a:pathLst>
                <a:path w="995234" h="6523016">
                  <a:moveTo>
                    <a:pt x="0" y="0"/>
                  </a:moveTo>
                  <a:lnTo>
                    <a:pt x="995234" y="1005392"/>
                  </a:lnTo>
                  <a:lnTo>
                    <a:pt x="995234" y="6523016"/>
                  </a:lnTo>
                  <a:lnTo>
                    <a:pt x="0" y="6523016"/>
                  </a:lnTo>
                  <a:close/>
                </a:path>
              </a:pathLst>
            </a:custGeom>
            <a:grpFill/>
            <a:ln>
              <a:noFill/>
            </a:ln>
            <a:effectLst>
              <a:outerShdw blurRad="317500" dist="25400" dir="18900000" sx="101000" sy="101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任意多边形: 形状 71"/>
            <p:cNvSpPr/>
            <p:nvPr/>
          </p:nvSpPr>
          <p:spPr>
            <a:xfrm rot="2646992">
              <a:off x="3051702" y="2828977"/>
              <a:ext cx="1004014" cy="5097405"/>
            </a:xfrm>
            <a:custGeom>
              <a:avLst/>
              <a:gdLst>
                <a:gd name="connsiteX0" fmla="*/ 0 w 1004014"/>
                <a:gd name="connsiteY0" fmla="*/ 0 h 5097405"/>
                <a:gd name="connsiteX1" fmla="*/ 1004014 w 1004014"/>
                <a:gd name="connsiteY1" fmla="*/ 0 h 5097405"/>
                <a:gd name="connsiteX2" fmla="*/ 1004014 w 1004014"/>
                <a:gd name="connsiteY2" fmla="*/ 4123886 h 5097405"/>
                <a:gd name="connsiteX3" fmla="*/ 0 w 1004014"/>
                <a:gd name="connsiteY3" fmla="*/ 5097405 h 5097405"/>
              </a:gdLst>
              <a:ahLst/>
              <a:cxnLst>
                <a:cxn ang="0">
                  <a:pos x="connsiteX0" y="connsiteY0"/>
                </a:cxn>
                <a:cxn ang="0">
                  <a:pos x="connsiteX1" y="connsiteY1"/>
                </a:cxn>
                <a:cxn ang="0">
                  <a:pos x="connsiteX2" y="connsiteY2"/>
                </a:cxn>
                <a:cxn ang="0">
                  <a:pos x="connsiteX3" y="connsiteY3"/>
                </a:cxn>
              </a:cxnLst>
              <a:rect l="l" t="t" r="r" b="b"/>
              <a:pathLst>
                <a:path w="1004014" h="5097405">
                  <a:moveTo>
                    <a:pt x="0" y="0"/>
                  </a:moveTo>
                  <a:lnTo>
                    <a:pt x="1004014" y="0"/>
                  </a:lnTo>
                  <a:lnTo>
                    <a:pt x="1004014" y="4123886"/>
                  </a:lnTo>
                  <a:lnTo>
                    <a:pt x="0" y="509740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矩形: 圆角 140"/>
          <p:cNvSpPr/>
          <p:nvPr/>
        </p:nvSpPr>
        <p:spPr>
          <a:xfrm rot="2795114">
            <a:off x="-125982" y="304877"/>
            <a:ext cx="216287" cy="216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30" name="文本框 29"/>
          <p:cNvSpPr txBox="1"/>
          <p:nvPr/>
        </p:nvSpPr>
        <p:spPr>
          <a:xfrm>
            <a:off x="5377180" y="2692400"/>
            <a:ext cx="5245100" cy="1337945"/>
          </a:xfrm>
          <a:prstGeom prst="rect">
            <a:avLst/>
          </a:prstGeom>
          <a:noFill/>
        </p:spPr>
        <p:txBody>
          <a:bodyPr wrap="square" rtlCol="0" anchor="t">
            <a:spAutoFit/>
          </a:bodyPr>
          <a:p>
            <a:pPr algn="just" fontAlgn="auto">
              <a:lnSpc>
                <a:spcPct val="150000"/>
              </a:lnSpc>
            </a:pPr>
            <a:r>
              <a:rPr lang="en-US" altLang="zh-CN">
                <a:latin typeface="微软雅黑" panose="020B0503020204020204" pitchFamily="34" charset="-122"/>
                <a:ea typeface="微软雅黑" panose="020B0503020204020204" pitchFamily="34" charset="-122"/>
                <a:cs typeface="微软雅黑" panose="020B0503020204020204" pitchFamily="34" charset="-122"/>
              </a:rPr>
              <a:t>     </a:t>
            </a:r>
            <a:r>
              <a:rPr lang="zh-CN" altLang="en-US">
                <a:latin typeface="微软雅黑" panose="020B0503020204020204" pitchFamily="34" charset="-122"/>
                <a:ea typeface="微软雅黑" panose="020B0503020204020204" pitchFamily="34" charset="-122"/>
                <a:cs typeface="微软雅黑" panose="020B0503020204020204" pitchFamily="34" charset="-122"/>
              </a:rPr>
              <a:t>“十三五”规划主要目标任务即将完成，决胜全面建成小康社会取得决定性成就，这在河北发展历史进程中具有重要意义。</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descr="柱状图"/>
          <p:cNvPicPr>
            <a:picLocks noChangeAspect="1"/>
          </p:cNvPicPr>
          <p:nvPr/>
        </p:nvPicPr>
        <p:blipFill>
          <a:blip r:embed="rId1"/>
          <a:stretch>
            <a:fillRect/>
          </a:stretch>
        </p:blipFill>
        <p:spPr>
          <a:xfrm>
            <a:off x="840740" y="1557020"/>
            <a:ext cx="3277235" cy="327723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1"/>
      <p:bldP spid="31" grpId="1" animBg="1"/>
    </p:bldLst>
  </p:timing>
</p:sld>
</file>

<file path=ppt/tags/tag1.xml><?xml version="1.0" encoding="utf-8"?>
<p:tagLst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1944</Words>
  <Application>WPS 文字</Application>
  <PresentationFormat>自定义</PresentationFormat>
  <Paragraphs>184</Paragraphs>
  <Slides>28</Slides>
  <Notes>40</Notes>
  <HiddenSlides>0</HiddenSlides>
  <MMClips>1</MMClips>
  <ScaleCrop>false</ScaleCrop>
  <HeadingPairs>
    <vt:vector size="6" baseType="variant">
      <vt:variant>
        <vt:lpstr>已用的字体</vt:lpstr>
      </vt:variant>
      <vt:variant>
        <vt:i4>27</vt:i4>
      </vt:variant>
      <vt:variant>
        <vt:lpstr>主题</vt:lpstr>
      </vt:variant>
      <vt:variant>
        <vt:i4>2</vt:i4>
      </vt:variant>
      <vt:variant>
        <vt:lpstr>幻灯片标题</vt:lpstr>
      </vt:variant>
      <vt:variant>
        <vt:i4>28</vt:i4>
      </vt:variant>
    </vt:vector>
  </HeadingPairs>
  <TitlesOfParts>
    <vt:vector size="57" baseType="lpstr">
      <vt:lpstr>Arial</vt:lpstr>
      <vt:lpstr>方正书宋_GBK</vt:lpstr>
      <vt:lpstr>Wingdings</vt:lpstr>
      <vt:lpstr>微软雅黑</vt:lpstr>
      <vt:lpstr>汉仪旗黑</vt:lpstr>
      <vt:lpstr>腾讯体</vt:lpstr>
      <vt:lpstr>宋体</vt:lpstr>
      <vt:lpstr>汉仪书宋二KW</vt:lpstr>
      <vt:lpstr>思源黑体</vt:lpstr>
      <vt:lpstr>思源黑体 CN Regular</vt:lpstr>
      <vt:lpstr>字魂105号-简雅黑</vt:lpstr>
      <vt:lpstr>思源黑体 CN Light</vt:lpstr>
      <vt:lpstr>思源黑体 CN Normal</vt:lpstr>
      <vt:lpstr>Gill Sans</vt:lpstr>
      <vt:lpstr>Calibri</vt:lpstr>
      <vt:lpstr>思源宋体 CN Light</vt:lpstr>
      <vt:lpstr>思源黑体 CN Bold</vt:lpstr>
      <vt:lpstr>字魂35号-经典雅黑</vt:lpstr>
      <vt:lpstr>Open Sans</vt:lpstr>
      <vt:lpstr>思源宋体 CN</vt:lpstr>
      <vt:lpstr>Arial</vt:lpstr>
      <vt:lpstr>Helvetica Neue</vt:lpstr>
      <vt:lpstr>华文宋体</vt:lpstr>
      <vt:lpstr>宋体</vt:lpstr>
      <vt:lpstr>Arial Unicode MS</vt:lpstr>
      <vt:lpstr>苹方-简</vt:lpstr>
      <vt:lpstr>冬青黑体简体中文</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蓝色大气商务计划汇报PPT模板视频</dc:title>
  <dc:creator>深度联盟http://www.deepbbs.org</dc:creator>
  <cp:lastModifiedBy>air</cp:lastModifiedBy>
  <cp:revision>355</cp:revision>
  <dcterms:created xsi:type="dcterms:W3CDTF">2020-12-26T23:58:48Z</dcterms:created>
  <dcterms:modified xsi:type="dcterms:W3CDTF">2020-12-26T23:58:48Z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2052-3.0.0.4824</vt:lpwstr>
  </property>
</Properties>
</file>