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29" r:id="rId5"/>
    <p:sldId id="356" r:id="rId6"/>
    <p:sldId id="286" r:id="rId7"/>
    <p:sldId id="358" r:id="rId8"/>
    <p:sldId id="359" r:id="rId9"/>
    <p:sldId id="355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</p:sldIdLst>
  <p:sldSz cx="9144000" cy="5144135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5DC"/>
    <a:srgbClr val="A20000"/>
    <a:srgbClr val="C00000"/>
    <a:srgbClr val="EF2E28"/>
    <a:srgbClr val="FDFCF4"/>
    <a:srgbClr val="E92B29"/>
    <a:srgbClr val="E92C28"/>
    <a:srgbClr val="E2AFAF"/>
    <a:srgbClr val="FFFFFF"/>
    <a:srgbClr val="DB1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7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62AE3-FD52-475B-966C-E25291A030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0C57-506B-4D4A-AE93-DEED1E8F92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0C57-506B-4D4A-AE93-DEED1E8F92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C926-8CBA-4D5C-BC19-510F0F1F8E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1879135"/>
            <a:ext cx="3868340" cy="276392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763B-A7D0-463D-8D55-D24D31ACC1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610E-48AA-4DCF-B22A-200AE72F9D04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党政banner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905" y="2113280"/>
            <a:ext cx="9312910" cy="3395345"/>
          </a:xfrm>
          <a:prstGeom prst="rect">
            <a:avLst/>
          </a:prstGeom>
        </p:spPr>
      </p:pic>
      <p:pic>
        <p:nvPicPr>
          <p:cNvPr id="27" name="图片 26" descr="图片23333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8255"/>
            <a:ext cx="7760335" cy="365760"/>
          </a:xfrm>
          <a:prstGeom prst="rect">
            <a:avLst/>
          </a:prstGeom>
        </p:spPr>
      </p:pic>
      <p:pic>
        <p:nvPicPr>
          <p:cNvPr id="12" name="图片 11" descr="图片23333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0800000">
            <a:off x="1383665" y="4786630"/>
            <a:ext cx="7760335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6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:\五中全会\建议\图片3.jp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926"/>
            <a:ext cx="9144476" cy="51430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3995" y="2967990"/>
            <a:ext cx="85750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“十四五”规划和2035远景目标</a:t>
            </a:r>
            <a:endParaRPr sz="4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sz="4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纲要（草案）要点</a:t>
            </a:r>
            <a:endParaRPr sz="4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党政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11" y="257625"/>
            <a:ext cx="1495425" cy="1495425"/>
          </a:xfrm>
          <a:prstGeom prst="rect">
            <a:avLst/>
          </a:prstGeom>
        </p:spPr>
      </p:pic>
      <p:pic>
        <p:nvPicPr>
          <p:cNvPr id="10" name="图片 9" descr="123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75" y="635"/>
            <a:ext cx="3397250" cy="2113915"/>
          </a:xfrm>
          <a:prstGeom prst="rect">
            <a:avLst/>
          </a:prstGeom>
        </p:spPr>
      </p:pic>
      <p:pic>
        <p:nvPicPr>
          <p:cNvPr id="2" name="图片 1" descr="微信图片_20210306144255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419100"/>
            <a:ext cx="7905750" cy="5276850"/>
          </a:xfrm>
          <a:prstGeom prst="rect">
            <a:avLst/>
          </a:prstGeom>
        </p:spPr>
      </p:pic>
      <p:pic>
        <p:nvPicPr>
          <p:cNvPr id="6" name="图片 5" descr="未标题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175" y="635"/>
            <a:ext cx="3041650" cy="1946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2385" y="327025"/>
            <a:ext cx="62357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形成强大国内市场 构建新发展格局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300480" y="1553210"/>
            <a:ext cx="6439535" cy="2251710"/>
            <a:chOff x="854" y="2277"/>
            <a:chExt cx="10141" cy="3546"/>
          </a:xfrm>
        </p:grpSpPr>
        <p:grpSp>
          <p:nvGrpSpPr>
            <p:cNvPr id="2" name="组合 1"/>
            <p:cNvGrpSpPr/>
            <p:nvPr/>
          </p:nvGrpSpPr>
          <p:grpSpPr>
            <a:xfrm>
              <a:off x="854" y="2277"/>
              <a:ext cx="10141" cy="3546"/>
              <a:chOff x="2336" y="3199"/>
              <a:chExt cx="13267" cy="4639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336" y="3252"/>
                <a:ext cx="4531" cy="4418"/>
                <a:chOff x="4133297" y="2281411"/>
                <a:chExt cx="3925404" cy="3827206"/>
              </a:xfrm>
            </p:grpSpPr>
            <p:sp>
              <p:nvSpPr>
                <p:cNvPr id="8" name="Freeform 5"/>
                <p:cNvSpPr/>
                <p:nvPr/>
              </p:nvSpPr>
              <p:spPr bwMode="auto">
                <a:xfrm>
                  <a:off x="4798024" y="2281411"/>
                  <a:ext cx="2595953" cy="1342040"/>
                </a:xfrm>
                <a:custGeom>
                  <a:avLst/>
                  <a:gdLst>
                    <a:gd name="T0" fmla="*/ 435 w 871"/>
                    <a:gd name="T1" fmla="*/ 450 h 450"/>
                    <a:gd name="T2" fmla="*/ 658 w 871"/>
                    <a:gd name="T3" fmla="*/ 391 h 450"/>
                    <a:gd name="T4" fmla="*/ 870 w 871"/>
                    <a:gd name="T5" fmla="*/ 444 h 450"/>
                    <a:gd name="T6" fmla="*/ 871 w 871"/>
                    <a:gd name="T7" fmla="*/ 436 h 450"/>
                    <a:gd name="T8" fmla="*/ 435 w 871"/>
                    <a:gd name="T9" fmla="*/ 0 h 450"/>
                    <a:gd name="T10" fmla="*/ 0 w 871"/>
                    <a:gd name="T11" fmla="*/ 436 h 450"/>
                    <a:gd name="T12" fmla="*/ 0 w 871"/>
                    <a:gd name="T13" fmla="*/ 444 h 450"/>
                    <a:gd name="T14" fmla="*/ 212 w 871"/>
                    <a:gd name="T15" fmla="*/ 391 h 450"/>
                    <a:gd name="T16" fmla="*/ 435 w 871"/>
                    <a:gd name="T17" fmla="*/ 45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1" h="450">
                      <a:moveTo>
                        <a:pt x="435" y="450"/>
                      </a:moveTo>
                      <a:cubicBezTo>
                        <a:pt x="501" y="413"/>
                        <a:pt x="577" y="391"/>
                        <a:pt x="658" y="391"/>
                      </a:cubicBezTo>
                      <a:cubicBezTo>
                        <a:pt x="735" y="391"/>
                        <a:pt x="807" y="410"/>
                        <a:pt x="870" y="444"/>
                      </a:cubicBezTo>
                      <a:cubicBezTo>
                        <a:pt x="870" y="441"/>
                        <a:pt x="871" y="438"/>
                        <a:pt x="871" y="436"/>
                      </a:cubicBezTo>
                      <a:cubicBezTo>
                        <a:pt x="871" y="196"/>
                        <a:pt x="675" y="0"/>
                        <a:pt x="435" y="0"/>
                      </a:cubicBezTo>
                      <a:cubicBezTo>
                        <a:pt x="195" y="0"/>
                        <a:pt x="0" y="196"/>
                        <a:pt x="0" y="436"/>
                      </a:cubicBezTo>
                      <a:cubicBezTo>
                        <a:pt x="0" y="438"/>
                        <a:pt x="0" y="441"/>
                        <a:pt x="0" y="444"/>
                      </a:cubicBezTo>
                      <a:cubicBezTo>
                        <a:pt x="63" y="410"/>
                        <a:pt x="136" y="391"/>
                        <a:pt x="212" y="391"/>
                      </a:cubicBezTo>
                      <a:cubicBezTo>
                        <a:pt x="293" y="391"/>
                        <a:pt x="369" y="413"/>
                        <a:pt x="435" y="45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</a:endParaRPr>
                </a:p>
              </p:txBody>
            </p:sp>
            <p:sp>
              <p:nvSpPr>
                <p:cNvPr id="9" name="Freeform 6"/>
                <p:cNvSpPr/>
                <p:nvPr/>
              </p:nvSpPr>
              <p:spPr bwMode="auto">
                <a:xfrm>
                  <a:off x="6158946" y="3712837"/>
                  <a:ext cx="1899755" cy="2395780"/>
                </a:xfrm>
                <a:custGeom>
                  <a:avLst/>
                  <a:gdLst>
                    <a:gd name="T0" fmla="*/ 211 w 637"/>
                    <a:gd name="T1" fmla="*/ 348 h 804"/>
                    <a:gd name="T2" fmla="*/ 212 w 637"/>
                    <a:gd name="T3" fmla="*/ 368 h 804"/>
                    <a:gd name="T4" fmla="*/ 0 w 637"/>
                    <a:gd name="T5" fmla="*/ 754 h 804"/>
                    <a:gd name="T6" fmla="*/ 201 w 637"/>
                    <a:gd name="T7" fmla="*/ 804 h 804"/>
                    <a:gd name="T8" fmla="*/ 637 w 637"/>
                    <a:gd name="T9" fmla="*/ 368 h 804"/>
                    <a:gd name="T10" fmla="*/ 433 w 637"/>
                    <a:gd name="T11" fmla="*/ 0 h 804"/>
                    <a:gd name="T12" fmla="*/ 211 w 637"/>
                    <a:gd name="T13" fmla="*/ 348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7" h="804">
                      <a:moveTo>
                        <a:pt x="211" y="348"/>
                      </a:moveTo>
                      <a:cubicBezTo>
                        <a:pt x="212" y="355"/>
                        <a:pt x="212" y="361"/>
                        <a:pt x="212" y="368"/>
                      </a:cubicBezTo>
                      <a:cubicBezTo>
                        <a:pt x="212" y="530"/>
                        <a:pt x="127" y="673"/>
                        <a:pt x="0" y="754"/>
                      </a:cubicBezTo>
                      <a:cubicBezTo>
                        <a:pt x="60" y="786"/>
                        <a:pt x="128" y="804"/>
                        <a:pt x="201" y="804"/>
                      </a:cubicBezTo>
                      <a:cubicBezTo>
                        <a:pt x="441" y="804"/>
                        <a:pt x="637" y="608"/>
                        <a:pt x="637" y="368"/>
                      </a:cubicBezTo>
                      <a:cubicBezTo>
                        <a:pt x="637" y="213"/>
                        <a:pt x="555" y="77"/>
                        <a:pt x="433" y="0"/>
                      </a:cubicBezTo>
                      <a:cubicBezTo>
                        <a:pt x="419" y="148"/>
                        <a:pt x="333" y="276"/>
                        <a:pt x="211" y="3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</a:endParaRPr>
                </a:p>
              </p:txBody>
            </p:sp>
            <p:sp>
              <p:nvSpPr>
                <p:cNvPr id="3" name="Freeform 7"/>
                <p:cNvSpPr/>
                <p:nvPr/>
              </p:nvSpPr>
              <p:spPr bwMode="auto">
                <a:xfrm>
                  <a:off x="6158944" y="3512664"/>
                  <a:ext cx="1228734" cy="1165787"/>
                </a:xfrm>
                <a:custGeom>
                  <a:avLst/>
                  <a:gdLst>
                    <a:gd name="T0" fmla="*/ 0 w 412"/>
                    <a:gd name="T1" fmla="*/ 49 h 391"/>
                    <a:gd name="T2" fmla="*/ 210 w 412"/>
                    <a:gd name="T3" fmla="*/ 391 h 391"/>
                    <a:gd name="T4" fmla="*/ 412 w 412"/>
                    <a:gd name="T5" fmla="*/ 55 h 391"/>
                    <a:gd name="T6" fmla="*/ 201 w 412"/>
                    <a:gd name="T7" fmla="*/ 0 h 391"/>
                    <a:gd name="T8" fmla="*/ 0 w 412"/>
                    <a:gd name="T9" fmla="*/ 49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2" h="391">
                      <a:moveTo>
                        <a:pt x="0" y="49"/>
                      </a:moveTo>
                      <a:cubicBezTo>
                        <a:pt x="115" y="123"/>
                        <a:pt x="196" y="247"/>
                        <a:pt x="210" y="391"/>
                      </a:cubicBezTo>
                      <a:cubicBezTo>
                        <a:pt x="324" y="319"/>
                        <a:pt x="402" y="196"/>
                        <a:pt x="412" y="55"/>
                      </a:cubicBezTo>
                      <a:cubicBezTo>
                        <a:pt x="350" y="20"/>
                        <a:pt x="278" y="0"/>
                        <a:pt x="201" y="0"/>
                      </a:cubicBezTo>
                      <a:cubicBezTo>
                        <a:pt x="128" y="0"/>
                        <a:pt x="60" y="18"/>
                        <a:pt x="0" y="49"/>
                      </a:cubicBezTo>
                      <a:close/>
                    </a:path>
                  </a:pathLst>
                </a:custGeom>
                <a:solidFill>
                  <a:srgbClr val="E2AFA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</a:endParaRPr>
                </a:p>
              </p:txBody>
            </p:sp>
            <p:sp>
              <p:nvSpPr>
                <p:cNvPr id="11" name="Freeform 8"/>
                <p:cNvSpPr/>
                <p:nvPr/>
              </p:nvSpPr>
              <p:spPr bwMode="auto">
                <a:xfrm>
                  <a:off x="4133297" y="3712837"/>
                  <a:ext cx="1898496" cy="2395780"/>
                </a:xfrm>
                <a:custGeom>
                  <a:avLst/>
                  <a:gdLst>
                    <a:gd name="T0" fmla="*/ 424 w 637"/>
                    <a:gd name="T1" fmla="*/ 368 h 804"/>
                    <a:gd name="T2" fmla="*/ 425 w 637"/>
                    <a:gd name="T3" fmla="*/ 348 h 804"/>
                    <a:gd name="T4" fmla="*/ 204 w 637"/>
                    <a:gd name="T5" fmla="*/ 0 h 804"/>
                    <a:gd name="T6" fmla="*/ 0 w 637"/>
                    <a:gd name="T7" fmla="*/ 368 h 804"/>
                    <a:gd name="T8" fmla="*/ 435 w 637"/>
                    <a:gd name="T9" fmla="*/ 804 h 804"/>
                    <a:gd name="T10" fmla="*/ 637 w 637"/>
                    <a:gd name="T11" fmla="*/ 754 h 804"/>
                    <a:gd name="T12" fmla="*/ 424 w 637"/>
                    <a:gd name="T13" fmla="*/ 368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7" h="804">
                      <a:moveTo>
                        <a:pt x="424" y="368"/>
                      </a:moveTo>
                      <a:cubicBezTo>
                        <a:pt x="424" y="361"/>
                        <a:pt x="425" y="355"/>
                        <a:pt x="425" y="348"/>
                      </a:cubicBezTo>
                      <a:cubicBezTo>
                        <a:pt x="303" y="276"/>
                        <a:pt x="218" y="148"/>
                        <a:pt x="204" y="0"/>
                      </a:cubicBezTo>
                      <a:cubicBezTo>
                        <a:pt x="81" y="77"/>
                        <a:pt x="0" y="213"/>
                        <a:pt x="0" y="368"/>
                      </a:cubicBezTo>
                      <a:cubicBezTo>
                        <a:pt x="0" y="608"/>
                        <a:pt x="195" y="804"/>
                        <a:pt x="435" y="804"/>
                      </a:cubicBezTo>
                      <a:cubicBezTo>
                        <a:pt x="508" y="804"/>
                        <a:pt x="576" y="786"/>
                        <a:pt x="637" y="754"/>
                      </a:cubicBezTo>
                      <a:cubicBezTo>
                        <a:pt x="509" y="673"/>
                        <a:pt x="424" y="530"/>
                        <a:pt x="424" y="3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</a:endParaRPr>
                </a:p>
              </p:txBody>
            </p:sp>
            <p:sp>
              <p:nvSpPr>
                <p:cNvPr id="12" name="Freeform 9"/>
                <p:cNvSpPr/>
                <p:nvPr/>
              </p:nvSpPr>
              <p:spPr bwMode="auto">
                <a:xfrm>
                  <a:off x="4800542" y="3512664"/>
                  <a:ext cx="1231252" cy="1165787"/>
                </a:xfrm>
                <a:custGeom>
                  <a:avLst/>
                  <a:gdLst>
                    <a:gd name="T0" fmla="*/ 203 w 413"/>
                    <a:gd name="T1" fmla="*/ 391 h 391"/>
                    <a:gd name="T2" fmla="*/ 413 w 413"/>
                    <a:gd name="T3" fmla="*/ 49 h 391"/>
                    <a:gd name="T4" fmla="*/ 211 w 413"/>
                    <a:gd name="T5" fmla="*/ 0 h 391"/>
                    <a:gd name="T6" fmla="*/ 0 w 413"/>
                    <a:gd name="T7" fmla="*/ 55 h 391"/>
                    <a:gd name="T8" fmla="*/ 203 w 413"/>
                    <a:gd name="T9" fmla="*/ 391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3" h="391">
                      <a:moveTo>
                        <a:pt x="203" y="391"/>
                      </a:moveTo>
                      <a:cubicBezTo>
                        <a:pt x="216" y="247"/>
                        <a:pt x="297" y="123"/>
                        <a:pt x="413" y="49"/>
                      </a:cubicBezTo>
                      <a:cubicBezTo>
                        <a:pt x="352" y="18"/>
                        <a:pt x="284" y="0"/>
                        <a:pt x="211" y="0"/>
                      </a:cubicBezTo>
                      <a:cubicBezTo>
                        <a:pt x="135" y="0"/>
                        <a:pt x="63" y="20"/>
                        <a:pt x="0" y="55"/>
                      </a:cubicBezTo>
                      <a:cubicBezTo>
                        <a:pt x="10" y="196"/>
                        <a:pt x="89" y="319"/>
                        <a:pt x="203" y="391"/>
                      </a:cubicBezTo>
                      <a:close/>
                    </a:path>
                  </a:pathLst>
                </a:custGeom>
                <a:solidFill>
                  <a:srgbClr val="E2AFA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</a:endParaRPr>
                </a:p>
              </p:txBody>
            </p:sp>
            <p:sp>
              <p:nvSpPr>
                <p:cNvPr id="13" name="Freeform 10"/>
                <p:cNvSpPr/>
                <p:nvPr/>
              </p:nvSpPr>
              <p:spPr bwMode="auto">
                <a:xfrm>
                  <a:off x="5461487" y="4785457"/>
                  <a:ext cx="1263986" cy="1139349"/>
                </a:xfrm>
                <a:custGeom>
                  <a:avLst/>
                  <a:gdLst>
                    <a:gd name="T0" fmla="*/ 424 w 424"/>
                    <a:gd name="T1" fmla="*/ 8 h 382"/>
                    <a:gd name="T2" fmla="*/ 424 w 424"/>
                    <a:gd name="T3" fmla="*/ 0 h 382"/>
                    <a:gd name="T4" fmla="*/ 212 w 424"/>
                    <a:gd name="T5" fmla="*/ 52 h 382"/>
                    <a:gd name="T6" fmla="*/ 0 w 424"/>
                    <a:gd name="T7" fmla="*/ 0 h 382"/>
                    <a:gd name="T8" fmla="*/ 0 w 424"/>
                    <a:gd name="T9" fmla="*/ 8 h 382"/>
                    <a:gd name="T10" fmla="*/ 212 w 424"/>
                    <a:gd name="T11" fmla="*/ 382 h 382"/>
                    <a:gd name="T12" fmla="*/ 424 w 424"/>
                    <a:gd name="T13" fmla="*/ 8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4" h="382">
                      <a:moveTo>
                        <a:pt x="424" y="8"/>
                      </a:moveTo>
                      <a:cubicBezTo>
                        <a:pt x="424" y="5"/>
                        <a:pt x="424" y="3"/>
                        <a:pt x="424" y="0"/>
                      </a:cubicBezTo>
                      <a:cubicBezTo>
                        <a:pt x="361" y="33"/>
                        <a:pt x="289" y="52"/>
                        <a:pt x="212" y="52"/>
                      </a:cubicBezTo>
                      <a:cubicBezTo>
                        <a:pt x="136" y="52"/>
                        <a:pt x="63" y="33"/>
                        <a:pt x="0" y="0"/>
                      </a:cubicBezTo>
                      <a:cubicBezTo>
                        <a:pt x="0" y="3"/>
                        <a:pt x="0" y="5"/>
                        <a:pt x="0" y="8"/>
                      </a:cubicBezTo>
                      <a:cubicBezTo>
                        <a:pt x="0" y="167"/>
                        <a:pt x="85" y="306"/>
                        <a:pt x="212" y="382"/>
                      </a:cubicBezTo>
                      <a:cubicBezTo>
                        <a:pt x="339" y="306"/>
                        <a:pt x="424" y="167"/>
                        <a:pt x="424" y="8"/>
                      </a:cubicBezTo>
                      <a:close/>
                    </a:path>
                  </a:pathLst>
                </a:custGeom>
                <a:solidFill>
                  <a:srgbClr val="E2AFA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</a:endParaRPr>
                </a:p>
              </p:txBody>
            </p:sp>
            <p:sp>
              <p:nvSpPr>
                <p:cNvPr id="14" name="Freeform 12"/>
                <p:cNvSpPr/>
                <p:nvPr/>
              </p:nvSpPr>
              <p:spPr bwMode="auto">
                <a:xfrm>
                  <a:off x="4558941" y="5005832"/>
                  <a:ext cx="457209" cy="457210"/>
                </a:xfrm>
                <a:custGeom>
                  <a:avLst/>
                  <a:gdLst>
                    <a:gd name="connsiteX0" fmla="*/ 300453 w 457209"/>
                    <a:gd name="connsiteY0" fmla="*/ 26126 h 457210"/>
                    <a:gd name="connsiteX1" fmla="*/ 352707 w 457209"/>
                    <a:gd name="connsiteY1" fmla="*/ 39562 h 457210"/>
                    <a:gd name="connsiteX2" fmla="*/ 404960 w 457209"/>
                    <a:gd name="connsiteY2" fmla="*/ 75392 h 457210"/>
                    <a:gd name="connsiteX3" fmla="*/ 431087 w 457209"/>
                    <a:gd name="connsiteY3" fmla="*/ 120180 h 457210"/>
                    <a:gd name="connsiteX4" fmla="*/ 444150 w 457209"/>
                    <a:gd name="connsiteY4" fmla="*/ 182882 h 457210"/>
                    <a:gd name="connsiteX5" fmla="*/ 300453 w 457209"/>
                    <a:gd name="connsiteY5" fmla="*/ 182882 h 457210"/>
                    <a:gd name="connsiteX6" fmla="*/ 224208 w 457209"/>
                    <a:gd name="connsiteY6" fmla="*/ 0 h 457210"/>
                    <a:gd name="connsiteX7" fmla="*/ 224208 w 457209"/>
                    <a:gd name="connsiteY7" fmla="*/ 230825 h 457210"/>
                    <a:gd name="connsiteX8" fmla="*/ 378077 w 457209"/>
                    <a:gd name="connsiteY8" fmla="*/ 230825 h 457210"/>
                    <a:gd name="connsiteX9" fmla="*/ 457209 w 457209"/>
                    <a:gd name="connsiteY9" fmla="*/ 230825 h 457210"/>
                    <a:gd name="connsiteX10" fmla="*/ 444021 w 457209"/>
                    <a:gd name="connsiteY10" fmla="*/ 297409 h 457210"/>
                    <a:gd name="connsiteX11" fmla="*/ 408851 w 457209"/>
                    <a:gd name="connsiteY11" fmla="*/ 363993 h 457210"/>
                    <a:gd name="connsiteX12" fmla="*/ 360492 w 457209"/>
                    <a:gd name="connsiteY12" fmla="*/ 412821 h 457210"/>
                    <a:gd name="connsiteX13" fmla="*/ 298944 w 457209"/>
                    <a:gd name="connsiteY13" fmla="*/ 448332 h 457210"/>
                    <a:gd name="connsiteX14" fmla="*/ 224208 w 457209"/>
                    <a:gd name="connsiteY14" fmla="*/ 457210 h 457210"/>
                    <a:gd name="connsiteX15" fmla="*/ 158264 w 457209"/>
                    <a:gd name="connsiteY15" fmla="*/ 448332 h 457210"/>
                    <a:gd name="connsiteX16" fmla="*/ 96717 w 457209"/>
                    <a:gd name="connsiteY16" fmla="*/ 412821 h 457210"/>
                    <a:gd name="connsiteX17" fmla="*/ 43962 w 457209"/>
                    <a:gd name="connsiteY17" fmla="*/ 363993 h 457210"/>
                    <a:gd name="connsiteX18" fmla="*/ 13188 w 457209"/>
                    <a:gd name="connsiteY18" fmla="*/ 297409 h 457210"/>
                    <a:gd name="connsiteX19" fmla="*/ 0 w 457209"/>
                    <a:gd name="connsiteY19" fmla="*/ 230825 h 457210"/>
                    <a:gd name="connsiteX20" fmla="*/ 13188 w 457209"/>
                    <a:gd name="connsiteY20" fmla="*/ 159802 h 457210"/>
                    <a:gd name="connsiteX21" fmla="*/ 43962 w 457209"/>
                    <a:gd name="connsiteY21" fmla="*/ 97657 h 457210"/>
                    <a:gd name="connsiteX22" fmla="*/ 96717 w 457209"/>
                    <a:gd name="connsiteY22" fmla="*/ 44389 h 457210"/>
                    <a:gd name="connsiteX23" fmla="*/ 158264 w 457209"/>
                    <a:gd name="connsiteY23" fmla="*/ 8878 h 45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57209" h="457210">
                      <a:moveTo>
                        <a:pt x="300453" y="26126"/>
                      </a:moveTo>
                      <a:lnTo>
                        <a:pt x="352707" y="39562"/>
                      </a:lnTo>
                      <a:lnTo>
                        <a:pt x="404960" y="75392"/>
                      </a:lnTo>
                      <a:lnTo>
                        <a:pt x="431087" y="120180"/>
                      </a:lnTo>
                      <a:lnTo>
                        <a:pt x="444150" y="182882"/>
                      </a:lnTo>
                      <a:lnTo>
                        <a:pt x="300453" y="182882"/>
                      </a:lnTo>
                      <a:close/>
                      <a:moveTo>
                        <a:pt x="224208" y="0"/>
                      </a:moveTo>
                      <a:lnTo>
                        <a:pt x="224208" y="230825"/>
                      </a:lnTo>
                      <a:lnTo>
                        <a:pt x="378077" y="230825"/>
                      </a:lnTo>
                      <a:lnTo>
                        <a:pt x="457209" y="230825"/>
                      </a:lnTo>
                      <a:lnTo>
                        <a:pt x="444021" y="297409"/>
                      </a:lnTo>
                      <a:lnTo>
                        <a:pt x="408851" y="363993"/>
                      </a:lnTo>
                      <a:lnTo>
                        <a:pt x="360492" y="412821"/>
                      </a:lnTo>
                      <a:lnTo>
                        <a:pt x="298944" y="448332"/>
                      </a:lnTo>
                      <a:lnTo>
                        <a:pt x="224208" y="457210"/>
                      </a:lnTo>
                      <a:lnTo>
                        <a:pt x="158264" y="448332"/>
                      </a:lnTo>
                      <a:lnTo>
                        <a:pt x="96717" y="412821"/>
                      </a:lnTo>
                      <a:lnTo>
                        <a:pt x="43962" y="363993"/>
                      </a:lnTo>
                      <a:lnTo>
                        <a:pt x="13188" y="297409"/>
                      </a:lnTo>
                      <a:lnTo>
                        <a:pt x="0" y="230825"/>
                      </a:lnTo>
                      <a:lnTo>
                        <a:pt x="13188" y="159802"/>
                      </a:lnTo>
                      <a:lnTo>
                        <a:pt x="43962" y="97657"/>
                      </a:lnTo>
                      <a:lnTo>
                        <a:pt x="96717" y="44389"/>
                      </a:lnTo>
                      <a:lnTo>
                        <a:pt x="158264" y="8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</a:endParaRPr>
                </a:p>
              </p:txBody>
            </p:sp>
            <p:sp>
              <p:nvSpPr>
                <p:cNvPr id="15" name="Freeform 13"/>
                <p:cNvSpPr/>
                <p:nvPr/>
              </p:nvSpPr>
              <p:spPr bwMode="auto">
                <a:xfrm>
                  <a:off x="5917127" y="2556149"/>
                  <a:ext cx="352705" cy="535587"/>
                </a:xfrm>
                <a:custGeom>
                  <a:avLst/>
                  <a:gdLst>
                    <a:gd name="connsiteX0" fmla="*/ 94628 w 352705"/>
                    <a:gd name="connsiteY0" fmla="*/ 235134 h 535587"/>
                    <a:gd name="connsiteX1" fmla="*/ 133340 w 352705"/>
                    <a:gd name="connsiteY1" fmla="*/ 269969 h 535587"/>
                    <a:gd name="connsiteX2" fmla="*/ 141942 w 352705"/>
                    <a:gd name="connsiteY2" fmla="*/ 274324 h 535587"/>
                    <a:gd name="connsiteX3" fmla="*/ 146244 w 352705"/>
                    <a:gd name="connsiteY3" fmla="*/ 269969 h 535587"/>
                    <a:gd name="connsiteX4" fmla="*/ 172051 w 352705"/>
                    <a:gd name="connsiteY4" fmla="*/ 239489 h 535587"/>
                    <a:gd name="connsiteX5" fmla="*/ 202160 w 352705"/>
                    <a:gd name="connsiteY5" fmla="*/ 269969 h 535587"/>
                    <a:gd name="connsiteX6" fmla="*/ 210763 w 352705"/>
                    <a:gd name="connsiteY6" fmla="*/ 274324 h 535587"/>
                    <a:gd name="connsiteX7" fmla="*/ 219366 w 352705"/>
                    <a:gd name="connsiteY7" fmla="*/ 269969 h 535587"/>
                    <a:gd name="connsiteX8" fmla="*/ 253776 w 352705"/>
                    <a:gd name="connsiteY8" fmla="*/ 235134 h 535587"/>
                    <a:gd name="connsiteX9" fmla="*/ 305391 w 352705"/>
                    <a:gd name="connsiteY9" fmla="*/ 252552 h 535587"/>
                    <a:gd name="connsiteX10" fmla="*/ 344103 w 352705"/>
                    <a:gd name="connsiteY10" fmla="*/ 291741 h 535587"/>
                    <a:gd name="connsiteX11" fmla="*/ 352705 w 352705"/>
                    <a:gd name="connsiteY11" fmla="*/ 339640 h 535587"/>
                    <a:gd name="connsiteX12" fmla="*/ 352705 w 352705"/>
                    <a:gd name="connsiteY12" fmla="*/ 478980 h 535587"/>
                    <a:gd name="connsiteX13" fmla="*/ 326898 w 352705"/>
                    <a:gd name="connsiteY13" fmla="*/ 496398 h 535587"/>
                    <a:gd name="connsiteX14" fmla="*/ 292487 w 352705"/>
                    <a:gd name="connsiteY14" fmla="*/ 513815 h 535587"/>
                    <a:gd name="connsiteX15" fmla="*/ 292487 w 352705"/>
                    <a:gd name="connsiteY15" fmla="*/ 370120 h 535587"/>
                    <a:gd name="connsiteX16" fmla="*/ 292487 w 352705"/>
                    <a:gd name="connsiteY16" fmla="*/ 352703 h 535587"/>
                    <a:gd name="connsiteX17" fmla="*/ 288186 w 352705"/>
                    <a:gd name="connsiteY17" fmla="*/ 335285 h 535587"/>
                    <a:gd name="connsiteX18" fmla="*/ 288186 w 352705"/>
                    <a:gd name="connsiteY18" fmla="*/ 513815 h 535587"/>
                    <a:gd name="connsiteX19" fmla="*/ 232269 w 352705"/>
                    <a:gd name="connsiteY19" fmla="*/ 531233 h 535587"/>
                    <a:gd name="connsiteX20" fmla="*/ 180654 w 352705"/>
                    <a:gd name="connsiteY20" fmla="*/ 535587 h 535587"/>
                    <a:gd name="connsiteX21" fmla="*/ 120436 w 352705"/>
                    <a:gd name="connsiteY21" fmla="*/ 531233 h 535587"/>
                    <a:gd name="connsiteX22" fmla="*/ 64519 w 352705"/>
                    <a:gd name="connsiteY22" fmla="*/ 513815 h 535587"/>
                    <a:gd name="connsiteX23" fmla="*/ 64519 w 352705"/>
                    <a:gd name="connsiteY23" fmla="*/ 335285 h 535587"/>
                    <a:gd name="connsiteX24" fmla="*/ 60218 w 352705"/>
                    <a:gd name="connsiteY24" fmla="*/ 352703 h 535587"/>
                    <a:gd name="connsiteX25" fmla="*/ 60218 w 352705"/>
                    <a:gd name="connsiteY25" fmla="*/ 370120 h 535587"/>
                    <a:gd name="connsiteX26" fmla="*/ 60218 w 352705"/>
                    <a:gd name="connsiteY26" fmla="*/ 513815 h 535587"/>
                    <a:gd name="connsiteX27" fmla="*/ 25807 w 352705"/>
                    <a:gd name="connsiteY27" fmla="*/ 496398 h 535587"/>
                    <a:gd name="connsiteX28" fmla="*/ 0 w 352705"/>
                    <a:gd name="connsiteY28" fmla="*/ 478980 h 535587"/>
                    <a:gd name="connsiteX29" fmla="*/ 0 w 352705"/>
                    <a:gd name="connsiteY29" fmla="*/ 339640 h 535587"/>
                    <a:gd name="connsiteX30" fmla="*/ 8602 w 352705"/>
                    <a:gd name="connsiteY30" fmla="*/ 291741 h 535587"/>
                    <a:gd name="connsiteX31" fmla="*/ 47314 w 352705"/>
                    <a:gd name="connsiteY31" fmla="*/ 252552 h 535587"/>
                    <a:gd name="connsiteX32" fmla="*/ 187233 w 352705"/>
                    <a:gd name="connsiteY32" fmla="*/ 0 h 535587"/>
                    <a:gd name="connsiteX33" fmla="*/ 200296 w 352705"/>
                    <a:gd name="connsiteY33" fmla="*/ 8709 h 535587"/>
                    <a:gd name="connsiteX34" fmla="*/ 226422 w 352705"/>
                    <a:gd name="connsiteY34" fmla="*/ 13063 h 535587"/>
                    <a:gd name="connsiteX35" fmla="*/ 239485 w 352705"/>
                    <a:gd name="connsiteY35" fmla="*/ 21772 h 535587"/>
                    <a:gd name="connsiteX36" fmla="*/ 252548 w 352705"/>
                    <a:gd name="connsiteY36" fmla="*/ 39190 h 535587"/>
                    <a:gd name="connsiteX37" fmla="*/ 256902 w 352705"/>
                    <a:gd name="connsiteY37" fmla="*/ 56607 h 535587"/>
                    <a:gd name="connsiteX38" fmla="*/ 261256 w 352705"/>
                    <a:gd name="connsiteY38" fmla="*/ 78380 h 535587"/>
                    <a:gd name="connsiteX39" fmla="*/ 261256 w 352705"/>
                    <a:gd name="connsiteY39" fmla="*/ 82734 h 535587"/>
                    <a:gd name="connsiteX40" fmla="*/ 261256 w 352705"/>
                    <a:gd name="connsiteY40" fmla="*/ 95797 h 535587"/>
                    <a:gd name="connsiteX41" fmla="*/ 261256 w 352705"/>
                    <a:gd name="connsiteY41" fmla="*/ 100152 h 535587"/>
                    <a:gd name="connsiteX42" fmla="*/ 269965 w 352705"/>
                    <a:gd name="connsiteY42" fmla="*/ 108860 h 535587"/>
                    <a:gd name="connsiteX43" fmla="*/ 274319 w 352705"/>
                    <a:gd name="connsiteY43" fmla="*/ 117569 h 535587"/>
                    <a:gd name="connsiteX44" fmla="*/ 269965 w 352705"/>
                    <a:gd name="connsiteY44" fmla="*/ 130632 h 535587"/>
                    <a:gd name="connsiteX45" fmla="*/ 269965 w 352705"/>
                    <a:gd name="connsiteY45" fmla="*/ 139341 h 535587"/>
                    <a:gd name="connsiteX46" fmla="*/ 261256 w 352705"/>
                    <a:gd name="connsiteY46" fmla="*/ 143696 h 535587"/>
                    <a:gd name="connsiteX47" fmla="*/ 252548 w 352705"/>
                    <a:gd name="connsiteY47" fmla="*/ 143696 h 535587"/>
                    <a:gd name="connsiteX48" fmla="*/ 252548 w 352705"/>
                    <a:gd name="connsiteY48" fmla="*/ 169822 h 535587"/>
                    <a:gd name="connsiteX49" fmla="*/ 239485 w 352705"/>
                    <a:gd name="connsiteY49" fmla="*/ 182885 h 535587"/>
                    <a:gd name="connsiteX50" fmla="*/ 235130 w 352705"/>
                    <a:gd name="connsiteY50" fmla="*/ 200303 h 535587"/>
                    <a:gd name="connsiteX51" fmla="*/ 226422 w 352705"/>
                    <a:gd name="connsiteY51" fmla="*/ 213366 h 535587"/>
                    <a:gd name="connsiteX52" fmla="*/ 209004 w 352705"/>
                    <a:gd name="connsiteY52" fmla="*/ 217721 h 535587"/>
                    <a:gd name="connsiteX53" fmla="*/ 200296 w 352705"/>
                    <a:gd name="connsiteY53" fmla="*/ 217721 h 535587"/>
                    <a:gd name="connsiteX54" fmla="*/ 191587 w 352705"/>
                    <a:gd name="connsiteY54" fmla="*/ 222075 h 535587"/>
                    <a:gd name="connsiteX55" fmla="*/ 187233 w 352705"/>
                    <a:gd name="connsiteY55" fmla="*/ 222075 h 535587"/>
                    <a:gd name="connsiteX56" fmla="*/ 178524 w 352705"/>
                    <a:gd name="connsiteY56" fmla="*/ 222075 h 535587"/>
                    <a:gd name="connsiteX57" fmla="*/ 174170 w 352705"/>
                    <a:gd name="connsiteY57" fmla="*/ 222075 h 535587"/>
                    <a:gd name="connsiteX58" fmla="*/ 165461 w 352705"/>
                    <a:gd name="connsiteY58" fmla="*/ 217721 h 535587"/>
                    <a:gd name="connsiteX59" fmla="*/ 156752 w 352705"/>
                    <a:gd name="connsiteY59" fmla="*/ 217721 h 535587"/>
                    <a:gd name="connsiteX60" fmla="*/ 139335 w 352705"/>
                    <a:gd name="connsiteY60" fmla="*/ 213366 h 535587"/>
                    <a:gd name="connsiteX61" fmla="*/ 134981 w 352705"/>
                    <a:gd name="connsiteY61" fmla="*/ 200303 h 535587"/>
                    <a:gd name="connsiteX62" fmla="*/ 126272 w 352705"/>
                    <a:gd name="connsiteY62" fmla="*/ 182885 h 535587"/>
                    <a:gd name="connsiteX63" fmla="*/ 113209 w 352705"/>
                    <a:gd name="connsiteY63" fmla="*/ 169822 h 535587"/>
                    <a:gd name="connsiteX64" fmla="*/ 113209 w 352705"/>
                    <a:gd name="connsiteY64" fmla="*/ 143696 h 535587"/>
                    <a:gd name="connsiteX65" fmla="*/ 100146 w 352705"/>
                    <a:gd name="connsiteY65" fmla="*/ 143696 h 535587"/>
                    <a:gd name="connsiteX66" fmla="*/ 95792 w 352705"/>
                    <a:gd name="connsiteY66" fmla="*/ 139341 h 535587"/>
                    <a:gd name="connsiteX67" fmla="*/ 95792 w 352705"/>
                    <a:gd name="connsiteY67" fmla="*/ 130632 h 535587"/>
                    <a:gd name="connsiteX68" fmla="*/ 91437 w 352705"/>
                    <a:gd name="connsiteY68" fmla="*/ 117569 h 535587"/>
                    <a:gd name="connsiteX69" fmla="*/ 95792 w 352705"/>
                    <a:gd name="connsiteY69" fmla="*/ 108860 h 535587"/>
                    <a:gd name="connsiteX70" fmla="*/ 100146 w 352705"/>
                    <a:gd name="connsiteY70" fmla="*/ 100152 h 535587"/>
                    <a:gd name="connsiteX71" fmla="*/ 100146 w 352705"/>
                    <a:gd name="connsiteY71" fmla="*/ 95797 h 535587"/>
                    <a:gd name="connsiteX72" fmla="*/ 100146 w 352705"/>
                    <a:gd name="connsiteY72" fmla="*/ 82734 h 535587"/>
                    <a:gd name="connsiteX73" fmla="*/ 100146 w 352705"/>
                    <a:gd name="connsiteY73" fmla="*/ 78380 h 535587"/>
                    <a:gd name="connsiteX74" fmla="*/ 108855 w 352705"/>
                    <a:gd name="connsiteY74" fmla="*/ 56607 h 535587"/>
                    <a:gd name="connsiteX75" fmla="*/ 113209 w 352705"/>
                    <a:gd name="connsiteY75" fmla="*/ 39190 h 535587"/>
                    <a:gd name="connsiteX76" fmla="*/ 126272 w 352705"/>
                    <a:gd name="connsiteY76" fmla="*/ 21772 h 535587"/>
                    <a:gd name="connsiteX77" fmla="*/ 139335 w 352705"/>
                    <a:gd name="connsiteY77" fmla="*/ 13063 h 535587"/>
                    <a:gd name="connsiteX78" fmla="*/ 165461 w 352705"/>
                    <a:gd name="connsiteY78" fmla="*/ 8709 h 53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52705" h="535587">
                      <a:moveTo>
                        <a:pt x="94628" y="235134"/>
                      </a:moveTo>
                      <a:lnTo>
                        <a:pt x="133340" y="269969"/>
                      </a:lnTo>
                      <a:lnTo>
                        <a:pt x="141942" y="274324"/>
                      </a:lnTo>
                      <a:lnTo>
                        <a:pt x="146244" y="269969"/>
                      </a:lnTo>
                      <a:lnTo>
                        <a:pt x="172051" y="239489"/>
                      </a:lnTo>
                      <a:lnTo>
                        <a:pt x="202160" y="269969"/>
                      </a:lnTo>
                      <a:lnTo>
                        <a:pt x="210763" y="274324"/>
                      </a:lnTo>
                      <a:lnTo>
                        <a:pt x="219366" y="269969"/>
                      </a:lnTo>
                      <a:lnTo>
                        <a:pt x="253776" y="235134"/>
                      </a:lnTo>
                      <a:lnTo>
                        <a:pt x="305391" y="252552"/>
                      </a:lnTo>
                      <a:lnTo>
                        <a:pt x="344103" y="291741"/>
                      </a:lnTo>
                      <a:lnTo>
                        <a:pt x="352705" y="339640"/>
                      </a:lnTo>
                      <a:lnTo>
                        <a:pt x="352705" y="478980"/>
                      </a:lnTo>
                      <a:lnTo>
                        <a:pt x="326898" y="496398"/>
                      </a:lnTo>
                      <a:lnTo>
                        <a:pt x="292487" y="513815"/>
                      </a:lnTo>
                      <a:lnTo>
                        <a:pt x="292487" y="370120"/>
                      </a:lnTo>
                      <a:lnTo>
                        <a:pt x="292487" y="352703"/>
                      </a:lnTo>
                      <a:lnTo>
                        <a:pt x="288186" y="335285"/>
                      </a:lnTo>
                      <a:lnTo>
                        <a:pt x="288186" y="513815"/>
                      </a:lnTo>
                      <a:lnTo>
                        <a:pt x="232269" y="531233"/>
                      </a:lnTo>
                      <a:lnTo>
                        <a:pt x="180654" y="535587"/>
                      </a:lnTo>
                      <a:lnTo>
                        <a:pt x="120436" y="531233"/>
                      </a:lnTo>
                      <a:lnTo>
                        <a:pt x="64519" y="513815"/>
                      </a:lnTo>
                      <a:lnTo>
                        <a:pt x="64519" y="335285"/>
                      </a:lnTo>
                      <a:lnTo>
                        <a:pt x="60218" y="352703"/>
                      </a:lnTo>
                      <a:lnTo>
                        <a:pt x="60218" y="370120"/>
                      </a:lnTo>
                      <a:lnTo>
                        <a:pt x="60218" y="513815"/>
                      </a:lnTo>
                      <a:lnTo>
                        <a:pt x="25807" y="496398"/>
                      </a:lnTo>
                      <a:lnTo>
                        <a:pt x="0" y="478980"/>
                      </a:lnTo>
                      <a:lnTo>
                        <a:pt x="0" y="339640"/>
                      </a:lnTo>
                      <a:lnTo>
                        <a:pt x="8602" y="291741"/>
                      </a:lnTo>
                      <a:lnTo>
                        <a:pt x="47314" y="252552"/>
                      </a:lnTo>
                      <a:close/>
                      <a:moveTo>
                        <a:pt x="187233" y="0"/>
                      </a:moveTo>
                      <a:lnTo>
                        <a:pt x="200296" y="8709"/>
                      </a:lnTo>
                      <a:lnTo>
                        <a:pt x="226422" y="13063"/>
                      </a:lnTo>
                      <a:lnTo>
                        <a:pt x="239485" y="21772"/>
                      </a:lnTo>
                      <a:lnTo>
                        <a:pt x="252548" y="39190"/>
                      </a:lnTo>
                      <a:lnTo>
                        <a:pt x="256902" y="56607"/>
                      </a:lnTo>
                      <a:lnTo>
                        <a:pt x="261256" y="78380"/>
                      </a:lnTo>
                      <a:lnTo>
                        <a:pt x="261256" y="82734"/>
                      </a:lnTo>
                      <a:lnTo>
                        <a:pt x="261256" y="95797"/>
                      </a:lnTo>
                      <a:lnTo>
                        <a:pt x="261256" y="100152"/>
                      </a:lnTo>
                      <a:lnTo>
                        <a:pt x="269965" y="108860"/>
                      </a:lnTo>
                      <a:lnTo>
                        <a:pt x="274319" y="117569"/>
                      </a:lnTo>
                      <a:lnTo>
                        <a:pt x="269965" y="130632"/>
                      </a:lnTo>
                      <a:lnTo>
                        <a:pt x="269965" y="139341"/>
                      </a:lnTo>
                      <a:lnTo>
                        <a:pt x="261256" y="143696"/>
                      </a:lnTo>
                      <a:lnTo>
                        <a:pt x="252548" y="143696"/>
                      </a:lnTo>
                      <a:lnTo>
                        <a:pt x="252548" y="169822"/>
                      </a:lnTo>
                      <a:lnTo>
                        <a:pt x="239485" y="182885"/>
                      </a:lnTo>
                      <a:lnTo>
                        <a:pt x="235130" y="200303"/>
                      </a:lnTo>
                      <a:lnTo>
                        <a:pt x="226422" y="213366"/>
                      </a:lnTo>
                      <a:lnTo>
                        <a:pt x="209004" y="217721"/>
                      </a:lnTo>
                      <a:lnTo>
                        <a:pt x="200296" y="217721"/>
                      </a:lnTo>
                      <a:lnTo>
                        <a:pt x="191587" y="222075"/>
                      </a:lnTo>
                      <a:lnTo>
                        <a:pt x="187233" y="222075"/>
                      </a:lnTo>
                      <a:lnTo>
                        <a:pt x="178524" y="222075"/>
                      </a:lnTo>
                      <a:lnTo>
                        <a:pt x="174170" y="222075"/>
                      </a:lnTo>
                      <a:lnTo>
                        <a:pt x="165461" y="217721"/>
                      </a:lnTo>
                      <a:lnTo>
                        <a:pt x="156752" y="217721"/>
                      </a:lnTo>
                      <a:lnTo>
                        <a:pt x="139335" y="213366"/>
                      </a:lnTo>
                      <a:lnTo>
                        <a:pt x="134981" y="200303"/>
                      </a:lnTo>
                      <a:lnTo>
                        <a:pt x="126272" y="182885"/>
                      </a:lnTo>
                      <a:lnTo>
                        <a:pt x="113209" y="169822"/>
                      </a:lnTo>
                      <a:lnTo>
                        <a:pt x="113209" y="143696"/>
                      </a:lnTo>
                      <a:lnTo>
                        <a:pt x="100146" y="143696"/>
                      </a:lnTo>
                      <a:lnTo>
                        <a:pt x="95792" y="139341"/>
                      </a:lnTo>
                      <a:lnTo>
                        <a:pt x="95792" y="130632"/>
                      </a:lnTo>
                      <a:lnTo>
                        <a:pt x="91437" y="117569"/>
                      </a:lnTo>
                      <a:lnTo>
                        <a:pt x="95792" y="108860"/>
                      </a:lnTo>
                      <a:lnTo>
                        <a:pt x="100146" y="100152"/>
                      </a:lnTo>
                      <a:lnTo>
                        <a:pt x="100146" y="95797"/>
                      </a:lnTo>
                      <a:lnTo>
                        <a:pt x="100146" y="82734"/>
                      </a:lnTo>
                      <a:lnTo>
                        <a:pt x="100146" y="78380"/>
                      </a:lnTo>
                      <a:lnTo>
                        <a:pt x="108855" y="56607"/>
                      </a:lnTo>
                      <a:lnTo>
                        <a:pt x="113209" y="39190"/>
                      </a:lnTo>
                      <a:lnTo>
                        <a:pt x="126272" y="21772"/>
                      </a:lnTo>
                      <a:lnTo>
                        <a:pt x="139335" y="13063"/>
                      </a:lnTo>
                      <a:lnTo>
                        <a:pt x="165461" y="87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8295" y="3199"/>
                <a:ext cx="5936" cy="1044"/>
                <a:chOff x="5521794" y="1605736"/>
                <a:chExt cx="3768978" cy="662909"/>
              </a:xfrm>
            </p:grpSpPr>
            <p:sp>
              <p:nvSpPr>
                <p:cNvPr id="5" name="Oval 49"/>
                <p:cNvSpPr/>
                <p:nvPr/>
              </p:nvSpPr>
              <p:spPr>
                <a:xfrm>
                  <a:off x="5521794" y="1692517"/>
                  <a:ext cx="576129" cy="57612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6303502" y="1605736"/>
                  <a:ext cx="2987270" cy="66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sym typeface="思源宋体 CN" panose="02020400000000000000" pitchFamily="18" charset="-122"/>
                    </a:rPr>
                    <a:t>畅通国内大循环</a:t>
                  </a:r>
                  <a:endPara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8295" y="4997"/>
                <a:ext cx="7308" cy="1044"/>
                <a:chOff x="5521794" y="2747494"/>
                <a:chExt cx="4640404" cy="662824"/>
              </a:xfrm>
            </p:grpSpPr>
            <p:sp>
              <p:nvSpPr>
                <p:cNvPr id="27" name="Oval 53"/>
                <p:cNvSpPr/>
                <p:nvPr/>
              </p:nvSpPr>
              <p:spPr>
                <a:xfrm>
                  <a:off x="5521794" y="2816256"/>
                  <a:ext cx="576129" cy="57612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304333" y="2747494"/>
                  <a:ext cx="3857865" cy="662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sym typeface="思源宋体 CN" panose="02020400000000000000" pitchFamily="18" charset="-122"/>
                    </a:rPr>
                    <a:t>促进国内国际双循环</a:t>
                  </a:r>
                  <a:endPara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8295" y="6794"/>
                <a:ext cx="7308" cy="1044"/>
                <a:chOff x="5521794" y="3888421"/>
                <a:chExt cx="4640404" cy="662824"/>
              </a:xfrm>
            </p:grpSpPr>
            <p:sp>
              <p:nvSpPr>
                <p:cNvPr id="34" name="Oval 56"/>
                <p:cNvSpPr/>
                <p:nvPr/>
              </p:nvSpPr>
              <p:spPr>
                <a:xfrm>
                  <a:off x="5521794" y="3939995"/>
                  <a:ext cx="576129" cy="57612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6304333" y="3888421"/>
                  <a:ext cx="3857865" cy="662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sym typeface="思源宋体 CN" panose="02020400000000000000" pitchFamily="18" charset="-122"/>
                    </a:rPr>
                    <a:t>加快培育完整内需体系</a:t>
                  </a:r>
                  <a:endPara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思源宋体 CN" panose="02020400000000000000" pitchFamily="18" charset="-122"/>
                  </a:endParaRPr>
                </a:p>
              </p:txBody>
            </p:sp>
          </p:grpSp>
        </p:grpSp>
        <p:sp>
          <p:nvSpPr>
            <p:cNvPr id="6" name="Freeform 13"/>
            <p:cNvSpPr/>
            <p:nvPr/>
          </p:nvSpPr>
          <p:spPr bwMode="auto">
            <a:xfrm>
              <a:off x="5600" y="2492"/>
              <a:ext cx="311" cy="473"/>
            </a:xfrm>
            <a:custGeom>
              <a:avLst/>
              <a:gdLst>
                <a:gd name="connsiteX0" fmla="*/ 94628 w 352705"/>
                <a:gd name="connsiteY0" fmla="*/ 235134 h 535587"/>
                <a:gd name="connsiteX1" fmla="*/ 133340 w 352705"/>
                <a:gd name="connsiteY1" fmla="*/ 269969 h 535587"/>
                <a:gd name="connsiteX2" fmla="*/ 141942 w 352705"/>
                <a:gd name="connsiteY2" fmla="*/ 274324 h 535587"/>
                <a:gd name="connsiteX3" fmla="*/ 146244 w 352705"/>
                <a:gd name="connsiteY3" fmla="*/ 269969 h 535587"/>
                <a:gd name="connsiteX4" fmla="*/ 172051 w 352705"/>
                <a:gd name="connsiteY4" fmla="*/ 239489 h 535587"/>
                <a:gd name="connsiteX5" fmla="*/ 202160 w 352705"/>
                <a:gd name="connsiteY5" fmla="*/ 269969 h 535587"/>
                <a:gd name="connsiteX6" fmla="*/ 210763 w 352705"/>
                <a:gd name="connsiteY6" fmla="*/ 274324 h 535587"/>
                <a:gd name="connsiteX7" fmla="*/ 219366 w 352705"/>
                <a:gd name="connsiteY7" fmla="*/ 269969 h 535587"/>
                <a:gd name="connsiteX8" fmla="*/ 253776 w 352705"/>
                <a:gd name="connsiteY8" fmla="*/ 235134 h 535587"/>
                <a:gd name="connsiteX9" fmla="*/ 305391 w 352705"/>
                <a:gd name="connsiteY9" fmla="*/ 252552 h 535587"/>
                <a:gd name="connsiteX10" fmla="*/ 344103 w 352705"/>
                <a:gd name="connsiteY10" fmla="*/ 291741 h 535587"/>
                <a:gd name="connsiteX11" fmla="*/ 352705 w 352705"/>
                <a:gd name="connsiteY11" fmla="*/ 339640 h 535587"/>
                <a:gd name="connsiteX12" fmla="*/ 352705 w 352705"/>
                <a:gd name="connsiteY12" fmla="*/ 478980 h 535587"/>
                <a:gd name="connsiteX13" fmla="*/ 326898 w 352705"/>
                <a:gd name="connsiteY13" fmla="*/ 496398 h 535587"/>
                <a:gd name="connsiteX14" fmla="*/ 292487 w 352705"/>
                <a:gd name="connsiteY14" fmla="*/ 513815 h 535587"/>
                <a:gd name="connsiteX15" fmla="*/ 292487 w 352705"/>
                <a:gd name="connsiteY15" fmla="*/ 370120 h 535587"/>
                <a:gd name="connsiteX16" fmla="*/ 292487 w 352705"/>
                <a:gd name="connsiteY16" fmla="*/ 352703 h 535587"/>
                <a:gd name="connsiteX17" fmla="*/ 288186 w 352705"/>
                <a:gd name="connsiteY17" fmla="*/ 335285 h 535587"/>
                <a:gd name="connsiteX18" fmla="*/ 288186 w 352705"/>
                <a:gd name="connsiteY18" fmla="*/ 513815 h 535587"/>
                <a:gd name="connsiteX19" fmla="*/ 232269 w 352705"/>
                <a:gd name="connsiteY19" fmla="*/ 531233 h 535587"/>
                <a:gd name="connsiteX20" fmla="*/ 180654 w 352705"/>
                <a:gd name="connsiteY20" fmla="*/ 535587 h 535587"/>
                <a:gd name="connsiteX21" fmla="*/ 120436 w 352705"/>
                <a:gd name="connsiteY21" fmla="*/ 531233 h 535587"/>
                <a:gd name="connsiteX22" fmla="*/ 64519 w 352705"/>
                <a:gd name="connsiteY22" fmla="*/ 513815 h 535587"/>
                <a:gd name="connsiteX23" fmla="*/ 64519 w 352705"/>
                <a:gd name="connsiteY23" fmla="*/ 335285 h 535587"/>
                <a:gd name="connsiteX24" fmla="*/ 60218 w 352705"/>
                <a:gd name="connsiteY24" fmla="*/ 352703 h 535587"/>
                <a:gd name="connsiteX25" fmla="*/ 60218 w 352705"/>
                <a:gd name="connsiteY25" fmla="*/ 370120 h 535587"/>
                <a:gd name="connsiteX26" fmla="*/ 60218 w 352705"/>
                <a:gd name="connsiteY26" fmla="*/ 513815 h 535587"/>
                <a:gd name="connsiteX27" fmla="*/ 25807 w 352705"/>
                <a:gd name="connsiteY27" fmla="*/ 496398 h 535587"/>
                <a:gd name="connsiteX28" fmla="*/ 0 w 352705"/>
                <a:gd name="connsiteY28" fmla="*/ 478980 h 535587"/>
                <a:gd name="connsiteX29" fmla="*/ 0 w 352705"/>
                <a:gd name="connsiteY29" fmla="*/ 339640 h 535587"/>
                <a:gd name="connsiteX30" fmla="*/ 8602 w 352705"/>
                <a:gd name="connsiteY30" fmla="*/ 291741 h 535587"/>
                <a:gd name="connsiteX31" fmla="*/ 47314 w 352705"/>
                <a:gd name="connsiteY31" fmla="*/ 252552 h 535587"/>
                <a:gd name="connsiteX32" fmla="*/ 187233 w 352705"/>
                <a:gd name="connsiteY32" fmla="*/ 0 h 535587"/>
                <a:gd name="connsiteX33" fmla="*/ 200296 w 352705"/>
                <a:gd name="connsiteY33" fmla="*/ 8709 h 535587"/>
                <a:gd name="connsiteX34" fmla="*/ 226422 w 352705"/>
                <a:gd name="connsiteY34" fmla="*/ 13063 h 535587"/>
                <a:gd name="connsiteX35" fmla="*/ 239485 w 352705"/>
                <a:gd name="connsiteY35" fmla="*/ 21772 h 535587"/>
                <a:gd name="connsiteX36" fmla="*/ 252548 w 352705"/>
                <a:gd name="connsiteY36" fmla="*/ 39190 h 535587"/>
                <a:gd name="connsiteX37" fmla="*/ 256902 w 352705"/>
                <a:gd name="connsiteY37" fmla="*/ 56607 h 535587"/>
                <a:gd name="connsiteX38" fmla="*/ 261256 w 352705"/>
                <a:gd name="connsiteY38" fmla="*/ 78380 h 535587"/>
                <a:gd name="connsiteX39" fmla="*/ 261256 w 352705"/>
                <a:gd name="connsiteY39" fmla="*/ 82734 h 535587"/>
                <a:gd name="connsiteX40" fmla="*/ 261256 w 352705"/>
                <a:gd name="connsiteY40" fmla="*/ 95797 h 535587"/>
                <a:gd name="connsiteX41" fmla="*/ 261256 w 352705"/>
                <a:gd name="connsiteY41" fmla="*/ 100152 h 535587"/>
                <a:gd name="connsiteX42" fmla="*/ 269965 w 352705"/>
                <a:gd name="connsiteY42" fmla="*/ 108860 h 535587"/>
                <a:gd name="connsiteX43" fmla="*/ 274319 w 352705"/>
                <a:gd name="connsiteY43" fmla="*/ 117569 h 535587"/>
                <a:gd name="connsiteX44" fmla="*/ 269965 w 352705"/>
                <a:gd name="connsiteY44" fmla="*/ 130632 h 535587"/>
                <a:gd name="connsiteX45" fmla="*/ 269965 w 352705"/>
                <a:gd name="connsiteY45" fmla="*/ 139341 h 535587"/>
                <a:gd name="connsiteX46" fmla="*/ 261256 w 352705"/>
                <a:gd name="connsiteY46" fmla="*/ 143696 h 535587"/>
                <a:gd name="connsiteX47" fmla="*/ 252548 w 352705"/>
                <a:gd name="connsiteY47" fmla="*/ 143696 h 535587"/>
                <a:gd name="connsiteX48" fmla="*/ 252548 w 352705"/>
                <a:gd name="connsiteY48" fmla="*/ 169822 h 535587"/>
                <a:gd name="connsiteX49" fmla="*/ 239485 w 352705"/>
                <a:gd name="connsiteY49" fmla="*/ 182885 h 535587"/>
                <a:gd name="connsiteX50" fmla="*/ 235130 w 352705"/>
                <a:gd name="connsiteY50" fmla="*/ 200303 h 535587"/>
                <a:gd name="connsiteX51" fmla="*/ 226422 w 352705"/>
                <a:gd name="connsiteY51" fmla="*/ 213366 h 535587"/>
                <a:gd name="connsiteX52" fmla="*/ 209004 w 352705"/>
                <a:gd name="connsiteY52" fmla="*/ 217721 h 535587"/>
                <a:gd name="connsiteX53" fmla="*/ 200296 w 352705"/>
                <a:gd name="connsiteY53" fmla="*/ 217721 h 535587"/>
                <a:gd name="connsiteX54" fmla="*/ 191587 w 352705"/>
                <a:gd name="connsiteY54" fmla="*/ 222075 h 535587"/>
                <a:gd name="connsiteX55" fmla="*/ 187233 w 352705"/>
                <a:gd name="connsiteY55" fmla="*/ 222075 h 535587"/>
                <a:gd name="connsiteX56" fmla="*/ 178524 w 352705"/>
                <a:gd name="connsiteY56" fmla="*/ 222075 h 535587"/>
                <a:gd name="connsiteX57" fmla="*/ 174170 w 352705"/>
                <a:gd name="connsiteY57" fmla="*/ 222075 h 535587"/>
                <a:gd name="connsiteX58" fmla="*/ 165461 w 352705"/>
                <a:gd name="connsiteY58" fmla="*/ 217721 h 535587"/>
                <a:gd name="connsiteX59" fmla="*/ 156752 w 352705"/>
                <a:gd name="connsiteY59" fmla="*/ 217721 h 535587"/>
                <a:gd name="connsiteX60" fmla="*/ 139335 w 352705"/>
                <a:gd name="connsiteY60" fmla="*/ 213366 h 535587"/>
                <a:gd name="connsiteX61" fmla="*/ 134981 w 352705"/>
                <a:gd name="connsiteY61" fmla="*/ 200303 h 535587"/>
                <a:gd name="connsiteX62" fmla="*/ 126272 w 352705"/>
                <a:gd name="connsiteY62" fmla="*/ 182885 h 535587"/>
                <a:gd name="connsiteX63" fmla="*/ 113209 w 352705"/>
                <a:gd name="connsiteY63" fmla="*/ 169822 h 535587"/>
                <a:gd name="connsiteX64" fmla="*/ 113209 w 352705"/>
                <a:gd name="connsiteY64" fmla="*/ 143696 h 535587"/>
                <a:gd name="connsiteX65" fmla="*/ 100146 w 352705"/>
                <a:gd name="connsiteY65" fmla="*/ 143696 h 535587"/>
                <a:gd name="connsiteX66" fmla="*/ 95792 w 352705"/>
                <a:gd name="connsiteY66" fmla="*/ 139341 h 535587"/>
                <a:gd name="connsiteX67" fmla="*/ 95792 w 352705"/>
                <a:gd name="connsiteY67" fmla="*/ 130632 h 535587"/>
                <a:gd name="connsiteX68" fmla="*/ 91437 w 352705"/>
                <a:gd name="connsiteY68" fmla="*/ 117569 h 535587"/>
                <a:gd name="connsiteX69" fmla="*/ 95792 w 352705"/>
                <a:gd name="connsiteY69" fmla="*/ 108860 h 535587"/>
                <a:gd name="connsiteX70" fmla="*/ 100146 w 352705"/>
                <a:gd name="connsiteY70" fmla="*/ 100152 h 535587"/>
                <a:gd name="connsiteX71" fmla="*/ 100146 w 352705"/>
                <a:gd name="connsiteY71" fmla="*/ 95797 h 535587"/>
                <a:gd name="connsiteX72" fmla="*/ 100146 w 352705"/>
                <a:gd name="connsiteY72" fmla="*/ 82734 h 535587"/>
                <a:gd name="connsiteX73" fmla="*/ 100146 w 352705"/>
                <a:gd name="connsiteY73" fmla="*/ 78380 h 535587"/>
                <a:gd name="connsiteX74" fmla="*/ 108855 w 352705"/>
                <a:gd name="connsiteY74" fmla="*/ 56607 h 535587"/>
                <a:gd name="connsiteX75" fmla="*/ 113209 w 352705"/>
                <a:gd name="connsiteY75" fmla="*/ 39190 h 535587"/>
                <a:gd name="connsiteX76" fmla="*/ 126272 w 352705"/>
                <a:gd name="connsiteY76" fmla="*/ 21772 h 535587"/>
                <a:gd name="connsiteX77" fmla="*/ 139335 w 352705"/>
                <a:gd name="connsiteY77" fmla="*/ 13063 h 535587"/>
                <a:gd name="connsiteX78" fmla="*/ 165461 w 352705"/>
                <a:gd name="connsiteY78" fmla="*/ 8709 h 5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52705" h="535587">
                  <a:moveTo>
                    <a:pt x="94628" y="235134"/>
                  </a:moveTo>
                  <a:lnTo>
                    <a:pt x="133340" y="269969"/>
                  </a:lnTo>
                  <a:lnTo>
                    <a:pt x="141942" y="274324"/>
                  </a:lnTo>
                  <a:lnTo>
                    <a:pt x="146244" y="269969"/>
                  </a:lnTo>
                  <a:lnTo>
                    <a:pt x="172051" y="239489"/>
                  </a:lnTo>
                  <a:lnTo>
                    <a:pt x="202160" y="269969"/>
                  </a:lnTo>
                  <a:lnTo>
                    <a:pt x="210763" y="274324"/>
                  </a:lnTo>
                  <a:lnTo>
                    <a:pt x="219366" y="269969"/>
                  </a:lnTo>
                  <a:lnTo>
                    <a:pt x="253776" y="235134"/>
                  </a:lnTo>
                  <a:lnTo>
                    <a:pt x="305391" y="252552"/>
                  </a:lnTo>
                  <a:lnTo>
                    <a:pt x="344103" y="291741"/>
                  </a:lnTo>
                  <a:lnTo>
                    <a:pt x="352705" y="339640"/>
                  </a:lnTo>
                  <a:lnTo>
                    <a:pt x="352705" y="478980"/>
                  </a:lnTo>
                  <a:lnTo>
                    <a:pt x="326898" y="496398"/>
                  </a:lnTo>
                  <a:lnTo>
                    <a:pt x="292487" y="513815"/>
                  </a:lnTo>
                  <a:lnTo>
                    <a:pt x="292487" y="370120"/>
                  </a:lnTo>
                  <a:lnTo>
                    <a:pt x="292487" y="352703"/>
                  </a:lnTo>
                  <a:lnTo>
                    <a:pt x="288186" y="335285"/>
                  </a:lnTo>
                  <a:lnTo>
                    <a:pt x="288186" y="513815"/>
                  </a:lnTo>
                  <a:lnTo>
                    <a:pt x="232269" y="531233"/>
                  </a:lnTo>
                  <a:lnTo>
                    <a:pt x="180654" y="535587"/>
                  </a:lnTo>
                  <a:lnTo>
                    <a:pt x="120436" y="531233"/>
                  </a:lnTo>
                  <a:lnTo>
                    <a:pt x="64519" y="513815"/>
                  </a:lnTo>
                  <a:lnTo>
                    <a:pt x="64519" y="335285"/>
                  </a:lnTo>
                  <a:lnTo>
                    <a:pt x="60218" y="352703"/>
                  </a:lnTo>
                  <a:lnTo>
                    <a:pt x="60218" y="370120"/>
                  </a:lnTo>
                  <a:lnTo>
                    <a:pt x="60218" y="513815"/>
                  </a:lnTo>
                  <a:lnTo>
                    <a:pt x="25807" y="496398"/>
                  </a:lnTo>
                  <a:lnTo>
                    <a:pt x="0" y="478980"/>
                  </a:lnTo>
                  <a:lnTo>
                    <a:pt x="0" y="339640"/>
                  </a:lnTo>
                  <a:lnTo>
                    <a:pt x="8602" y="291741"/>
                  </a:lnTo>
                  <a:lnTo>
                    <a:pt x="47314" y="252552"/>
                  </a:lnTo>
                  <a:close/>
                  <a:moveTo>
                    <a:pt x="187233" y="0"/>
                  </a:moveTo>
                  <a:lnTo>
                    <a:pt x="200296" y="8709"/>
                  </a:lnTo>
                  <a:lnTo>
                    <a:pt x="226422" y="13063"/>
                  </a:lnTo>
                  <a:lnTo>
                    <a:pt x="239485" y="21772"/>
                  </a:lnTo>
                  <a:lnTo>
                    <a:pt x="252548" y="39190"/>
                  </a:lnTo>
                  <a:lnTo>
                    <a:pt x="256902" y="56607"/>
                  </a:lnTo>
                  <a:lnTo>
                    <a:pt x="261256" y="78380"/>
                  </a:lnTo>
                  <a:lnTo>
                    <a:pt x="261256" y="82734"/>
                  </a:lnTo>
                  <a:lnTo>
                    <a:pt x="261256" y="95797"/>
                  </a:lnTo>
                  <a:lnTo>
                    <a:pt x="261256" y="100152"/>
                  </a:lnTo>
                  <a:lnTo>
                    <a:pt x="269965" y="108860"/>
                  </a:lnTo>
                  <a:lnTo>
                    <a:pt x="274319" y="117569"/>
                  </a:lnTo>
                  <a:lnTo>
                    <a:pt x="269965" y="130632"/>
                  </a:lnTo>
                  <a:lnTo>
                    <a:pt x="269965" y="139341"/>
                  </a:lnTo>
                  <a:lnTo>
                    <a:pt x="261256" y="143696"/>
                  </a:lnTo>
                  <a:lnTo>
                    <a:pt x="252548" y="143696"/>
                  </a:lnTo>
                  <a:lnTo>
                    <a:pt x="252548" y="169822"/>
                  </a:lnTo>
                  <a:lnTo>
                    <a:pt x="239485" y="182885"/>
                  </a:lnTo>
                  <a:lnTo>
                    <a:pt x="235130" y="200303"/>
                  </a:lnTo>
                  <a:lnTo>
                    <a:pt x="226422" y="213366"/>
                  </a:lnTo>
                  <a:lnTo>
                    <a:pt x="209004" y="217721"/>
                  </a:lnTo>
                  <a:lnTo>
                    <a:pt x="200296" y="217721"/>
                  </a:lnTo>
                  <a:lnTo>
                    <a:pt x="191587" y="222075"/>
                  </a:lnTo>
                  <a:lnTo>
                    <a:pt x="187233" y="222075"/>
                  </a:lnTo>
                  <a:lnTo>
                    <a:pt x="178524" y="222075"/>
                  </a:lnTo>
                  <a:lnTo>
                    <a:pt x="174170" y="222075"/>
                  </a:lnTo>
                  <a:lnTo>
                    <a:pt x="165461" y="217721"/>
                  </a:lnTo>
                  <a:lnTo>
                    <a:pt x="156752" y="217721"/>
                  </a:lnTo>
                  <a:lnTo>
                    <a:pt x="139335" y="213366"/>
                  </a:lnTo>
                  <a:lnTo>
                    <a:pt x="134981" y="200303"/>
                  </a:lnTo>
                  <a:lnTo>
                    <a:pt x="126272" y="182885"/>
                  </a:lnTo>
                  <a:lnTo>
                    <a:pt x="113209" y="169822"/>
                  </a:lnTo>
                  <a:lnTo>
                    <a:pt x="113209" y="143696"/>
                  </a:lnTo>
                  <a:lnTo>
                    <a:pt x="100146" y="143696"/>
                  </a:lnTo>
                  <a:lnTo>
                    <a:pt x="95792" y="139341"/>
                  </a:lnTo>
                  <a:lnTo>
                    <a:pt x="95792" y="130632"/>
                  </a:lnTo>
                  <a:lnTo>
                    <a:pt x="91437" y="117569"/>
                  </a:lnTo>
                  <a:lnTo>
                    <a:pt x="95792" y="108860"/>
                  </a:lnTo>
                  <a:lnTo>
                    <a:pt x="100146" y="100152"/>
                  </a:lnTo>
                  <a:lnTo>
                    <a:pt x="100146" y="95797"/>
                  </a:lnTo>
                  <a:lnTo>
                    <a:pt x="100146" y="82734"/>
                  </a:lnTo>
                  <a:lnTo>
                    <a:pt x="100146" y="78380"/>
                  </a:lnTo>
                  <a:lnTo>
                    <a:pt x="108855" y="56607"/>
                  </a:lnTo>
                  <a:lnTo>
                    <a:pt x="113209" y="39190"/>
                  </a:lnTo>
                  <a:lnTo>
                    <a:pt x="126272" y="21772"/>
                  </a:lnTo>
                  <a:lnTo>
                    <a:pt x="139335" y="13063"/>
                  </a:lnTo>
                  <a:lnTo>
                    <a:pt x="165461" y="870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5606" y="5282"/>
              <a:ext cx="305" cy="305"/>
            </a:xfrm>
            <a:custGeom>
              <a:avLst/>
              <a:gdLst>
                <a:gd name="connsiteX0" fmla="*/ 300453 w 457209"/>
                <a:gd name="connsiteY0" fmla="*/ 26126 h 457210"/>
                <a:gd name="connsiteX1" fmla="*/ 352707 w 457209"/>
                <a:gd name="connsiteY1" fmla="*/ 39562 h 457210"/>
                <a:gd name="connsiteX2" fmla="*/ 404960 w 457209"/>
                <a:gd name="connsiteY2" fmla="*/ 75392 h 457210"/>
                <a:gd name="connsiteX3" fmla="*/ 431087 w 457209"/>
                <a:gd name="connsiteY3" fmla="*/ 120180 h 457210"/>
                <a:gd name="connsiteX4" fmla="*/ 444150 w 457209"/>
                <a:gd name="connsiteY4" fmla="*/ 182882 h 457210"/>
                <a:gd name="connsiteX5" fmla="*/ 300453 w 457209"/>
                <a:gd name="connsiteY5" fmla="*/ 182882 h 457210"/>
                <a:gd name="connsiteX6" fmla="*/ 224208 w 457209"/>
                <a:gd name="connsiteY6" fmla="*/ 0 h 457210"/>
                <a:gd name="connsiteX7" fmla="*/ 224208 w 457209"/>
                <a:gd name="connsiteY7" fmla="*/ 230825 h 457210"/>
                <a:gd name="connsiteX8" fmla="*/ 378077 w 457209"/>
                <a:gd name="connsiteY8" fmla="*/ 230825 h 457210"/>
                <a:gd name="connsiteX9" fmla="*/ 457209 w 457209"/>
                <a:gd name="connsiteY9" fmla="*/ 230825 h 457210"/>
                <a:gd name="connsiteX10" fmla="*/ 444021 w 457209"/>
                <a:gd name="connsiteY10" fmla="*/ 297409 h 457210"/>
                <a:gd name="connsiteX11" fmla="*/ 408851 w 457209"/>
                <a:gd name="connsiteY11" fmla="*/ 363993 h 457210"/>
                <a:gd name="connsiteX12" fmla="*/ 360492 w 457209"/>
                <a:gd name="connsiteY12" fmla="*/ 412821 h 457210"/>
                <a:gd name="connsiteX13" fmla="*/ 298944 w 457209"/>
                <a:gd name="connsiteY13" fmla="*/ 448332 h 457210"/>
                <a:gd name="connsiteX14" fmla="*/ 224208 w 457209"/>
                <a:gd name="connsiteY14" fmla="*/ 457210 h 457210"/>
                <a:gd name="connsiteX15" fmla="*/ 158264 w 457209"/>
                <a:gd name="connsiteY15" fmla="*/ 448332 h 457210"/>
                <a:gd name="connsiteX16" fmla="*/ 96717 w 457209"/>
                <a:gd name="connsiteY16" fmla="*/ 412821 h 457210"/>
                <a:gd name="connsiteX17" fmla="*/ 43962 w 457209"/>
                <a:gd name="connsiteY17" fmla="*/ 363993 h 457210"/>
                <a:gd name="connsiteX18" fmla="*/ 13188 w 457209"/>
                <a:gd name="connsiteY18" fmla="*/ 297409 h 457210"/>
                <a:gd name="connsiteX19" fmla="*/ 0 w 457209"/>
                <a:gd name="connsiteY19" fmla="*/ 230825 h 457210"/>
                <a:gd name="connsiteX20" fmla="*/ 13188 w 457209"/>
                <a:gd name="connsiteY20" fmla="*/ 159802 h 457210"/>
                <a:gd name="connsiteX21" fmla="*/ 43962 w 457209"/>
                <a:gd name="connsiteY21" fmla="*/ 97657 h 457210"/>
                <a:gd name="connsiteX22" fmla="*/ 96717 w 457209"/>
                <a:gd name="connsiteY22" fmla="*/ 44389 h 457210"/>
                <a:gd name="connsiteX23" fmla="*/ 158264 w 457209"/>
                <a:gd name="connsiteY23" fmla="*/ 8878 h 4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209" h="457210">
                  <a:moveTo>
                    <a:pt x="300453" y="26126"/>
                  </a:moveTo>
                  <a:lnTo>
                    <a:pt x="352707" y="39562"/>
                  </a:lnTo>
                  <a:lnTo>
                    <a:pt x="404960" y="75392"/>
                  </a:lnTo>
                  <a:lnTo>
                    <a:pt x="431087" y="120180"/>
                  </a:lnTo>
                  <a:lnTo>
                    <a:pt x="444150" y="182882"/>
                  </a:lnTo>
                  <a:lnTo>
                    <a:pt x="300453" y="182882"/>
                  </a:lnTo>
                  <a:close/>
                  <a:moveTo>
                    <a:pt x="224208" y="0"/>
                  </a:moveTo>
                  <a:lnTo>
                    <a:pt x="224208" y="230825"/>
                  </a:lnTo>
                  <a:lnTo>
                    <a:pt x="378077" y="230825"/>
                  </a:lnTo>
                  <a:lnTo>
                    <a:pt x="457209" y="230825"/>
                  </a:lnTo>
                  <a:lnTo>
                    <a:pt x="444021" y="297409"/>
                  </a:lnTo>
                  <a:lnTo>
                    <a:pt x="408851" y="363993"/>
                  </a:lnTo>
                  <a:lnTo>
                    <a:pt x="360492" y="412821"/>
                  </a:lnTo>
                  <a:lnTo>
                    <a:pt x="298944" y="448332"/>
                  </a:lnTo>
                  <a:lnTo>
                    <a:pt x="224208" y="457210"/>
                  </a:lnTo>
                  <a:lnTo>
                    <a:pt x="158264" y="448332"/>
                  </a:lnTo>
                  <a:lnTo>
                    <a:pt x="96717" y="412821"/>
                  </a:lnTo>
                  <a:lnTo>
                    <a:pt x="43962" y="363993"/>
                  </a:lnTo>
                  <a:lnTo>
                    <a:pt x="13188" y="297409"/>
                  </a:lnTo>
                  <a:lnTo>
                    <a:pt x="0" y="230825"/>
                  </a:lnTo>
                  <a:lnTo>
                    <a:pt x="13188" y="159802"/>
                  </a:lnTo>
                  <a:lnTo>
                    <a:pt x="43962" y="97657"/>
                  </a:lnTo>
                  <a:lnTo>
                    <a:pt x="96717" y="44389"/>
                  </a:lnTo>
                  <a:lnTo>
                    <a:pt x="158264" y="88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75455" y="2561590"/>
            <a:ext cx="258445" cy="250825"/>
            <a:chOff x="2581" y="6509"/>
            <a:chExt cx="1637" cy="1590"/>
          </a:xfrm>
          <a:solidFill>
            <a:schemeClr val="bg1"/>
          </a:solidFill>
        </p:grpSpPr>
        <p:sp>
          <p:nvSpPr>
            <p:cNvPr id="121" name="Freeform 21"/>
            <p:cNvSpPr/>
            <p:nvPr/>
          </p:nvSpPr>
          <p:spPr bwMode="auto">
            <a:xfrm>
              <a:off x="3472" y="7439"/>
              <a:ext cx="745" cy="661"/>
            </a:xfrm>
            <a:custGeom>
              <a:avLst/>
              <a:gdLst>
                <a:gd name="T0" fmla="*/ 18 w 68"/>
                <a:gd name="T1" fmla="*/ 13 h 61"/>
                <a:gd name="T2" fmla="*/ 18 w 68"/>
                <a:gd name="T3" fmla="*/ 0 h 61"/>
                <a:gd name="T4" fmla="*/ 0 w 68"/>
                <a:gd name="T5" fmla="*/ 31 h 61"/>
                <a:gd name="T6" fmla="*/ 18 w 68"/>
                <a:gd name="T7" fmla="*/ 61 h 61"/>
                <a:gd name="T8" fmla="*/ 18 w 68"/>
                <a:gd name="T9" fmla="*/ 48 h 61"/>
                <a:gd name="T10" fmla="*/ 36 w 68"/>
                <a:gd name="T11" fmla="*/ 48 h 61"/>
                <a:gd name="T12" fmla="*/ 46 w 68"/>
                <a:gd name="T13" fmla="*/ 42 h 61"/>
                <a:gd name="T14" fmla="*/ 68 w 68"/>
                <a:gd name="T15" fmla="*/ 4 h 61"/>
                <a:gd name="T16" fmla="*/ 53 w 68"/>
                <a:gd name="T17" fmla="*/ 13 h 61"/>
                <a:gd name="T18" fmla="*/ 18 w 68"/>
                <a:gd name="T1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1">
                  <a:moveTo>
                    <a:pt x="18" y="1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22"/>
                    <a:pt x="0" y="31"/>
                  </a:cubicBezTo>
                  <a:cubicBezTo>
                    <a:pt x="0" y="39"/>
                    <a:pt x="18" y="61"/>
                    <a:pt x="18" y="61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0" y="48"/>
                    <a:pt x="44" y="46"/>
                    <a:pt x="46" y="4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5" y="10"/>
                    <a:pt x="59" y="13"/>
                    <a:pt x="53" y="13"/>
                  </a:cubicBezTo>
                  <a:cubicBezTo>
                    <a:pt x="18" y="13"/>
                    <a:pt x="18" y="13"/>
                    <a:pt x="18" y="1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22"/>
            <p:cNvSpPr/>
            <p:nvPr/>
          </p:nvSpPr>
          <p:spPr bwMode="auto">
            <a:xfrm>
              <a:off x="3388" y="6540"/>
              <a:ext cx="584" cy="515"/>
            </a:xfrm>
            <a:custGeom>
              <a:avLst/>
              <a:gdLst>
                <a:gd name="T0" fmla="*/ 36 w 54"/>
                <a:gd name="T1" fmla="*/ 7 h 47"/>
                <a:gd name="T2" fmla="*/ 24 w 54"/>
                <a:gd name="T3" fmla="*/ 0 h 47"/>
                <a:gd name="T4" fmla="*/ 12 w 54"/>
                <a:gd name="T5" fmla="*/ 7 h 47"/>
                <a:gd name="T6" fmla="*/ 4 w 54"/>
                <a:gd name="T7" fmla="*/ 22 h 47"/>
                <a:gd name="T8" fmla="*/ 12 w 54"/>
                <a:gd name="T9" fmla="*/ 36 h 47"/>
                <a:gd name="T10" fmla="*/ 0 w 54"/>
                <a:gd name="T11" fmla="*/ 42 h 47"/>
                <a:gd name="T12" fmla="*/ 36 w 54"/>
                <a:gd name="T13" fmla="*/ 42 h 47"/>
                <a:gd name="T14" fmla="*/ 54 w 54"/>
                <a:gd name="T15" fmla="*/ 12 h 47"/>
                <a:gd name="T16" fmla="*/ 42 w 54"/>
                <a:gd name="T17" fmla="*/ 18 h 47"/>
                <a:gd name="T18" fmla="*/ 36 w 54"/>
                <a:gd name="T1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7">
                  <a:moveTo>
                    <a:pt x="36" y="7"/>
                  </a:moveTo>
                  <a:cubicBezTo>
                    <a:pt x="33" y="3"/>
                    <a:pt x="29" y="0"/>
                    <a:pt x="24" y="0"/>
                  </a:cubicBezTo>
                  <a:cubicBezTo>
                    <a:pt x="19" y="0"/>
                    <a:pt x="14" y="3"/>
                    <a:pt x="12" y="7"/>
                  </a:cubicBezTo>
                  <a:cubicBezTo>
                    <a:pt x="12" y="7"/>
                    <a:pt x="8" y="14"/>
                    <a:pt x="4" y="22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8" y="47"/>
                    <a:pt x="36" y="42"/>
                  </a:cubicBezTo>
                  <a:cubicBezTo>
                    <a:pt x="44" y="38"/>
                    <a:pt x="54" y="12"/>
                    <a:pt x="54" y="12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38" y="10"/>
                    <a:pt x="36" y="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23"/>
            <p:cNvSpPr/>
            <p:nvPr/>
          </p:nvSpPr>
          <p:spPr bwMode="auto">
            <a:xfrm>
              <a:off x="3680" y="7009"/>
              <a:ext cx="538" cy="522"/>
            </a:xfrm>
            <a:custGeom>
              <a:avLst/>
              <a:gdLst>
                <a:gd name="T0" fmla="*/ 46 w 49"/>
                <a:gd name="T1" fmla="*/ 41 h 48"/>
                <a:gd name="T2" fmla="*/ 46 w 49"/>
                <a:gd name="T3" fmla="*/ 27 h 48"/>
                <a:gd name="T4" fmla="*/ 31 w 49"/>
                <a:gd name="T5" fmla="*/ 0 h 48"/>
                <a:gd name="T6" fmla="*/ 0 w 49"/>
                <a:gd name="T7" fmla="*/ 18 h 48"/>
                <a:gd name="T8" fmla="*/ 18 w 49"/>
                <a:gd name="T9" fmla="*/ 48 h 48"/>
                <a:gd name="T10" fmla="*/ 34 w 49"/>
                <a:gd name="T11" fmla="*/ 48 h 48"/>
                <a:gd name="T12" fmla="*/ 46 w 49"/>
                <a:gd name="T1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8">
                  <a:moveTo>
                    <a:pt x="46" y="41"/>
                  </a:moveTo>
                  <a:cubicBezTo>
                    <a:pt x="49" y="37"/>
                    <a:pt x="49" y="32"/>
                    <a:pt x="46" y="27"/>
                  </a:cubicBezTo>
                  <a:cubicBezTo>
                    <a:pt x="46" y="27"/>
                    <a:pt x="37" y="12"/>
                    <a:pt x="31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6" y="48"/>
                    <a:pt x="34" y="48"/>
                    <a:pt x="34" y="48"/>
                  </a:cubicBezTo>
                  <a:cubicBezTo>
                    <a:pt x="39" y="48"/>
                    <a:pt x="44" y="46"/>
                    <a:pt x="46" y="4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24"/>
            <p:cNvSpPr/>
            <p:nvPr/>
          </p:nvSpPr>
          <p:spPr bwMode="auto">
            <a:xfrm>
              <a:off x="2581" y="7078"/>
              <a:ext cx="576" cy="830"/>
            </a:xfrm>
            <a:custGeom>
              <a:avLst/>
              <a:gdLst>
                <a:gd name="T0" fmla="*/ 42 w 53"/>
                <a:gd name="T1" fmla="*/ 28 h 76"/>
                <a:gd name="T2" fmla="*/ 53 w 53"/>
                <a:gd name="T3" fmla="*/ 35 h 76"/>
                <a:gd name="T4" fmla="*/ 35 w 53"/>
                <a:gd name="T5" fmla="*/ 4 h 76"/>
                <a:gd name="T6" fmla="*/ 0 w 53"/>
                <a:gd name="T7" fmla="*/ 4 h 76"/>
                <a:gd name="T8" fmla="*/ 11 w 53"/>
                <a:gd name="T9" fmla="*/ 11 h 76"/>
                <a:gd name="T10" fmla="*/ 2 w 53"/>
                <a:gd name="T11" fmla="*/ 26 h 76"/>
                <a:gd name="T12" fmla="*/ 2 w 53"/>
                <a:gd name="T13" fmla="*/ 38 h 76"/>
                <a:gd name="T14" fmla="*/ 24 w 53"/>
                <a:gd name="T15" fmla="*/ 76 h 76"/>
                <a:gd name="T16" fmla="*/ 24 w 53"/>
                <a:gd name="T17" fmla="*/ 58 h 76"/>
                <a:gd name="T18" fmla="*/ 42 w 53"/>
                <a:gd name="T1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76">
                  <a:moveTo>
                    <a:pt x="42" y="28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43" y="9"/>
                    <a:pt x="35" y="4"/>
                  </a:cubicBezTo>
                  <a:cubicBezTo>
                    <a:pt x="28" y="0"/>
                    <a:pt x="0" y="4"/>
                    <a:pt x="0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30"/>
                    <a:pt x="0" y="34"/>
                    <a:pt x="2" y="3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1" y="71"/>
                    <a:pt x="21" y="64"/>
                    <a:pt x="24" y="58"/>
                  </a:cubicBezTo>
                  <a:lnTo>
                    <a:pt x="42" y="2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25"/>
            <p:cNvSpPr/>
            <p:nvPr/>
          </p:nvSpPr>
          <p:spPr bwMode="auto">
            <a:xfrm>
              <a:off x="2850" y="7577"/>
              <a:ext cx="507" cy="392"/>
            </a:xfrm>
            <a:custGeom>
              <a:avLst/>
              <a:gdLst>
                <a:gd name="T0" fmla="*/ 2 w 46"/>
                <a:gd name="T1" fmla="*/ 29 h 36"/>
                <a:gd name="T2" fmla="*/ 14 w 46"/>
                <a:gd name="T3" fmla="*/ 36 h 36"/>
                <a:gd name="T4" fmla="*/ 46 w 46"/>
                <a:gd name="T5" fmla="*/ 36 h 36"/>
                <a:gd name="T6" fmla="*/ 46 w 46"/>
                <a:gd name="T7" fmla="*/ 0 h 36"/>
                <a:gd name="T8" fmla="*/ 10 w 46"/>
                <a:gd name="T9" fmla="*/ 0 h 36"/>
                <a:gd name="T10" fmla="*/ 2 w 46"/>
                <a:gd name="T11" fmla="*/ 15 h 36"/>
                <a:gd name="T12" fmla="*/ 2 w 46"/>
                <a:gd name="T1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6">
                  <a:moveTo>
                    <a:pt x="2" y="29"/>
                  </a:moveTo>
                  <a:cubicBezTo>
                    <a:pt x="5" y="33"/>
                    <a:pt x="9" y="36"/>
                    <a:pt x="14" y="36"/>
                  </a:cubicBezTo>
                  <a:cubicBezTo>
                    <a:pt x="14" y="36"/>
                    <a:pt x="32" y="36"/>
                    <a:pt x="46" y="3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8"/>
                    <a:pt x="2" y="15"/>
                    <a:pt x="2" y="15"/>
                  </a:cubicBezTo>
                  <a:cubicBezTo>
                    <a:pt x="0" y="19"/>
                    <a:pt x="0" y="24"/>
                    <a:pt x="2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26"/>
            <p:cNvSpPr/>
            <p:nvPr/>
          </p:nvSpPr>
          <p:spPr bwMode="auto">
            <a:xfrm>
              <a:off x="2850" y="6509"/>
              <a:ext cx="799" cy="599"/>
            </a:xfrm>
            <a:custGeom>
              <a:avLst/>
              <a:gdLst>
                <a:gd name="T0" fmla="*/ 0 w 73"/>
                <a:gd name="T1" fmla="*/ 38 h 55"/>
                <a:gd name="T2" fmla="*/ 31 w 73"/>
                <a:gd name="T3" fmla="*/ 55 h 55"/>
                <a:gd name="T4" fmla="*/ 58 w 73"/>
                <a:gd name="T5" fmla="*/ 9 h 55"/>
                <a:gd name="T6" fmla="*/ 73 w 73"/>
                <a:gd name="T7" fmla="*/ 0 h 55"/>
                <a:gd name="T8" fmla="*/ 29 w 73"/>
                <a:gd name="T9" fmla="*/ 0 h 55"/>
                <a:gd name="T10" fmla="*/ 19 w 73"/>
                <a:gd name="T11" fmla="*/ 6 h 55"/>
                <a:gd name="T12" fmla="*/ 0 w 73"/>
                <a:gd name="T13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5">
                  <a:moveTo>
                    <a:pt x="0" y="38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54" y="16"/>
                    <a:pt x="58" y="9"/>
                  </a:cubicBezTo>
                  <a:cubicBezTo>
                    <a:pt x="61" y="3"/>
                    <a:pt x="67" y="0"/>
                    <a:pt x="7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1" y="2"/>
                    <a:pt x="19" y="6"/>
                  </a:cubicBezTo>
                  <a:cubicBezTo>
                    <a:pt x="15" y="12"/>
                    <a:pt x="0" y="38"/>
                    <a:pt x="0" y="3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33700" y="3120390"/>
            <a:ext cx="282575" cy="290830"/>
            <a:chOff x="2581" y="6509"/>
            <a:chExt cx="1637" cy="1590"/>
          </a:xfrm>
          <a:solidFill>
            <a:schemeClr val="bg1"/>
          </a:solidFill>
        </p:grpSpPr>
        <p:sp>
          <p:nvSpPr>
            <p:cNvPr id="19" name="Freeform 21"/>
            <p:cNvSpPr/>
            <p:nvPr/>
          </p:nvSpPr>
          <p:spPr bwMode="auto">
            <a:xfrm>
              <a:off x="3472" y="7439"/>
              <a:ext cx="745" cy="661"/>
            </a:xfrm>
            <a:custGeom>
              <a:avLst/>
              <a:gdLst>
                <a:gd name="T0" fmla="*/ 18 w 68"/>
                <a:gd name="T1" fmla="*/ 13 h 61"/>
                <a:gd name="T2" fmla="*/ 18 w 68"/>
                <a:gd name="T3" fmla="*/ 0 h 61"/>
                <a:gd name="T4" fmla="*/ 0 w 68"/>
                <a:gd name="T5" fmla="*/ 31 h 61"/>
                <a:gd name="T6" fmla="*/ 18 w 68"/>
                <a:gd name="T7" fmla="*/ 61 h 61"/>
                <a:gd name="T8" fmla="*/ 18 w 68"/>
                <a:gd name="T9" fmla="*/ 48 h 61"/>
                <a:gd name="T10" fmla="*/ 36 w 68"/>
                <a:gd name="T11" fmla="*/ 48 h 61"/>
                <a:gd name="T12" fmla="*/ 46 w 68"/>
                <a:gd name="T13" fmla="*/ 42 h 61"/>
                <a:gd name="T14" fmla="*/ 68 w 68"/>
                <a:gd name="T15" fmla="*/ 4 h 61"/>
                <a:gd name="T16" fmla="*/ 53 w 68"/>
                <a:gd name="T17" fmla="*/ 13 h 61"/>
                <a:gd name="T18" fmla="*/ 18 w 68"/>
                <a:gd name="T1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1">
                  <a:moveTo>
                    <a:pt x="18" y="1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22"/>
                    <a:pt x="0" y="31"/>
                  </a:cubicBezTo>
                  <a:cubicBezTo>
                    <a:pt x="0" y="39"/>
                    <a:pt x="18" y="61"/>
                    <a:pt x="18" y="61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0" y="48"/>
                    <a:pt x="44" y="46"/>
                    <a:pt x="46" y="4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5" y="10"/>
                    <a:pt x="59" y="13"/>
                    <a:pt x="53" y="13"/>
                  </a:cubicBezTo>
                  <a:cubicBezTo>
                    <a:pt x="18" y="13"/>
                    <a:pt x="18" y="13"/>
                    <a:pt x="18" y="1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388" y="6540"/>
              <a:ext cx="584" cy="515"/>
            </a:xfrm>
            <a:custGeom>
              <a:avLst/>
              <a:gdLst>
                <a:gd name="T0" fmla="*/ 36 w 54"/>
                <a:gd name="T1" fmla="*/ 7 h 47"/>
                <a:gd name="T2" fmla="*/ 24 w 54"/>
                <a:gd name="T3" fmla="*/ 0 h 47"/>
                <a:gd name="T4" fmla="*/ 12 w 54"/>
                <a:gd name="T5" fmla="*/ 7 h 47"/>
                <a:gd name="T6" fmla="*/ 4 w 54"/>
                <a:gd name="T7" fmla="*/ 22 h 47"/>
                <a:gd name="T8" fmla="*/ 12 w 54"/>
                <a:gd name="T9" fmla="*/ 36 h 47"/>
                <a:gd name="T10" fmla="*/ 0 w 54"/>
                <a:gd name="T11" fmla="*/ 42 h 47"/>
                <a:gd name="T12" fmla="*/ 36 w 54"/>
                <a:gd name="T13" fmla="*/ 42 h 47"/>
                <a:gd name="T14" fmla="*/ 54 w 54"/>
                <a:gd name="T15" fmla="*/ 12 h 47"/>
                <a:gd name="T16" fmla="*/ 42 w 54"/>
                <a:gd name="T17" fmla="*/ 18 h 47"/>
                <a:gd name="T18" fmla="*/ 36 w 54"/>
                <a:gd name="T1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7">
                  <a:moveTo>
                    <a:pt x="36" y="7"/>
                  </a:moveTo>
                  <a:cubicBezTo>
                    <a:pt x="33" y="3"/>
                    <a:pt x="29" y="0"/>
                    <a:pt x="24" y="0"/>
                  </a:cubicBezTo>
                  <a:cubicBezTo>
                    <a:pt x="19" y="0"/>
                    <a:pt x="14" y="3"/>
                    <a:pt x="12" y="7"/>
                  </a:cubicBezTo>
                  <a:cubicBezTo>
                    <a:pt x="12" y="7"/>
                    <a:pt x="8" y="14"/>
                    <a:pt x="4" y="22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8" y="47"/>
                    <a:pt x="36" y="42"/>
                  </a:cubicBezTo>
                  <a:cubicBezTo>
                    <a:pt x="44" y="38"/>
                    <a:pt x="54" y="12"/>
                    <a:pt x="54" y="12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38" y="10"/>
                    <a:pt x="36" y="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680" y="7009"/>
              <a:ext cx="538" cy="522"/>
            </a:xfrm>
            <a:custGeom>
              <a:avLst/>
              <a:gdLst>
                <a:gd name="T0" fmla="*/ 46 w 49"/>
                <a:gd name="T1" fmla="*/ 41 h 48"/>
                <a:gd name="T2" fmla="*/ 46 w 49"/>
                <a:gd name="T3" fmla="*/ 27 h 48"/>
                <a:gd name="T4" fmla="*/ 31 w 49"/>
                <a:gd name="T5" fmla="*/ 0 h 48"/>
                <a:gd name="T6" fmla="*/ 0 w 49"/>
                <a:gd name="T7" fmla="*/ 18 h 48"/>
                <a:gd name="T8" fmla="*/ 18 w 49"/>
                <a:gd name="T9" fmla="*/ 48 h 48"/>
                <a:gd name="T10" fmla="*/ 34 w 49"/>
                <a:gd name="T11" fmla="*/ 48 h 48"/>
                <a:gd name="T12" fmla="*/ 46 w 49"/>
                <a:gd name="T1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8">
                  <a:moveTo>
                    <a:pt x="46" y="41"/>
                  </a:moveTo>
                  <a:cubicBezTo>
                    <a:pt x="49" y="37"/>
                    <a:pt x="49" y="32"/>
                    <a:pt x="46" y="27"/>
                  </a:cubicBezTo>
                  <a:cubicBezTo>
                    <a:pt x="46" y="27"/>
                    <a:pt x="37" y="12"/>
                    <a:pt x="31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6" y="48"/>
                    <a:pt x="34" y="48"/>
                    <a:pt x="34" y="48"/>
                  </a:cubicBezTo>
                  <a:cubicBezTo>
                    <a:pt x="39" y="48"/>
                    <a:pt x="44" y="46"/>
                    <a:pt x="46" y="4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2581" y="7078"/>
              <a:ext cx="576" cy="830"/>
            </a:xfrm>
            <a:custGeom>
              <a:avLst/>
              <a:gdLst>
                <a:gd name="T0" fmla="*/ 42 w 53"/>
                <a:gd name="T1" fmla="*/ 28 h 76"/>
                <a:gd name="T2" fmla="*/ 53 w 53"/>
                <a:gd name="T3" fmla="*/ 35 h 76"/>
                <a:gd name="T4" fmla="*/ 35 w 53"/>
                <a:gd name="T5" fmla="*/ 4 h 76"/>
                <a:gd name="T6" fmla="*/ 0 w 53"/>
                <a:gd name="T7" fmla="*/ 4 h 76"/>
                <a:gd name="T8" fmla="*/ 11 w 53"/>
                <a:gd name="T9" fmla="*/ 11 h 76"/>
                <a:gd name="T10" fmla="*/ 2 w 53"/>
                <a:gd name="T11" fmla="*/ 26 h 76"/>
                <a:gd name="T12" fmla="*/ 2 w 53"/>
                <a:gd name="T13" fmla="*/ 38 h 76"/>
                <a:gd name="T14" fmla="*/ 24 w 53"/>
                <a:gd name="T15" fmla="*/ 76 h 76"/>
                <a:gd name="T16" fmla="*/ 24 w 53"/>
                <a:gd name="T17" fmla="*/ 58 h 76"/>
                <a:gd name="T18" fmla="*/ 42 w 53"/>
                <a:gd name="T1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76">
                  <a:moveTo>
                    <a:pt x="42" y="28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43" y="9"/>
                    <a:pt x="35" y="4"/>
                  </a:cubicBezTo>
                  <a:cubicBezTo>
                    <a:pt x="28" y="0"/>
                    <a:pt x="0" y="4"/>
                    <a:pt x="0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30"/>
                    <a:pt x="0" y="34"/>
                    <a:pt x="2" y="3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1" y="71"/>
                    <a:pt x="21" y="64"/>
                    <a:pt x="24" y="58"/>
                  </a:cubicBezTo>
                  <a:lnTo>
                    <a:pt x="42" y="2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850" y="7577"/>
              <a:ext cx="507" cy="392"/>
            </a:xfrm>
            <a:custGeom>
              <a:avLst/>
              <a:gdLst>
                <a:gd name="T0" fmla="*/ 2 w 46"/>
                <a:gd name="T1" fmla="*/ 29 h 36"/>
                <a:gd name="T2" fmla="*/ 14 w 46"/>
                <a:gd name="T3" fmla="*/ 36 h 36"/>
                <a:gd name="T4" fmla="*/ 46 w 46"/>
                <a:gd name="T5" fmla="*/ 36 h 36"/>
                <a:gd name="T6" fmla="*/ 46 w 46"/>
                <a:gd name="T7" fmla="*/ 0 h 36"/>
                <a:gd name="T8" fmla="*/ 10 w 46"/>
                <a:gd name="T9" fmla="*/ 0 h 36"/>
                <a:gd name="T10" fmla="*/ 2 w 46"/>
                <a:gd name="T11" fmla="*/ 15 h 36"/>
                <a:gd name="T12" fmla="*/ 2 w 46"/>
                <a:gd name="T1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6">
                  <a:moveTo>
                    <a:pt x="2" y="29"/>
                  </a:moveTo>
                  <a:cubicBezTo>
                    <a:pt x="5" y="33"/>
                    <a:pt x="9" y="36"/>
                    <a:pt x="14" y="36"/>
                  </a:cubicBezTo>
                  <a:cubicBezTo>
                    <a:pt x="14" y="36"/>
                    <a:pt x="32" y="36"/>
                    <a:pt x="46" y="3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8"/>
                    <a:pt x="2" y="15"/>
                    <a:pt x="2" y="15"/>
                  </a:cubicBezTo>
                  <a:cubicBezTo>
                    <a:pt x="0" y="19"/>
                    <a:pt x="0" y="24"/>
                    <a:pt x="2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2850" y="6509"/>
              <a:ext cx="799" cy="599"/>
            </a:xfrm>
            <a:custGeom>
              <a:avLst/>
              <a:gdLst>
                <a:gd name="T0" fmla="*/ 0 w 73"/>
                <a:gd name="T1" fmla="*/ 38 h 55"/>
                <a:gd name="T2" fmla="*/ 31 w 73"/>
                <a:gd name="T3" fmla="*/ 55 h 55"/>
                <a:gd name="T4" fmla="*/ 58 w 73"/>
                <a:gd name="T5" fmla="*/ 9 h 55"/>
                <a:gd name="T6" fmla="*/ 73 w 73"/>
                <a:gd name="T7" fmla="*/ 0 h 55"/>
                <a:gd name="T8" fmla="*/ 29 w 73"/>
                <a:gd name="T9" fmla="*/ 0 h 55"/>
                <a:gd name="T10" fmla="*/ 19 w 73"/>
                <a:gd name="T11" fmla="*/ 6 h 55"/>
                <a:gd name="T12" fmla="*/ 0 w 73"/>
                <a:gd name="T13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5">
                  <a:moveTo>
                    <a:pt x="0" y="38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54" y="16"/>
                    <a:pt x="58" y="9"/>
                  </a:cubicBezTo>
                  <a:cubicBezTo>
                    <a:pt x="61" y="3"/>
                    <a:pt x="67" y="0"/>
                    <a:pt x="7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1" y="2"/>
                    <a:pt x="19" y="6"/>
                  </a:cubicBezTo>
                  <a:cubicBezTo>
                    <a:pt x="15" y="12"/>
                    <a:pt x="0" y="38"/>
                    <a:pt x="0" y="3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pic>
        <p:nvPicPr>
          <p:cNvPr id="35" name="图片 34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2385" y="327025"/>
            <a:ext cx="62357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加快数字化发展 建设数字中国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95045" y="1470025"/>
            <a:ext cx="7606030" cy="2192020"/>
            <a:chOff x="1567" y="2315"/>
            <a:chExt cx="11978" cy="3452"/>
          </a:xfrm>
        </p:grpSpPr>
        <p:grpSp>
          <p:nvGrpSpPr>
            <p:cNvPr id="17" name="130818db-b79a-4412-95a4-1d82f9e5f492"/>
            <p:cNvGrpSpPr>
              <a:grpSpLocks noChangeAspect="1"/>
            </p:cNvGrpSpPr>
            <p:nvPr/>
          </p:nvGrpSpPr>
          <p:grpSpPr>
            <a:xfrm rot="0">
              <a:off x="1759" y="2315"/>
              <a:ext cx="11786" cy="2501"/>
              <a:chOff x="879508" y="2064281"/>
              <a:chExt cx="10440449" cy="2785531"/>
            </a:xfrm>
          </p:grpSpPr>
          <p:sp>
            <p:nvSpPr>
              <p:cNvPr id="19" name="任意多边形: 形状 2"/>
              <p:cNvSpPr/>
              <p:nvPr/>
            </p:nvSpPr>
            <p:spPr bwMode="auto">
              <a:xfrm>
                <a:off x="3092416" y="2772333"/>
                <a:ext cx="3070829" cy="1369427"/>
              </a:xfrm>
              <a:custGeom>
                <a:avLst/>
                <a:gdLst>
                  <a:gd name="T0" fmla="*/ 204 w 296"/>
                  <a:gd name="T1" fmla="*/ 132 h 132"/>
                  <a:gd name="T2" fmla="*/ 296 w 296"/>
                  <a:gd name="T3" fmla="*/ 0 h 132"/>
                  <a:gd name="T4" fmla="*/ 95 w 296"/>
                  <a:gd name="T5" fmla="*/ 0 h 132"/>
                  <a:gd name="T6" fmla="*/ 0 w 296"/>
                  <a:gd name="T7" fmla="*/ 132 h 132"/>
                  <a:gd name="T8" fmla="*/ 204 w 296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132">
                    <a:moveTo>
                      <a:pt x="204" y="132"/>
                    </a:moveTo>
                    <a:lnTo>
                      <a:pt x="296" y="0"/>
                    </a:lnTo>
                    <a:lnTo>
                      <a:pt x="95" y="0"/>
                    </a:lnTo>
                    <a:lnTo>
                      <a:pt x="0" y="132"/>
                    </a:lnTo>
                    <a:lnTo>
                      <a:pt x="204" y="132"/>
                    </a:lnTo>
                    <a:close/>
                  </a:path>
                </a:pathLst>
              </a:custGeom>
              <a:solidFill>
                <a:srgbClr val="5F85DC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8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3"/>
              <p:cNvSpPr/>
              <p:nvPr/>
            </p:nvSpPr>
            <p:spPr bwMode="auto">
              <a:xfrm>
                <a:off x="5318612" y="2772333"/>
                <a:ext cx="3070829" cy="1369427"/>
              </a:xfrm>
              <a:custGeom>
                <a:avLst/>
                <a:gdLst>
                  <a:gd name="T0" fmla="*/ 204 w 296"/>
                  <a:gd name="T1" fmla="*/ 132 h 132"/>
                  <a:gd name="T2" fmla="*/ 296 w 296"/>
                  <a:gd name="T3" fmla="*/ 0 h 132"/>
                  <a:gd name="T4" fmla="*/ 95 w 296"/>
                  <a:gd name="T5" fmla="*/ 0 h 132"/>
                  <a:gd name="T6" fmla="*/ 0 w 296"/>
                  <a:gd name="T7" fmla="*/ 132 h 132"/>
                  <a:gd name="T8" fmla="*/ 204 w 296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132">
                    <a:moveTo>
                      <a:pt x="204" y="132"/>
                    </a:moveTo>
                    <a:lnTo>
                      <a:pt x="296" y="0"/>
                    </a:lnTo>
                    <a:lnTo>
                      <a:pt x="95" y="0"/>
                    </a:lnTo>
                    <a:lnTo>
                      <a:pt x="0" y="132"/>
                    </a:lnTo>
                    <a:lnTo>
                      <a:pt x="204" y="13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8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4"/>
              <p:cNvSpPr/>
              <p:nvPr/>
            </p:nvSpPr>
            <p:spPr bwMode="auto">
              <a:xfrm>
                <a:off x="879508" y="2772333"/>
                <a:ext cx="3070829" cy="1369427"/>
              </a:xfrm>
              <a:custGeom>
                <a:avLst/>
                <a:gdLst>
                  <a:gd name="T0" fmla="*/ 204 w 296"/>
                  <a:gd name="T1" fmla="*/ 132 h 132"/>
                  <a:gd name="T2" fmla="*/ 296 w 296"/>
                  <a:gd name="T3" fmla="*/ 0 h 132"/>
                  <a:gd name="T4" fmla="*/ 95 w 296"/>
                  <a:gd name="T5" fmla="*/ 0 h 132"/>
                  <a:gd name="T6" fmla="*/ 0 w 296"/>
                  <a:gd name="T7" fmla="*/ 132 h 132"/>
                  <a:gd name="T8" fmla="*/ 204 w 296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132">
                    <a:moveTo>
                      <a:pt x="204" y="132"/>
                    </a:moveTo>
                    <a:lnTo>
                      <a:pt x="296" y="0"/>
                    </a:lnTo>
                    <a:lnTo>
                      <a:pt x="95" y="0"/>
                    </a:lnTo>
                    <a:lnTo>
                      <a:pt x="0" y="132"/>
                    </a:lnTo>
                    <a:lnTo>
                      <a:pt x="204" y="13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EF2E28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8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5"/>
              <p:cNvSpPr/>
              <p:nvPr/>
            </p:nvSpPr>
            <p:spPr bwMode="auto">
              <a:xfrm>
                <a:off x="7518232" y="2064281"/>
                <a:ext cx="3801725" cy="2785531"/>
              </a:xfrm>
              <a:custGeom>
                <a:avLst/>
                <a:gdLst>
                  <a:gd name="connsiteX0" fmla="*/ 1818396 w 3294359"/>
                  <a:gd name="connsiteY0" fmla="*/ 0 h 2413783"/>
                  <a:gd name="connsiteX1" fmla="*/ 3294359 w 3294359"/>
                  <a:gd name="connsiteY1" fmla="*/ 1206892 h 2413783"/>
                  <a:gd name="connsiteX2" fmla="*/ 1818396 w 3294359"/>
                  <a:gd name="connsiteY2" fmla="*/ 2413783 h 2413783"/>
                  <a:gd name="connsiteX3" fmla="*/ 1818396 w 3294359"/>
                  <a:gd name="connsiteY3" fmla="*/ 1800225 h 2413783"/>
                  <a:gd name="connsiteX4" fmla="*/ 0 w 3294359"/>
                  <a:gd name="connsiteY4" fmla="*/ 1800225 h 2413783"/>
                  <a:gd name="connsiteX5" fmla="*/ 853917 w 3294359"/>
                  <a:gd name="connsiteY5" fmla="*/ 613557 h 2413783"/>
                  <a:gd name="connsiteX6" fmla="*/ 1818396 w 3294359"/>
                  <a:gd name="connsiteY6" fmla="*/ 619645 h 241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4359" h="2413783">
                    <a:moveTo>
                      <a:pt x="1818396" y="0"/>
                    </a:moveTo>
                    <a:lnTo>
                      <a:pt x="3294359" y="1206892"/>
                    </a:lnTo>
                    <a:lnTo>
                      <a:pt x="1818396" y="2413783"/>
                    </a:lnTo>
                    <a:lnTo>
                      <a:pt x="1818396" y="1800225"/>
                    </a:lnTo>
                    <a:lnTo>
                      <a:pt x="0" y="1800225"/>
                    </a:lnTo>
                    <a:lnTo>
                      <a:pt x="853917" y="613557"/>
                    </a:lnTo>
                    <a:lnTo>
                      <a:pt x="1818396" y="619645"/>
                    </a:lnTo>
                    <a:close/>
                  </a:path>
                </a:pathLst>
              </a:custGeom>
              <a:solidFill>
                <a:srgbClr val="E2AFAF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8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1567" y="4751"/>
              <a:ext cx="2498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打造数字经济新优势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125" y="4751"/>
              <a:ext cx="2685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加快数字社会建设步伐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770" y="4751"/>
              <a:ext cx="262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提高数字政府建设水平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648" y="4751"/>
              <a:ext cx="185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营造良好数字生态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2990" y="3311"/>
              <a:ext cx="543" cy="5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1906" tIns="11906" rIns="11906" bIns="11906" anchor="ctr"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Gill Sans" panose="020B0502020104020203" charset="0"/>
              </a:endParaRPr>
            </a:p>
          </p:txBody>
        </p:sp>
        <p:sp>
          <p:nvSpPr>
            <p:cNvPr id="85" name="Freeform 803"/>
            <p:cNvSpPr/>
            <p:nvPr/>
          </p:nvSpPr>
          <p:spPr bwMode="auto">
            <a:xfrm>
              <a:off x="8110" y="3311"/>
              <a:ext cx="563" cy="536"/>
            </a:xfrm>
            <a:custGeom>
              <a:avLst/>
              <a:gdLst>
                <a:gd name="T0" fmla="*/ 174 w 174"/>
                <a:gd name="T1" fmla="*/ 139 h 166"/>
                <a:gd name="T2" fmla="*/ 153 w 174"/>
                <a:gd name="T3" fmla="*/ 126 h 166"/>
                <a:gd name="T4" fmla="*/ 126 w 174"/>
                <a:gd name="T5" fmla="*/ 115 h 166"/>
                <a:gd name="T6" fmla="*/ 118 w 174"/>
                <a:gd name="T7" fmla="*/ 112 h 166"/>
                <a:gd name="T8" fmla="*/ 111 w 174"/>
                <a:gd name="T9" fmla="*/ 100 h 166"/>
                <a:gd name="T10" fmla="*/ 106 w 174"/>
                <a:gd name="T11" fmla="*/ 100 h 166"/>
                <a:gd name="T12" fmla="*/ 111 w 174"/>
                <a:gd name="T13" fmla="*/ 90 h 166"/>
                <a:gd name="T14" fmla="*/ 113 w 174"/>
                <a:gd name="T15" fmla="*/ 79 h 166"/>
                <a:gd name="T16" fmla="*/ 118 w 174"/>
                <a:gd name="T17" fmla="*/ 74 h 166"/>
                <a:gd name="T18" fmla="*/ 121 w 174"/>
                <a:gd name="T19" fmla="*/ 67 h 166"/>
                <a:gd name="T20" fmla="*/ 120 w 174"/>
                <a:gd name="T21" fmla="*/ 54 h 166"/>
                <a:gd name="T22" fmla="*/ 118 w 174"/>
                <a:gd name="T23" fmla="*/ 49 h 166"/>
                <a:gd name="T24" fmla="*/ 119 w 174"/>
                <a:gd name="T25" fmla="*/ 32 h 166"/>
                <a:gd name="T26" fmla="*/ 118 w 174"/>
                <a:gd name="T27" fmla="*/ 20 h 166"/>
                <a:gd name="T28" fmla="*/ 113 w 174"/>
                <a:gd name="T29" fmla="*/ 13 h 166"/>
                <a:gd name="T30" fmla="*/ 108 w 174"/>
                <a:gd name="T31" fmla="*/ 12 h 166"/>
                <a:gd name="T32" fmla="*/ 104 w 174"/>
                <a:gd name="T33" fmla="*/ 9 h 166"/>
                <a:gd name="T34" fmla="*/ 67 w 174"/>
                <a:gd name="T35" fmla="*/ 9 h 166"/>
                <a:gd name="T36" fmla="*/ 54 w 174"/>
                <a:gd name="T37" fmla="*/ 48 h 166"/>
                <a:gd name="T38" fmla="*/ 52 w 174"/>
                <a:gd name="T39" fmla="*/ 57 h 166"/>
                <a:gd name="T40" fmla="*/ 57 w 174"/>
                <a:gd name="T41" fmla="*/ 76 h 166"/>
                <a:gd name="T42" fmla="*/ 60 w 174"/>
                <a:gd name="T43" fmla="*/ 77 h 166"/>
                <a:gd name="T44" fmla="*/ 62 w 174"/>
                <a:gd name="T45" fmla="*/ 91 h 166"/>
                <a:gd name="T46" fmla="*/ 67 w 174"/>
                <a:gd name="T47" fmla="*/ 99 h 166"/>
                <a:gd name="T48" fmla="*/ 63 w 174"/>
                <a:gd name="T49" fmla="*/ 100 h 166"/>
                <a:gd name="T50" fmla="*/ 56 w 174"/>
                <a:gd name="T51" fmla="*/ 112 h 166"/>
                <a:gd name="T52" fmla="*/ 48 w 174"/>
                <a:gd name="T53" fmla="*/ 115 h 166"/>
                <a:gd name="T54" fmla="*/ 21 w 174"/>
                <a:gd name="T55" fmla="*/ 126 h 166"/>
                <a:gd name="T56" fmla="*/ 0 w 174"/>
                <a:gd name="T57" fmla="*/ 139 h 166"/>
                <a:gd name="T58" fmla="*/ 0 w 174"/>
                <a:gd name="T59" fmla="*/ 166 h 166"/>
                <a:gd name="T60" fmla="*/ 76 w 174"/>
                <a:gd name="T61" fmla="*/ 166 h 166"/>
                <a:gd name="T62" fmla="*/ 82 w 174"/>
                <a:gd name="T63" fmla="*/ 127 h 166"/>
                <a:gd name="T64" fmla="*/ 77 w 174"/>
                <a:gd name="T65" fmla="*/ 117 h 166"/>
                <a:gd name="T66" fmla="*/ 88 w 174"/>
                <a:gd name="T67" fmla="*/ 112 h 166"/>
                <a:gd name="T68" fmla="*/ 97 w 174"/>
                <a:gd name="T69" fmla="*/ 117 h 166"/>
                <a:gd name="T70" fmla="*/ 92 w 174"/>
                <a:gd name="T71" fmla="*/ 128 h 166"/>
                <a:gd name="T72" fmla="*/ 101 w 174"/>
                <a:gd name="T73" fmla="*/ 166 h 166"/>
                <a:gd name="T74" fmla="*/ 174 w 174"/>
                <a:gd name="T75" fmla="*/ 166 h 166"/>
                <a:gd name="T76" fmla="*/ 174 w 174"/>
                <a:gd name="T77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4" h="166">
                  <a:moveTo>
                    <a:pt x="174" y="139"/>
                  </a:moveTo>
                  <a:cubicBezTo>
                    <a:pt x="171" y="131"/>
                    <a:pt x="161" y="129"/>
                    <a:pt x="153" y="126"/>
                  </a:cubicBezTo>
                  <a:cubicBezTo>
                    <a:pt x="144" y="122"/>
                    <a:pt x="135" y="118"/>
                    <a:pt x="126" y="115"/>
                  </a:cubicBezTo>
                  <a:cubicBezTo>
                    <a:pt x="123" y="114"/>
                    <a:pt x="121" y="113"/>
                    <a:pt x="118" y="112"/>
                  </a:cubicBezTo>
                  <a:cubicBezTo>
                    <a:pt x="115" y="110"/>
                    <a:pt x="113" y="104"/>
                    <a:pt x="111" y="100"/>
                  </a:cubicBezTo>
                  <a:cubicBezTo>
                    <a:pt x="109" y="100"/>
                    <a:pt x="108" y="100"/>
                    <a:pt x="106" y="100"/>
                  </a:cubicBezTo>
                  <a:cubicBezTo>
                    <a:pt x="106" y="94"/>
                    <a:pt x="110" y="94"/>
                    <a:pt x="111" y="90"/>
                  </a:cubicBezTo>
                  <a:cubicBezTo>
                    <a:pt x="112" y="86"/>
                    <a:pt x="111" y="82"/>
                    <a:pt x="113" y="79"/>
                  </a:cubicBezTo>
                  <a:cubicBezTo>
                    <a:pt x="114" y="76"/>
                    <a:pt x="117" y="76"/>
                    <a:pt x="118" y="74"/>
                  </a:cubicBezTo>
                  <a:cubicBezTo>
                    <a:pt x="120" y="73"/>
                    <a:pt x="120" y="69"/>
                    <a:pt x="121" y="67"/>
                  </a:cubicBezTo>
                  <a:cubicBezTo>
                    <a:pt x="122" y="63"/>
                    <a:pt x="122" y="58"/>
                    <a:pt x="120" y="54"/>
                  </a:cubicBezTo>
                  <a:cubicBezTo>
                    <a:pt x="119" y="52"/>
                    <a:pt x="119" y="51"/>
                    <a:pt x="118" y="49"/>
                  </a:cubicBezTo>
                  <a:cubicBezTo>
                    <a:pt x="118" y="45"/>
                    <a:pt x="119" y="35"/>
                    <a:pt x="119" y="32"/>
                  </a:cubicBezTo>
                  <a:cubicBezTo>
                    <a:pt x="119" y="26"/>
                    <a:pt x="119" y="26"/>
                    <a:pt x="118" y="20"/>
                  </a:cubicBezTo>
                  <a:cubicBezTo>
                    <a:pt x="118" y="20"/>
                    <a:pt x="116" y="14"/>
                    <a:pt x="113" y="13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0" y="0"/>
                    <a:pt x="75" y="6"/>
                    <a:pt x="67" y="9"/>
                  </a:cubicBezTo>
                  <a:cubicBezTo>
                    <a:pt x="56" y="13"/>
                    <a:pt x="49" y="24"/>
                    <a:pt x="54" y="48"/>
                  </a:cubicBezTo>
                  <a:cubicBezTo>
                    <a:pt x="55" y="52"/>
                    <a:pt x="51" y="54"/>
                    <a:pt x="52" y="57"/>
                  </a:cubicBezTo>
                  <a:cubicBezTo>
                    <a:pt x="52" y="61"/>
                    <a:pt x="52" y="73"/>
                    <a:pt x="57" y="76"/>
                  </a:cubicBezTo>
                  <a:cubicBezTo>
                    <a:pt x="57" y="76"/>
                    <a:pt x="61" y="77"/>
                    <a:pt x="60" y="77"/>
                  </a:cubicBezTo>
                  <a:cubicBezTo>
                    <a:pt x="61" y="82"/>
                    <a:pt x="61" y="87"/>
                    <a:pt x="62" y="91"/>
                  </a:cubicBezTo>
                  <a:cubicBezTo>
                    <a:pt x="63" y="94"/>
                    <a:pt x="66" y="95"/>
                    <a:pt x="67" y="9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1" y="104"/>
                    <a:pt x="59" y="110"/>
                    <a:pt x="56" y="112"/>
                  </a:cubicBezTo>
                  <a:cubicBezTo>
                    <a:pt x="53" y="113"/>
                    <a:pt x="51" y="114"/>
                    <a:pt x="48" y="115"/>
                  </a:cubicBezTo>
                  <a:cubicBezTo>
                    <a:pt x="39" y="118"/>
                    <a:pt x="30" y="122"/>
                    <a:pt x="21" y="126"/>
                  </a:cubicBezTo>
                  <a:cubicBezTo>
                    <a:pt x="13" y="129"/>
                    <a:pt x="3" y="131"/>
                    <a:pt x="0" y="139"/>
                  </a:cubicBezTo>
                  <a:cubicBezTo>
                    <a:pt x="0" y="145"/>
                    <a:pt x="0" y="158"/>
                    <a:pt x="0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74" y="166"/>
                    <a:pt x="174" y="166"/>
                    <a:pt x="174" y="166"/>
                  </a:cubicBezTo>
                  <a:cubicBezTo>
                    <a:pt x="174" y="158"/>
                    <a:pt x="174" y="145"/>
                    <a:pt x="174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179" tIns="45589" rIns="91179" bIns="45589" numCol="1" anchor="t" anchorCtr="0" compatLnSpc="1"/>
            <a:p>
              <a:pPr>
                <a:lnSpc>
                  <a:spcPct val="130000"/>
                </a:lnSpc>
              </a:pPr>
              <a:endParaRPr lang="zh-CN" altLang="en-US" sz="2400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1" name="ïṡlíḋê"/>
            <p:cNvSpPr/>
            <p:nvPr/>
          </p:nvSpPr>
          <p:spPr bwMode="auto">
            <a:xfrm>
              <a:off x="5750" y="3220"/>
              <a:ext cx="496" cy="599"/>
            </a:xfrm>
            <a:custGeom>
              <a:avLst/>
              <a:gdLst>
                <a:gd name="connsiteX0" fmla="*/ 127000 w 252413"/>
                <a:gd name="connsiteY0" fmla="*/ 292100 h 338138"/>
                <a:gd name="connsiteX1" fmla="*/ 111125 w 252413"/>
                <a:gd name="connsiteY1" fmla="*/ 307975 h 338138"/>
                <a:gd name="connsiteX2" fmla="*/ 127000 w 252413"/>
                <a:gd name="connsiteY2" fmla="*/ 323850 h 338138"/>
                <a:gd name="connsiteX3" fmla="*/ 142875 w 252413"/>
                <a:gd name="connsiteY3" fmla="*/ 307975 h 338138"/>
                <a:gd name="connsiteX4" fmla="*/ 127000 w 252413"/>
                <a:gd name="connsiteY4" fmla="*/ 292100 h 338138"/>
                <a:gd name="connsiteX5" fmla="*/ 60637 w 252413"/>
                <a:gd name="connsiteY5" fmla="*/ 241300 h 338138"/>
                <a:gd name="connsiteX6" fmla="*/ 123259 w 252413"/>
                <a:gd name="connsiteY6" fmla="*/ 241300 h 338138"/>
                <a:gd name="connsiteX7" fmla="*/ 128588 w 252413"/>
                <a:gd name="connsiteY7" fmla="*/ 248356 h 338138"/>
                <a:gd name="connsiteX8" fmla="*/ 123259 w 252413"/>
                <a:gd name="connsiteY8" fmla="*/ 254000 h 338138"/>
                <a:gd name="connsiteX9" fmla="*/ 60637 w 252413"/>
                <a:gd name="connsiteY9" fmla="*/ 254000 h 338138"/>
                <a:gd name="connsiteX10" fmla="*/ 53975 w 252413"/>
                <a:gd name="connsiteY10" fmla="*/ 248356 h 338138"/>
                <a:gd name="connsiteX11" fmla="*/ 60637 w 252413"/>
                <a:gd name="connsiteY11" fmla="*/ 241300 h 338138"/>
                <a:gd name="connsiteX12" fmla="*/ 60637 w 252413"/>
                <a:gd name="connsiteY12" fmla="*/ 219075 h 338138"/>
                <a:gd name="connsiteX13" fmla="*/ 123259 w 252413"/>
                <a:gd name="connsiteY13" fmla="*/ 219075 h 338138"/>
                <a:gd name="connsiteX14" fmla="*/ 128588 w 252413"/>
                <a:gd name="connsiteY14" fmla="*/ 224720 h 338138"/>
                <a:gd name="connsiteX15" fmla="*/ 123259 w 252413"/>
                <a:gd name="connsiteY15" fmla="*/ 231775 h 338138"/>
                <a:gd name="connsiteX16" fmla="*/ 60637 w 252413"/>
                <a:gd name="connsiteY16" fmla="*/ 231775 h 338138"/>
                <a:gd name="connsiteX17" fmla="*/ 53975 w 252413"/>
                <a:gd name="connsiteY17" fmla="*/ 224720 h 338138"/>
                <a:gd name="connsiteX18" fmla="*/ 60637 w 252413"/>
                <a:gd name="connsiteY18" fmla="*/ 219075 h 338138"/>
                <a:gd name="connsiteX19" fmla="*/ 60637 w 252413"/>
                <a:gd name="connsiteY19" fmla="*/ 196850 h 338138"/>
                <a:gd name="connsiteX20" fmla="*/ 123259 w 252413"/>
                <a:gd name="connsiteY20" fmla="*/ 196850 h 338138"/>
                <a:gd name="connsiteX21" fmla="*/ 128588 w 252413"/>
                <a:gd name="connsiteY21" fmla="*/ 202407 h 338138"/>
                <a:gd name="connsiteX22" fmla="*/ 123259 w 252413"/>
                <a:gd name="connsiteY22" fmla="*/ 207963 h 338138"/>
                <a:gd name="connsiteX23" fmla="*/ 60637 w 252413"/>
                <a:gd name="connsiteY23" fmla="*/ 207963 h 338138"/>
                <a:gd name="connsiteX24" fmla="*/ 53975 w 252413"/>
                <a:gd name="connsiteY24" fmla="*/ 202407 h 338138"/>
                <a:gd name="connsiteX25" fmla="*/ 60637 w 252413"/>
                <a:gd name="connsiteY25" fmla="*/ 196850 h 338138"/>
                <a:gd name="connsiteX26" fmla="*/ 60637 w 252413"/>
                <a:gd name="connsiteY26" fmla="*/ 174625 h 338138"/>
                <a:gd name="connsiteX27" fmla="*/ 123259 w 252413"/>
                <a:gd name="connsiteY27" fmla="*/ 174625 h 338138"/>
                <a:gd name="connsiteX28" fmla="*/ 128588 w 252413"/>
                <a:gd name="connsiteY28" fmla="*/ 180182 h 338138"/>
                <a:gd name="connsiteX29" fmla="*/ 123259 w 252413"/>
                <a:gd name="connsiteY29" fmla="*/ 185738 h 338138"/>
                <a:gd name="connsiteX30" fmla="*/ 60637 w 252413"/>
                <a:gd name="connsiteY30" fmla="*/ 185738 h 338138"/>
                <a:gd name="connsiteX31" fmla="*/ 53975 w 252413"/>
                <a:gd name="connsiteY31" fmla="*/ 180182 h 338138"/>
                <a:gd name="connsiteX32" fmla="*/ 60637 w 252413"/>
                <a:gd name="connsiteY32" fmla="*/ 174625 h 338138"/>
                <a:gd name="connsiteX33" fmla="*/ 149784 w 252413"/>
                <a:gd name="connsiteY33" fmla="*/ 155575 h 338138"/>
                <a:gd name="connsiteX34" fmla="*/ 188356 w 252413"/>
                <a:gd name="connsiteY34" fmla="*/ 155575 h 338138"/>
                <a:gd name="connsiteX35" fmla="*/ 193676 w 252413"/>
                <a:gd name="connsiteY35" fmla="*/ 160852 h 338138"/>
                <a:gd name="connsiteX36" fmla="*/ 193676 w 252413"/>
                <a:gd name="connsiteY36" fmla="*/ 242642 h 338138"/>
                <a:gd name="connsiteX37" fmla="*/ 188356 w 252413"/>
                <a:gd name="connsiteY37" fmla="*/ 249238 h 338138"/>
                <a:gd name="connsiteX38" fmla="*/ 149784 w 252413"/>
                <a:gd name="connsiteY38" fmla="*/ 249238 h 338138"/>
                <a:gd name="connsiteX39" fmla="*/ 144463 w 252413"/>
                <a:gd name="connsiteY39" fmla="*/ 242642 h 338138"/>
                <a:gd name="connsiteX40" fmla="*/ 144463 w 252413"/>
                <a:gd name="connsiteY40" fmla="*/ 160852 h 338138"/>
                <a:gd name="connsiteX41" fmla="*/ 149784 w 252413"/>
                <a:gd name="connsiteY41" fmla="*/ 155575 h 338138"/>
                <a:gd name="connsiteX42" fmla="*/ 60637 w 252413"/>
                <a:gd name="connsiteY42" fmla="*/ 150813 h 338138"/>
                <a:gd name="connsiteX43" fmla="*/ 123259 w 252413"/>
                <a:gd name="connsiteY43" fmla="*/ 150813 h 338138"/>
                <a:gd name="connsiteX44" fmla="*/ 128588 w 252413"/>
                <a:gd name="connsiteY44" fmla="*/ 156987 h 338138"/>
                <a:gd name="connsiteX45" fmla="*/ 123259 w 252413"/>
                <a:gd name="connsiteY45" fmla="*/ 161926 h 338138"/>
                <a:gd name="connsiteX46" fmla="*/ 60637 w 252413"/>
                <a:gd name="connsiteY46" fmla="*/ 161926 h 338138"/>
                <a:gd name="connsiteX47" fmla="*/ 53975 w 252413"/>
                <a:gd name="connsiteY47" fmla="*/ 156987 h 338138"/>
                <a:gd name="connsiteX48" fmla="*/ 60637 w 252413"/>
                <a:gd name="connsiteY48" fmla="*/ 150813 h 338138"/>
                <a:gd name="connsiteX49" fmla="*/ 59267 w 252413"/>
                <a:gd name="connsiteY49" fmla="*/ 128588 h 338138"/>
                <a:gd name="connsiteX50" fmla="*/ 191559 w 252413"/>
                <a:gd name="connsiteY50" fmla="*/ 128588 h 338138"/>
                <a:gd name="connsiteX51" fmla="*/ 196850 w 252413"/>
                <a:gd name="connsiteY51" fmla="*/ 133527 h 338138"/>
                <a:gd name="connsiteX52" fmla="*/ 191559 w 252413"/>
                <a:gd name="connsiteY52" fmla="*/ 139701 h 338138"/>
                <a:gd name="connsiteX53" fmla="*/ 59267 w 252413"/>
                <a:gd name="connsiteY53" fmla="*/ 139701 h 338138"/>
                <a:gd name="connsiteX54" fmla="*/ 53975 w 252413"/>
                <a:gd name="connsiteY54" fmla="*/ 133527 h 338138"/>
                <a:gd name="connsiteX55" fmla="*/ 59267 w 252413"/>
                <a:gd name="connsiteY55" fmla="*/ 128588 h 338138"/>
                <a:gd name="connsiteX56" fmla="*/ 127568 w 252413"/>
                <a:gd name="connsiteY56" fmla="*/ 106363 h 338138"/>
                <a:gd name="connsiteX57" fmla="*/ 191522 w 252413"/>
                <a:gd name="connsiteY57" fmla="*/ 106363 h 338138"/>
                <a:gd name="connsiteX58" fmla="*/ 196851 w 252413"/>
                <a:gd name="connsiteY58" fmla="*/ 111125 h 338138"/>
                <a:gd name="connsiteX59" fmla="*/ 191522 w 252413"/>
                <a:gd name="connsiteY59" fmla="*/ 115888 h 338138"/>
                <a:gd name="connsiteX60" fmla="*/ 127568 w 252413"/>
                <a:gd name="connsiteY60" fmla="*/ 115888 h 338138"/>
                <a:gd name="connsiteX61" fmla="*/ 122238 w 252413"/>
                <a:gd name="connsiteY61" fmla="*/ 111125 h 338138"/>
                <a:gd name="connsiteX62" fmla="*/ 127568 w 252413"/>
                <a:gd name="connsiteY62" fmla="*/ 106363 h 338138"/>
                <a:gd name="connsiteX63" fmla="*/ 127568 w 252413"/>
                <a:gd name="connsiteY63" fmla="*/ 84138 h 338138"/>
                <a:gd name="connsiteX64" fmla="*/ 191522 w 252413"/>
                <a:gd name="connsiteY64" fmla="*/ 84138 h 338138"/>
                <a:gd name="connsiteX65" fmla="*/ 196851 w 252413"/>
                <a:gd name="connsiteY65" fmla="*/ 88900 h 338138"/>
                <a:gd name="connsiteX66" fmla="*/ 191522 w 252413"/>
                <a:gd name="connsiteY66" fmla="*/ 93663 h 338138"/>
                <a:gd name="connsiteX67" fmla="*/ 127568 w 252413"/>
                <a:gd name="connsiteY67" fmla="*/ 93663 h 338138"/>
                <a:gd name="connsiteX68" fmla="*/ 122238 w 252413"/>
                <a:gd name="connsiteY68" fmla="*/ 88900 h 338138"/>
                <a:gd name="connsiteX69" fmla="*/ 127568 w 252413"/>
                <a:gd name="connsiteY69" fmla="*/ 84138 h 338138"/>
                <a:gd name="connsiteX70" fmla="*/ 64136 w 252413"/>
                <a:gd name="connsiteY70" fmla="*/ 65088 h 338138"/>
                <a:gd name="connsiteX71" fmla="*/ 107316 w 252413"/>
                <a:gd name="connsiteY71" fmla="*/ 65088 h 338138"/>
                <a:gd name="connsiteX72" fmla="*/ 112713 w 252413"/>
                <a:gd name="connsiteY72" fmla="*/ 71702 h 338138"/>
                <a:gd name="connsiteX73" fmla="*/ 112713 w 252413"/>
                <a:gd name="connsiteY73" fmla="*/ 106098 h 338138"/>
                <a:gd name="connsiteX74" fmla="*/ 107316 w 252413"/>
                <a:gd name="connsiteY74" fmla="*/ 112713 h 338138"/>
                <a:gd name="connsiteX75" fmla="*/ 64136 w 252413"/>
                <a:gd name="connsiteY75" fmla="*/ 112713 h 338138"/>
                <a:gd name="connsiteX76" fmla="*/ 58738 w 252413"/>
                <a:gd name="connsiteY76" fmla="*/ 106098 h 338138"/>
                <a:gd name="connsiteX77" fmla="*/ 58738 w 252413"/>
                <a:gd name="connsiteY77" fmla="*/ 71702 h 338138"/>
                <a:gd name="connsiteX78" fmla="*/ 64136 w 252413"/>
                <a:gd name="connsiteY78" fmla="*/ 65088 h 338138"/>
                <a:gd name="connsiteX79" fmla="*/ 127568 w 252413"/>
                <a:gd name="connsiteY79" fmla="*/ 60325 h 338138"/>
                <a:gd name="connsiteX80" fmla="*/ 191522 w 252413"/>
                <a:gd name="connsiteY80" fmla="*/ 60325 h 338138"/>
                <a:gd name="connsiteX81" fmla="*/ 196851 w 252413"/>
                <a:gd name="connsiteY81" fmla="*/ 66499 h 338138"/>
                <a:gd name="connsiteX82" fmla="*/ 191522 w 252413"/>
                <a:gd name="connsiteY82" fmla="*/ 71438 h 338138"/>
                <a:gd name="connsiteX83" fmla="*/ 127568 w 252413"/>
                <a:gd name="connsiteY83" fmla="*/ 71438 h 338138"/>
                <a:gd name="connsiteX84" fmla="*/ 122238 w 252413"/>
                <a:gd name="connsiteY84" fmla="*/ 66499 h 338138"/>
                <a:gd name="connsiteX85" fmla="*/ 127568 w 252413"/>
                <a:gd name="connsiteY85" fmla="*/ 60325 h 338138"/>
                <a:gd name="connsiteX86" fmla="*/ 42572 w 252413"/>
                <a:gd name="connsiteY86" fmla="*/ 34925 h 338138"/>
                <a:gd name="connsiteX87" fmla="*/ 33338 w 252413"/>
                <a:gd name="connsiteY87" fmla="*/ 44126 h 338138"/>
                <a:gd name="connsiteX88" fmla="*/ 33338 w 252413"/>
                <a:gd name="connsiteY88" fmla="*/ 279400 h 338138"/>
                <a:gd name="connsiteX89" fmla="*/ 220663 w 252413"/>
                <a:gd name="connsiteY89" fmla="*/ 279400 h 338138"/>
                <a:gd name="connsiteX90" fmla="*/ 220663 w 252413"/>
                <a:gd name="connsiteY90" fmla="*/ 44126 h 338138"/>
                <a:gd name="connsiteX91" fmla="*/ 211429 w 252413"/>
                <a:gd name="connsiteY91" fmla="*/ 34925 h 338138"/>
                <a:gd name="connsiteX92" fmla="*/ 42572 w 252413"/>
                <a:gd name="connsiteY92" fmla="*/ 34925 h 338138"/>
                <a:gd name="connsiteX93" fmla="*/ 42069 w 252413"/>
                <a:gd name="connsiteY93" fmla="*/ 0 h 338138"/>
                <a:gd name="connsiteX94" fmla="*/ 210344 w 252413"/>
                <a:gd name="connsiteY94" fmla="*/ 0 h 338138"/>
                <a:gd name="connsiteX95" fmla="*/ 252413 w 252413"/>
                <a:gd name="connsiteY95" fmla="*/ 43588 h 338138"/>
                <a:gd name="connsiteX96" fmla="*/ 252413 w 252413"/>
                <a:gd name="connsiteY96" fmla="*/ 294550 h 338138"/>
                <a:gd name="connsiteX97" fmla="*/ 210344 w 252413"/>
                <a:gd name="connsiteY97" fmla="*/ 338138 h 338138"/>
                <a:gd name="connsiteX98" fmla="*/ 42069 w 252413"/>
                <a:gd name="connsiteY98" fmla="*/ 338138 h 338138"/>
                <a:gd name="connsiteX99" fmla="*/ 0 w 252413"/>
                <a:gd name="connsiteY99" fmla="*/ 294550 h 338138"/>
                <a:gd name="connsiteX100" fmla="*/ 0 w 252413"/>
                <a:gd name="connsiteY100" fmla="*/ 43588 h 338138"/>
                <a:gd name="connsiteX101" fmla="*/ 42069 w 252413"/>
                <a:gd name="connsiteY10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2413" h="338138">
                  <a:moveTo>
                    <a:pt x="127000" y="292100"/>
                  </a:moveTo>
                  <a:cubicBezTo>
                    <a:pt x="118232" y="292100"/>
                    <a:pt x="111125" y="299207"/>
                    <a:pt x="111125" y="307975"/>
                  </a:cubicBezTo>
                  <a:cubicBezTo>
                    <a:pt x="111125" y="316743"/>
                    <a:pt x="118232" y="323850"/>
                    <a:pt x="127000" y="323850"/>
                  </a:cubicBezTo>
                  <a:cubicBezTo>
                    <a:pt x="135768" y="323850"/>
                    <a:pt x="142875" y="316743"/>
                    <a:pt x="142875" y="307975"/>
                  </a:cubicBezTo>
                  <a:cubicBezTo>
                    <a:pt x="142875" y="299207"/>
                    <a:pt x="135768" y="292100"/>
                    <a:pt x="127000" y="292100"/>
                  </a:cubicBezTo>
                  <a:close/>
                  <a:moveTo>
                    <a:pt x="60637" y="241300"/>
                  </a:moveTo>
                  <a:cubicBezTo>
                    <a:pt x="60637" y="241300"/>
                    <a:pt x="60637" y="241300"/>
                    <a:pt x="123259" y="241300"/>
                  </a:cubicBezTo>
                  <a:cubicBezTo>
                    <a:pt x="127256" y="241300"/>
                    <a:pt x="128588" y="244122"/>
                    <a:pt x="128588" y="248356"/>
                  </a:cubicBezTo>
                  <a:cubicBezTo>
                    <a:pt x="128588" y="251178"/>
                    <a:pt x="127256" y="254000"/>
                    <a:pt x="123259" y="254000"/>
                  </a:cubicBezTo>
                  <a:cubicBezTo>
                    <a:pt x="123259" y="254000"/>
                    <a:pt x="123259" y="254000"/>
                    <a:pt x="60637" y="254000"/>
                  </a:cubicBezTo>
                  <a:cubicBezTo>
                    <a:pt x="56640" y="254000"/>
                    <a:pt x="53975" y="251178"/>
                    <a:pt x="53975" y="248356"/>
                  </a:cubicBezTo>
                  <a:cubicBezTo>
                    <a:pt x="53975" y="244122"/>
                    <a:pt x="56640" y="241300"/>
                    <a:pt x="60637" y="241300"/>
                  </a:cubicBezTo>
                  <a:close/>
                  <a:moveTo>
                    <a:pt x="60637" y="219075"/>
                  </a:moveTo>
                  <a:cubicBezTo>
                    <a:pt x="60637" y="219075"/>
                    <a:pt x="60637" y="219075"/>
                    <a:pt x="123259" y="219075"/>
                  </a:cubicBezTo>
                  <a:cubicBezTo>
                    <a:pt x="127256" y="219075"/>
                    <a:pt x="128588" y="221897"/>
                    <a:pt x="128588" y="224720"/>
                  </a:cubicBezTo>
                  <a:cubicBezTo>
                    <a:pt x="128588" y="228953"/>
                    <a:pt x="127256" y="231775"/>
                    <a:pt x="123259" y="231775"/>
                  </a:cubicBezTo>
                  <a:cubicBezTo>
                    <a:pt x="123259" y="231775"/>
                    <a:pt x="123259" y="231775"/>
                    <a:pt x="60637" y="231775"/>
                  </a:cubicBezTo>
                  <a:cubicBezTo>
                    <a:pt x="56640" y="231775"/>
                    <a:pt x="53975" y="228953"/>
                    <a:pt x="53975" y="224720"/>
                  </a:cubicBezTo>
                  <a:cubicBezTo>
                    <a:pt x="53975" y="221897"/>
                    <a:pt x="56640" y="219075"/>
                    <a:pt x="60637" y="219075"/>
                  </a:cubicBezTo>
                  <a:close/>
                  <a:moveTo>
                    <a:pt x="60637" y="196850"/>
                  </a:moveTo>
                  <a:cubicBezTo>
                    <a:pt x="60637" y="196850"/>
                    <a:pt x="60637" y="196850"/>
                    <a:pt x="123259" y="196850"/>
                  </a:cubicBezTo>
                  <a:cubicBezTo>
                    <a:pt x="127256" y="196850"/>
                    <a:pt x="128588" y="199628"/>
                    <a:pt x="128588" y="202407"/>
                  </a:cubicBezTo>
                  <a:cubicBezTo>
                    <a:pt x="128588" y="206574"/>
                    <a:pt x="127256" y="207963"/>
                    <a:pt x="123259" y="207963"/>
                  </a:cubicBezTo>
                  <a:cubicBezTo>
                    <a:pt x="123259" y="207963"/>
                    <a:pt x="123259" y="207963"/>
                    <a:pt x="60637" y="207963"/>
                  </a:cubicBezTo>
                  <a:cubicBezTo>
                    <a:pt x="56640" y="207963"/>
                    <a:pt x="53975" y="206574"/>
                    <a:pt x="53975" y="202407"/>
                  </a:cubicBezTo>
                  <a:cubicBezTo>
                    <a:pt x="53975" y="199628"/>
                    <a:pt x="56640" y="196850"/>
                    <a:pt x="60637" y="196850"/>
                  </a:cubicBezTo>
                  <a:close/>
                  <a:moveTo>
                    <a:pt x="60637" y="174625"/>
                  </a:moveTo>
                  <a:cubicBezTo>
                    <a:pt x="60637" y="174625"/>
                    <a:pt x="60637" y="174625"/>
                    <a:pt x="123259" y="174625"/>
                  </a:cubicBezTo>
                  <a:cubicBezTo>
                    <a:pt x="127256" y="174625"/>
                    <a:pt x="128588" y="177403"/>
                    <a:pt x="128588" y="180182"/>
                  </a:cubicBezTo>
                  <a:cubicBezTo>
                    <a:pt x="128588" y="182960"/>
                    <a:pt x="127256" y="185738"/>
                    <a:pt x="123259" y="185738"/>
                  </a:cubicBezTo>
                  <a:cubicBezTo>
                    <a:pt x="123259" y="185738"/>
                    <a:pt x="123259" y="185738"/>
                    <a:pt x="60637" y="185738"/>
                  </a:cubicBezTo>
                  <a:cubicBezTo>
                    <a:pt x="56640" y="185738"/>
                    <a:pt x="53975" y="182960"/>
                    <a:pt x="53975" y="180182"/>
                  </a:cubicBezTo>
                  <a:cubicBezTo>
                    <a:pt x="53975" y="177403"/>
                    <a:pt x="56640" y="174625"/>
                    <a:pt x="60637" y="174625"/>
                  </a:cubicBezTo>
                  <a:close/>
                  <a:moveTo>
                    <a:pt x="149784" y="155575"/>
                  </a:moveTo>
                  <a:cubicBezTo>
                    <a:pt x="149784" y="155575"/>
                    <a:pt x="149784" y="155575"/>
                    <a:pt x="188356" y="155575"/>
                  </a:cubicBezTo>
                  <a:cubicBezTo>
                    <a:pt x="191016" y="155575"/>
                    <a:pt x="193676" y="158214"/>
                    <a:pt x="193676" y="160852"/>
                  </a:cubicBezTo>
                  <a:cubicBezTo>
                    <a:pt x="193676" y="160852"/>
                    <a:pt x="193676" y="160852"/>
                    <a:pt x="193676" y="242642"/>
                  </a:cubicBezTo>
                  <a:cubicBezTo>
                    <a:pt x="193676" y="246600"/>
                    <a:pt x="191016" y="249238"/>
                    <a:pt x="188356" y="249238"/>
                  </a:cubicBezTo>
                  <a:cubicBezTo>
                    <a:pt x="188356" y="249238"/>
                    <a:pt x="188356" y="249238"/>
                    <a:pt x="149784" y="249238"/>
                  </a:cubicBezTo>
                  <a:cubicBezTo>
                    <a:pt x="147123" y="249238"/>
                    <a:pt x="144463" y="246600"/>
                    <a:pt x="144463" y="242642"/>
                  </a:cubicBezTo>
                  <a:cubicBezTo>
                    <a:pt x="144463" y="242642"/>
                    <a:pt x="144463" y="242642"/>
                    <a:pt x="144463" y="160852"/>
                  </a:cubicBezTo>
                  <a:cubicBezTo>
                    <a:pt x="144463" y="158214"/>
                    <a:pt x="147123" y="155575"/>
                    <a:pt x="149784" y="155575"/>
                  </a:cubicBezTo>
                  <a:close/>
                  <a:moveTo>
                    <a:pt x="60637" y="150813"/>
                  </a:moveTo>
                  <a:cubicBezTo>
                    <a:pt x="60637" y="150813"/>
                    <a:pt x="60637" y="150813"/>
                    <a:pt x="123259" y="150813"/>
                  </a:cubicBezTo>
                  <a:cubicBezTo>
                    <a:pt x="127256" y="150813"/>
                    <a:pt x="128588" y="153283"/>
                    <a:pt x="128588" y="156987"/>
                  </a:cubicBezTo>
                  <a:cubicBezTo>
                    <a:pt x="128588" y="159457"/>
                    <a:pt x="127256" y="161926"/>
                    <a:pt x="123259" y="161926"/>
                  </a:cubicBezTo>
                  <a:cubicBezTo>
                    <a:pt x="123259" y="161926"/>
                    <a:pt x="123259" y="161926"/>
                    <a:pt x="60637" y="161926"/>
                  </a:cubicBezTo>
                  <a:cubicBezTo>
                    <a:pt x="56640" y="161926"/>
                    <a:pt x="53975" y="159457"/>
                    <a:pt x="53975" y="156987"/>
                  </a:cubicBezTo>
                  <a:cubicBezTo>
                    <a:pt x="53975" y="153283"/>
                    <a:pt x="56640" y="150813"/>
                    <a:pt x="60637" y="150813"/>
                  </a:cubicBezTo>
                  <a:close/>
                  <a:moveTo>
                    <a:pt x="59267" y="128588"/>
                  </a:moveTo>
                  <a:cubicBezTo>
                    <a:pt x="59267" y="128588"/>
                    <a:pt x="59267" y="128588"/>
                    <a:pt x="191559" y="128588"/>
                  </a:cubicBezTo>
                  <a:cubicBezTo>
                    <a:pt x="194204" y="128588"/>
                    <a:pt x="196850" y="131058"/>
                    <a:pt x="196850" y="133527"/>
                  </a:cubicBezTo>
                  <a:cubicBezTo>
                    <a:pt x="196850" y="137232"/>
                    <a:pt x="194204" y="139701"/>
                    <a:pt x="191559" y="139701"/>
                  </a:cubicBezTo>
                  <a:cubicBezTo>
                    <a:pt x="191559" y="139701"/>
                    <a:pt x="191559" y="139701"/>
                    <a:pt x="59267" y="139701"/>
                  </a:cubicBezTo>
                  <a:cubicBezTo>
                    <a:pt x="56621" y="139701"/>
                    <a:pt x="53975" y="137232"/>
                    <a:pt x="53975" y="133527"/>
                  </a:cubicBezTo>
                  <a:cubicBezTo>
                    <a:pt x="53975" y="131058"/>
                    <a:pt x="56621" y="128588"/>
                    <a:pt x="59267" y="128588"/>
                  </a:cubicBezTo>
                  <a:close/>
                  <a:moveTo>
                    <a:pt x="127568" y="106363"/>
                  </a:moveTo>
                  <a:cubicBezTo>
                    <a:pt x="127568" y="106363"/>
                    <a:pt x="127568" y="106363"/>
                    <a:pt x="191522" y="106363"/>
                  </a:cubicBezTo>
                  <a:cubicBezTo>
                    <a:pt x="194186" y="106363"/>
                    <a:pt x="196851" y="108744"/>
                    <a:pt x="196851" y="111125"/>
                  </a:cubicBezTo>
                  <a:cubicBezTo>
                    <a:pt x="196851" y="114697"/>
                    <a:pt x="194186" y="115888"/>
                    <a:pt x="191522" y="115888"/>
                  </a:cubicBezTo>
                  <a:cubicBezTo>
                    <a:pt x="191522" y="115888"/>
                    <a:pt x="191522" y="115888"/>
                    <a:pt x="127568" y="115888"/>
                  </a:cubicBezTo>
                  <a:cubicBezTo>
                    <a:pt x="124903" y="115888"/>
                    <a:pt x="122238" y="114697"/>
                    <a:pt x="122238" y="111125"/>
                  </a:cubicBezTo>
                  <a:cubicBezTo>
                    <a:pt x="122238" y="108744"/>
                    <a:pt x="124903" y="106363"/>
                    <a:pt x="127568" y="106363"/>
                  </a:cubicBezTo>
                  <a:close/>
                  <a:moveTo>
                    <a:pt x="127568" y="84138"/>
                  </a:moveTo>
                  <a:cubicBezTo>
                    <a:pt x="127568" y="84138"/>
                    <a:pt x="127568" y="84138"/>
                    <a:pt x="191522" y="84138"/>
                  </a:cubicBezTo>
                  <a:cubicBezTo>
                    <a:pt x="194186" y="84138"/>
                    <a:pt x="196851" y="86519"/>
                    <a:pt x="196851" y="88900"/>
                  </a:cubicBezTo>
                  <a:cubicBezTo>
                    <a:pt x="196851" y="91282"/>
                    <a:pt x="194186" y="93663"/>
                    <a:pt x="191522" y="93663"/>
                  </a:cubicBezTo>
                  <a:cubicBezTo>
                    <a:pt x="191522" y="93663"/>
                    <a:pt x="191522" y="93663"/>
                    <a:pt x="127568" y="93663"/>
                  </a:cubicBezTo>
                  <a:cubicBezTo>
                    <a:pt x="124903" y="93663"/>
                    <a:pt x="122238" y="91282"/>
                    <a:pt x="122238" y="88900"/>
                  </a:cubicBezTo>
                  <a:cubicBezTo>
                    <a:pt x="122238" y="86519"/>
                    <a:pt x="124903" y="84138"/>
                    <a:pt x="127568" y="84138"/>
                  </a:cubicBezTo>
                  <a:close/>
                  <a:moveTo>
                    <a:pt x="64136" y="65088"/>
                  </a:moveTo>
                  <a:cubicBezTo>
                    <a:pt x="64136" y="65088"/>
                    <a:pt x="64136" y="65088"/>
                    <a:pt x="107316" y="65088"/>
                  </a:cubicBezTo>
                  <a:cubicBezTo>
                    <a:pt x="110014" y="65088"/>
                    <a:pt x="112713" y="67734"/>
                    <a:pt x="112713" y="71702"/>
                  </a:cubicBezTo>
                  <a:cubicBezTo>
                    <a:pt x="112713" y="71702"/>
                    <a:pt x="112713" y="71702"/>
                    <a:pt x="112713" y="106098"/>
                  </a:cubicBezTo>
                  <a:cubicBezTo>
                    <a:pt x="112713" y="110067"/>
                    <a:pt x="110014" y="112713"/>
                    <a:pt x="107316" y="112713"/>
                  </a:cubicBezTo>
                  <a:cubicBezTo>
                    <a:pt x="107316" y="112713"/>
                    <a:pt x="107316" y="112713"/>
                    <a:pt x="64136" y="112713"/>
                  </a:cubicBezTo>
                  <a:cubicBezTo>
                    <a:pt x="61437" y="112713"/>
                    <a:pt x="58738" y="110067"/>
                    <a:pt x="58738" y="106098"/>
                  </a:cubicBezTo>
                  <a:cubicBezTo>
                    <a:pt x="58738" y="106098"/>
                    <a:pt x="58738" y="106098"/>
                    <a:pt x="58738" y="71702"/>
                  </a:cubicBezTo>
                  <a:cubicBezTo>
                    <a:pt x="58738" y="67734"/>
                    <a:pt x="61437" y="65088"/>
                    <a:pt x="64136" y="65088"/>
                  </a:cubicBezTo>
                  <a:close/>
                  <a:moveTo>
                    <a:pt x="127568" y="60325"/>
                  </a:moveTo>
                  <a:cubicBezTo>
                    <a:pt x="127568" y="60325"/>
                    <a:pt x="127568" y="60325"/>
                    <a:pt x="191522" y="60325"/>
                  </a:cubicBezTo>
                  <a:cubicBezTo>
                    <a:pt x="194186" y="60325"/>
                    <a:pt x="196851" y="62794"/>
                    <a:pt x="196851" y="66499"/>
                  </a:cubicBezTo>
                  <a:cubicBezTo>
                    <a:pt x="196851" y="68968"/>
                    <a:pt x="194186" y="71438"/>
                    <a:pt x="191522" y="71438"/>
                  </a:cubicBezTo>
                  <a:cubicBezTo>
                    <a:pt x="191522" y="71438"/>
                    <a:pt x="191522" y="71438"/>
                    <a:pt x="127568" y="71438"/>
                  </a:cubicBezTo>
                  <a:cubicBezTo>
                    <a:pt x="124903" y="71438"/>
                    <a:pt x="122238" y="68968"/>
                    <a:pt x="122238" y="66499"/>
                  </a:cubicBezTo>
                  <a:cubicBezTo>
                    <a:pt x="122238" y="62794"/>
                    <a:pt x="124903" y="60325"/>
                    <a:pt x="127568" y="60325"/>
                  </a:cubicBezTo>
                  <a:close/>
                  <a:moveTo>
                    <a:pt x="42572" y="34925"/>
                  </a:moveTo>
                  <a:cubicBezTo>
                    <a:pt x="37295" y="34925"/>
                    <a:pt x="33338" y="38868"/>
                    <a:pt x="33338" y="44126"/>
                  </a:cubicBezTo>
                  <a:lnTo>
                    <a:pt x="33338" y="279400"/>
                  </a:lnTo>
                  <a:cubicBezTo>
                    <a:pt x="33338" y="279400"/>
                    <a:pt x="33338" y="279400"/>
                    <a:pt x="220663" y="279400"/>
                  </a:cubicBezTo>
                  <a:cubicBezTo>
                    <a:pt x="220663" y="279400"/>
                    <a:pt x="220663" y="279400"/>
                    <a:pt x="220663" y="44126"/>
                  </a:cubicBezTo>
                  <a:cubicBezTo>
                    <a:pt x="220663" y="38868"/>
                    <a:pt x="216706" y="34925"/>
                    <a:pt x="211429" y="34925"/>
                  </a:cubicBezTo>
                  <a:cubicBezTo>
                    <a:pt x="211429" y="34925"/>
                    <a:pt x="211429" y="34925"/>
                    <a:pt x="42572" y="34925"/>
                  </a:cubicBezTo>
                  <a:close/>
                  <a:moveTo>
                    <a:pt x="42069" y="0"/>
                  </a:moveTo>
                  <a:cubicBezTo>
                    <a:pt x="42069" y="0"/>
                    <a:pt x="42069" y="0"/>
                    <a:pt x="210344" y="0"/>
                  </a:cubicBezTo>
                  <a:cubicBezTo>
                    <a:pt x="234008" y="0"/>
                    <a:pt x="252413" y="19813"/>
                    <a:pt x="252413" y="43588"/>
                  </a:cubicBezTo>
                  <a:cubicBezTo>
                    <a:pt x="252413" y="43588"/>
                    <a:pt x="252413" y="43588"/>
                    <a:pt x="252413" y="294550"/>
                  </a:cubicBezTo>
                  <a:cubicBezTo>
                    <a:pt x="252413" y="318325"/>
                    <a:pt x="234008" y="338138"/>
                    <a:pt x="210344" y="338138"/>
                  </a:cubicBezTo>
                  <a:cubicBezTo>
                    <a:pt x="210344" y="338138"/>
                    <a:pt x="210344" y="338138"/>
                    <a:pt x="42069" y="338138"/>
                  </a:cubicBezTo>
                  <a:cubicBezTo>
                    <a:pt x="18405" y="338138"/>
                    <a:pt x="0" y="318325"/>
                    <a:pt x="0" y="294550"/>
                  </a:cubicBezTo>
                  <a:cubicBezTo>
                    <a:pt x="0" y="294550"/>
                    <a:pt x="0" y="294550"/>
                    <a:pt x="0" y="43588"/>
                  </a:cubicBezTo>
                  <a:cubicBezTo>
                    <a:pt x="0" y="19813"/>
                    <a:pt x="18405" y="0"/>
                    <a:pt x="42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53" name="Shape 2840"/>
            <p:cNvSpPr/>
            <p:nvPr/>
          </p:nvSpPr>
          <p:spPr>
            <a:xfrm>
              <a:off x="10761" y="3365"/>
              <a:ext cx="528" cy="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lIns="19038" tIns="19038" rIns="19038" bIns="19038" anchor="ctr"/>
            <a:p>
              <a:pPr defTabSz="227965">
                <a:lnSpc>
                  <a:spcPct val="13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2385" y="327025"/>
            <a:ext cx="62357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全面深化改革 构建高水平社会主义市场经济体制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671955" y="1262380"/>
            <a:ext cx="15817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激发各类市场主体活力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65495" y="2080895"/>
            <a:ext cx="15074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建设高标准市场体系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41450" y="2491105"/>
            <a:ext cx="16694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建立现代财税金融体制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601335" y="3204845"/>
            <a:ext cx="1670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提升政府经济治理能力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09010" y="1073785"/>
            <a:ext cx="1903730" cy="2923540"/>
            <a:chOff x="5526" y="1691"/>
            <a:chExt cx="2998" cy="4604"/>
          </a:xfrm>
        </p:grpSpPr>
        <p:grpSp>
          <p:nvGrpSpPr>
            <p:cNvPr id="2" name="组合 1"/>
            <p:cNvGrpSpPr/>
            <p:nvPr/>
          </p:nvGrpSpPr>
          <p:grpSpPr>
            <a:xfrm>
              <a:off x="5526" y="1691"/>
              <a:ext cx="2998" cy="4605"/>
              <a:chOff x="7815" y="2356"/>
              <a:chExt cx="3775" cy="5798"/>
            </a:xfrm>
          </p:grpSpPr>
          <p:sp>
            <p:nvSpPr>
              <p:cNvPr id="4" name="Freeform 3"/>
              <p:cNvSpPr>
                <a:spLocks noEditPoints="1"/>
              </p:cNvSpPr>
              <p:nvPr/>
            </p:nvSpPr>
            <p:spPr bwMode="auto">
              <a:xfrm>
                <a:off x="9495" y="3991"/>
                <a:ext cx="2095" cy="2088"/>
              </a:xfrm>
              <a:custGeom>
                <a:avLst/>
                <a:gdLst>
                  <a:gd name="T0" fmla="*/ 28 w 360"/>
                  <a:gd name="T1" fmla="*/ 173 h 360"/>
                  <a:gd name="T2" fmla="*/ 14 w 360"/>
                  <a:gd name="T3" fmla="*/ 159 h 360"/>
                  <a:gd name="T4" fmla="*/ 31 w 360"/>
                  <a:gd name="T5" fmla="*/ 144 h 360"/>
                  <a:gd name="T6" fmla="*/ 30 w 360"/>
                  <a:gd name="T7" fmla="*/ 126 h 360"/>
                  <a:gd name="T8" fmla="*/ 44 w 360"/>
                  <a:gd name="T9" fmla="*/ 111 h 360"/>
                  <a:gd name="T10" fmla="*/ 46 w 360"/>
                  <a:gd name="T11" fmla="*/ 93 h 360"/>
                  <a:gd name="T12" fmla="*/ 64 w 360"/>
                  <a:gd name="T13" fmla="*/ 81 h 360"/>
                  <a:gd name="T14" fmla="*/ 67 w 360"/>
                  <a:gd name="T15" fmla="*/ 57 h 360"/>
                  <a:gd name="T16" fmla="*/ 95 w 360"/>
                  <a:gd name="T17" fmla="*/ 54 h 360"/>
                  <a:gd name="T18" fmla="*/ 100 w 360"/>
                  <a:gd name="T19" fmla="*/ 42 h 360"/>
                  <a:gd name="T20" fmla="*/ 115 w 360"/>
                  <a:gd name="T21" fmla="*/ 34 h 360"/>
                  <a:gd name="T22" fmla="*/ 134 w 360"/>
                  <a:gd name="T23" fmla="*/ 29 h 360"/>
                  <a:gd name="T24" fmla="*/ 151 w 360"/>
                  <a:gd name="T25" fmla="*/ 23 h 360"/>
                  <a:gd name="T26" fmla="*/ 170 w 360"/>
                  <a:gd name="T27" fmla="*/ 21 h 360"/>
                  <a:gd name="T28" fmla="*/ 190 w 360"/>
                  <a:gd name="T29" fmla="*/ 28 h 360"/>
                  <a:gd name="T30" fmla="*/ 211 w 360"/>
                  <a:gd name="T31" fmla="*/ 16 h 360"/>
                  <a:gd name="T32" fmla="*/ 225 w 360"/>
                  <a:gd name="T33" fmla="*/ 31 h 360"/>
                  <a:gd name="T34" fmla="*/ 243 w 360"/>
                  <a:gd name="T35" fmla="*/ 34 h 360"/>
                  <a:gd name="T36" fmla="*/ 257 w 360"/>
                  <a:gd name="T37" fmla="*/ 48 h 360"/>
                  <a:gd name="T38" fmla="*/ 269 w 360"/>
                  <a:gd name="T39" fmla="*/ 56 h 360"/>
                  <a:gd name="T40" fmla="*/ 289 w 360"/>
                  <a:gd name="T41" fmla="*/ 63 h 360"/>
                  <a:gd name="T42" fmla="*/ 291 w 360"/>
                  <a:gd name="T43" fmla="*/ 77 h 360"/>
                  <a:gd name="T44" fmla="*/ 318 w 360"/>
                  <a:gd name="T45" fmla="*/ 86 h 360"/>
                  <a:gd name="T46" fmla="*/ 312 w 360"/>
                  <a:gd name="T47" fmla="*/ 106 h 360"/>
                  <a:gd name="T48" fmla="*/ 346 w 360"/>
                  <a:gd name="T49" fmla="*/ 112 h 360"/>
                  <a:gd name="T50" fmla="*/ 324 w 360"/>
                  <a:gd name="T51" fmla="*/ 138 h 360"/>
                  <a:gd name="T52" fmla="*/ 358 w 360"/>
                  <a:gd name="T53" fmla="*/ 151 h 360"/>
                  <a:gd name="T54" fmla="*/ 331 w 360"/>
                  <a:gd name="T55" fmla="*/ 170 h 360"/>
                  <a:gd name="T56" fmla="*/ 359 w 360"/>
                  <a:gd name="T57" fmla="*/ 187 h 360"/>
                  <a:gd name="T58" fmla="*/ 329 w 360"/>
                  <a:gd name="T59" fmla="*/ 206 h 360"/>
                  <a:gd name="T60" fmla="*/ 342 w 360"/>
                  <a:gd name="T61" fmla="*/ 221 h 360"/>
                  <a:gd name="T62" fmla="*/ 323 w 360"/>
                  <a:gd name="T63" fmla="*/ 234 h 360"/>
                  <a:gd name="T64" fmla="*/ 323 w 360"/>
                  <a:gd name="T65" fmla="*/ 252 h 360"/>
                  <a:gd name="T66" fmla="*/ 307 w 360"/>
                  <a:gd name="T67" fmla="*/ 266 h 360"/>
                  <a:gd name="T68" fmla="*/ 302 w 360"/>
                  <a:gd name="T69" fmla="*/ 283 h 360"/>
                  <a:gd name="T70" fmla="*/ 283 w 360"/>
                  <a:gd name="T71" fmla="*/ 293 h 360"/>
                  <a:gd name="T72" fmla="*/ 273 w 360"/>
                  <a:gd name="T73" fmla="*/ 302 h 360"/>
                  <a:gd name="T74" fmla="*/ 261 w 360"/>
                  <a:gd name="T75" fmla="*/ 319 h 360"/>
                  <a:gd name="T76" fmla="*/ 243 w 360"/>
                  <a:gd name="T77" fmla="*/ 321 h 360"/>
                  <a:gd name="T78" fmla="*/ 231 w 360"/>
                  <a:gd name="T79" fmla="*/ 340 h 360"/>
                  <a:gd name="T80" fmla="*/ 209 w 360"/>
                  <a:gd name="T81" fmla="*/ 331 h 360"/>
                  <a:gd name="T82" fmla="*/ 190 w 360"/>
                  <a:gd name="T83" fmla="*/ 341 h 360"/>
                  <a:gd name="T84" fmla="*/ 171 w 360"/>
                  <a:gd name="T85" fmla="*/ 340 h 360"/>
                  <a:gd name="T86" fmla="*/ 152 w 360"/>
                  <a:gd name="T87" fmla="*/ 331 h 360"/>
                  <a:gd name="T88" fmla="*/ 130 w 360"/>
                  <a:gd name="T89" fmla="*/ 340 h 360"/>
                  <a:gd name="T90" fmla="*/ 117 w 360"/>
                  <a:gd name="T91" fmla="*/ 328 h 360"/>
                  <a:gd name="T92" fmla="*/ 106 w 360"/>
                  <a:gd name="T93" fmla="*/ 314 h 360"/>
                  <a:gd name="T94" fmla="*/ 85 w 360"/>
                  <a:gd name="T95" fmla="*/ 310 h 360"/>
                  <a:gd name="T96" fmla="*/ 82 w 360"/>
                  <a:gd name="T97" fmla="*/ 296 h 360"/>
                  <a:gd name="T98" fmla="*/ 54 w 360"/>
                  <a:gd name="T99" fmla="*/ 290 h 360"/>
                  <a:gd name="T100" fmla="*/ 53 w 360"/>
                  <a:gd name="T101" fmla="*/ 267 h 360"/>
                  <a:gd name="T102" fmla="*/ 37 w 360"/>
                  <a:gd name="T103" fmla="*/ 254 h 360"/>
                  <a:gd name="T104" fmla="*/ 37 w 360"/>
                  <a:gd name="T105" fmla="*/ 235 h 360"/>
                  <a:gd name="T106" fmla="*/ 18 w 360"/>
                  <a:gd name="T107" fmla="*/ 222 h 360"/>
                  <a:gd name="T108" fmla="*/ 30 w 360"/>
                  <a:gd name="T109" fmla="*/ 206 h 360"/>
                  <a:gd name="T110" fmla="*/ 288 w 360"/>
                  <a:gd name="T111" fmla="*/ 18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360">
                    <a:moveTo>
                      <a:pt x="0" y="190"/>
                    </a:moveTo>
                    <a:cubicBezTo>
                      <a:pt x="0" y="189"/>
                      <a:pt x="0" y="188"/>
                      <a:pt x="0" y="188"/>
                    </a:cubicBezTo>
                    <a:cubicBezTo>
                      <a:pt x="1" y="187"/>
                      <a:pt x="5" y="186"/>
                      <a:pt x="13" y="184"/>
                    </a:cubicBezTo>
                    <a:cubicBezTo>
                      <a:pt x="15" y="183"/>
                      <a:pt x="17" y="182"/>
                      <a:pt x="19" y="182"/>
                    </a:cubicBezTo>
                    <a:cubicBezTo>
                      <a:pt x="26" y="180"/>
                      <a:pt x="26" y="180"/>
                      <a:pt x="27" y="179"/>
                    </a:cubicBezTo>
                    <a:cubicBezTo>
                      <a:pt x="28" y="178"/>
                      <a:pt x="28" y="177"/>
                      <a:pt x="28" y="173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8" y="172"/>
                      <a:pt x="29" y="170"/>
                      <a:pt x="29" y="169"/>
                    </a:cubicBezTo>
                    <a:cubicBezTo>
                      <a:pt x="29" y="167"/>
                      <a:pt x="28" y="166"/>
                      <a:pt x="28" y="165"/>
                    </a:cubicBezTo>
                    <a:cubicBezTo>
                      <a:pt x="27" y="165"/>
                      <a:pt x="26" y="164"/>
                      <a:pt x="21" y="162"/>
                    </a:cubicBezTo>
                    <a:cubicBezTo>
                      <a:pt x="19" y="161"/>
                      <a:pt x="16" y="160"/>
                      <a:pt x="14" y="159"/>
                    </a:cubicBezTo>
                    <a:cubicBezTo>
                      <a:pt x="7" y="156"/>
                      <a:pt x="3" y="154"/>
                      <a:pt x="2" y="153"/>
                    </a:cubicBezTo>
                    <a:cubicBezTo>
                      <a:pt x="2" y="153"/>
                      <a:pt x="2" y="152"/>
                      <a:pt x="2" y="152"/>
                    </a:cubicBezTo>
                    <a:cubicBezTo>
                      <a:pt x="2" y="149"/>
                      <a:pt x="3" y="147"/>
                      <a:pt x="3" y="146"/>
                    </a:cubicBezTo>
                    <a:cubicBezTo>
                      <a:pt x="4" y="146"/>
                      <a:pt x="9" y="145"/>
                      <a:pt x="16" y="145"/>
                    </a:cubicBezTo>
                    <a:cubicBezTo>
                      <a:pt x="19" y="145"/>
                      <a:pt x="21" y="145"/>
                      <a:pt x="23" y="145"/>
                    </a:cubicBezTo>
                    <a:cubicBezTo>
                      <a:pt x="30" y="144"/>
                      <a:pt x="31" y="144"/>
                      <a:pt x="31" y="144"/>
                    </a:cubicBezTo>
                    <a:cubicBezTo>
                      <a:pt x="32" y="143"/>
                      <a:pt x="33" y="142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7"/>
                      <a:pt x="34" y="137"/>
                      <a:pt x="34" y="137"/>
                    </a:cubicBezTo>
                    <a:cubicBezTo>
                      <a:pt x="35" y="135"/>
                      <a:pt x="36" y="134"/>
                      <a:pt x="36" y="132"/>
                    </a:cubicBezTo>
                    <a:cubicBezTo>
                      <a:pt x="36" y="132"/>
                      <a:pt x="35" y="131"/>
                      <a:pt x="35" y="131"/>
                    </a:cubicBezTo>
                    <a:cubicBezTo>
                      <a:pt x="35" y="130"/>
                      <a:pt x="34" y="129"/>
                      <a:pt x="30" y="126"/>
                    </a:cubicBezTo>
                    <a:cubicBezTo>
                      <a:pt x="28" y="125"/>
                      <a:pt x="25" y="123"/>
                      <a:pt x="23" y="121"/>
                    </a:cubicBezTo>
                    <a:cubicBezTo>
                      <a:pt x="18" y="117"/>
                      <a:pt x="14" y="114"/>
                      <a:pt x="13" y="113"/>
                    </a:cubicBezTo>
                    <a:cubicBezTo>
                      <a:pt x="13" y="111"/>
                      <a:pt x="15" y="107"/>
                      <a:pt x="16" y="106"/>
                    </a:cubicBezTo>
                    <a:cubicBezTo>
                      <a:pt x="17" y="106"/>
                      <a:pt x="22" y="107"/>
                      <a:pt x="29" y="108"/>
                    </a:cubicBezTo>
                    <a:cubicBezTo>
                      <a:pt x="31" y="109"/>
                      <a:pt x="34" y="109"/>
                      <a:pt x="36" y="110"/>
                    </a:cubicBezTo>
                    <a:cubicBezTo>
                      <a:pt x="42" y="111"/>
                      <a:pt x="43" y="111"/>
                      <a:pt x="44" y="111"/>
                    </a:cubicBezTo>
                    <a:cubicBezTo>
                      <a:pt x="45" y="110"/>
                      <a:pt x="46" y="110"/>
                      <a:pt x="48" y="106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51" y="101"/>
                      <a:pt x="51" y="100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0" y="98"/>
                      <a:pt x="50" y="97"/>
                      <a:pt x="46" y="93"/>
                    </a:cubicBezTo>
                    <a:cubicBezTo>
                      <a:pt x="45" y="91"/>
                      <a:pt x="43" y="89"/>
                      <a:pt x="41" y="87"/>
                    </a:cubicBezTo>
                    <a:cubicBezTo>
                      <a:pt x="37" y="81"/>
                      <a:pt x="34" y="77"/>
                      <a:pt x="33" y="76"/>
                    </a:cubicBezTo>
                    <a:cubicBezTo>
                      <a:pt x="34" y="75"/>
                      <a:pt x="36" y="71"/>
                      <a:pt x="37" y="71"/>
                    </a:cubicBezTo>
                    <a:cubicBezTo>
                      <a:pt x="39" y="71"/>
                      <a:pt x="43" y="72"/>
                      <a:pt x="50" y="75"/>
                    </a:cubicBezTo>
                    <a:cubicBezTo>
                      <a:pt x="52" y="76"/>
                      <a:pt x="54" y="77"/>
                      <a:pt x="56" y="78"/>
                    </a:cubicBezTo>
                    <a:cubicBezTo>
                      <a:pt x="62" y="81"/>
                      <a:pt x="63" y="81"/>
                      <a:pt x="64" y="81"/>
                    </a:cubicBezTo>
                    <a:cubicBezTo>
                      <a:pt x="65" y="81"/>
                      <a:pt x="66" y="80"/>
                      <a:pt x="69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2" y="74"/>
                      <a:pt x="73" y="73"/>
                      <a:pt x="73" y="71"/>
                    </a:cubicBezTo>
                    <a:cubicBezTo>
                      <a:pt x="73" y="70"/>
                      <a:pt x="73" y="69"/>
                      <a:pt x="70" y="64"/>
                    </a:cubicBezTo>
                    <a:cubicBezTo>
                      <a:pt x="69" y="62"/>
                      <a:pt x="68" y="60"/>
                      <a:pt x="67" y="57"/>
                    </a:cubicBezTo>
                    <a:cubicBezTo>
                      <a:pt x="63" y="51"/>
                      <a:pt x="62" y="46"/>
                      <a:pt x="61" y="45"/>
                    </a:cubicBezTo>
                    <a:cubicBezTo>
                      <a:pt x="62" y="44"/>
                      <a:pt x="65" y="41"/>
                      <a:pt x="67" y="41"/>
                    </a:cubicBezTo>
                    <a:cubicBezTo>
                      <a:pt x="68" y="41"/>
                      <a:pt x="71" y="43"/>
                      <a:pt x="77" y="48"/>
                    </a:cubicBezTo>
                    <a:cubicBezTo>
                      <a:pt x="79" y="50"/>
                      <a:pt x="81" y="51"/>
                      <a:pt x="83" y="52"/>
                    </a:cubicBezTo>
                    <a:cubicBezTo>
                      <a:pt x="88" y="56"/>
                      <a:pt x="89" y="57"/>
                      <a:pt x="90" y="57"/>
                    </a:cubicBezTo>
                    <a:cubicBezTo>
                      <a:pt x="91" y="57"/>
                      <a:pt x="92" y="57"/>
                      <a:pt x="95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100" y="52"/>
                      <a:pt x="101" y="50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8"/>
                      <a:pt x="101" y="46"/>
                      <a:pt x="100" y="42"/>
                    </a:cubicBezTo>
                    <a:cubicBezTo>
                      <a:pt x="99" y="40"/>
                      <a:pt x="99" y="37"/>
                      <a:pt x="98" y="35"/>
                    </a:cubicBezTo>
                    <a:cubicBezTo>
                      <a:pt x="97" y="29"/>
                      <a:pt x="96" y="24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7" y="20"/>
                      <a:pt x="100" y="18"/>
                      <a:pt x="102" y="18"/>
                    </a:cubicBezTo>
                    <a:cubicBezTo>
                      <a:pt x="103" y="19"/>
                      <a:pt x="106" y="22"/>
                      <a:pt x="111" y="28"/>
                    </a:cubicBezTo>
                    <a:cubicBezTo>
                      <a:pt x="112" y="30"/>
                      <a:pt x="114" y="32"/>
                      <a:pt x="115" y="34"/>
                    </a:cubicBezTo>
                    <a:cubicBezTo>
                      <a:pt x="119" y="39"/>
                      <a:pt x="120" y="39"/>
                      <a:pt x="121" y="40"/>
                    </a:cubicBezTo>
                    <a:cubicBezTo>
                      <a:pt x="122" y="40"/>
                      <a:pt x="123" y="40"/>
                      <a:pt x="127" y="38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31" y="37"/>
                      <a:pt x="133" y="36"/>
                      <a:pt x="133" y="35"/>
                    </a:cubicBezTo>
                    <a:cubicBezTo>
                      <a:pt x="134" y="34"/>
                      <a:pt x="134" y="33"/>
                      <a:pt x="134" y="29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4" y="24"/>
                      <a:pt x="134" y="22"/>
                      <a:pt x="134" y="20"/>
                    </a:cubicBezTo>
                    <a:cubicBezTo>
                      <a:pt x="134" y="12"/>
                      <a:pt x="134" y="8"/>
                      <a:pt x="135" y="6"/>
                    </a:cubicBezTo>
                    <a:cubicBezTo>
                      <a:pt x="136" y="5"/>
                      <a:pt x="140" y="4"/>
                      <a:pt x="141" y="5"/>
                    </a:cubicBezTo>
                    <a:cubicBezTo>
                      <a:pt x="142" y="6"/>
                      <a:pt x="144" y="10"/>
                      <a:pt x="148" y="16"/>
                    </a:cubicBezTo>
                    <a:cubicBezTo>
                      <a:pt x="149" y="19"/>
                      <a:pt x="150" y="21"/>
                      <a:pt x="151" y="23"/>
                    </a:cubicBezTo>
                    <a:cubicBezTo>
                      <a:pt x="153" y="29"/>
                      <a:pt x="154" y="29"/>
                      <a:pt x="155" y="30"/>
                    </a:cubicBezTo>
                    <a:cubicBezTo>
                      <a:pt x="156" y="30"/>
                      <a:pt x="157" y="31"/>
                      <a:pt x="161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7" y="30"/>
                      <a:pt x="168" y="28"/>
                      <a:pt x="168" y="28"/>
                    </a:cubicBezTo>
                    <a:cubicBezTo>
                      <a:pt x="169" y="27"/>
                      <a:pt x="169" y="26"/>
                      <a:pt x="170" y="21"/>
                    </a:cubicBezTo>
                    <a:cubicBezTo>
                      <a:pt x="171" y="19"/>
                      <a:pt x="171" y="16"/>
                      <a:pt x="172" y="13"/>
                    </a:cubicBezTo>
                    <a:cubicBezTo>
                      <a:pt x="174" y="6"/>
                      <a:pt x="176" y="2"/>
                      <a:pt x="176" y="1"/>
                    </a:cubicBezTo>
                    <a:cubicBezTo>
                      <a:pt x="177" y="0"/>
                      <a:pt x="182" y="0"/>
                      <a:pt x="183" y="1"/>
                    </a:cubicBezTo>
                    <a:cubicBezTo>
                      <a:pt x="183" y="2"/>
                      <a:pt x="185" y="6"/>
                      <a:pt x="186" y="13"/>
                    </a:cubicBezTo>
                    <a:cubicBezTo>
                      <a:pt x="187" y="16"/>
                      <a:pt x="187" y="18"/>
                      <a:pt x="188" y="20"/>
                    </a:cubicBezTo>
                    <a:cubicBezTo>
                      <a:pt x="189" y="27"/>
                      <a:pt x="189" y="27"/>
                      <a:pt x="190" y="28"/>
                    </a:cubicBezTo>
                    <a:cubicBezTo>
                      <a:pt x="191" y="29"/>
                      <a:pt x="192" y="29"/>
                      <a:pt x="196" y="30"/>
                    </a:cubicBezTo>
                    <a:cubicBezTo>
                      <a:pt x="197" y="30"/>
                      <a:pt x="197" y="30"/>
                      <a:pt x="197" y="30"/>
                    </a:cubicBezTo>
                    <a:cubicBezTo>
                      <a:pt x="198" y="30"/>
                      <a:pt x="198" y="30"/>
                      <a:pt x="198" y="30"/>
                    </a:cubicBezTo>
                    <a:cubicBezTo>
                      <a:pt x="202" y="31"/>
                      <a:pt x="203" y="30"/>
                      <a:pt x="204" y="29"/>
                    </a:cubicBezTo>
                    <a:cubicBezTo>
                      <a:pt x="205" y="29"/>
                      <a:pt x="205" y="28"/>
                      <a:pt x="207" y="23"/>
                    </a:cubicBezTo>
                    <a:cubicBezTo>
                      <a:pt x="208" y="21"/>
                      <a:pt x="210" y="19"/>
                      <a:pt x="211" y="16"/>
                    </a:cubicBezTo>
                    <a:cubicBezTo>
                      <a:pt x="214" y="10"/>
                      <a:pt x="217" y="6"/>
                      <a:pt x="218" y="5"/>
                    </a:cubicBezTo>
                    <a:cubicBezTo>
                      <a:pt x="219" y="4"/>
                      <a:pt x="223" y="5"/>
                      <a:pt x="224" y="6"/>
                    </a:cubicBezTo>
                    <a:cubicBezTo>
                      <a:pt x="224" y="7"/>
                      <a:pt x="225" y="11"/>
                      <a:pt x="225" y="17"/>
                    </a:cubicBezTo>
                    <a:cubicBezTo>
                      <a:pt x="225" y="18"/>
                      <a:pt x="225" y="19"/>
                      <a:pt x="225" y="19"/>
                    </a:cubicBezTo>
                    <a:cubicBezTo>
                      <a:pt x="225" y="22"/>
                      <a:pt x="225" y="24"/>
                      <a:pt x="225" y="26"/>
                    </a:cubicBezTo>
                    <a:cubicBezTo>
                      <a:pt x="225" y="28"/>
                      <a:pt x="225" y="30"/>
                      <a:pt x="225" y="31"/>
                    </a:cubicBezTo>
                    <a:cubicBezTo>
                      <a:pt x="225" y="33"/>
                      <a:pt x="225" y="34"/>
                      <a:pt x="225" y="35"/>
                    </a:cubicBezTo>
                    <a:cubicBezTo>
                      <a:pt x="226" y="35"/>
                      <a:pt x="227" y="36"/>
                      <a:pt x="231" y="37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2" y="38"/>
                      <a:pt x="232" y="38"/>
                      <a:pt x="232" y="38"/>
                    </a:cubicBezTo>
                    <a:cubicBezTo>
                      <a:pt x="236" y="40"/>
                      <a:pt x="237" y="39"/>
                      <a:pt x="238" y="39"/>
                    </a:cubicBezTo>
                    <a:cubicBezTo>
                      <a:pt x="239" y="39"/>
                      <a:pt x="239" y="38"/>
                      <a:pt x="243" y="34"/>
                    </a:cubicBezTo>
                    <a:cubicBezTo>
                      <a:pt x="244" y="32"/>
                      <a:pt x="246" y="30"/>
                      <a:pt x="248" y="28"/>
                    </a:cubicBezTo>
                    <a:cubicBezTo>
                      <a:pt x="253" y="22"/>
                      <a:pt x="256" y="19"/>
                      <a:pt x="257" y="18"/>
                    </a:cubicBezTo>
                    <a:cubicBezTo>
                      <a:pt x="259" y="18"/>
                      <a:pt x="262" y="20"/>
                      <a:pt x="263" y="21"/>
                    </a:cubicBezTo>
                    <a:cubicBezTo>
                      <a:pt x="263" y="23"/>
                      <a:pt x="262" y="28"/>
                      <a:pt x="261" y="34"/>
                    </a:cubicBezTo>
                    <a:cubicBezTo>
                      <a:pt x="260" y="37"/>
                      <a:pt x="260" y="39"/>
                      <a:pt x="259" y="41"/>
                    </a:cubicBezTo>
                    <a:cubicBezTo>
                      <a:pt x="258" y="45"/>
                      <a:pt x="257" y="47"/>
                      <a:pt x="257" y="48"/>
                    </a:cubicBezTo>
                    <a:cubicBezTo>
                      <a:pt x="257" y="48"/>
                      <a:pt x="257" y="48"/>
                      <a:pt x="257" y="48"/>
                    </a:cubicBezTo>
                    <a:cubicBezTo>
                      <a:pt x="258" y="49"/>
                      <a:pt x="258" y="49"/>
                      <a:pt x="258" y="49"/>
                    </a:cubicBezTo>
                    <a:cubicBezTo>
                      <a:pt x="258" y="50"/>
                      <a:pt x="259" y="51"/>
                      <a:pt x="262" y="53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4" y="54"/>
                      <a:pt x="264" y="54"/>
                      <a:pt x="264" y="54"/>
                    </a:cubicBezTo>
                    <a:cubicBezTo>
                      <a:pt x="267" y="56"/>
                      <a:pt x="268" y="56"/>
                      <a:pt x="269" y="56"/>
                    </a:cubicBezTo>
                    <a:cubicBezTo>
                      <a:pt x="270" y="56"/>
                      <a:pt x="271" y="56"/>
                      <a:pt x="275" y="52"/>
                    </a:cubicBezTo>
                    <a:cubicBezTo>
                      <a:pt x="277" y="51"/>
                      <a:pt x="279" y="49"/>
                      <a:pt x="281" y="48"/>
                    </a:cubicBezTo>
                    <a:cubicBezTo>
                      <a:pt x="287" y="43"/>
                      <a:pt x="291" y="41"/>
                      <a:pt x="293" y="40"/>
                    </a:cubicBezTo>
                    <a:cubicBezTo>
                      <a:pt x="294" y="41"/>
                      <a:pt x="297" y="43"/>
                      <a:pt x="298" y="45"/>
                    </a:cubicBezTo>
                    <a:cubicBezTo>
                      <a:pt x="297" y="46"/>
                      <a:pt x="296" y="50"/>
                      <a:pt x="292" y="57"/>
                    </a:cubicBezTo>
                    <a:cubicBezTo>
                      <a:pt x="291" y="59"/>
                      <a:pt x="290" y="61"/>
                      <a:pt x="289" y="63"/>
                    </a:cubicBezTo>
                    <a:cubicBezTo>
                      <a:pt x="286" y="68"/>
                      <a:pt x="286" y="69"/>
                      <a:pt x="286" y="70"/>
                    </a:cubicBezTo>
                    <a:cubicBezTo>
                      <a:pt x="286" y="70"/>
                      <a:pt x="286" y="70"/>
                      <a:pt x="286" y="70"/>
                    </a:cubicBezTo>
                    <a:cubicBezTo>
                      <a:pt x="286" y="70"/>
                      <a:pt x="286" y="70"/>
                      <a:pt x="286" y="70"/>
                    </a:cubicBezTo>
                    <a:cubicBezTo>
                      <a:pt x="286" y="72"/>
                      <a:pt x="287" y="73"/>
                      <a:pt x="289" y="75"/>
                    </a:cubicBezTo>
                    <a:cubicBezTo>
                      <a:pt x="290" y="78"/>
                      <a:pt x="290" y="78"/>
                      <a:pt x="290" y="78"/>
                    </a:cubicBezTo>
                    <a:cubicBezTo>
                      <a:pt x="291" y="77"/>
                      <a:pt x="291" y="77"/>
                      <a:pt x="291" y="77"/>
                    </a:cubicBezTo>
                    <a:cubicBezTo>
                      <a:pt x="293" y="79"/>
                      <a:pt x="294" y="80"/>
                      <a:pt x="295" y="80"/>
                    </a:cubicBezTo>
                    <a:cubicBezTo>
                      <a:pt x="296" y="80"/>
                      <a:pt x="297" y="80"/>
                      <a:pt x="302" y="78"/>
                    </a:cubicBezTo>
                    <a:cubicBezTo>
                      <a:pt x="304" y="77"/>
                      <a:pt x="307" y="76"/>
                      <a:pt x="309" y="75"/>
                    </a:cubicBezTo>
                    <a:cubicBezTo>
                      <a:pt x="316" y="72"/>
                      <a:pt x="321" y="70"/>
                      <a:pt x="322" y="70"/>
                    </a:cubicBezTo>
                    <a:cubicBezTo>
                      <a:pt x="323" y="71"/>
                      <a:pt x="326" y="74"/>
                      <a:pt x="326" y="76"/>
                    </a:cubicBezTo>
                    <a:cubicBezTo>
                      <a:pt x="325" y="77"/>
                      <a:pt x="323" y="80"/>
                      <a:pt x="318" y="86"/>
                    </a:cubicBezTo>
                    <a:cubicBezTo>
                      <a:pt x="316" y="88"/>
                      <a:pt x="315" y="90"/>
                      <a:pt x="313" y="91"/>
                    </a:cubicBezTo>
                    <a:cubicBezTo>
                      <a:pt x="309" y="96"/>
                      <a:pt x="308" y="97"/>
                      <a:pt x="308" y="98"/>
                    </a:cubicBezTo>
                    <a:cubicBezTo>
                      <a:pt x="308" y="98"/>
                      <a:pt x="308" y="98"/>
                      <a:pt x="308" y="98"/>
                    </a:cubicBezTo>
                    <a:cubicBezTo>
                      <a:pt x="308" y="99"/>
                      <a:pt x="309" y="101"/>
                      <a:pt x="311" y="104"/>
                    </a:cubicBezTo>
                    <a:cubicBezTo>
                      <a:pt x="311" y="106"/>
                      <a:pt x="311" y="106"/>
                      <a:pt x="311" y="106"/>
                    </a:cubicBezTo>
                    <a:cubicBezTo>
                      <a:pt x="312" y="106"/>
                      <a:pt x="312" y="106"/>
                      <a:pt x="312" y="106"/>
                    </a:cubicBezTo>
                    <a:cubicBezTo>
                      <a:pt x="313" y="109"/>
                      <a:pt x="314" y="109"/>
                      <a:pt x="315" y="110"/>
                    </a:cubicBezTo>
                    <a:cubicBezTo>
                      <a:pt x="316" y="110"/>
                      <a:pt x="317" y="110"/>
                      <a:pt x="323" y="109"/>
                    </a:cubicBezTo>
                    <a:cubicBezTo>
                      <a:pt x="325" y="108"/>
                      <a:pt x="328" y="108"/>
                      <a:pt x="330" y="107"/>
                    </a:cubicBezTo>
                    <a:cubicBezTo>
                      <a:pt x="337" y="106"/>
                      <a:pt x="342" y="106"/>
                      <a:pt x="343" y="106"/>
                    </a:cubicBezTo>
                    <a:cubicBezTo>
                      <a:pt x="344" y="107"/>
                      <a:pt x="346" y="110"/>
                      <a:pt x="346" y="112"/>
                    </a:cubicBezTo>
                    <a:cubicBezTo>
                      <a:pt x="346" y="112"/>
                      <a:pt x="346" y="112"/>
                      <a:pt x="346" y="112"/>
                    </a:cubicBezTo>
                    <a:cubicBezTo>
                      <a:pt x="345" y="113"/>
                      <a:pt x="342" y="116"/>
                      <a:pt x="336" y="120"/>
                    </a:cubicBezTo>
                    <a:cubicBezTo>
                      <a:pt x="334" y="122"/>
                      <a:pt x="332" y="123"/>
                      <a:pt x="330" y="124"/>
                    </a:cubicBezTo>
                    <a:cubicBezTo>
                      <a:pt x="325" y="128"/>
                      <a:pt x="324" y="129"/>
                      <a:pt x="324" y="130"/>
                    </a:cubicBezTo>
                    <a:cubicBezTo>
                      <a:pt x="324" y="130"/>
                      <a:pt x="324" y="131"/>
                      <a:pt x="324" y="131"/>
                    </a:cubicBezTo>
                    <a:cubicBezTo>
                      <a:pt x="324" y="132"/>
                      <a:pt x="324" y="134"/>
                      <a:pt x="325" y="136"/>
                    </a:cubicBezTo>
                    <a:cubicBezTo>
                      <a:pt x="324" y="138"/>
                      <a:pt x="324" y="138"/>
                      <a:pt x="324" y="138"/>
                    </a:cubicBezTo>
                    <a:cubicBezTo>
                      <a:pt x="325" y="138"/>
                      <a:pt x="325" y="138"/>
                      <a:pt x="325" y="138"/>
                    </a:cubicBezTo>
                    <a:cubicBezTo>
                      <a:pt x="326" y="141"/>
                      <a:pt x="327" y="142"/>
                      <a:pt x="328" y="143"/>
                    </a:cubicBezTo>
                    <a:cubicBezTo>
                      <a:pt x="329" y="143"/>
                      <a:pt x="330" y="143"/>
                      <a:pt x="335" y="144"/>
                    </a:cubicBezTo>
                    <a:cubicBezTo>
                      <a:pt x="338" y="144"/>
                      <a:pt x="340" y="144"/>
                      <a:pt x="343" y="144"/>
                    </a:cubicBezTo>
                    <a:cubicBezTo>
                      <a:pt x="350" y="145"/>
                      <a:pt x="355" y="145"/>
                      <a:pt x="356" y="146"/>
                    </a:cubicBezTo>
                    <a:cubicBezTo>
                      <a:pt x="357" y="146"/>
                      <a:pt x="357" y="149"/>
                      <a:pt x="358" y="151"/>
                    </a:cubicBezTo>
                    <a:cubicBezTo>
                      <a:pt x="358" y="152"/>
                      <a:pt x="357" y="152"/>
                      <a:pt x="357" y="152"/>
                    </a:cubicBezTo>
                    <a:cubicBezTo>
                      <a:pt x="356" y="153"/>
                      <a:pt x="352" y="155"/>
                      <a:pt x="345" y="158"/>
                    </a:cubicBezTo>
                    <a:cubicBezTo>
                      <a:pt x="343" y="159"/>
                      <a:pt x="341" y="160"/>
                      <a:pt x="339" y="161"/>
                    </a:cubicBezTo>
                    <a:cubicBezTo>
                      <a:pt x="333" y="163"/>
                      <a:pt x="332" y="163"/>
                      <a:pt x="332" y="164"/>
                    </a:cubicBezTo>
                    <a:cubicBezTo>
                      <a:pt x="331" y="165"/>
                      <a:pt x="331" y="166"/>
                      <a:pt x="331" y="168"/>
                    </a:cubicBezTo>
                    <a:cubicBezTo>
                      <a:pt x="331" y="169"/>
                      <a:pt x="331" y="170"/>
                      <a:pt x="331" y="170"/>
                    </a:cubicBezTo>
                    <a:cubicBezTo>
                      <a:pt x="330" y="173"/>
                      <a:pt x="330" y="173"/>
                      <a:pt x="330" y="173"/>
                    </a:cubicBezTo>
                    <a:cubicBezTo>
                      <a:pt x="331" y="173"/>
                      <a:pt x="331" y="173"/>
                      <a:pt x="331" y="173"/>
                    </a:cubicBezTo>
                    <a:cubicBezTo>
                      <a:pt x="331" y="175"/>
                      <a:pt x="332" y="177"/>
                      <a:pt x="333" y="178"/>
                    </a:cubicBezTo>
                    <a:cubicBezTo>
                      <a:pt x="333" y="179"/>
                      <a:pt x="334" y="179"/>
                      <a:pt x="340" y="180"/>
                    </a:cubicBezTo>
                    <a:cubicBezTo>
                      <a:pt x="342" y="181"/>
                      <a:pt x="344" y="182"/>
                      <a:pt x="347" y="183"/>
                    </a:cubicBezTo>
                    <a:cubicBezTo>
                      <a:pt x="354" y="185"/>
                      <a:pt x="358" y="187"/>
                      <a:pt x="359" y="187"/>
                    </a:cubicBezTo>
                    <a:cubicBezTo>
                      <a:pt x="360" y="188"/>
                      <a:pt x="360" y="189"/>
                      <a:pt x="360" y="190"/>
                    </a:cubicBezTo>
                    <a:cubicBezTo>
                      <a:pt x="360" y="192"/>
                      <a:pt x="359" y="193"/>
                      <a:pt x="359" y="194"/>
                    </a:cubicBezTo>
                    <a:cubicBezTo>
                      <a:pt x="358" y="194"/>
                      <a:pt x="354" y="196"/>
                      <a:pt x="346" y="197"/>
                    </a:cubicBezTo>
                    <a:cubicBezTo>
                      <a:pt x="344" y="197"/>
                      <a:pt x="341" y="198"/>
                      <a:pt x="339" y="198"/>
                    </a:cubicBezTo>
                    <a:cubicBezTo>
                      <a:pt x="333" y="199"/>
                      <a:pt x="332" y="199"/>
                      <a:pt x="331" y="200"/>
                    </a:cubicBezTo>
                    <a:cubicBezTo>
                      <a:pt x="331" y="201"/>
                      <a:pt x="330" y="202"/>
                      <a:pt x="329" y="206"/>
                    </a:cubicBezTo>
                    <a:cubicBezTo>
                      <a:pt x="329" y="206"/>
                      <a:pt x="329" y="206"/>
                      <a:pt x="329" y="206"/>
                    </a:cubicBezTo>
                    <a:cubicBezTo>
                      <a:pt x="329" y="206"/>
                      <a:pt x="329" y="206"/>
                      <a:pt x="329" y="206"/>
                    </a:cubicBezTo>
                    <a:cubicBezTo>
                      <a:pt x="329" y="208"/>
                      <a:pt x="329" y="210"/>
                      <a:pt x="329" y="211"/>
                    </a:cubicBezTo>
                    <a:cubicBezTo>
                      <a:pt x="329" y="212"/>
                      <a:pt x="329" y="213"/>
                      <a:pt x="329" y="213"/>
                    </a:cubicBezTo>
                    <a:cubicBezTo>
                      <a:pt x="330" y="214"/>
                      <a:pt x="331" y="215"/>
                      <a:pt x="335" y="217"/>
                    </a:cubicBezTo>
                    <a:cubicBezTo>
                      <a:pt x="337" y="218"/>
                      <a:pt x="340" y="220"/>
                      <a:pt x="342" y="221"/>
                    </a:cubicBezTo>
                    <a:cubicBezTo>
                      <a:pt x="348" y="225"/>
                      <a:pt x="352" y="228"/>
                      <a:pt x="353" y="229"/>
                    </a:cubicBezTo>
                    <a:cubicBezTo>
                      <a:pt x="353" y="229"/>
                      <a:pt x="353" y="229"/>
                      <a:pt x="353" y="229"/>
                    </a:cubicBezTo>
                    <a:cubicBezTo>
                      <a:pt x="353" y="231"/>
                      <a:pt x="352" y="234"/>
                      <a:pt x="351" y="235"/>
                    </a:cubicBezTo>
                    <a:cubicBezTo>
                      <a:pt x="350" y="235"/>
                      <a:pt x="345" y="235"/>
                      <a:pt x="338" y="235"/>
                    </a:cubicBezTo>
                    <a:cubicBezTo>
                      <a:pt x="335" y="235"/>
                      <a:pt x="333" y="234"/>
                      <a:pt x="331" y="234"/>
                    </a:cubicBezTo>
                    <a:cubicBezTo>
                      <a:pt x="325" y="234"/>
                      <a:pt x="324" y="234"/>
                      <a:pt x="323" y="234"/>
                    </a:cubicBezTo>
                    <a:cubicBezTo>
                      <a:pt x="322" y="235"/>
                      <a:pt x="321" y="236"/>
                      <a:pt x="320" y="239"/>
                    </a:cubicBezTo>
                    <a:cubicBezTo>
                      <a:pt x="319" y="240"/>
                      <a:pt x="319" y="240"/>
                      <a:pt x="319" y="240"/>
                    </a:cubicBezTo>
                    <a:cubicBezTo>
                      <a:pt x="319" y="240"/>
                      <a:pt x="319" y="240"/>
                      <a:pt x="319" y="240"/>
                    </a:cubicBezTo>
                    <a:cubicBezTo>
                      <a:pt x="318" y="243"/>
                      <a:pt x="317" y="244"/>
                      <a:pt x="317" y="246"/>
                    </a:cubicBezTo>
                    <a:cubicBezTo>
                      <a:pt x="317" y="246"/>
                      <a:pt x="317" y="246"/>
                      <a:pt x="318" y="247"/>
                    </a:cubicBezTo>
                    <a:cubicBezTo>
                      <a:pt x="318" y="248"/>
                      <a:pt x="319" y="248"/>
                      <a:pt x="323" y="252"/>
                    </a:cubicBezTo>
                    <a:cubicBezTo>
                      <a:pt x="324" y="254"/>
                      <a:pt x="326" y="256"/>
                      <a:pt x="328" y="258"/>
                    </a:cubicBezTo>
                    <a:cubicBezTo>
                      <a:pt x="334" y="263"/>
                      <a:pt x="337" y="266"/>
                      <a:pt x="337" y="267"/>
                    </a:cubicBezTo>
                    <a:cubicBezTo>
                      <a:pt x="337" y="269"/>
                      <a:pt x="335" y="272"/>
                      <a:pt x="334" y="273"/>
                    </a:cubicBezTo>
                    <a:cubicBezTo>
                      <a:pt x="333" y="273"/>
                      <a:pt x="328" y="272"/>
                      <a:pt x="321" y="270"/>
                    </a:cubicBezTo>
                    <a:cubicBezTo>
                      <a:pt x="319" y="269"/>
                      <a:pt x="317" y="268"/>
                      <a:pt x="315" y="268"/>
                    </a:cubicBezTo>
                    <a:cubicBezTo>
                      <a:pt x="308" y="266"/>
                      <a:pt x="308" y="265"/>
                      <a:pt x="307" y="266"/>
                    </a:cubicBezTo>
                    <a:cubicBezTo>
                      <a:pt x="306" y="266"/>
                      <a:pt x="304" y="267"/>
                      <a:pt x="302" y="270"/>
                    </a:cubicBezTo>
                    <a:cubicBezTo>
                      <a:pt x="301" y="270"/>
                      <a:pt x="301" y="270"/>
                      <a:pt x="301" y="270"/>
                    </a:cubicBezTo>
                    <a:cubicBezTo>
                      <a:pt x="301" y="271"/>
                      <a:pt x="301" y="271"/>
                      <a:pt x="301" y="271"/>
                    </a:cubicBezTo>
                    <a:cubicBezTo>
                      <a:pt x="299" y="274"/>
                      <a:pt x="299" y="276"/>
                      <a:pt x="299" y="276"/>
                    </a:cubicBezTo>
                    <a:cubicBezTo>
                      <a:pt x="299" y="277"/>
                      <a:pt x="299" y="277"/>
                      <a:pt x="299" y="277"/>
                    </a:cubicBezTo>
                    <a:cubicBezTo>
                      <a:pt x="299" y="278"/>
                      <a:pt x="299" y="279"/>
                      <a:pt x="302" y="283"/>
                    </a:cubicBezTo>
                    <a:cubicBezTo>
                      <a:pt x="304" y="285"/>
                      <a:pt x="305" y="287"/>
                      <a:pt x="307" y="290"/>
                    </a:cubicBezTo>
                    <a:cubicBezTo>
                      <a:pt x="310" y="296"/>
                      <a:pt x="313" y="300"/>
                      <a:pt x="313" y="301"/>
                    </a:cubicBezTo>
                    <a:cubicBezTo>
                      <a:pt x="313" y="303"/>
                      <a:pt x="310" y="306"/>
                      <a:pt x="308" y="306"/>
                    </a:cubicBezTo>
                    <a:cubicBezTo>
                      <a:pt x="307" y="306"/>
                      <a:pt x="303" y="304"/>
                      <a:pt x="297" y="300"/>
                    </a:cubicBezTo>
                    <a:cubicBezTo>
                      <a:pt x="295" y="299"/>
                      <a:pt x="293" y="298"/>
                      <a:pt x="291" y="296"/>
                    </a:cubicBezTo>
                    <a:cubicBezTo>
                      <a:pt x="285" y="293"/>
                      <a:pt x="284" y="293"/>
                      <a:pt x="283" y="293"/>
                    </a:cubicBezTo>
                    <a:cubicBezTo>
                      <a:pt x="282" y="293"/>
                      <a:pt x="281" y="293"/>
                      <a:pt x="278" y="296"/>
                    </a:cubicBezTo>
                    <a:cubicBezTo>
                      <a:pt x="277" y="296"/>
                      <a:pt x="277" y="296"/>
                      <a:pt x="277" y="296"/>
                    </a:cubicBezTo>
                    <a:cubicBezTo>
                      <a:pt x="277" y="297"/>
                      <a:pt x="277" y="297"/>
                      <a:pt x="277" y="297"/>
                    </a:cubicBezTo>
                    <a:cubicBezTo>
                      <a:pt x="274" y="299"/>
                      <a:pt x="273" y="301"/>
                      <a:pt x="273" y="302"/>
                    </a:cubicBezTo>
                    <a:cubicBezTo>
                      <a:pt x="273" y="302"/>
                      <a:pt x="273" y="302"/>
                      <a:pt x="273" y="302"/>
                    </a:cubicBezTo>
                    <a:cubicBezTo>
                      <a:pt x="273" y="302"/>
                      <a:pt x="273" y="302"/>
                      <a:pt x="273" y="302"/>
                    </a:cubicBezTo>
                    <a:cubicBezTo>
                      <a:pt x="273" y="303"/>
                      <a:pt x="274" y="304"/>
                      <a:pt x="275" y="309"/>
                    </a:cubicBezTo>
                    <a:cubicBezTo>
                      <a:pt x="276" y="311"/>
                      <a:pt x="277" y="313"/>
                      <a:pt x="278" y="316"/>
                    </a:cubicBezTo>
                    <a:cubicBezTo>
                      <a:pt x="280" y="322"/>
                      <a:pt x="282" y="327"/>
                      <a:pt x="282" y="329"/>
                    </a:cubicBezTo>
                    <a:cubicBezTo>
                      <a:pt x="281" y="330"/>
                      <a:pt x="277" y="332"/>
                      <a:pt x="276" y="332"/>
                    </a:cubicBezTo>
                    <a:cubicBezTo>
                      <a:pt x="275" y="332"/>
                      <a:pt x="271" y="329"/>
                      <a:pt x="266" y="324"/>
                    </a:cubicBezTo>
                    <a:cubicBezTo>
                      <a:pt x="264" y="322"/>
                      <a:pt x="263" y="320"/>
                      <a:pt x="261" y="319"/>
                    </a:cubicBezTo>
                    <a:cubicBezTo>
                      <a:pt x="256" y="314"/>
                      <a:pt x="256" y="314"/>
                      <a:pt x="255" y="314"/>
                    </a:cubicBezTo>
                    <a:cubicBezTo>
                      <a:pt x="254" y="313"/>
                      <a:pt x="252" y="314"/>
                      <a:pt x="249" y="316"/>
                    </a:cubicBezTo>
                    <a:cubicBezTo>
                      <a:pt x="247" y="315"/>
                      <a:pt x="247" y="315"/>
                      <a:pt x="247" y="315"/>
                    </a:cubicBezTo>
                    <a:cubicBezTo>
                      <a:pt x="247" y="316"/>
                      <a:pt x="247" y="316"/>
                      <a:pt x="247" y="316"/>
                    </a:cubicBezTo>
                    <a:cubicBezTo>
                      <a:pt x="245" y="317"/>
                      <a:pt x="243" y="319"/>
                      <a:pt x="243" y="320"/>
                    </a:cubicBezTo>
                    <a:cubicBezTo>
                      <a:pt x="243" y="320"/>
                      <a:pt x="243" y="321"/>
                      <a:pt x="243" y="321"/>
                    </a:cubicBezTo>
                    <a:cubicBezTo>
                      <a:pt x="243" y="322"/>
                      <a:pt x="243" y="324"/>
                      <a:pt x="243" y="327"/>
                    </a:cubicBezTo>
                    <a:cubicBezTo>
                      <a:pt x="243" y="329"/>
                      <a:pt x="244" y="332"/>
                      <a:pt x="244" y="335"/>
                    </a:cubicBezTo>
                    <a:cubicBezTo>
                      <a:pt x="245" y="339"/>
                      <a:pt x="245" y="343"/>
                      <a:pt x="245" y="346"/>
                    </a:cubicBezTo>
                    <a:cubicBezTo>
                      <a:pt x="245" y="347"/>
                      <a:pt x="245" y="348"/>
                      <a:pt x="245" y="348"/>
                    </a:cubicBezTo>
                    <a:cubicBezTo>
                      <a:pt x="244" y="349"/>
                      <a:pt x="240" y="351"/>
                      <a:pt x="238" y="351"/>
                    </a:cubicBezTo>
                    <a:cubicBezTo>
                      <a:pt x="238" y="350"/>
                      <a:pt x="235" y="346"/>
                      <a:pt x="231" y="340"/>
                    </a:cubicBezTo>
                    <a:cubicBezTo>
                      <a:pt x="229" y="338"/>
                      <a:pt x="228" y="336"/>
                      <a:pt x="227" y="334"/>
                    </a:cubicBezTo>
                    <a:cubicBezTo>
                      <a:pt x="224" y="328"/>
                      <a:pt x="223" y="328"/>
                      <a:pt x="222" y="327"/>
                    </a:cubicBezTo>
                    <a:cubicBezTo>
                      <a:pt x="221" y="327"/>
                      <a:pt x="220" y="327"/>
                      <a:pt x="216" y="328"/>
                    </a:cubicBezTo>
                    <a:cubicBezTo>
                      <a:pt x="214" y="327"/>
                      <a:pt x="214" y="327"/>
                      <a:pt x="214" y="327"/>
                    </a:cubicBezTo>
                    <a:cubicBezTo>
                      <a:pt x="214" y="328"/>
                      <a:pt x="214" y="328"/>
                      <a:pt x="214" y="328"/>
                    </a:cubicBezTo>
                    <a:cubicBezTo>
                      <a:pt x="211" y="329"/>
                      <a:pt x="210" y="330"/>
                      <a:pt x="209" y="331"/>
                    </a:cubicBezTo>
                    <a:cubicBezTo>
                      <a:pt x="208" y="331"/>
                      <a:pt x="208" y="332"/>
                      <a:pt x="208" y="338"/>
                    </a:cubicBezTo>
                    <a:cubicBezTo>
                      <a:pt x="207" y="340"/>
                      <a:pt x="207" y="343"/>
                      <a:pt x="207" y="346"/>
                    </a:cubicBezTo>
                    <a:cubicBezTo>
                      <a:pt x="206" y="353"/>
                      <a:pt x="205" y="357"/>
                      <a:pt x="204" y="359"/>
                    </a:cubicBezTo>
                    <a:cubicBezTo>
                      <a:pt x="203" y="359"/>
                      <a:pt x="199" y="360"/>
                      <a:pt x="198" y="359"/>
                    </a:cubicBezTo>
                    <a:cubicBezTo>
                      <a:pt x="197" y="358"/>
                      <a:pt x="195" y="354"/>
                      <a:pt x="193" y="347"/>
                    </a:cubicBezTo>
                    <a:cubicBezTo>
                      <a:pt x="192" y="345"/>
                      <a:pt x="191" y="343"/>
                      <a:pt x="190" y="341"/>
                    </a:cubicBezTo>
                    <a:cubicBezTo>
                      <a:pt x="188" y="335"/>
                      <a:pt x="188" y="334"/>
                      <a:pt x="187" y="333"/>
                    </a:cubicBezTo>
                    <a:cubicBezTo>
                      <a:pt x="187" y="333"/>
                      <a:pt x="185" y="332"/>
                      <a:pt x="181" y="332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79" y="332"/>
                      <a:pt x="179" y="332"/>
                      <a:pt x="179" y="332"/>
                    </a:cubicBezTo>
                    <a:cubicBezTo>
                      <a:pt x="175" y="332"/>
                      <a:pt x="174" y="333"/>
                      <a:pt x="173" y="333"/>
                    </a:cubicBezTo>
                    <a:cubicBezTo>
                      <a:pt x="173" y="334"/>
                      <a:pt x="172" y="335"/>
                      <a:pt x="171" y="340"/>
                    </a:cubicBezTo>
                    <a:cubicBezTo>
                      <a:pt x="170" y="342"/>
                      <a:pt x="169" y="345"/>
                      <a:pt x="168" y="347"/>
                    </a:cubicBezTo>
                    <a:cubicBezTo>
                      <a:pt x="165" y="354"/>
                      <a:pt x="163" y="358"/>
                      <a:pt x="163" y="359"/>
                    </a:cubicBezTo>
                    <a:cubicBezTo>
                      <a:pt x="161" y="360"/>
                      <a:pt x="157" y="360"/>
                      <a:pt x="156" y="359"/>
                    </a:cubicBezTo>
                    <a:cubicBezTo>
                      <a:pt x="155" y="358"/>
                      <a:pt x="155" y="353"/>
                      <a:pt x="154" y="346"/>
                    </a:cubicBezTo>
                    <a:cubicBezTo>
                      <a:pt x="153" y="343"/>
                      <a:pt x="153" y="341"/>
                      <a:pt x="153" y="339"/>
                    </a:cubicBezTo>
                    <a:cubicBezTo>
                      <a:pt x="152" y="332"/>
                      <a:pt x="152" y="331"/>
                      <a:pt x="152" y="331"/>
                    </a:cubicBezTo>
                    <a:cubicBezTo>
                      <a:pt x="151" y="330"/>
                      <a:pt x="149" y="329"/>
                      <a:pt x="146" y="329"/>
                    </a:cubicBezTo>
                    <a:cubicBezTo>
                      <a:pt x="145" y="327"/>
                      <a:pt x="145" y="327"/>
                      <a:pt x="145" y="327"/>
                    </a:cubicBezTo>
                    <a:cubicBezTo>
                      <a:pt x="144" y="328"/>
                      <a:pt x="144" y="328"/>
                      <a:pt x="144" y="328"/>
                    </a:cubicBezTo>
                    <a:cubicBezTo>
                      <a:pt x="141" y="327"/>
                      <a:pt x="139" y="327"/>
                      <a:pt x="138" y="328"/>
                    </a:cubicBezTo>
                    <a:cubicBezTo>
                      <a:pt x="138" y="328"/>
                      <a:pt x="137" y="329"/>
                      <a:pt x="134" y="334"/>
                    </a:cubicBezTo>
                    <a:cubicBezTo>
                      <a:pt x="133" y="336"/>
                      <a:pt x="131" y="338"/>
                      <a:pt x="130" y="340"/>
                    </a:cubicBezTo>
                    <a:cubicBezTo>
                      <a:pt x="126" y="346"/>
                      <a:pt x="123" y="350"/>
                      <a:pt x="122" y="351"/>
                    </a:cubicBezTo>
                    <a:cubicBezTo>
                      <a:pt x="120" y="351"/>
                      <a:pt x="116" y="349"/>
                      <a:pt x="115" y="348"/>
                    </a:cubicBezTo>
                    <a:cubicBezTo>
                      <a:pt x="115" y="348"/>
                      <a:pt x="115" y="348"/>
                      <a:pt x="115" y="347"/>
                    </a:cubicBezTo>
                    <a:cubicBezTo>
                      <a:pt x="115" y="347"/>
                      <a:pt x="115" y="347"/>
                      <a:pt x="115" y="347"/>
                    </a:cubicBezTo>
                    <a:cubicBezTo>
                      <a:pt x="115" y="345"/>
                      <a:pt x="116" y="340"/>
                      <a:pt x="116" y="335"/>
                    </a:cubicBezTo>
                    <a:cubicBezTo>
                      <a:pt x="117" y="333"/>
                      <a:pt x="117" y="330"/>
                      <a:pt x="117" y="328"/>
                    </a:cubicBezTo>
                    <a:cubicBezTo>
                      <a:pt x="118" y="325"/>
                      <a:pt x="118" y="323"/>
                      <a:pt x="118" y="322"/>
                    </a:cubicBezTo>
                    <a:cubicBezTo>
                      <a:pt x="118" y="321"/>
                      <a:pt x="118" y="321"/>
                      <a:pt x="118" y="320"/>
                    </a:cubicBezTo>
                    <a:cubicBezTo>
                      <a:pt x="117" y="319"/>
                      <a:pt x="116" y="318"/>
                      <a:pt x="113" y="317"/>
                    </a:cubicBezTo>
                    <a:cubicBezTo>
                      <a:pt x="112" y="314"/>
                      <a:pt x="112" y="314"/>
                      <a:pt x="112" y="314"/>
                    </a:cubicBezTo>
                    <a:cubicBezTo>
                      <a:pt x="111" y="316"/>
                      <a:pt x="111" y="316"/>
                      <a:pt x="111" y="316"/>
                    </a:cubicBezTo>
                    <a:cubicBezTo>
                      <a:pt x="108" y="314"/>
                      <a:pt x="107" y="314"/>
                      <a:pt x="106" y="314"/>
                    </a:cubicBezTo>
                    <a:cubicBezTo>
                      <a:pt x="105" y="315"/>
                      <a:pt x="104" y="315"/>
                      <a:pt x="100" y="319"/>
                    </a:cubicBezTo>
                    <a:cubicBezTo>
                      <a:pt x="98" y="321"/>
                      <a:pt x="96" y="322"/>
                      <a:pt x="94" y="324"/>
                    </a:cubicBezTo>
                    <a:cubicBezTo>
                      <a:pt x="89" y="329"/>
                      <a:pt x="85" y="332"/>
                      <a:pt x="84" y="333"/>
                    </a:cubicBezTo>
                    <a:cubicBezTo>
                      <a:pt x="83" y="333"/>
                      <a:pt x="79" y="330"/>
                      <a:pt x="78" y="329"/>
                    </a:cubicBezTo>
                    <a:cubicBezTo>
                      <a:pt x="79" y="328"/>
                      <a:pt x="80" y="323"/>
                      <a:pt x="82" y="316"/>
                    </a:cubicBezTo>
                    <a:cubicBezTo>
                      <a:pt x="83" y="314"/>
                      <a:pt x="84" y="312"/>
                      <a:pt x="85" y="310"/>
                    </a:cubicBezTo>
                    <a:cubicBezTo>
                      <a:pt x="87" y="305"/>
                      <a:pt x="87" y="304"/>
                      <a:pt x="87" y="303"/>
                    </a:cubicBezTo>
                    <a:cubicBezTo>
                      <a:pt x="87" y="302"/>
                      <a:pt x="87" y="302"/>
                      <a:pt x="87" y="302"/>
                    </a:cubicBezTo>
                    <a:cubicBezTo>
                      <a:pt x="87" y="302"/>
                      <a:pt x="87" y="302"/>
                      <a:pt x="87" y="302"/>
                    </a:cubicBezTo>
                    <a:cubicBezTo>
                      <a:pt x="87" y="301"/>
                      <a:pt x="86" y="300"/>
                      <a:pt x="83" y="298"/>
                    </a:cubicBezTo>
                    <a:cubicBezTo>
                      <a:pt x="83" y="296"/>
                      <a:pt x="83" y="296"/>
                      <a:pt x="83" y="296"/>
                    </a:cubicBezTo>
                    <a:cubicBezTo>
                      <a:pt x="82" y="296"/>
                      <a:pt x="82" y="296"/>
                      <a:pt x="82" y="296"/>
                    </a:cubicBezTo>
                    <a:cubicBezTo>
                      <a:pt x="79" y="294"/>
                      <a:pt x="78" y="293"/>
                      <a:pt x="77" y="294"/>
                    </a:cubicBezTo>
                    <a:cubicBezTo>
                      <a:pt x="76" y="294"/>
                      <a:pt x="75" y="294"/>
                      <a:pt x="70" y="297"/>
                    </a:cubicBezTo>
                    <a:cubicBezTo>
                      <a:pt x="68" y="298"/>
                      <a:pt x="66" y="299"/>
                      <a:pt x="63" y="301"/>
                    </a:cubicBezTo>
                    <a:cubicBezTo>
                      <a:pt x="57" y="304"/>
                      <a:pt x="53" y="306"/>
                      <a:pt x="52" y="307"/>
                    </a:cubicBezTo>
                    <a:cubicBezTo>
                      <a:pt x="50" y="306"/>
                      <a:pt x="47" y="303"/>
                      <a:pt x="47" y="302"/>
                    </a:cubicBezTo>
                    <a:cubicBezTo>
                      <a:pt x="47" y="301"/>
                      <a:pt x="50" y="296"/>
                      <a:pt x="54" y="290"/>
                    </a:cubicBezTo>
                    <a:cubicBezTo>
                      <a:pt x="55" y="288"/>
                      <a:pt x="56" y="286"/>
                      <a:pt x="58" y="285"/>
                    </a:cubicBezTo>
                    <a:cubicBezTo>
                      <a:pt x="61" y="279"/>
                      <a:pt x="62" y="279"/>
                      <a:pt x="62" y="277"/>
                    </a:cubicBezTo>
                    <a:cubicBezTo>
                      <a:pt x="62" y="276"/>
                      <a:pt x="61" y="275"/>
                      <a:pt x="59" y="272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58" y="270"/>
                      <a:pt x="58" y="270"/>
                      <a:pt x="58" y="270"/>
                    </a:cubicBezTo>
                    <a:cubicBezTo>
                      <a:pt x="56" y="267"/>
                      <a:pt x="54" y="267"/>
                      <a:pt x="53" y="267"/>
                    </a:cubicBezTo>
                    <a:cubicBezTo>
                      <a:pt x="53" y="267"/>
                      <a:pt x="52" y="267"/>
                      <a:pt x="46" y="268"/>
                    </a:cubicBezTo>
                    <a:cubicBezTo>
                      <a:pt x="44" y="269"/>
                      <a:pt x="41" y="270"/>
                      <a:pt x="39" y="271"/>
                    </a:cubicBezTo>
                    <a:cubicBezTo>
                      <a:pt x="32" y="273"/>
                      <a:pt x="27" y="274"/>
                      <a:pt x="26" y="274"/>
                    </a:cubicBezTo>
                    <a:cubicBezTo>
                      <a:pt x="25" y="273"/>
                      <a:pt x="23" y="269"/>
                      <a:pt x="23" y="268"/>
                    </a:cubicBezTo>
                    <a:cubicBezTo>
                      <a:pt x="23" y="267"/>
                      <a:pt x="26" y="263"/>
                      <a:pt x="32" y="258"/>
                    </a:cubicBezTo>
                    <a:cubicBezTo>
                      <a:pt x="34" y="257"/>
                      <a:pt x="35" y="255"/>
                      <a:pt x="37" y="254"/>
                    </a:cubicBezTo>
                    <a:cubicBezTo>
                      <a:pt x="42" y="249"/>
                      <a:pt x="42" y="249"/>
                      <a:pt x="43" y="248"/>
                    </a:cubicBezTo>
                    <a:cubicBezTo>
                      <a:pt x="43" y="247"/>
                      <a:pt x="43" y="247"/>
                      <a:pt x="43" y="247"/>
                    </a:cubicBezTo>
                    <a:cubicBezTo>
                      <a:pt x="43" y="246"/>
                      <a:pt x="42" y="244"/>
                      <a:pt x="41" y="242"/>
                    </a:cubicBezTo>
                    <a:cubicBezTo>
                      <a:pt x="41" y="240"/>
                      <a:pt x="41" y="240"/>
                      <a:pt x="41" y="240"/>
                    </a:cubicBezTo>
                    <a:cubicBezTo>
                      <a:pt x="40" y="240"/>
                      <a:pt x="40" y="240"/>
                      <a:pt x="40" y="240"/>
                    </a:cubicBezTo>
                    <a:cubicBezTo>
                      <a:pt x="39" y="237"/>
                      <a:pt x="38" y="236"/>
                      <a:pt x="37" y="235"/>
                    </a:cubicBezTo>
                    <a:cubicBezTo>
                      <a:pt x="36" y="235"/>
                      <a:pt x="35" y="235"/>
                      <a:pt x="30" y="235"/>
                    </a:cubicBezTo>
                    <a:cubicBezTo>
                      <a:pt x="27" y="235"/>
                      <a:pt x="25" y="236"/>
                      <a:pt x="22" y="236"/>
                    </a:cubicBezTo>
                    <a:cubicBezTo>
                      <a:pt x="15" y="236"/>
                      <a:pt x="10" y="236"/>
                      <a:pt x="9" y="236"/>
                    </a:cubicBezTo>
                    <a:cubicBezTo>
                      <a:pt x="8" y="235"/>
                      <a:pt x="7" y="232"/>
                      <a:pt x="7" y="230"/>
                    </a:cubicBezTo>
                    <a:cubicBezTo>
                      <a:pt x="7" y="229"/>
                      <a:pt x="7" y="229"/>
                      <a:pt x="7" y="229"/>
                    </a:cubicBezTo>
                    <a:cubicBezTo>
                      <a:pt x="8" y="228"/>
                      <a:pt x="11" y="226"/>
                      <a:pt x="18" y="222"/>
                    </a:cubicBezTo>
                    <a:cubicBezTo>
                      <a:pt x="20" y="221"/>
                      <a:pt x="22" y="220"/>
                      <a:pt x="24" y="219"/>
                    </a:cubicBezTo>
                    <a:cubicBezTo>
                      <a:pt x="30" y="216"/>
                      <a:pt x="30" y="215"/>
                      <a:pt x="31" y="214"/>
                    </a:cubicBezTo>
                    <a:cubicBezTo>
                      <a:pt x="31" y="214"/>
                      <a:pt x="31" y="213"/>
                      <a:pt x="31" y="212"/>
                    </a:cubicBezTo>
                    <a:cubicBezTo>
                      <a:pt x="31" y="211"/>
                      <a:pt x="31" y="209"/>
                      <a:pt x="30" y="208"/>
                    </a:cubicBezTo>
                    <a:cubicBezTo>
                      <a:pt x="31" y="206"/>
                      <a:pt x="31" y="206"/>
                      <a:pt x="31" y="206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0" y="203"/>
                      <a:pt x="29" y="201"/>
                      <a:pt x="28" y="201"/>
                    </a:cubicBezTo>
                    <a:cubicBezTo>
                      <a:pt x="27" y="200"/>
                      <a:pt x="27" y="200"/>
                      <a:pt x="21" y="199"/>
                    </a:cubicBezTo>
                    <a:cubicBezTo>
                      <a:pt x="19" y="199"/>
                      <a:pt x="16" y="198"/>
                      <a:pt x="13" y="198"/>
                    </a:cubicBezTo>
                    <a:cubicBezTo>
                      <a:pt x="6" y="196"/>
                      <a:pt x="2" y="195"/>
                      <a:pt x="1" y="195"/>
                    </a:cubicBezTo>
                    <a:cubicBezTo>
                      <a:pt x="0" y="194"/>
                      <a:pt x="0" y="192"/>
                      <a:pt x="0" y="190"/>
                    </a:cubicBezTo>
                    <a:close/>
                    <a:moveTo>
                      <a:pt x="288" y="180"/>
                    </a:moveTo>
                    <a:cubicBezTo>
                      <a:pt x="288" y="120"/>
                      <a:pt x="239" y="71"/>
                      <a:pt x="179" y="71"/>
                    </a:cubicBezTo>
                    <a:cubicBezTo>
                      <a:pt x="120" y="72"/>
                      <a:pt x="71" y="121"/>
                      <a:pt x="71" y="180"/>
                    </a:cubicBezTo>
                    <a:cubicBezTo>
                      <a:pt x="71" y="240"/>
                      <a:pt x="120" y="289"/>
                      <a:pt x="180" y="289"/>
                    </a:cubicBezTo>
                    <a:cubicBezTo>
                      <a:pt x="240" y="288"/>
                      <a:pt x="289" y="239"/>
                      <a:pt x="288" y="1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5" name="Freeform 4"/>
              <p:cNvSpPr>
                <a:spLocks noEditPoints="1"/>
              </p:cNvSpPr>
              <p:nvPr/>
            </p:nvSpPr>
            <p:spPr bwMode="auto">
              <a:xfrm>
                <a:off x="7815" y="4633"/>
                <a:ext cx="1825" cy="1825"/>
              </a:xfrm>
              <a:custGeom>
                <a:avLst/>
                <a:gdLst>
                  <a:gd name="T0" fmla="*/ 25 w 314"/>
                  <a:gd name="T1" fmla="*/ 150 h 314"/>
                  <a:gd name="T2" fmla="*/ 12 w 314"/>
                  <a:gd name="T3" fmla="*/ 138 h 314"/>
                  <a:gd name="T4" fmla="*/ 28 w 314"/>
                  <a:gd name="T5" fmla="*/ 124 h 314"/>
                  <a:gd name="T6" fmla="*/ 26 w 314"/>
                  <a:gd name="T7" fmla="*/ 109 h 314"/>
                  <a:gd name="T8" fmla="*/ 39 w 314"/>
                  <a:gd name="T9" fmla="*/ 95 h 314"/>
                  <a:gd name="T10" fmla="*/ 41 w 314"/>
                  <a:gd name="T11" fmla="*/ 80 h 314"/>
                  <a:gd name="T12" fmla="*/ 56 w 314"/>
                  <a:gd name="T13" fmla="*/ 70 h 314"/>
                  <a:gd name="T14" fmla="*/ 59 w 314"/>
                  <a:gd name="T15" fmla="*/ 49 h 314"/>
                  <a:gd name="T16" fmla="*/ 84 w 314"/>
                  <a:gd name="T17" fmla="*/ 47 h 314"/>
                  <a:gd name="T18" fmla="*/ 88 w 314"/>
                  <a:gd name="T19" fmla="*/ 36 h 314"/>
                  <a:gd name="T20" fmla="*/ 101 w 314"/>
                  <a:gd name="T21" fmla="*/ 29 h 314"/>
                  <a:gd name="T22" fmla="*/ 117 w 314"/>
                  <a:gd name="T23" fmla="*/ 25 h 314"/>
                  <a:gd name="T24" fmla="*/ 132 w 314"/>
                  <a:gd name="T25" fmla="*/ 19 h 314"/>
                  <a:gd name="T26" fmla="*/ 149 w 314"/>
                  <a:gd name="T27" fmla="*/ 18 h 314"/>
                  <a:gd name="T28" fmla="*/ 167 w 314"/>
                  <a:gd name="T29" fmla="*/ 24 h 314"/>
                  <a:gd name="T30" fmla="*/ 185 w 314"/>
                  <a:gd name="T31" fmla="*/ 14 h 314"/>
                  <a:gd name="T32" fmla="*/ 196 w 314"/>
                  <a:gd name="T33" fmla="*/ 27 h 314"/>
                  <a:gd name="T34" fmla="*/ 212 w 314"/>
                  <a:gd name="T35" fmla="*/ 29 h 314"/>
                  <a:gd name="T36" fmla="*/ 225 w 314"/>
                  <a:gd name="T37" fmla="*/ 42 h 314"/>
                  <a:gd name="T38" fmla="*/ 235 w 314"/>
                  <a:gd name="T39" fmla="*/ 49 h 314"/>
                  <a:gd name="T40" fmla="*/ 253 w 314"/>
                  <a:gd name="T41" fmla="*/ 55 h 314"/>
                  <a:gd name="T42" fmla="*/ 254 w 314"/>
                  <a:gd name="T43" fmla="*/ 67 h 314"/>
                  <a:gd name="T44" fmla="*/ 278 w 314"/>
                  <a:gd name="T45" fmla="*/ 75 h 314"/>
                  <a:gd name="T46" fmla="*/ 272 w 314"/>
                  <a:gd name="T47" fmla="*/ 92 h 314"/>
                  <a:gd name="T48" fmla="*/ 302 w 314"/>
                  <a:gd name="T49" fmla="*/ 98 h 314"/>
                  <a:gd name="T50" fmla="*/ 283 w 314"/>
                  <a:gd name="T51" fmla="*/ 120 h 314"/>
                  <a:gd name="T52" fmla="*/ 312 w 314"/>
                  <a:gd name="T53" fmla="*/ 132 h 314"/>
                  <a:gd name="T54" fmla="*/ 289 w 314"/>
                  <a:gd name="T55" fmla="*/ 149 h 314"/>
                  <a:gd name="T56" fmla="*/ 314 w 314"/>
                  <a:gd name="T57" fmla="*/ 163 h 314"/>
                  <a:gd name="T58" fmla="*/ 287 w 314"/>
                  <a:gd name="T59" fmla="*/ 179 h 314"/>
                  <a:gd name="T60" fmla="*/ 298 w 314"/>
                  <a:gd name="T61" fmla="*/ 193 h 314"/>
                  <a:gd name="T62" fmla="*/ 281 w 314"/>
                  <a:gd name="T63" fmla="*/ 204 h 314"/>
                  <a:gd name="T64" fmla="*/ 281 w 314"/>
                  <a:gd name="T65" fmla="*/ 220 h 314"/>
                  <a:gd name="T66" fmla="*/ 267 w 314"/>
                  <a:gd name="T67" fmla="*/ 232 h 314"/>
                  <a:gd name="T68" fmla="*/ 263 w 314"/>
                  <a:gd name="T69" fmla="*/ 247 h 314"/>
                  <a:gd name="T70" fmla="*/ 247 w 314"/>
                  <a:gd name="T71" fmla="*/ 255 h 314"/>
                  <a:gd name="T72" fmla="*/ 238 w 314"/>
                  <a:gd name="T73" fmla="*/ 263 h 314"/>
                  <a:gd name="T74" fmla="*/ 227 w 314"/>
                  <a:gd name="T75" fmla="*/ 278 h 314"/>
                  <a:gd name="T76" fmla="*/ 211 w 314"/>
                  <a:gd name="T77" fmla="*/ 280 h 314"/>
                  <a:gd name="T78" fmla="*/ 201 w 314"/>
                  <a:gd name="T79" fmla="*/ 296 h 314"/>
                  <a:gd name="T80" fmla="*/ 182 w 314"/>
                  <a:gd name="T81" fmla="*/ 288 h 314"/>
                  <a:gd name="T82" fmla="*/ 166 w 314"/>
                  <a:gd name="T83" fmla="*/ 297 h 314"/>
                  <a:gd name="T84" fmla="*/ 148 w 314"/>
                  <a:gd name="T85" fmla="*/ 296 h 314"/>
                  <a:gd name="T86" fmla="*/ 132 w 314"/>
                  <a:gd name="T87" fmla="*/ 288 h 314"/>
                  <a:gd name="T88" fmla="*/ 113 w 314"/>
                  <a:gd name="T89" fmla="*/ 296 h 314"/>
                  <a:gd name="T90" fmla="*/ 102 w 314"/>
                  <a:gd name="T91" fmla="*/ 286 h 314"/>
                  <a:gd name="T92" fmla="*/ 92 w 314"/>
                  <a:gd name="T93" fmla="*/ 273 h 314"/>
                  <a:gd name="T94" fmla="*/ 74 w 314"/>
                  <a:gd name="T95" fmla="*/ 270 h 314"/>
                  <a:gd name="T96" fmla="*/ 71 w 314"/>
                  <a:gd name="T97" fmla="*/ 258 h 314"/>
                  <a:gd name="T98" fmla="*/ 47 w 314"/>
                  <a:gd name="T99" fmla="*/ 252 h 314"/>
                  <a:gd name="T100" fmla="*/ 46 w 314"/>
                  <a:gd name="T101" fmla="*/ 232 h 314"/>
                  <a:gd name="T102" fmla="*/ 32 w 314"/>
                  <a:gd name="T103" fmla="*/ 220 h 314"/>
                  <a:gd name="T104" fmla="*/ 32 w 314"/>
                  <a:gd name="T105" fmla="*/ 204 h 314"/>
                  <a:gd name="T106" fmla="*/ 15 w 314"/>
                  <a:gd name="T107" fmla="*/ 193 h 314"/>
                  <a:gd name="T108" fmla="*/ 26 w 314"/>
                  <a:gd name="T109" fmla="*/ 179 h 314"/>
                  <a:gd name="T110" fmla="*/ 252 w 314"/>
                  <a:gd name="T111" fmla="*/ 156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4" h="314">
                    <a:moveTo>
                      <a:pt x="0" y="165"/>
                    </a:moveTo>
                    <a:cubicBezTo>
                      <a:pt x="0" y="164"/>
                      <a:pt x="0" y="163"/>
                      <a:pt x="0" y="163"/>
                    </a:cubicBezTo>
                    <a:cubicBezTo>
                      <a:pt x="1" y="162"/>
                      <a:pt x="5" y="161"/>
                      <a:pt x="11" y="159"/>
                    </a:cubicBezTo>
                    <a:cubicBezTo>
                      <a:pt x="13" y="159"/>
                      <a:pt x="15" y="158"/>
                      <a:pt x="17" y="157"/>
                    </a:cubicBezTo>
                    <a:cubicBezTo>
                      <a:pt x="22" y="156"/>
                      <a:pt x="23" y="156"/>
                      <a:pt x="24" y="155"/>
                    </a:cubicBezTo>
                    <a:cubicBezTo>
                      <a:pt x="24" y="154"/>
                      <a:pt x="25" y="153"/>
                      <a:pt x="25" y="150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9"/>
                      <a:pt x="25" y="148"/>
                      <a:pt x="25" y="146"/>
                    </a:cubicBezTo>
                    <a:cubicBezTo>
                      <a:pt x="25" y="145"/>
                      <a:pt x="25" y="144"/>
                      <a:pt x="24" y="143"/>
                    </a:cubicBezTo>
                    <a:cubicBezTo>
                      <a:pt x="24" y="143"/>
                      <a:pt x="23" y="142"/>
                      <a:pt x="18" y="140"/>
                    </a:cubicBezTo>
                    <a:cubicBezTo>
                      <a:pt x="17" y="140"/>
                      <a:pt x="14" y="139"/>
                      <a:pt x="12" y="138"/>
                    </a:cubicBezTo>
                    <a:cubicBezTo>
                      <a:pt x="7" y="135"/>
                      <a:pt x="3" y="133"/>
                      <a:pt x="2" y="132"/>
                    </a:cubicBezTo>
                    <a:cubicBezTo>
                      <a:pt x="2" y="132"/>
                      <a:pt x="2" y="132"/>
                      <a:pt x="2" y="131"/>
                    </a:cubicBezTo>
                    <a:cubicBezTo>
                      <a:pt x="2" y="129"/>
                      <a:pt x="3" y="127"/>
                      <a:pt x="3" y="127"/>
                    </a:cubicBezTo>
                    <a:cubicBezTo>
                      <a:pt x="4" y="126"/>
                      <a:pt x="8" y="126"/>
                      <a:pt x="15" y="125"/>
                    </a:cubicBezTo>
                    <a:cubicBezTo>
                      <a:pt x="17" y="125"/>
                      <a:pt x="19" y="125"/>
                      <a:pt x="21" y="125"/>
                    </a:cubicBezTo>
                    <a:cubicBezTo>
                      <a:pt x="26" y="125"/>
                      <a:pt x="27" y="125"/>
                      <a:pt x="28" y="124"/>
                    </a:cubicBezTo>
                    <a:cubicBezTo>
                      <a:pt x="28" y="124"/>
                      <a:pt x="29" y="123"/>
                      <a:pt x="30" y="120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31" y="117"/>
                      <a:pt x="31" y="116"/>
                      <a:pt x="31" y="115"/>
                    </a:cubicBezTo>
                    <a:cubicBezTo>
                      <a:pt x="31" y="114"/>
                      <a:pt x="31" y="113"/>
                      <a:pt x="31" y="113"/>
                    </a:cubicBezTo>
                    <a:cubicBezTo>
                      <a:pt x="31" y="112"/>
                      <a:pt x="30" y="112"/>
                      <a:pt x="26" y="109"/>
                    </a:cubicBezTo>
                    <a:cubicBezTo>
                      <a:pt x="24" y="108"/>
                      <a:pt x="22" y="106"/>
                      <a:pt x="21" y="105"/>
                    </a:cubicBezTo>
                    <a:cubicBezTo>
                      <a:pt x="16" y="101"/>
                      <a:pt x="13" y="98"/>
                      <a:pt x="12" y="97"/>
                    </a:cubicBezTo>
                    <a:cubicBezTo>
                      <a:pt x="12" y="96"/>
                      <a:pt x="13" y="93"/>
                      <a:pt x="14" y="92"/>
                    </a:cubicBezTo>
                    <a:cubicBezTo>
                      <a:pt x="15" y="92"/>
                      <a:pt x="19" y="92"/>
                      <a:pt x="26" y="93"/>
                    </a:cubicBezTo>
                    <a:cubicBezTo>
                      <a:pt x="28" y="94"/>
                      <a:pt x="30" y="94"/>
                      <a:pt x="32" y="95"/>
                    </a:cubicBezTo>
                    <a:cubicBezTo>
                      <a:pt x="37" y="96"/>
                      <a:pt x="38" y="96"/>
                      <a:pt x="39" y="95"/>
                    </a:cubicBezTo>
                    <a:cubicBezTo>
                      <a:pt x="39" y="95"/>
                      <a:pt x="40" y="95"/>
                      <a:pt x="42" y="91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88"/>
                      <a:pt x="45" y="86"/>
                      <a:pt x="45" y="86"/>
                    </a:cubicBezTo>
                    <a:cubicBezTo>
                      <a:pt x="45" y="86"/>
                      <a:pt x="45" y="85"/>
                      <a:pt x="44" y="85"/>
                    </a:cubicBezTo>
                    <a:cubicBezTo>
                      <a:pt x="44" y="84"/>
                      <a:pt x="44" y="84"/>
                      <a:pt x="41" y="80"/>
                    </a:cubicBezTo>
                    <a:cubicBezTo>
                      <a:pt x="39" y="78"/>
                      <a:pt x="38" y="77"/>
                      <a:pt x="36" y="75"/>
                    </a:cubicBezTo>
                    <a:cubicBezTo>
                      <a:pt x="32" y="70"/>
                      <a:pt x="30" y="66"/>
                      <a:pt x="30" y="65"/>
                    </a:cubicBezTo>
                    <a:cubicBezTo>
                      <a:pt x="30" y="64"/>
                      <a:pt x="32" y="61"/>
                      <a:pt x="33" y="61"/>
                    </a:cubicBezTo>
                    <a:cubicBezTo>
                      <a:pt x="34" y="61"/>
                      <a:pt x="38" y="62"/>
                      <a:pt x="44" y="65"/>
                    </a:cubicBezTo>
                    <a:cubicBezTo>
                      <a:pt x="46" y="66"/>
                      <a:pt x="48" y="67"/>
                      <a:pt x="49" y="67"/>
                    </a:cubicBezTo>
                    <a:cubicBezTo>
                      <a:pt x="54" y="70"/>
                      <a:pt x="55" y="70"/>
                      <a:pt x="56" y="70"/>
                    </a:cubicBezTo>
                    <a:cubicBezTo>
                      <a:pt x="57" y="70"/>
                      <a:pt x="58" y="69"/>
                      <a:pt x="60" y="67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3" y="64"/>
                      <a:pt x="64" y="62"/>
                      <a:pt x="64" y="61"/>
                    </a:cubicBezTo>
                    <a:cubicBezTo>
                      <a:pt x="64" y="60"/>
                      <a:pt x="64" y="60"/>
                      <a:pt x="62" y="55"/>
                    </a:cubicBezTo>
                    <a:cubicBezTo>
                      <a:pt x="61" y="54"/>
                      <a:pt x="60" y="51"/>
                      <a:pt x="59" y="49"/>
                    </a:cubicBezTo>
                    <a:cubicBezTo>
                      <a:pt x="56" y="43"/>
                      <a:pt x="54" y="40"/>
                      <a:pt x="54" y="39"/>
                    </a:cubicBezTo>
                    <a:cubicBezTo>
                      <a:pt x="55" y="37"/>
                      <a:pt x="57" y="35"/>
                      <a:pt x="59" y="35"/>
                    </a:cubicBezTo>
                    <a:cubicBezTo>
                      <a:pt x="59" y="35"/>
                      <a:pt x="63" y="37"/>
                      <a:pt x="68" y="41"/>
                    </a:cubicBezTo>
                    <a:cubicBezTo>
                      <a:pt x="70" y="43"/>
                      <a:pt x="71" y="44"/>
                      <a:pt x="73" y="45"/>
                    </a:cubicBezTo>
                    <a:cubicBezTo>
                      <a:pt x="77" y="48"/>
                      <a:pt x="78" y="49"/>
                      <a:pt x="79" y="49"/>
                    </a:cubicBezTo>
                    <a:cubicBezTo>
                      <a:pt x="80" y="49"/>
                      <a:pt x="81" y="49"/>
                      <a:pt x="84" y="47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8" y="44"/>
                      <a:pt x="88" y="43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1"/>
                      <a:pt x="88" y="39"/>
                      <a:pt x="88" y="36"/>
                    </a:cubicBezTo>
                    <a:cubicBezTo>
                      <a:pt x="87" y="34"/>
                      <a:pt x="87" y="32"/>
                      <a:pt x="86" y="29"/>
                    </a:cubicBezTo>
                    <a:cubicBezTo>
                      <a:pt x="85" y="24"/>
                      <a:pt x="84" y="20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5" y="17"/>
                      <a:pt x="88" y="15"/>
                      <a:pt x="89" y="15"/>
                    </a:cubicBezTo>
                    <a:cubicBezTo>
                      <a:pt x="90" y="16"/>
                      <a:pt x="93" y="19"/>
                      <a:pt x="97" y="24"/>
                    </a:cubicBezTo>
                    <a:cubicBezTo>
                      <a:pt x="99" y="26"/>
                      <a:pt x="100" y="27"/>
                      <a:pt x="101" y="29"/>
                    </a:cubicBezTo>
                    <a:cubicBezTo>
                      <a:pt x="104" y="33"/>
                      <a:pt x="105" y="34"/>
                      <a:pt x="106" y="34"/>
                    </a:cubicBezTo>
                    <a:cubicBezTo>
                      <a:pt x="107" y="34"/>
                      <a:pt x="108" y="34"/>
                      <a:pt x="111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15" y="32"/>
                      <a:pt x="116" y="31"/>
                      <a:pt x="117" y="30"/>
                    </a:cubicBezTo>
                    <a:cubicBezTo>
                      <a:pt x="117" y="29"/>
                      <a:pt x="117" y="28"/>
                      <a:pt x="117" y="25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7" y="20"/>
                      <a:pt x="117" y="18"/>
                      <a:pt x="117" y="16"/>
                    </a:cubicBezTo>
                    <a:cubicBezTo>
                      <a:pt x="117" y="10"/>
                      <a:pt x="118" y="6"/>
                      <a:pt x="118" y="5"/>
                    </a:cubicBezTo>
                    <a:cubicBezTo>
                      <a:pt x="119" y="4"/>
                      <a:pt x="123" y="3"/>
                      <a:pt x="124" y="4"/>
                    </a:cubicBezTo>
                    <a:cubicBezTo>
                      <a:pt x="125" y="4"/>
                      <a:pt x="127" y="8"/>
                      <a:pt x="129" y="14"/>
                    </a:cubicBezTo>
                    <a:cubicBezTo>
                      <a:pt x="130" y="16"/>
                      <a:pt x="131" y="18"/>
                      <a:pt x="132" y="19"/>
                    </a:cubicBezTo>
                    <a:cubicBezTo>
                      <a:pt x="134" y="24"/>
                      <a:pt x="135" y="25"/>
                      <a:pt x="136" y="25"/>
                    </a:cubicBezTo>
                    <a:cubicBezTo>
                      <a:pt x="136" y="26"/>
                      <a:pt x="138" y="26"/>
                      <a:pt x="141" y="2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2" y="25"/>
                      <a:pt x="142" y="25"/>
                      <a:pt x="142" y="25"/>
                    </a:cubicBezTo>
                    <a:cubicBezTo>
                      <a:pt x="146" y="25"/>
                      <a:pt x="147" y="24"/>
                      <a:pt x="147" y="24"/>
                    </a:cubicBezTo>
                    <a:cubicBezTo>
                      <a:pt x="148" y="23"/>
                      <a:pt x="148" y="22"/>
                      <a:pt x="149" y="18"/>
                    </a:cubicBezTo>
                    <a:cubicBezTo>
                      <a:pt x="150" y="16"/>
                      <a:pt x="150" y="14"/>
                      <a:pt x="151" y="11"/>
                    </a:cubicBezTo>
                    <a:cubicBezTo>
                      <a:pt x="152" y="5"/>
                      <a:pt x="154" y="1"/>
                      <a:pt x="154" y="0"/>
                    </a:cubicBezTo>
                    <a:cubicBezTo>
                      <a:pt x="155" y="0"/>
                      <a:pt x="159" y="0"/>
                      <a:pt x="160" y="0"/>
                    </a:cubicBezTo>
                    <a:cubicBezTo>
                      <a:pt x="161" y="1"/>
                      <a:pt x="162" y="5"/>
                      <a:pt x="163" y="11"/>
                    </a:cubicBezTo>
                    <a:cubicBezTo>
                      <a:pt x="164" y="13"/>
                      <a:pt x="164" y="15"/>
                      <a:pt x="165" y="17"/>
                    </a:cubicBezTo>
                    <a:cubicBezTo>
                      <a:pt x="166" y="23"/>
                      <a:pt x="166" y="23"/>
                      <a:pt x="167" y="24"/>
                    </a:cubicBezTo>
                    <a:cubicBezTo>
                      <a:pt x="167" y="25"/>
                      <a:pt x="168" y="25"/>
                      <a:pt x="172" y="2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73" y="26"/>
                      <a:pt x="173" y="26"/>
                      <a:pt x="173" y="26"/>
                    </a:cubicBezTo>
                    <a:cubicBezTo>
                      <a:pt x="176" y="26"/>
                      <a:pt x="178" y="26"/>
                      <a:pt x="178" y="25"/>
                    </a:cubicBezTo>
                    <a:cubicBezTo>
                      <a:pt x="179" y="25"/>
                      <a:pt x="179" y="24"/>
                      <a:pt x="182" y="20"/>
                    </a:cubicBezTo>
                    <a:cubicBezTo>
                      <a:pt x="182" y="18"/>
                      <a:pt x="183" y="16"/>
                      <a:pt x="185" y="14"/>
                    </a:cubicBezTo>
                    <a:cubicBezTo>
                      <a:pt x="188" y="8"/>
                      <a:pt x="190" y="5"/>
                      <a:pt x="190" y="4"/>
                    </a:cubicBezTo>
                    <a:cubicBezTo>
                      <a:pt x="192" y="4"/>
                      <a:pt x="195" y="4"/>
                      <a:pt x="196" y="5"/>
                    </a:cubicBezTo>
                    <a:cubicBezTo>
                      <a:pt x="196" y="6"/>
                      <a:pt x="197" y="9"/>
                      <a:pt x="197" y="15"/>
                    </a:cubicBezTo>
                    <a:cubicBezTo>
                      <a:pt x="197" y="15"/>
                      <a:pt x="197" y="16"/>
                      <a:pt x="197" y="17"/>
                    </a:cubicBezTo>
                    <a:cubicBezTo>
                      <a:pt x="197" y="19"/>
                      <a:pt x="197" y="21"/>
                      <a:pt x="197" y="23"/>
                    </a:cubicBezTo>
                    <a:cubicBezTo>
                      <a:pt x="197" y="24"/>
                      <a:pt x="196" y="26"/>
                      <a:pt x="196" y="27"/>
                    </a:cubicBezTo>
                    <a:cubicBezTo>
                      <a:pt x="196" y="29"/>
                      <a:pt x="197" y="29"/>
                      <a:pt x="197" y="30"/>
                    </a:cubicBezTo>
                    <a:cubicBezTo>
                      <a:pt x="197" y="31"/>
                      <a:pt x="198" y="31"/>
                      <a:pt x="202" y="32"/>
                    </a:cubicBezTo>
                    <a:cubicBezTo>
                      <a:pt x="203" y="34"/>
                      <a:pt x="203" y="34"/>
                      <a:pt x="203" y="34"/>
                    </a:cubicBezTo>
                    <a:cubicBezTo>
                      <a:pt x="203" y="33"/>
                      <a:pt x="203" y="33"/>
                      <a:pt x="203" y="33"/>
                    </a:cubicBezTo>
                    <a:cubicBezTo>
                      <a:pt x="206" y="34"/>
                      <a:pt x="207" y="34"/>
                      <a:pt x="208" y="34"/>
                    </a:cubicBezTo>
                    <a:cubicBezTo>
                      <a:pt x="209" y="33"/>
                      <a:pt x="209" y="33"/>
                      <a:pt x="212" y="29"/>
                    </a:cubicBezTo>
                    <a:cubicBezTo>
                      <a:pt x="214" y="28"/>
                      <a:pt x="215" y="26"/>
                      <a:pt x="217" y="24"/>
                    </a:cubicBezTo>
                    <a:cubicBezTo>
                      <a:pt x="221" y="19"/>
                      <a:pt x="224" y="16"/>
                      <a:pt x="225" y="16"/>
                    </a:cubicBezTo>
                    <a:cubicBezTo>
                      <a:pt x="226" y="16"/>
                      <a:pt x="229" y="17"/>
                      <a:pt x="230" y="18"/>
                    </a:cubicBezTo>
                    <a:cubicBezTo>
                      <a:pt x="230" y="20"/>
                      <a:pt x="229" y="24"/>
                      <a:pt x="228" y="30"/>
                    </a:cubicBezTo>
                    <a:cubicBezTo>
                      <a:pt x="227" y="32"/>
                      <a:pt x="227" y="34"/>
                      <a:pt x="226" y="36"/>
                    </a:cubicBezTo>
                    <a:cubicBezTo>
                      <a:pt x="225" y="39"/>
                      <a:pt x="225" y="41"/>
                      <a:pt x="225" y="42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43"/>
                      <a:pt x="225" y="43"/>
                      <a:pt x="225" y="43"/>
                    </a:cubicBezTo>
                    <a:cubicBezTo>
                      <a:pt x="225" y="43"/>
                      <a:pt x="226" y="44"/>
                      <a:pt x="229" y="46"/>
                    </a:cubicBezTo>
                    <a:cubicBezTo>
                      <a:pt x="230" y="47"/>
                      <a:pt x="230" y="47"/>
                      <a:pt x="230" y="47"/>
                    </a:cubicBezTo>
                    <a:cubicBezTo>
                      <a:pt x="230" y="47"/>
                      <a:pt x="230" y="47"/>
                      <a:pt x="230" y="47"/>
                    </a:cubicBezTo>
                    <a:cubicBezTo>
                      <a:pt x="233" y="49"/>
                      <a:pt x="234" y="49"/>
                      <a:pt x="235" y="49"/>
                    </a:cubicBezTo>
                    <a:cubicBezTo>
                      <a:pt x="236" y="49"/>
                      <a:pt x="237" y="48"/>
                      <a:pt x="240" y="45"/>
                    </a:cubicBezTo>
                    <a:cubicBezTo>
                      <a:pt x="242" y="44"/>
                      <a:pt x="244" y="43"/>
                      <a:pt x="246" y="41"/>
                    </a:cubicBezTo>
                    <a:cubicBezTo>
                      <a:pt x="251" y="38"/>
                      <a:pt x="255" y="36"/>
                      <a:pt x="256" y="35"/>
                    </a:cubicBezTo>
                    <a:cubicBezTo>
                      <a:pt x="257" y="36"/>
                      <a:pt x="260" y="38"/>
                      <a:pt x="260" y="39"/>
                    </a:cubicBezTo>
                    <a:cubicBezTo>
                      <a:pt x="260" y="40"/>
                      <a:pt x="258" y="44"/>
                      <a:pt x="255" y="49"/>
                    </a:cubicBezTo>
                    <a:cubicBezTo>
                      <a:pt x="254" y="51"/>
                      <a:pt x="253" y="53"/>
                      <a:pt x="253" y="55"/>
                    </a:cubicBezTo>
                    <a:cubicBezTo>
                      <a:pt x="250" y="59"/>
                      <a:pt x="250" y="60"/>
                      <a:pt x="250" y="61"/>
                    </a:cubicBezTo>
                    <a:cubicBezTo>
                      <a:pt x="250" y="61"/>
                      <a:pt x="250" y="61"/>
                      <a:pt x="250" y="61"/>
                    </a:cubicBezTo>
                    <a:cubicBezTo>
                      <a:pt x="250" y="61"/>
                      <a:pt x="250" y="61"/>
                      <a:pt x="250" y="61"/>
                    </a:cubicBezTo>
                    <a:cubicBezTo>
                      <a:pt x="250" y="62"/>
                      <a:pt x="251" y="64"/>
                      <a:pt x="253" y="66"/>
                    </a:cubicBezTo>
                    <a:cubicBezTo>
                      <a:pt x="253" y="68"/>
                      <a:pt x="253" y="68"/>
                      <a:pt x="253" y="68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56" y="69"/>
                      <a:pt x="257" y="70"/>
                      <a:pt x="258" y="70"/>
                    </a:cubicBezTo>
                    <a:cubicBezTo>
                      <a:pt x="259" y="70"/>
                      <a:pt x="259" y="70"/>
                      <a:pt x="264" y="68"/>
                    </a:cubicBezTo>
                    <a:cubicBezTo>
                      <a:pt x="266" y="67"/>
                      <a:pt x="268" y="66"/>
                      <a:pt x="270" y="65"/>
                    </a:cubicBezTo>
                    <a:cubicBezTo>
                      <a:pt x="276" y="63"/>
                      <a:pt x="280" y="61"/>
                      <a:pt x="281" y="61"/>
                    </a:cubicBezTo>
                    <a:cubicBezTo>
                      <a:pt x="282" y="62"/>
                      <a:pt x="284" y="65"/>
                      <a:pt x="285" y="66"/>
                    </a:cubicBezTo>
                    <a:cubicBezTo>
                      <a:pt x="284" y="67"/>
                      <a:pt x="282" y="70"/>
                      <a:pt x="278" y="75"/>
                    </a:cubicBezTo>
                    <a:cubicBezTo>
                      <a:pt x="276" y="77"/>
                      <a:pt x="275" y="78"/>
                      <a:pt x="274" y="80"/>
                    </a:cubicBezTo>
                    <a:cubicBezTo>
                      <a:pt x="270" y="84"/>
                      <a:pt x="269" y="84"/>
                      <a:pt x="269" y="85"/>
                    </a:cubicBezTo>
                    <a:cubicBezTo>
                      <a:pt x="269" y="86"/>
                      <a:pt x="269" y="86"/>
                      <a:pt x="269" y="86"/>
                    </a:cubicBezTo>
                    <a:cubicBezTo>
                      <a:pt x="269" y="87"/>
                      <a:pt x="270" y="88"/>
                      <a:pt x="271" y="90"/>
                    </a:cubicBezTo>
                    <a:cubicBezTo>
                      <a:pt x="271" y="92"/>
                      <a:pt x="271" y="92"/>
                      <a:pt x="271" y="92"/>
                    </a:cubicBezTo>
                    <a:cubicBezTo>
                      <a:pt x="272" y="92"/>
                      <a:pt x="272" y="92"/>
                      <a:pt x="272" y="92"/>
                    </a:cubicBezTo>
                    <a:cubicBezTo>
                      <a:pt x="274" y="95"/>
                      <a:pt x="275" y="95"/>
                      <a:pt x="275" y="96"/>
                    </a:cubicBezTo>
                    <a:cubicBezTo>
                      <a:pt x="276" y="96"/>
                      <a:pt x="277" y="96"/>
                      <a:pt x="282" y="95"/>
                    </a:cubicBezTo>
                    <a:cubicBezTo>
                      <a:pt x="284" y="94"/>
                      <a:pt x="286" y="94"/>
                      <a:pt x="288" y="94"/>
                    </a:cubicBezTo>
                    <a:cubicBezTo>
                      <a:pt x="295" y="93"/>
                      <a:pt x="299" y="92"/>
                      <a:pt x="300" y="92"/>
                    </a:cubicBezTo>
                    <a:cubicBezTo>
                      <a:pt x="301" y="93"/>
                      <a:pt x="302" y="96"/>
                      <a:pt x="302" y="98"/>
                    </a:cubicBezTo>
                    <a:cubicBezTo>
                      <a:pt x="302" y="98"/>
                      <a:pt x="302" y="98"/>
                      <a:pt x="302" y="98"/>
                    </a:cubicBezTo>
                    <a:cubicBezTo>
                      <a:pt x="301" y="99"/>
                      <a:pt x="298" y="101"/>
                      <a:pt x="293" y="105"/>
                    </a:cubicBezTo>
                    <a:cubicBezTo>
                      <a:pt x="292" y="106"/>
                      <a:pt x="290" y="108"/>
                      <a:pt x="288" y="109"/>
                    </a:cubicBezTo>
                    <a:cubicBezTo>
                      <a:pt x="284" y="112"/>
                      <a:pt x="283" y="112"/>
                      <a:pt x="283" y="113"/>
                    </a:cubicBezTo>
                    <a:cubicBezTo>
                      <a:pt x="283" y="113"/>
                      <a:pt x="283" y="114"/>
                      <a:pt x="283" y="114"/>
                    </a:cubicBezTo>
                    <a:cubicBezTo>
                      <a:pt x="283" y="115"/>
                      <a:pt x="283" y="117"/>
                      <a:pt x="284" y="118"/>
                    </a:cubicBezTo>
                    <a:cubicBezTo>
                      <a:pt x="283" y="120"/>
                      <a:pt x="283" y="120"/>
                      <a:pt x="283" y="120"/>
                    </a:cubicBezTo>
                    <a:cubicBezTo>
                      <a:pt x="284" y="120"/>
                      <a:pt x="284" y="120"/>
                      <a:pt x="284" y="120"/>
                    </a:cubicBezTo>
                    <a:cubicBezTo>
                      <a:pt x="285" y="123"/>
                      <a:pt x="286" y="124"/>
                      <a:pt x="286" y="124"/>
                    </a:cubicBezTo>
                    <a:cubicBezTo>
                      <a:pt x="287" y="125"/>
                      <a:pt x="288" y="125"/>
                      <a:pt x="293" y="125"/>
                    </a:cubicBezTo>
                    <a:cubicBezTo>
                      <a:pt x="295" y="125"/>
                      <a:pt x="297" y="125"/>
                      <a:pt x="299" y="126"/>
                    </a:cubicBezTo>
                    <a:cubicBezTo>
                      <a:pt x="306" y="126"/>
                      <a:pt x="310" y="127"/>
                      <a:pt x="311" y="127"/>
                    </a:cubicBezTo>
                    <a:cubicBezTo>
                      <a:pt x="311" y="128"/>
                      <a:pt x="312" y="130"/>
                      <a:pt x="312" y="132"/>
                    </a:cubicBezTo>
                    <a:cubicBezTo>
                      <a:pt x="312" y="132"/>
                      <a:pt x="312" y="133"/>
                      <a:pt x="312" y="133"/>
                    </a:cubicBezTo>
                    <a:cubicBezTo>
                      <a:pt x="311" y="134"/>
                      <a:pt x="307" y="135"/>
                      <a:pt x="301" y="138"/>
                    </a:cubicBezTo>
                    <a:cubicBezTo>
                      <a:pt x="300" y="139"/>
                      <a:pt x="298" y="139"/>
                      <a:pt x="296" y="140"/>
                    </a:cubicBezTo>
                    <a:cubicBezTo>
                      <a:pt x="291" y="142"/>
                      <a:pt x="290" y="143"/>
                      <a:pt x="289" y="143"/>
                    </a:cubicBezTo>
                    <a:cubicBezTo>
                      <a:pt x="289" y="144"/>
                      <a:pt x="289" y="145"/>
                      <a:pt x="289" y="146"/>
                    </a:cubicBezTo>
                    <a:cubicBezTo>
                      <a:pt x="289" y="147"/>
                      <a:pt x="289" y="148"/>
                      <a:pt x="289" y="149"/>
                    </a:cubicBezTo>
                    <a:cubicBezTo>
                      <a:pt x="288" y="150"/>
                      <a:pt x="288" y="150"/>
                      <a:pt x="288" y="150"/>
                    </a:cubicBezTo>
                    <a:cubicBezTo>
                      <a:pt x="289" y="151"/>
                      <a:pt x="289" y="151"/>
                      <a:pt x="289" y="151"/>
                    </a:cubicBezTo>
                    <a:cubicBezTo>
                      <a:pt x="289" y="153"/>
                      <a:pt x="289" y="154"/>
                      <a:pt x="290" y="155"/>
                    </a:cubicBezTo>
                    <a:cubicBezTo>
                      <a:pt x="291" y="156"/>
                      <a:pt x="292" y="156"/>
                      <a:pt x="296" y="157"/>
                    </a:cubicBezTo>
                    <a:cubicBezTo>
                      <a:pt x="298" y="158"/>
                      <a:pt x="301" y="159"/>
                      <a:pt x="303" y="159"/>
                    </a:cubicBezTo>
                    <a:cubicBezTo>
                      <a:pt x="309" y="161"/>
                      <a:pt x="313" y="163"/>
                      <a:pt x="314" y="163"/>
                    </a:cubicBezTo>
                    <a:cubicBezTo>
                      <a:pt x="314" y="164"/>
                      <a:pt x="314" y="165"/>
                      <a:pt x="314" y="166"/>
                    </a:cubicBezTo>
                    <a:cubicBezTo>
                      <a:pt x="314" y="168"/>
                      <a:pt x="314" y="169"/>
                      <a:pt x="313" y="169"/>
                    </a:cubicBezTo>
                    <a:cubicBezTo>
                      <a:pt x="312" y="170"/>
                      <a:pt x="308" y="171"/>
                      <a:pt x="302" y="172"/>
                    </a:cubicBezTo>
                    <a:cubicBezTo>
                      <a:pt x="300" y="172"/>
                      <a:pt x="298" y="172"/>
                      <a:pt x="296" y="173"/>
                    </a:cubicBezTo>
                    <a:cubicBezTo>
                      <a:pt x="290" y="174"/>
                      <a:pt x="290" y="174"/>
                      <a:pt x="289" y="174"/>
                    </a:cubicBezTo>
                    <a:cubicBezTo>
                      <a:pt x="288" y="175"/>
                      <a:pt x="288" y="176"/>
                      <a:pt x="287" y="179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7" y="180"/>
                      <a:pt x="287" y="180"/>
                      <a:pt x="287" y="180"/>
                    </a:cubicBezTo>
                    <a:cubicBezTo>
                      <a:pt x="287" y="182"/>
                      <a:pt x="287" y="183"/>
                      <a:pt x="287" y="184"/>
                    </a:cubicBezTo>
                    <a:cubicBezTo>
                      <a:pt x="287" y="185"/>
                      <a:pt x="287" y="185"/>
                      <a:pt x="287" y="186"/>
                    </a:cubicBezTo>
                    <a:cubicBezTo>
                      <a:pt x="288" y="187"/>
                      <a:pt x="288" y="187"/>
                      <a:pt x="292" y="189"/>
                    </a:cubicBezTo>
                    <a:cubicBezTo>
                      <a:pt x="294" y="190"/>
                      <a:pt x="296" y="192"/>
                      <a:pt x="298" y="193"/>
                    </a:cubicBezTo>
                    <a:cubicBezTo>
                      <a:pt x="304" y="196"/>
                      <a:pt x="307" y="199"/>
                      <a:pt x="308" y="199"/>
                    </a:cubicBezTo>
                    <a:cubicBezTo>
                      <a:pt x="308" y="199"/>
                      <a:pt x="308" y="200"/>
                      <a:pt x="308" y="200"/>
                    </a:cubicBezTo>
                    <a:cubicBezTo>
                      <a:pt x="308" y="202"/>
                      <a:pt x="307" y="204"/>
                      <a:pt x="306" y="205"/>
                    </a:cubicBezTo>
                    <a:cubicBezTo>
                      <a:pt x="305" y="205"/>
                      <a:pt x="301" y="205"/>
                      <a:pt x="295" y="205"/>
                    </a:cubicBezTo>
                    <a:cubicBezTo>
                      <a:pt x="293" y="205"/>
                      <a:pt x="290" y="204"/>
                      <a:pt x="289" y="204"/>
                    </a:cubicBezTo>
                    <a:cubicBezTo>
                      <a:pt x="283" y="204"/>
                      <a:pt x="282" y="204"/>
                      <a:pt x="281" y="204"/>
                    </a:cubicBezTo>
                    <a:cubicBezTo>
                      <a:pt x="281" y="205"/>
                      <a:pt x="280" y="206"/>
                      <a:pt x="279" y="209"/>
                    </a:cubicBezTo>
                    <a:cubicBezTo>
                      <a:pt x="278" y="209"/>
                      <a:pt x="278" y="209"/>
                      <a:pt x="278" y="209"/>
                    </a:cubicBezTo>
                    <a:cubicBezTo>
                      <a:pt x="278" y="210"/>
                      <a:pt x="278" y="210"/>
                      <a:pt x="278" y="210"/>
                    </a:cubicBezTo>
                    <a:cubicBezTo>
                      <a:pt x="277" y="212"/>
                      <a:pt x="277" y="213"/>
                      <a:pt x="277" y="214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6"/>
                      <a:pt x="278" y="217"/>
                      <a:pt x="281" y="220"/>
                    </a:cubicBezTo>
                    <a:cubicBezTo>
                      <a:pt x="283" y="221"/>
                      <a:pt x="285" y="223"/>
                      <a:pt x="286" y="225"/>
                    </a:cubicBezTo>
                    <a:cubicBezTo>
                      <a:pt x="291" y="229"/>
                      <a:pt x="293" y="232"/>
                      <a:pt x="294" y="233"/>
                    </a:cubicBezTo>
                    <a:cubicBezTo>
                      <a:pt x="294" y="234"/>
                      <a:pt x="292" y="238"/>
                      <a:pt x="291" y="238"/>
                    </a:cubicBezTo>
                    <a:cubicBezTo>
                      <a:pt x="290" y="238"/>
                      <a:pt x="286" y="237"/>
                      <a:pt x="280" y="235"/>
                    </a:cubicBezTo>
                    <a:cubicBezTo>
                      <a:pt x="278" y="235"/>
                      <a:pt x="276" y="234"/>
                      <a:pt x="274" y="233"/>
                    </a:cubicBezTo>
                    <a:cubicBezTo>
                      <a:pt x="269" y="232"/>
                      <a:pt x="268" y="231"/>
                      <a:pt x="267" y="232"/>
                    </a:cubicBezTo>
                    <a:cubicBezTo>
                      <a:pt x="266" y="232"/>
                      <a:pt x="265" y="233"/>
                      <a:pt x="263" y="236"/>
                    </a:cubicBezTo>
                    <a:cubicBezTo>
                      <a:pt x="263" y="236"/>
                      <a:pt x="263" y="236"/>
                      <a:pt x="263" y="236"/>
                    </a:cubicBezTo>
                    <a:cubicBezTo>
                      <a:pt x="263" y="236"/>
                      <a:pt x="263" y="236"/>
                      <a:pt x="263" y="236"/>
                    </a:cubicBezTo>
                    <a:cubicBezTo>
                      <a:pt x="260" y="239"/>
                      <a:pt x="260" y="241"/>
                      <a:pt x="260" y="241"/>
                    </a:cubicBezTo>
                    <a:cubicBezTo>
                      <a:pt x="260" y="241"/>
                      <a:pt x="260" y="241"/>
                      <a:pt x="260" y="241"/>
                    </a:cubicBezTo>
                    <a:cubicBezTo>
                      <a:pt x="260" y="242"/>
                      <a:pt x="261" y="243"/>
                      <a:pt x="263" y="247"/>
                    </a:cubicBezTo>
                    <a:cubicBezTo>
                      <a:pt x="265" y="249"/>
                      <a:pt x="266" y="251"/>
                      <a:pt x="267" y="253"/>
                    </a:cubicBezTo>
                    <a:cubicBezTo>
                      <a:pt x="270" y="258"/>
                      <a:pt x="272" y="262"/>
                      <a:pt x="273" y="263"/>
                    </a:cubicBezTo>
                    <a:cubicBezTo>
                      <a:pt x="272" y="264"/>
                      <a:pt x="270" y="267"/>
                      <a:pt x="269" y="267"/>
                    </a:cubicBezTo>
                    <a:cubicBezTo>
                      <a:pt x="268" y="267"/>
                      <a:pt x="264" y="265"/>
                      <a:pt x="259" y="262"/>
                    </a:cubicBezTo>
                    <a:cubicBezTo>
                      <a:pt x="257" y="260"/>
                      <a:pt x="255" y="259"/>
                      <a:pt x="253" y="258"/>
                    </a:cubicBezTo>
                    <a:cubicBezTo>
                      <a:pt x="249" y="255"/>
                      <a:pt x="248" y="255"/>
                      <a:pt x="247" y="255"/>
                    </a:cubicBezTo>
                    <a:cubicBezTo>
                      <a:pt x="246" y="255"/>
                      <a:pt x="245" y="256"/>
                      <a:pt x="242" y="258"/>
                    </a:cubicBezTo>
                    <a:cubicBezTo>
                      <a:pt x="241" y="258"/>
                      <a:pt x="241" y="258"/>
                      <a:pt x="241" y="258"/>
                    </a:cubicBezTo>
                    <a:cubicBezTo>
                      <a:pt x="241" y="259"/>
                      <a:pt x="241" y="259"/>
                      <a:pt x="241" y="259"/>
                    </a:cubicBezTo>
                    <a:cubicBezTo>
                      <a:pt x="239" y="261"/>
                      <a:pt x="238" y="262"/>
                      <a:pt x="238" y="263"/>
                    </a:cubicBezTo>
                    <a:cubicBezTo>
                      <a:pt x="238" y="263"/>
                      <a:pt x="238" y="263"/>
                      <a:pt x="238" y="263"/>
                    </a:cubicBezTo>
                    <a:cubicBezTo>
                      <a:pt x="238" y="263"/>
                      <a:pt x="238" y="263"/>
                      <a:pt x="238" y="263"/>
                    </a:cubicBezTo>
                    <a:cubicBezTo>
                      <a:pt x="238" y="264"/>
                      <a:pt x="238" y="265"/>
                      <a:pt x="240" y="269"/>
                    </a:cubicBezTo>
                    <a:cubicBezTo>
                      <a:pt x="241" y="271"/>
                      <a:pt x="241" y="273"/>
                      <a:pt x="242" y="275"/>
                    </a:cubicBezTo>
                    <a:cubicBezTo>
                      <a:pt x="244" y="281"/>
                      <a:pt x="245" y="285"/>
                      <a:pt x="245" y="287"/>
                    </a:cubicBezTo>
                    <a:cubicBezTo>
                      <a:pt x="245" y="288"/>
                      <a:pt x="242" y="290"/>
                      <a:pt x="240" y="290"/>
                    </a:cubicBezTo>
                    <a:cubicBezTo>
                      <a:pt x="239" y="289"/>
                      <a:pt x="236" y="287"/>
                      <a:pt x="232" y="282"/>
                    </a:cubicBezTo>
                    <a:cubicBezTo>
                      <a:pt x="230" y="281"/>
                      <a:pt x="229" y="279"/>
                      <a:pt x="227" y="278"/>
                    </a:cubicBezTo>
                    <a:cubicBezTo>
                      <a:pt x="223" y="274"/>
                      <a:pt x="223" y="273"/>
                      <a:pt x="222" y="273"/>
                    </a:cubicBezTo>
                    <a:cubicBezTo>
                      <a:pt x="221" y="273"/>
                      <a:pt x="220" y="273"/>
                      <a:pt x="217" y="275"/>
                    </a:cubicBezTo>
                    <a:cubicBezTo>
                      <a:pt x="215" y="275"/>
                      <a:pt x="215" y="275"/>
                      <a:pt x="215" y="275"/>
                    </a:cubicBezTo>
                    <a:cubicBezTo>
                      <a:pt x="215" y="276"/>
                      <a:pt x="215" y="276"/>
                      <a:pt x="215" y="276"/>
                    </a:cubicBezTo>
                    <a:cubicBezTo>
                      <a:pt x="213" y="277"/>
                      <a:pt x="212" y="278"/>
                      <a:pt x="211" y="279"/>
                    </a:cubicBezTo>
                    <a:cubicBezTo>
                      <a:pt x="211" y="279"/>
                      <a:pt x="211" y="279"/>
                      <a:pt x="211" y="280"/>
                    </a:cubicBezTo>
                    <a:cubicBezTo>
                      <a:pt x="211" y="281"/>
                      <a:pt x="211" y="283"/>
                      <a:pt x="212" y="285"/>
                    </a:cubicBezTo>
                    <a:cubicBezTo>
                      <a:pt x="212" y="287"/>
                      <a:pt x="212" y="289"/>
                      <a:pt x="212" y="292"/>
                    </a:cubicBezTo>
                    <a:cubicBezTo>
                      <a:pt x="213" y="296"/>
                      <a:pt x="213" y="299"/>
                      <a:pt x="213" y="302"/>
                    </a:cubicBezTo>
                    <a:cubicBezTo>
                      <a:pt x="213" y="303"/>
                      <a:pt x="213" y="303"/>
                      <a:pt x="213" y="303"/>
                    </a:cubicBezTo>
                    <a:cubicBezTo>
                      <a:pt x="212" y="304"/>
                      <a:pt x="209" y="306"/>
                      <a:pt x="208" y="305"/>
                    </a:cubicBezTo>
                    <a:cubicBezTo>
                      <a:pt x="207" y="305"/>
                      <a:pt x="204" y="302"/>
                      <a:pt x="201" y="296"/>
                    </a:cubicBezTo>
                    <a:cubicBezTo>
                      <a:pt x="200" y="294"/>
                      <a:pt x="199" y="292"/>
                      <a:pt x="198" y="291"/>
                    </a:cubicBezTo>
                    <a:cubicBezTo>
                      <a:pt x="195" y="286"/>
                      <a:pt x="194" y="285"/>
                      <a:pt x="193" y="285"/>
                    </a:cubicBezTo>
                    <a:cubicBezTo>
                      <a:pt x="193" y="285"/>
                      <a:pt x="191" y="285"/>
                      <a:pt x="188" y="286"/>
                    </a:cubicBezTo>
                    <a:cubicBezTo>
                      <a:pt x="186" y="285"/>
                      <a:pt x="186" y="285"/>
                      <a:pt x="186" y="285"/>
                    </a:cubicBezTo>
                    <a:cubicBezTo>
                      <a:pt x="186" y="286"/>
                      <a:pt x="186" y="286"/>
                      <a:pt x="186" y="286"/>
                    </a:cubicBezTo>
                    <a:cubicBezTo>
                      <a:pt x="184" y="286"/>
                      <a:pt x="182" y="287"/>
                      <a:pt x="182" y="288"/>
                    </a:cubicBezTo>
                    <a:cubicBezTo>
                      <a:pt x="181" y="289"/>
                      <a:pt x="181" y="289"/>
                      <a:pt x="181" y="294"/>
                    </a:cubicBezTo>
                    <a:cubicBezTo>
                      <a:pt x="180" y="296"/>
                      <a:pt x="180" y="299"/>
                      <a:pt x="180" y="301"/>
                    </a:cubicBezTo>
                    <a:cubicBezTo>
                      <a:pt x="179" y="307"/>
                      <a:pt x="178" y="311"/>
                      <a:pt x="178" y="312"/>
                    </a:cubicBezTo>
                    <a:cubicBezTo>
                      <a:pt x="177" y="313"/>
                      <a:pt x="173" y="314"/>
                      <a:pt x="172" y="313"/>
                    </a:cubicBezTo>
                    <a:cubicBezTo>
                      <a:pt x="171" y="312"/>
                      <a:pt x="170" y="309"/>
                      <a:pt x="168" y="302"/>
                    </a:cubicBezTo>
                    <a:cubicBezTo>
                      <a:pt x="167" y="300"/>
                      <a:pt x="166" y="298"/>
                      <a:pt x="166" y="297"/>
                    </a:cubicBezTo>
                    <a:cubicBezTo>
                      <a:pt x="164" y="291"/>
                      <a:pt x="164" y="291"/>
                      <a:pt x="163" y="290"/>
                    </a:cubicBezTo>
                    <a:cubicBezTo>
                      <a:pt x="162" y="290"/>
                      <a:pt x="161" y="289"/>
                      <a:pt x="158" y="289"/>
                    </a:cubicBezTo>
                    <a:cubicBezTo>
                      <a:pt x="157" y="289"/>
                      <a:pt x="157" y="289"/>
                      <a:pt x="157" y="289"/>
                    </a:cubicBezTo>
                    <a:cubicBezTo>
                      <a:pt x="156" y="289"/>
                      <a:pt x="156" y="289"/>
                      <a:pt x="156" y="289"/>
                    </a:cubicBezTo>
                    <a:cubicBezTo>
                      <a:pt x="153" y="289"/>
                      <a:pt x="152" y="290"/>
                      <a:pt x="151" y="290"/>
                    </a:cubicBezTo>
                    <a:cubicBezTo>
                      <a:pt x="150" y="291"/>
                      <a:pt x="150" y="292"/>
                      <a:pt x="148" y="296"/>
                    </a:cubicBezTo>
                    <a:cubicBezTo>
                      <a:pt x="148" y="298"/>
                      <a:pt x="147" y="300"/>
                      <a:pt x="146" y="302"/>
                    </a:cubicBezTo>
                    <a:cubicBezTo>
                      <a:pt x="144" y="308"/>
                      <a:pt x="142" y="312"/>
                      <a:pt x="141" y="313"/>
                    </a:cubicBezTo>
                    <a:cubicBezTo>
                      <a:pt x="140" y="313"/>
                      <a:pt x="136" y="313"/>
                      <a:pt x="136" y="312"/>
                    </a:cubicBezTo>
                    <a:cubicBezTo>
                      <a:pt x="135" y="311"/>
                      <a:pt x="134" y="307"/>
                      <a:pt x="134" y="301"/>
                    </a:cubicBezTo>
                    <a:cubicBezTo>
                      <a:pt x="133" y="299"/>
                      <a:pt x="133" y="297"/>
                      <a:pt x="133" y="295"/>
                    </a:cubicBezTo>
                    <a:cubicBezTo>
                      <a:pt x="133" y="289"/>
                      <a:pt x="132" y="289"/>
                      <a:pt x="132" y="288"/>
                    </a:cubicBezTo>
                    <a:cubicBezTo>
                      <a:pt x="131" y="287"/>
                      <a:pt x="130" y="286"/>
                      <a:pt x="127" y="286"/>
                    </a:cubicBezTo>
                    <a:cubicBezTo>
                      <a:pt x="126" y="285"/>
                      <a:pt x="126" y="285"/>
                      <a:pt x="126" y="285"/>
                    </a:cubicBezTo>
                    <a:cubicBezTo>
                      <a:pt x="126" y="286"/>
                      <a:pt x="126" y="286"/>
                      <a:pt x="126" y="286"/>
                    </a:cubicBezTo>
                    <a:cubicBezTo>
                      <a:pt x="122" y="284"/>
                      <a:pt x="121" y="285"/>
                      <a:pt x="120" y="285"/>
                    </a:cubicBezTo>
                    <a:cubicBezTo>
                      <a:pt x="120" y="286"/>
                      <a:pt x="119" y="286"/>
                      <a:pt x="117" y="290"/>
                    </a:cubicBezTo>
                    <a:cubicBezTo>
                      <a:pt x="115" y="292"/>
                      <a:pt x="114" y="294"/>
                      <a:pt x="113" y="296"/>
                    </a:cubicBezTo>
                    <a:cubicBezTo>
                      <a:pt x="109" y="301"/>
                      <a:pt x="107" y="304"/>
                      <a:pt x="106" y="305"/>
                    </a:cubicBezTo>
                    <a:cubicBezTo>
                      <a:pt x="104" y="305"/>
                      <a:pt x="101" y="304"/>
                      <a:pt x="100" y="303"/>
                    </a:cubicBezTo>
                    <a:cubicBezTo>
                      <a:pt x="100" y="303"/>
                      <a:pt x="100" y="303"/>
                      <a:pt x="100" y="302"/>
                    </a:cubicBezTo>
                    <a:cubicBezTo>
                      <a:pt x="100" y="302"/>
                      <a:pt x="100" y="302"/>
                      <a:pt x="100" y="302"/>
                    </a:cubicBezTo>
                    <a:cubicBezTo>
                      <a:pt x="100" y="300"/>
                      <a:pt x="101" y="296"/>
                      <a:pt x="101" y="292"/>
                    </a:cubicBezTo>
                    <a:cubicBezTo>
                      <a:pt x="101" y="290"/>
                      <a:pt x="102" y="288"/>
                      <a:pt x="102" y="286"/>
                    </a:cubicBezTo>
                    <a:cubicBezTo>
                      <a:pt x="102" y="283"/>
                      <a:pt x="103" y="281"/>
                      <a:pt x="103" y="280"/>
                    </a:cubicBezTo>
                    <a:cubicBezTo>
                      <a:pt x="103" y="279"/>
                      <a:pt x="103" y="279"/>
                      <a:pt x="102" y="279"/>
                    </a:cubicBezTo>
                    <a:cubicBezTo>
                      <a:pt x="102" y="278"/>
                      <a:pt x="101" y="277"/>
                      <a:pt x="98" y="276"/>
                    </a:cubicBezTo>
                    <a:cubicBezTo>
                      <a:pt x="97" y="274"/>
                      <a:pt x="97" y="274"/>
                      <a:pt x="97" y="274"/>
                    </a:cubicBezTo>
                    <a:cubicBezTo>
                      <a:pt x="96" y="275"/>
                      <a:pt x="96" y="275"/>
                      <a:pt x="96" y="275"/>
                    </a:cubicBezTo>
                    <a:cubicBezTo>
                      <a:pt x="94" y="273"/>
                      <a:pt x="93" y="273"/>
                      <a:pt x="92" y="273"/>
                    </a:cubicBezTo>
                    <a:cubicBezTo>
                      <a:pt x="91" y="274"/>
                      <a:pt x="90" y="274"/>
                      <a:pt x="87" y="277"/>
                    </a:cubicBezTo>
                    <a:cubicBezTo>
                      <a:pt x="85" y="279"/>
                      <a:pt x="84" y="280"/>
                      <a:pt x="82" y="282"/>
                    </a:cubicBezTo>
                    <a:cubicBezTo>
                      <a:pt x="77" y="286"/>
                      <a:pt x="74" y="289"/>
                      <a:pt x="73" y="289"/>
                    </a:cubicBezTo>
                    <a:cubicBezTo>
                      <a:pt x="72" y="289"/>
                      <a:pt x="69" y="287"/>
                      <a:pt x="68" y="286"/>
                    </a:cubicBezTo>
                    <a:cubicBezTo>
                      <a:pt x="68" y="285"/>
                      <a:pt x="69" y="281"/>
                      <a:pt x="72" y="275"/>
                    </a:cubicBezTo>
                    <a:cubicBezTo>
                      <a:pt x="72" y="273"/>
                      <a:pt x="73" y="271"/>
                      <a:pt x="74" y="270"/>
                    </a:cubicBezTo>
                    <a:cubicBezTo>
                      <a:pt x="75" y="265"/>
                      <a:pt x="76" y="264"/>
                      <a:pt x="76" y="263"/>
                    </a:cubicBezTo>
                    <a:cubicBezTo>
                      <a:pt x="76" y="263"/>
                      <a:pt x="76" y="263"/>
                      <a:pt x="76" y="263"/>
                    </a:cubicBezTo>
                    <a:cubicBezTo>
                      <a:pt x="76" y="263"/>
                      <a:pt x="76" y="263"/>
                      <a:pt x="76" y="263"/>
                    </a:cubicBezTo>
                    <a:cubicBezTo>
                      <a:pt x="76" y="262"/>
                      <a:pt x="75" y="261"/>
                      <a:pt x="72" y="259"/>
                    </a:cubicBezTo>
                    <a:cubicBezTo>
                      <a:pt x="72" y="258"/>
                      <a:pt x="72" y="258"/>
                      <a:pt x="72" y="258"/>
                    </a:cubicBezTo>
                    <a:cubicBezTo>
                      <a:pt x="71" y="258"/>
                      <a:pt x="71" y="258"/>
                      <a:pt x="71" y="258"/>
                    </a:cubicBezTo>
                    <a:cubicBezTo>
                      <a:pt x="69" y="255"/>
                      <a:pt x="68" y="255"/>
                      <a:pt x="67" y="255"/>
                    </a:cubicBezTo>
                    <a:cubicBezTo>
                      <a:pt x="66" y="255"/>
                      <a:pt x="65" y="256"/>
                      <a:pt x="61" y="258"/>
                    </a:cubicBezTo>
                    <a:cubicBezTo>
                      <a:pt x="59" y="259"/>
                      <a:pt x="57" y="260"/>
                      <a:pt x="55" y="261"/>
                    </a:cubicBezTo>
                    <a:cubicBezTo>
                      <a:pt x="50" y="264"/>
                      <a:pt x="46" y="266"/>
                      <a:pt x="45" y="266"/>
                    </a:cubicBezTo>
                    <a:cubicBezTo>
                      <a:pt x="43" y="266"/>
                      <a:pt x="41" y="263"/>
                      <a:pt x="41" y="262"/>
                    </a:cubicBezTo>
                    <a:cubicBezTo>
                      <a:pt x="41" y="261"/>
                      <a:pt x="43" y="258"/>
                      <a:pt x="47" y="252"/>
                    </a:cubicBezTo>
                    <a:cubicBezTo>
                      <a:pt x="48" y="251"/>
                      <a:pt x="49" y="249"/>
                      <a:pt x="50" y="247"/>
                    </a:cubicBezTo>
                    <a:cubicBezTo>
                      <a:pt x="53" y="243"/>
                      <a:pt x="54" y="242"/>
                      <a:pt x="54" y="241"/>
                    </a:cubicBezTo>
                    <a:cubicBezTo>
                      <a:pt x="54" y="240"/>
                      <a:pt x="53" y="239"/>
                      <a:pt x="51" y="236"/>
                    </a:cubicBezTo>
                    <a:cubicBezTo>
                      <a:pt x="51" y="235"/>
                      <a:pt x="51" y="235"/>
                      <a:pt x="51" y="235"/>
                    </a:cubicBezTo>
                    <a:cubicBezTo>
                      <a:pt x="50" y="235"/>
                      <a:pt x="50" y="235"/>
                      <a:pt x="50" y="235"/>
                    </a:cubicBezTo>
                    <a:cubicBezTo>
                      <a:pt x="48" y="232"/>
                      <a:pt x="47" y="232"/>
                      <a:pt x="46" y="232"/>
                    </a:cubicBezTo>
                    <a:cubicBezTo>
                      <a:pt x="46" y="232"/>
                      <a:pt x="45" y="232"/>
                      <a:pt x="40" y="233"/>
                    </a:cubicBezTo>
                    <a:cubicBezTo>
                      <a:pt x="38" y="234"/>
                      <a:pt x="36" y="234"/>
                      <a:pt x="34" y="235"/>
                    </a:cubicBezTo>
                    <a:cubicBezTo>
                      <a:pt x="28" y="237"/>
                      <a:pt x="24" y="238"/>
                      <a:pt x="22" y="238"/>
                    </a:cubicBezTo>
                    <a:cubicBezTo>
                      <a:pt x="21" y="237"/>
                      <a:pt x="20" y="234"/>
                      <a:pt x="19" y="233"/>
                    </a:cubicBezTo>
                    <a:cubicBezTo>
                      <a:pt x="20" y="232"/>
                      <a:pt x="23" y="229"/>
                      <a:pt x="28" y="224"/>
                    </a:cubicBezTo>
                    <a:cubicBezTo>
                      <a:pt x="29" y="223"/>
                      <a:pt x="31" y="221"/>
                      <a:pt x="32" y="220"/>
                    </a:cubicBezTo>
                    <a:cubicBezTo>
                      <a:pt x="36" y="216"/>
                      <a:pt x="37" y="216"/>
                      <a:pt x="37" y="215"/>
                    </a:cubicBezTo>
                    <a:cubicBezTo>
                      <a:pt x="37" y="215"/>
                      <a:pt x="37" y="215"/>
                      <a:pt x="37" y="214"/>
                    </a:cubicBezTo>
                    <a:cubicBezTo>
                      <a:pt x="37" y="213"/>
                      <a:pt x="37" y="212"/>
                      <a:pt x="36" y="210"/>
                    </a:cubicBezTo>
                    <a:cubicBezTo>
                      <a:pt x="36" y="208"/>
                      <a:pt x="36" y="208"/>
                      <a:pt x="36" y="208"/>
                    </a:cubicBezTo>
                    <a:cubicBezTo>
                      <a:pt x="35" y="208"/>
                      <a:pt x="35" y="208"/>
                      <a:pt x="35" y="208"/>
                    </a:cubicBezTo>
                    <a:cubicBezTo>
                      <a:pt x="34" y="205"/>
                      <a:pt x="33" y="205"/>
                      <a:pt x="32" y="204"/>
                    </a:cubicBezTo>
                    <a:cubicBezTo>
                      <a:pt x="31" y="204"/>
                      <a:pt x="31" y="204"/>
                      <a:pt x="26" y="204"/>
                    </a:cubicBezTo>
                    <a:cubicBezTo>
                      <a:pt x="24" y="204"/>
                      <a:pt x="21" y="205"/>
                      <a:pt x="19" y="205"/>
                    </a:cubicBezTo>
                    <a:cubicBezTo>
                      <a:pt x="13" y="205"/>
                      <a:pt x="9" y="205"/>
                      <a:pt x="7" y="204"/>
                    </a:cubicBezTo>
                    <a:cubicBezTo>
                      <a:pt x="7" y="204"/>
                      <a:pt x="6" y="201"/>
                      <a:pt x="6" y="199"/>
                    </a:cubicBezTo>
                    <a:cubicBezTo>
                      <a:pt x="6" y="199"/>
                      <a:pt x="6" y="199"/>
                      <a:pt x="6" y="199"/>
                    </a:cubicBezTo>
                    <a:cubicBezTo>
                      <a:pt x="6" y="198"/>
                      <a:pt x="10" y="196"/>
                      <a:pt x="15" y="193"/>
                    </a:cubicBezTo>
                    <a:cubicBezTo>
                      <a:pt x="17" y="192"/>
                      <a:pt x="19" y="191"/>
                      <a:pt x="21" y="190"/>
                    </a:cubicBezTo>
                    <a:cubicBezTo>
                      <a:pt x="26" y="187"/>
                      <a:pt x="26" y="187"/>
                      <a:pt x="27" y="186"/>
                    </a:cubicBezTo>
                    <a:cubicBezTo>
                      <a:pt x="27" y="185"/>
                      <a:pt x="27" y="185"/>
                      <a:pt x="27" y="184"/>
                    </a:cubicBezTo>
                    <a:cubicBezTo>
                      <a:pt x="27" y="183"/>
                      <a:pt x="27" y="181"/>
                      <a:pt x="27" y="181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6" y="176"/>
                      <a:pt x="25" y="175"/>
                      <a:pt x="25" y="174"/>
                    </a:cubicBezTo>
                    <a:cubicBezTo>
                      <a:pt x="24" y="174"/>
                      <a:pt x="23" y="174"/>
                      <a:pt x="18" y="173"/>
                    </a:cubicBezTo>
                    <a:cubicBezTo>
                      <a:pt x="16" y="172"/>
                      <a:pt x="14" y="172"/>
                      <a:pt x="12" y="172"/>
                    </a:cubicBezTo>
                    <a:cubicBezTo>
                      <a:pt x="6" y="170"/>
                      <a:pt x="2" y="169"/>
                      <a:pt x="1" y="169"/>
                    </a:cubicBezTo>
                    <a:cubicBezTo>
                      <a:pt x="0" y="168"/>
                      <a:pt x="0" y="167"/>
                      <a:pt x="0" y="165"/>
                    </a:cubicBezTo>
                    <a:close/>
                    <a:moveTo>
                      <a:pt x="252" y="156"/>
                    </a:moveTo>
                    <a:cubicBezTo>
                      <a:pt x="252" y="104"/>
                      <a:pt x="209" y="62"/>
                      <a:pt x="157" y="62"/>
                    </a:cubicBezTo>
                    <a:cubicBezTo>
                      <a:pt x="105" y="62"/>
                      <a:pt x="62" y="104"/>
                      <a:pt x="62" y="156"/>
                    </a:cubicBezTo>
                    <a:cubicBezTo>
                      <a:pt x="62" y="209"/>
                      <a:pt x="105" y="251"/>
                      <a:pt x="157" y="251"/>
                    </a:cubicBezTo>
                    <a:cubicBezTo>
                      <a:pt x="209" y="251"/>
                      <a:pt x="252" y="209"/>
                      <a:pt x="252" y="1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8815" y="6061"/>
                <a:ext cx="2093" cy="2093"/>
              </a:xfrm>
              <a:custGeom>
                <a:avLst/>
                <a:gdLst>
                  <a:gd name="T0" fmla="*/ 30 w 360"/>
                  <a:gd name="T1" fmla="*/ 152 h 360"/>
                  <a:gd name="T2" fmla="*/ 18 w 360"/>
                  <a:gd name="T3" fmla="*/ 137 h 360"/>
                  <a:gd name="T4" fmla="*/ 37 w 360"/>
                  <a:gd name="T5" fmla="*/ 124 h 360"/>
                  <a:gd name="T6" fmla="*/ 38 w 360"/>
                  <a:gd name="T7" fmla="*/ 106 h 360"/>
                  <a:gd name="T8" fmla="*/ 54 w 360"/>
                  <a:gd name="T9" fmla="*/ 93 h 360"/>
                  <a:gd name="T10" fmla="*/ 59 w 360"/>
                  <a:gd name="T11" fmla="*/ 75 h 360"/>
                  <a:gd name="T12" fmla="*/ 78 w 360"/>
                  <a:gd name="T13" fmla="*/ 66 h 360"/>
                  <a:gd name="T14" fmla="*/ 84 w 360"/>
                  <a:gd name="T15" fmla="*/ 43 h 360"/>
                  <a:gd name="T16" fmla="*/ 112 w 360"/>
                  <a:gd name="T17" fmla="*/ 44 h 360"/>
                  <a:gd name="T18" fmla="*/ 118 w 360"/>
                  <a:gd name="T19" fmla="*/ 32 h 360"/>
                  <a:gd name="T20" fmla="*/ 135 w 360"/>
                  <a:gd name="T21" fmla="*/ 26 h 360"/>
                  <a:gd name="T22" fmla="*/ 154 w 360"/>
                  <a:gd name="T23" fmla="*/ 24 h 360"/>
                  <a:gd name="T24" fmla="*/ 172 w 360"/>
                  <a:gd name="T25" fmla="*/ 20 h 360"/>
                  <a:gd name="T26" fmla="*/ 191 w 360"/>
                  <a:gd name="T27" fmla="*/ 21 h 360"/>
                  <a:gd name="T28" fmla="*/ 210 w 360"/>
                  <a:gd name="T29" fmla="*/ 30 h 360"/>
                  <a:gd name="T30" fmla="*/ 232 w 360"/>
                  <a:gd name="T31" fmla="*/ 21 h 360"/>
                  <a:gd name="T32" fmla="*/ 244 w 360"/>
                  <a:gd name="T33" fmla="*/ 38 h 360"/>
                  <a:gd name="T34" fmla="*/ 261 w 360"/>
                  <a:gd name="T35" fmla="*/ 43 h 360"/>
                  <a:gd name="T36" fmla="*/ 274 w 360"/>
                  <a:gd name="T37" fmla="*/ 59 h 360"/>
                  <a:gd name="T38" fmla="*/ 284 w 360"/>
                  <a:gd name="T39" fmla="*/ 69 h 360"/>
                  <a:gd name="T40" fmla="*/ 303 w 360"/>
                  <a:gd name="T41" fmla="*/ 78 h 360"/>
                  <a:gd name="T42" fmla="*/ 303 w 360"/>
                  <a:gd name="T43" fmla="*/ 92 h 360"/>
                  <a:gd name="T44" fmla="*/ 329 w 360"/>
                  <a:gd name="T45" fmla="*/ 105 h 360"/>
                  <a:gd name="T46" fmla="*/ 320 w 360"/>
                  <a:gd name="T47" fmla="*/ 123 h 360"/>
                  <a:gd name="T48" fmla="*/ 353 w 360"/>
                  <a:gd name="T49" fmla="*/ 134 h 360"/>
                  <a:gd name="T50" fmla="*/ 328 w 360"/>
                  <a:gd name="T51" fmla="*/ 157 h 360"/>
                  <a:gd name="T52" fmla="*/ 360 w 360"/>
                  <a:gd name="T53" fmla="*/ 174 h 360"/>
                  <a:gd name="T54" fmla="*/ 331 w 360"/>
                  <a:gd name="T55" fmla="*/ 190 h 360"/>
                  <a:gd name="T56" fmla="*/ 357 w 360"/>
                  <a:gd name="T57" fmla="*/ 210 h 360"/>
                  <a:gd name="T58" fmla="*/ 325 w 360"/>
                  <a:gd name="T59" fmla="*/ 225 h 360"/>
                  <a:gd name="T60" fmla="*/ 335 w 360"/>
                  <a:gd name="T61" fmla="*/ 242 h 360"/>
                  <a:gd name="T62" fmla="*/ 314 w 360"/>
                  <a:gd name="T63" fmla="*/ 252 h 360"/>
                  <a:gd name="T64" fmla="*/ 312 w 360"/>
                  <a:gd name="T65" fmla="*/ 270 h 360"/>
                  <a:gd name="T66" fmla="*/ 294 w 360"/>
                  <a:gd name="T67" fmla="*/ 281 h 360"/>
                  <a:gd name="T68" fmla="*/ 287 w 360"/>
                  <a:gd name="T69" fmla="*/ 298 h 360"/>
                  <a:gd name="T70" fmla="*/ 267 w 360"/>
                  <a:gd name="T71" fmla="*/ 305 h 360"/>
                  <a:gd name="T72" fmla="*/ 256 w 360"/>
                  <a:gd name="T73" fmla="*/ 313 h 360"/>
                  <a:gd name="T74" fmla="*/ 242 w 360"/>
                  <a:gd name="T75" fmla="*/ 328 h 360"/>
                  <a:gd name="T76" fmla="*/ 223 w 360"/>
                  <a:gd name="T77" fmla="*/ 328 h 360"/>
                  <a:gd name="T78" fmla="*/ 209 w 360"/>
                  <a:gd name="T79" fmla="*/ 345 h 360"/>
                  <a:gd name="T80" fmla="*/ 188 w 360"/>
                  <a:gd name="T81" fmla="*/ 333 h 360"/>
                  <a:gd name="T82" fmla="*/ 169 w 360"/>
                  <a:gd name="T83" fmla="*/ 340 h 360"/>
                  <a:gd name="T84" fmla="*/ 149 w 360"/>
                  <a:gd name="T85" fmla="*/ 337 h 360"/>
                  <a:gd name="T86" fmla="*/ 132 w 360"/>
                  <a:gd name="T87" fmla="*/ 325 h 360"/>
                  <a:gd name="T88" fmla="*/ 109 w 360"/>
                  <a:gd name="T89" fmla="*/ 332 h 360"/>
                  <a:gd name="T90" fmla="*/ 98 w 360"/>
                  <a:gd name="T91" fmla="*/ 318 h 360"/>
                  <a:gd name="T92" fmla="*/ 88 w 360"/>
                  <a:gd name="T93" fmla="*/ 303 h 360"/>
                  <a:gd name="T94" fmla="*/ 68 w 360"/>
                  <a:gd name="T95" fmla="*/ 296 h 360"/>
                  <a:gd name="T96" fmla="*/ 67 w 360"/>
                  <a:gd name="T97" fmla="*/ 282 h 360"/>
                  <a:gd name="T98" fmla="*/ 40 w 360"/>
                  <a:gd name="T99" fmla="*/ 272 h 360"/>
                  <a:gd name="T100" fmla="*/ 43 w 360"/>
                  <a:gd name="T101" fmla="*/ 249 h 360"/>
                  <a:gd name="T102" fmla="*/ 28 w 360"/>
                  <a:gd name="T103" fmla="*/ 234 h 360"/>
                  <a:gd name="T104" fmla="*/ 31 w 360"/>
                  <a:gd name="T105" fmla="*/ 215 h 360"/>
                  <a:gd name="T106" fmla="*/ 13 w 360"/>
                  <a:gd name="T107" fmla="*/ 200 h 360"/>
                  <a:gd name="T108" fmla="*/ 28 w 360"/>
                  <a:gd name="T109" fmla="*/ 185 h 360"/>
                  <a:gd name="T110" fmla="*/ 287 w 360"/>
                  <a:gd name="T111" fmla="*/ 193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360">
                    <a:moveTo>
                      <a:pt x="0" y="166"/>
                    </a:moveTo>
                    <a:cubicBezTo>
                      <a:pt x="0" y="165"/>
                      <a:pt x="0" y="164"/>
                      <a:pt x="0" y="164"/>
                    </a:cubicBezTo>
                    <a:cubicBezTo>
                      <a:pt x="1" y="163"/>
                      <a:pt x="6" y="162"/>
                      <a:pt x="13" y="161"/>
                    </a:cubicBezTo>
                    <a:cubicBezTo>
                      <a:pt x="16" y="161"/>
                      <a:pt x="18" y="160"/>
                      <a:pt x="20" y="160"/>
                    </a:cubicBezTo>
                    <a:cubicBezTo>
                      <a:pt x="27" y="159"/>
                      <a:pt x="28" y="159"/>
                      <a:pt x="28" y="158"/>
                    </a:cubicBezTo>
                    <a:cubicBezTo>
                      <a:pt x="29" y="157"/>
                      <a:pt x="30" y="156"/>
                      <a:pt x="30" y="152"/>
                    </a:cubicBezTo>
                    <a:cubicBezTo>
                      <a:pt x="30" y="152"/>
                      <a:pt x="30" y="152"/>
                      <a:pt x="30" y="152"/>
                    </a:cubicBezTo>
                    <a:cubicBezTo>
                      <a:pt x="30" y="152"/>
                      <a:pt x="30" y="152"/>
                      <a:pt x="30" y="152"/>
                    </a:cubicBezTo>
                    <a:cubicBezTo>
                      <a:pt x="31" y="151"/>
                      <a:pt x="31" y="150"/>
                      <a:pt x="31" y="148"/>
                    </a:cubicBezTo>
                    <a:cubicBezTo>
                      <a:pt x="31" y="147"/>
                      <a:pt x="31" y="146"/>
                      <a:pt x="31" y="145"/>
                    </a:cubicBezTo>
                    <a:cubicBezTo>
                      <a:pt x="30" y="144"/>
                      <a:pt x="29" y="143"/>
                      <a:pt x="24" y="141"/>
                    </a:cubicBezTo>
                    <a:cubicBezTo>
                      <a:pt x="22" y="139"/>
                      <a:pt x="20" y="138"/>
                      <a:pt x="18" y="137"/>
                    </a:cubicBezTo>
                    <a:cubicBezTo>
                      <a:pt x="12" y="133"/>
                      <a:pt x="8" y="130"/>
                      <a:pt x="7" y="129"/>
                    </a:cubicBezTo>
                    <a:cubicBezTo>
                      <a:pt x="7" y="129"/>
                      <a:pt x="7" y="129"/>
                      <a:pt x="7" y="128"/>
                    </a:cubicBezTo>
                    <a:cubicBezTo>
                      <a:pt x="7" y="126"/>
                      <a:pt x="8" y="123"/>
                      <a:pt x="9" y="123"/>
                    </a:cubicBezTo>
                    <a:cubicBezTo>
                      <a:pt x="10" y="123"/>
                      <a:pt x="15" y="122"/>
                      <a:pt x="22" y="123"/>
                    </a:cubicBezTo>
                    <a:cubicBezTo>
                      <a:pt x="25" y="123"/>
                      <a:pt x="27" y="124"/>
                      <a:pt x="29" y="124"/>
                    </a:cubicBezTo>
                    <a:cubicBezTo>
                      <a:pt x="36" y="124"/>
                      <a:pt x="36" y="124"/>
                      <a:pt x="37" y="124"/>
                    </a:cubicBezTo>
                    <a:cubicBezTo>
                      <a:pt x="38" y="123"/>
                      <a:pt x="39" y="122"/>
                      <a:pt x="41" y="119"/>
                    </a:cubicBezTo>
                    <a:cubicBezTo>
                      <a:pt x="41" y="119"/>
                      <a:pt x="41" y="119"/>
                      <a:pt x="41" y="119"/>
                    </a:cubicBezTo>
                    <a:cubicBezTo>
                      <a:pt x="41" y="118"/>
                      <a:pt x="41" y="118"/>
                      <a:pt x="41" y="118"/>
                    </a:cubicBezTo>
                    <a:cubicBezTo>
                      <a:pt x="42" y="116"/>
                      <a:pt x="43" y="114"/>
                      <a:pt x="43" y="113"/>
                    </a:cubicBezTo>
                    <a:cubicBezTo>
                      <a:pt x="43" y="113"/>
                      <a:pt x="43" y="112"/>
                      <a:pt x="43" y="111"/>
                    </a:cubicBezTo>
                    <a:cubicBezTo>
                      <a:pt x="42" y="111"/>
                      <a:pt x="42" y="110"/>
                      <a:pt x="38" y="106"/>
                    </a:cubicBezTo>
                    <a:cubicBezTo>
                      <a:pt x="36" y="104"/>
                      <a:pt x="34" y="103"/>
                      <a:pt x="32" y="101"/>
                    </a:cubicBezTo>
                    <a:cubicBezTo>
                      <a:pt x="27" y="95"/>
                      <a:pt x="24" y="92"/>
                      <a:pt x="23" y="91"/>
                    </a:cubicBezTo>
                    <a:cubicBezTo>
                      <a:pt x="24" y="89"/>
                      <a:pt x="26" y="86"/>
                      <a:pt x="27" y="85"/>
                    </a:cubicBezTo>
                    <a:cubicBezTo>
                      <a:pt x="28" y="85"/>
                      <a:pt x="32" y="86"/>
                      <a:pt x="40" y="88"/>
                    </a:cubicBezTo>
                    <a:cubicBezTo>
                      <a:pt x="42" y="89"/>
                      <a:pt x="44" y="90"/>
                      <a:pt x="46" y="91"/>
                    </a:cubicBezTo>
                    <a:cubicBezTo>
                      <a:pt x="52" y="93"/>
                      <a:pt x="53" y="93"/>
                      <a:pt x="54" y="93"/>
                    </a:cubicBezTo>
                    <a:cubicBezTo>
                      <a:pt x="55" y="92"/>
                      <a:pt x="56" y="92"/>
                      <a:pt x="58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2" y="84"/>
                      <a:pt x="62" y="83"/>
                      <a:pt x="62" y="83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62" y="81"/>
                      <a:pt x="62" y="80"/>
                      <a:pt x="59" y="75"/>
                    </a:cubicBezTo>
                    <a:cubicBezTo>
                      <a:pt x="57" y="73"/>
                      <a:pt x="56" y="71"/>
                      <a:pt x="54" y="69"/>
                    </a:cubicBezTo>
                    <a:cubicBezTo>
                      <a:pt x="51" y="63"/>
                      <a:pt x="49" y="58"/>
                      <a:pt x="48" y="57"/>
                    </a:cubicBezTo>
                    <a:cubicBezTo>
                      <a:pt x="49" y="56"/>
                      <a:pt x="52" y="53"/>
                      <a:pt x="53" y="52"/>
                    </a:cubicBezTo>
                    <a:cubicBezTo>
                      <a:pt x="54" y="53"/>
                      <a:pt x="58" y="55"/>
                      <a:pt x="64" y="59"/>
                    </a:cubicBezTo>
                    <a:cubicBezTo>
                      <a:pt x="67" y="60"/>
                      <a:pt x="69" y="61"/>
                      <a:pt x="70" y="62"/>
                    </a:cubicBezTo>
                    <a:cubicBezTo>
                      <a:pt x="76" y="66"/>
                      <a:pt x="77" y="66"/>
                      <a:pt x="78" y="66"/>
                    </a:cubicBezTo>
                    <a:cubicBezTo>
                      <a:pt x="79" y="66"/>
                      <a:pt x="80" y="65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7" y="60"/>
                      <a:pt x="88" y="59"/>
                      <a:pt x="88" y="57"/>
                    </a:cubicBezTo>
                    <a:cubicBezTo>
                      <a:pt x="88" y="56"/>
                      <a:pt x="88" y="56"/>
                      <a:pt x="86" y="50"/>
                    </a:cubicBezTo>
                    <a:cubicBezTo>
                      <a:pt x="85" y="48"/>
                      <a:pt x="84" y="46"/>
                      <a:pt x="84" y="43"/>
                    </a:cubicBezTo>
                    <a:cubicBezTo>
                      <a:pt x="81" y="36"/>
                      <a:pt x="80" y="31"/>
                      <a:pt x="80" y="30"/>
                    </a:cubicBezTo>
                    <a:cubicBezTo>
                      <a:pt x="81" y="29"/>
                      <a:pt x="84" y="27"/>
                      <a:pt x="86" y="27"/>
                    </a:cubicBezTo>
                    <a:cubicBezTo>
                      <a:pt x="87" y="27"/>
                      <a:pt x="90" y="30"/>
                      <a:pt x="96" y="35"/>
                    </a:cubicBezTo>
                    <a:cubicBezTo>
                      <a:pt x="97" y="37"/>
                      <a:pt x="99" y="39"/>
                      <a:pt x="100" y="40"/>
                    </a:cubicBezTo>
                    <a:cubicBezTo>
                      <a:pt x="105" y="45"/>
                      <a:pt x="106" y="45"/>
                      <a:pt x="107" y="46"/>
                    </a:cubicBezTo>
                    <a:cubicBezTo>
                      <a:pt x="108" y="46"/>
                      <a:pt x="109" y="46"/>
                      <a:pt x="112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18" y="42"/>
                      <a:pt x="118" y="40"/>
                      <a:pt x="119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8"/>
                      <a:pt x="119" y="36"/>
                      <a:pt x="118" y="32"/>
                    </a:cubicBezTo>
                    <a:cubicBezTo>
                      <a:pt x="118" y="30"/>
                      <a:pt x="118" y="27"/>
                      <a:pt x="118" y="24"/>
                    </a:cubicBezTo>
                    <a:cubicBezTo>
                      <a:pt x="117" y="19"/>
                      <a:pt x="117" y="13"/>
                      <a:pt x="117" y="11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8" y="10"/>
                      <a:pt x="122" y="9"/>
                      <a:pt x="124" y="9"/>
                    </a:cubicBezTo>
                    <a:cubicBezTo>
                      <a:pt x="124" y="10"/>
                      <a:pt x="127" y="14"/>
                      <a:pt x="131" y="20"/>
                    </a:cubicBezTo>
                    <a:cubicBezTo>
                      <a:pt x="132" y="22"/>
                      <a:pt x="134" y="24"/>
                      <a:pt x="135" y="26"/>
                    </a:cubicBezTo>
                    <a:cubicBezTo>
                      <a:pt x="138" y="31"/>
                      <a:pt x="139" y="32"/>
                      <a:pt x="140" y="32"/>
                    </a:cubicBezTo>
                    <a:cubicBezTo>
                      <a:pt x="140" y="33"/>
                      <a:pt x="142" y="33"/>
                      <a:pt x="146" y="32"/>
                    </a:cubicBezTo>
                    <a:cubicBezTo>
                      <a:pt x="148" y="33"/>
                      <a:pt x="148" y="33"/>
                      <a:pt x="148" y="33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50" y="31"/>
                      <a:pt x="152" y="30"/>
                      <a:pt x="153" y="29"/>
                    </a:cubicBezTo>
                    <a:cubicBezTo>
                      <a:pt x="153" y="29"/>
                      <a:pt x="153" y="28"/>
                      <a:pt x="154" y="24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18"/>
                      <a:pt x="155" y="16"/>
                      <a:pt x="155" y="14"/>
                    </a:cubicBezTo>
                    <a:cubicBezTo>
                      <a:pt x="156" y="7"/>
                      <a:pt x="157" y="3"/>
                      <a:pt x="158" y="1"/>
                    </a:cubicBezTo>
                    <a:cubicBezTo>
                      <a:pt x="159" y="1"/>
                      <a:pt x="163" y="0"/>
                      <a:pt x="164" y="1"/>
                    </a:cubicBezTo>
                    <a:cubicBezTo>
                      <a:pt x="165" y="2"/>
                      <a:pt x="167" y="6"/>
                      <a:pt x="169" y="13"/>
                    </a:cubicBezTo>
                    <a:cubicBezTo>
                      <a:pt x="170" y="15"/>
                      <a:pt x="171" y="18"/>
                      <a:pt x="172" y="20"/>
                    </a:cubicBezTo>
                    <a:cubicBezTo>
                      <a:pt x="173" y="26"/>
                      <a:pt x="174" y="27"/>
                      <a:pt x="175" y="27"/>
                    </a:cubicBezTo>
                    <a:cubicBezTo>
                      <a:pt x="175" y="28"/>
                      <a:pt x="177" y="28"/>
                      <a:pt x="181" y="28"/>
                    </a:cubicBezTo>
                    <a:cubicBezTo>
                      <a:pt x="181" y="29"/>
                      <a:pt x="181" y="29"/>
                      <a:pt x="181" y="29"/>
                    </a:cubicBezTo>
                    <a:cubicBezTo>
                      <a:pt x="182" y="28"/>
                      <a:pt x="182" y="28"/>
                      <a:pt x="182" y="28"/>
                    </a:cubicBezTo>
                    <a:cubicBezTo>
                      <a:pt x="187" y="29"/>
                      <a:pt x="188" y="28"/>
                      <a:pt x="188" y="27"/>
                    </a:cubicBezTo>
                    <a:cubicBezTo>
                      <a:pt x="189" y="27"/>
                      <a:pt x="189" y="26"/>
                      <a:pt x="191" y="21"/>
                    </a:cubicBezTo>
                    <a:cubicBezTo>
                      <a:pt x="192" y="18"/>
                      <a:pt x="193" y="16"/>
                      <a:pt x="194" y="13"/>
                    </a:cubicBezTo>
                    <a:cubicBezTo>
                      <a:pt x="197" y="7"/>
                      <a:pt x="199" y="2"/>
                      <a:pt x="200" y="1"/>
                    </a:cubicBezTo>
                    <a:cubicBezTo>
                      <a:pt x="201" y="1"/>
                      <a:pt x="205" y="1"/>
                      <a:pt x="206" y="2"/>
                    </a:cubicBezTo>
                    <a:cubicBezTo>
                      <a:pt x="207" y="3"/>
                      <a:pt x="207" y="8"/>
                      <a:pt x="208" y="15"/>
                    </a:cubicBezTo>
                    <a:cubicBezTo>
                      <a:pt x="208" y="18"/>
                      <a:pt x="209" y="20"/>
                      <a:pt x="209" y="22"/>
                    </a:cubicBezTo>
                    <a:cubicBezTo>
                      <a:pt x="209" y="29"/>
                      <a:pt x="209" y="30"/>
                      <a:pt x="210" y="30"/>
                    </a:cubicBezTo>
                    <a:cubicBezTo>
                      <a:pt x="211" y="31"/>
                      <a:pt x="212" y="32"/>
                      <a:pt x="216" y="33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17" y="33"/>
                      <a:pt x="217" y="33"/>
                      <a:pt x="217" y="33"/>
                    </a:cubicBezTo>
                    <a:cubicBezTo>
                      <a:pt x="221" y="34"/>
                      <a:pt x="222" y="34"/>
                      <a:pt x="223" y="33"/>
                    </a:cubicBezTo>
                    <a:cubicBezTo>
                      <a:pt x="224" y="33"/>
                      <a:pt x="225" y="32"/>
                      <a:pt x="228" y="28"/>
                    </a:cubicBezTo>
                    <a:cubicBezTo>
                      <a:pt x="229" y="26"/>
                      <a:pt x="230" y="23"/>
                      <a:pt x="232" y="21"/>
                    </a:cubicBezTo>
                    <a:cubicBezTo>
                      <a:pt x="236" y="15"/>
                      <a:pt x="239" y="12"/>
                      <a:pt x="240" y="11"/>
                    </a:cubicBezTo>
                    <a:cubicBezTo>
                      <a:pt x="242" y="11"/>
                      <a:pt x="246" y="12"/>
                      <a:pt x="247" y="13"/>
                    </a:cubicBezTo>
                    <a:cubicBezTo>
                      <a:pt x="247" y="14"/>
                      <a:pt x="247" y="18"/>
                      <a:pt x="246" y="24"/>
                    </a:cubicBezTo>
                    <a:cubicBezTo>
                      <a:pt x="246" y="25"/>
                      <a:pt x="245" y="26"/>
                      <a:pt x="245" y="26"/>
                    </a:cubicBezTo>
                    <a:cubicBezTo>
                      <a:pt x="245" y="29"/>
                      <a:pt x="245" y="31"/>
                      <a:pt x="244" y="33"/>
                    </a:cubicBezTo>
                    <a:cubicBezTo>
                      <a:pt x="244" y="35"/>
                      <a:pt x="244" y="37"/>
                      <a:pt x="244" y="38"/>
                    </a:cubicBezTo>
                    <a:cubicBezTo>
                      <a:pt x="243" y="40"/>
                      <a:pt x="243" y="41"/>
                      <a:pt x="244" y="41"/>
                    </a:cubicBezTo>
                    <a:cubicBezTo>
                      <a:pt x="244" y="42"/>
                      <a:pt x="245" y="43"/>
                      <a:pt x="249" y="45"/>
                    </a:cubicBezTo>
                    <a:cubicBezTo>
                      <a:pt x="249" y="47"/>
                      <a:pt x="249" y="47"/>
                      <a:pt x="249" y="47"/>
                    </a:cubicBezTo>
                    <a:cubicBezTo>
                      <a:pt x="250" y="46"/>
                      <a:pt x="250" y="46"/>
                      <a:pt x="250" y="46"/>
                    </a:cubicBezTo>
                    <a:cubicBezTo>
                      <a:pt x="253" y="48"/>
                      <a:pt x="255" y="48"/>
                      <a:pt x="256" y="47"/>
                    </a:cubicBezTo>
                    <a:cubicBezTo>
                      <a:pt x="257" y="47"/>
                      <a:pt x="257" y="47"/>
                      <a:pt x="261" y="43"/>
                    </a:cubicBezTo>
                    <a:cubicBezTo>
                      <a:pt x="263" y="41"/>
                      <a:pt x="265" y="39"/>
                      <a:pt x="267" y="38"/>
                    </a:cubicBezTo>
                    <a:cubicBezTo>
                      <a:pt x="273" y="33"/>
                      <a:pt x="276" y="30"/>
                      <a:pt x="278" y="29"/>
                    </a:cubicBezTo>
                    <a:cubicBezTo>
                      <a:pt x="279" y="30"/>
                      <a:pt x="283" y="32"/>
                      <a:pt x="283" y="33"/>
                    </a:cubicBezTo>
                    <a:cubicBezTo>
                      <a:pt x="283" y="35"/>
                      <a:pt x="281" y="40"/>
                      <a:pt x="279" y="46"/>
                    </a:cubicBezTo>
                    <a:cubicBezTo>
                      <a:pt x="278" y="48"/>
                      <a:pt x="277" y="50"/>
                      <a:pt x="276" y="52"/>
                    </a:cubicBezTo>
                    <a:cubicBezTo>
                      <a:pt x="275" y="56"/>
                      <a:pt x="274" y="58"/>
                      <a:pt x="274" y="59"/>
                    </a:cubicBezTo>
                    <a:cubicBezTo>
                      <a:pt x="274" y="59"/>
                      <a:pt x="274" y="59"/>
                      <a:pt x="274" y="59"/>
                    </a:cubicBezTo>
                    <a:cubicBezTo>
                      <a:pt x="274" y="60"/>
                      <a:pt x="274" y="60"/>
                      <a:pt x="274" y="60"/>
                    </a:cubicBezTo>
                    <a:cubicBezTo>
                      <a:pt x="274" y="61"/>
                      <a:pt x="275" y="62"/>
                      <a:pt x="278" y="64"/>
                    </a:cubicBezTo>
                    <a:cubicBezTo>
                      <a:pt x="278" y="66"/>
                      <a:pt x="278" y="66"/>
                      <a:pt x="278" y="66"/>
                    </a:cubicBezTo>
                    <a:cubicBezTo>
                      <a:pt x="279" y="66"/>
                      <a:pt x="279" y="66"/>
                      <a:pt x="279" y="66"/>
                    </a:cubicBezTo>
                    <a:cubicBezTo>
                      <a:pt x="282" y="68"/>
                      <a:pt x="283" y="69"/>
                      <a:pt x="284" y="69"/>
                    </a:cubicBezTo>
                    <a:cubicBezTo>
                      <a:pt x="285" y="69"/>
                      <a:pt x="286" y="68"/>
                      <a:pt x="291" y="65"/>
                    </a:cubicBezTo>
                    <a:cubicBezTo>
                      <a:pt x="293" y="64"/>
                      <a:pt x="295" y="63"/>
                      <a:pt x="298" y="62"/>
                    </a:cubicBezTo>
                    <a:cubicBezTo>
                      <a:pt x="304" y="58"/>
                      <a:pt x="308" y="56"/>
                      <a:pt x="310" y="56"/>
                    </a:cubicBezTo>
                    <a:cubicBezTo>
                      <a:pt x="311" y="57"/>
                      <a:pt x="314" y="60"/>
                      <a:pt x="314" y="61"/>
                    </a:cubicBezTo>
                    <a:cubicBezTo>
                      <a:pt x="314" y="62"/>
                      <a:pt x="312" y="66"/>
                      <a:pt x="307" y="72"/>
                    </a:cubicBezTo>
                    <a:cubicBezTo>
                      <a:pt x="306" y="74"/>
                      <a:pt x="305" y="76"/>
                      <a:pt x="303" y="78"/>
                    </a:cubicBezTo>
                    <a:cubicBezTo>
                      <a:pt x="300" y="83"/>
                      <a:pt x="299" y="84"/>
                      <a:pt x="299" y="85"/>
                    </a:cubicBezTo>
                    <a:cubicBezTo>
                      <a:pt x="299" y="85"/>
                      <a:pt x="299" y="85"/>
                      <a:pt x="299" y="85"/>
                    </a:cubicBezTo>
                    <a:cubicBezTo>
                      <a:pt x="299" y="85"/>
                      <a:pt x="299" y="85"/>
                      <a:pt x="299" y="85"/>
                    </a:cubicBezTo>
                    <a:cubicBezTo>
                      <a:pt x="299" y="86"/>
                      <a:pt x="300" y="88"/>
                      <a:pt x="302" y="90"/>
                    </a:cubicBezTo>
                    <a:cubicBezTo>
                      <a:pt x="302" y="93"/>
                      <a:pt x="302" y="93"/>
                      <a:pt x="302" y="93"/>
                    </a:cubicBezTo>
                    <a:cubicBezTo>
                      <a:pt x="303" y="92"/>
                      <a:pt x="303" y="92"/>
                      <a:pt x="303" y="92"/>
                    </a:cubicBezTo>
                    <a:cubicBezTo>
                      <a:pt x="305" y="95"/>
                      <a:pt x="306" y="96"/>
                      <a:pt x="307" y="96"/>
                    </a:cubicBezTo>
                    <a:cubicBezTo>
                      <a:pt x="308" y="96"/>
                      <a:pt x="309" y="96"/>
                      <a:pt x="314" y="94"/>
                    </a:cubicBezTo>
                    <a:cubicBezTo>
                      <a:pt x="317" y="94"/>
                      <a:pt x="319" y="93"/>
                      <a:pt x="322" y="92"/>
                    </a:cubicBezTo>
                    <a:cubicBezTo>
                      <a:pt x="329" y="90"/>
                      <a:pt x="334" y="89"/>
                      <a:pt x="335" y="89"/>
                    </a:cubicBezTo>
                    <a:cubicBezTo>
                      <a:pt x="336" y="90"/>
                      <a:pt x="338" y="94"/>
                      <a:pt x="338" y="95"/>
                    </a:cubicBezTo>
                    <a:cubicBezTo>
                      <a:pt x="337" y="96"/>
                      <a:pt x="335" y="99"/>
                      <a:pt x="329" y="105"/>
                    </a:cubicBezTo>
                    <a:cubicBezTo>
                      <a:pt x="327" y="106"/>
                      <a:pt x="325" y="108"/>
                      <a:pt x="324" y="109"/>
                    </a:cubicBezTo>
                    <a:cubicBezTo>
                      <a:pt x="319" y="113"/>
                      <a:pt x="318" y="114"/>
                      <a:pt x="318" y="115"/>
                    </a:cubicBezTo>
                    <a:cubicBezTo>
                      <a:pt x="318" y="115"/>
                      <a:pt x="318" y="115"/>
                      <a:pt x="318" y="115"/>
                    </a:cubicBezTo>
                    <a:cubicBezTo>
                      <a:pt x="318" y="117"/>
                      <a:pt x="318" y="118"/>
                      <a:pt x="319" y="121"/>
                    </a:cubicBezTo>
                    <a:cubicBezTo>
                      <a:pt x="319" y="123"/>
                      <a:pt x="319" y="123"/>
                      <a:pt x="319" y="123"/>
                    </a:cubicBezTo>
                    <a:cubicBezTo>
                      <a:pt x="320" y="123"/>
                      <a:pt x="320" y="123"/>
                      <a:pt x="320" y="123"/>
                    </a:cubicBezTo>
                    <a:cubicBezTo>
                      <a:pt x="321" y="126"/>
                      <a:pt x="322" y="127"/>
                      <a:pt x="323" y="128"/>
                    </a:cubicBezTo>
                    <a:cubicBezTo>
                      <a:pt x="324" y="128"/>
                      <a:pt x="325" y="128"/>
                      <a:pt x="331" y="128"/>
                    </a:cubicBezTo>
                    <a:cubicBezTo>
                      <a:pt x="333" y="128"/>
                      <a:pt x="336" y="127"/>
                      <a:pt x="338" y="127"/>
                    </a:cubicBezTo>
                    <a:cubicBezTo>
                      <a:pt x="346" y="127"/>
                      <a:pt x="350" y="127"/>
                      <a:pt x="352" y="128"/>
                    </a:cubicBezTo>
                    <a:cubicBezTo>
                      <a:pt x="352" y="129"/>
                      <a:pt x="354" y="132"/>
                      <a:pt x="353" y="134"/>
                    </a:cubicBezTo>
                    <a:cubicBezTo>
                      <a:pt x="353" y="134"/>
                      <a:pt x="353" y="134"/>
                      <a:pt x="353" y="134"/>
                    </a:cubicBezTo>
                    <a:cubicBezTo>
                      <a:pt x="352" y="135"/>
                      <a:pt x="349" y="138"/>
                      <a:pt x="342" y="141"/>
                    </a:cubicBezTo>
                    <a:cubicBezTo>
                      <a:pt x="340" y="142"/>
                      <a:pt x="338" y="143"/>
                      <a:pt x="336" y="144"/>
                    </a:cubicBezTo>
                    <a:cubicBezTo>
                      <a:pt x="330" y="147"/>
                      <a:pt x="329" y="148"/>
                      <a:pt x="329" y="149"/>
                    </a:cubicBezTo>
                    <a:cubicBezTo>
                      <a:pt x="329" y="149"/>
                      <a:pt x="329" y="149"/>
                      <a:pt x="329" y="150"/>
                    </a:cubicBezTo>
                    <a:cubicBezTo>
                      <a:pt x="329" y="151"/>
                      <a:pt x="329" y="153"/>
                      <a:pt x="329" y="155"/>
                    </a:cubicBezTo>
                    <a:cubicBezTo>
                      <a:pt x="328" y="157"/>
                      <a:pt x="328" y="157"/>
                      <a:pt x="328" y="157"/>
                    </a:cubicBezTo>
                    <a:cubicBezTo>
                      <a:pt x="329" y="157"/>
                      <a:pt x="329" y="157"/>
                      <a:pt x="329" y="157"/>
                    </a:cubicBezTo>
                    <a:cubicBezTo>
                      <a:pt x="330" y="160"/>
                      <a:pt x="331" y="162"/>
                      <a:pt x="331" y="162"/>
                    </a:cubicBezTo>
                    <a:cubicBezTo>
                      <a:pt x="332" y="163"/>
                      <a:pt x="333" y="163"/>
                      <a:pt x="339" y="164"/>
                    </a:cubicBezTo>
                    <a:cubicBezTo>
                      <a:pt x="341" y="164"/>
                      <a:pt x="343" y="165"/>
                      <a:pt x="346" y="165"/>
                    </a:cubicBezTo>
                    <a:cubicBezTo>
                      <a:pt x="353" y="167"/>
                      <a:pt x="358" y="168"/>
                      <a:pt x="359" y="169"/>
                    </a:cubicBezTo>
                    <a:cubicBezTo>
                      <a:pt x="359" y="170"/>
                      <a:pt x="360" y="172"/>
                      <a:pt x="360" y="174"/>
                    </a:cubicBezTo>
                    <a:cubicBezTo>
                      <a:pt x="359" y="175"/>
                      <a:pt x="359" y="175"/>
                      <a:pt x="359" y="175"/>
                    </a:cubicBezTo>
                    <a:cubicBezTo>
                      <a:pt x="358" y="176"/>
                      <a:pt x="354" y="178"/>
                      <a:pt x="347" y="180"/>
                    </a:cubicBezTo>
                    <a:cubicBezTo>
                      <a:pt x="344" y="180"/>
                      <a:pt x="342" y="181"/>
                      <a:pt x="340" y="181"/>
                    </a:cubicBezTo>
                    <a:cubicBezTo>
                      <a:pt x="334" y="183"/>
                      <a:pt x="333" y="183"/>
                      <a:pt x="332" y="184"/>
                    </a:cubicBezTo>
                    <a:cubicBezTo>
                      <a:pt x="332" y="185"/>
                      <a:pt x="331" y="186"/>
                      <a:pt x="331" y="187"/>
                    </a:cubicBezTo>
                    <a:cubicBezTo>
                      <a:pt x="331" y="188"/>
                      <a:pt x="331" y="189"/>
                      <a:pt x="331" y="190"/>
                    </a:cubicBezTo>
                    <a:cubicBezTo>
                      <a:pt x="329" y="192"/>
                      <a:pt x="329" y="192"/>
                      <a:pt x="329" y="192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30" y="195"/>
                      <a:pt x="331" y="197"/>
                      <a:pt x="331" y="198"/>
                    </a:cubicBezTo>
                    <a:cubicBezTo>
                      <a:pt x="332" y="198"/>
                      <a:pt x="333" y="199"/>
                      <a:pt x="338" y="201"/>
                    </a:cubicBezTo>
                    <a:cubicBezTo>
                      <a:pt x="340" y="202"/>
                      <a:pt x="343" y="203"/>
                      <a:pt x="345" y="204"/>
                    </a:cubicBezTo>
                    <a:cubicBezTo>
                      <a:pt x="352" y="207"/>
                      <a:pt x="356" y="210"/>
                      <a:pt x="357" y="210"/>
                    </a:cubicBezTo>
                    <a:cubicBezTo>
                      <a:pt x="357" y="211"/>
                      <a:pt x="357" y="212"/>
                      <a:pt x="357" y="213"/>
                    </a:cubicBezTo>
                    <a:cubicBezTo>
                      <a:pt x="356" y="215"/>
                      <a:pt x="356" y="217"/>
                      <a:pt x="355" y="217"/>
                    </a:cubicBezTo>
                    <a:cubicBezTo>
                      <a:pt x="354" y="217"/>
                      <a:pt x="350" y="218"/>
                      <a:pt x="342" y="218"/>
                    </a:cubicBezTo>
                    <a:cubicBezTo>
                      <a:pt x="340" y="218"/>
                      <a:pt x="337" y="218"/>
                      <a:pt x="335" y="218"/>
                    </a:cubicBezTo>
                    <a:cubicBezTo>
                      <a:pt x="329" y="218"/>
                      <a:pt x="328" y="219"/>
                      <a:pt x="327" y="219"/>
                    </a:cubicBezTo>
                    <a:cubicBezTo>
                      <a:pt x="326" y="220"/>
                      <a:pt x="325" y="221"/>
                      <a:pt x="325" y="225"/>
                    </a:cubicBezTo>
                    <a:cubicBezTo>
                      <a:pt x="324" y="225"/>
                      <a:pt x="324" y="225"/>
                      <a:pt x="324" y="225"/>
                    </a:cubicBezTo>
                    <a:cubicBezTo>
                      <a:pt x="324" y="225"/>
                      <a:pt x="324" y="225"/>
                      <a:pt x="324" y="225"/>
                    </a:cubicBezTo>
                    <a:cubicBezTo>
                      <a:pt x="324" y="227"/>
                      <a:pt x="323" y="229"/>
                      <a:pt x="323" y="230"/>
                    </a:cubicBezTo>
                    <a:cubicBezTo>
                      <a:pt x="323" y="231"/>
                      <a:pt x="323" y="232"/>
                      <a:pt x="323" y="232"/>
                    </a:cubicBezTo>
                    <a:cubicBezTo>
                      <a:pt x="324" y="233"/>
                      <a:pt x="324" y="234"/>
                      <a:pt x="329" y="237"/>
                    </a:cubicBezTo>
                    <a:cubicBezTo>
                      <a:pt x="331" y="238"/>
                      <a:pt x="333" y="240"/>
                      <a:pt x="335" y="242"/>
                    </a:cubicBezTo>
                    <a:cubicBezTo>
                      <a:pt x="341" y="246"/>
                      <a:pt x="344" y="249"/>
                      <a:pt x="345" y="250"/>
                    </a:cubicBezTo>
                    <a:cubicBezTo>
                      <a:pt x="345" y="251"/>
                      <a:pt x="345" y="251"/>
                      <a:pt x="345" y="251"/>
                    </a:cubicBezTo>
                    <a:cubicBezTo>
                      <a:pt x="345" y="253"/>
                      <a:pt x="343" y="256"/>
                      <a:pt x="342" y="257"/>
                    </a:cubicBezTo>
                    <a:cubicBezTo>
                      <a:pt x="341" y="257"/>
                      <a:pt x="336" y="256"/>
                      <a:pt x="329" y="255"/>
                    </a:cubicBezTo>
                    <a:cubicBezTo>
                      <a:pt x="327" y="254"/>
                      <a:pt x="324" y="254"/>
                      <a:pt x="322" y="253"/>
                    </a:cubicBezTo>
                    <a:cubicBezTo>
                      <a:pt x="316" y="252"/>
                      <a:pt x="315" y="252"/>
                      <a:pt x="314" y="252"/>
                    </a:cubicBezTo>
                    <a:cubicBezTo>
                      <a:pt x="313" y="253"/>
                      <a:pt x="312" y="254"/>
                      <a:pt x="310" y="257"/>
                    </a:cubicBezTo>
                    <a:cubicBezTo>
                      <a:pt x="310" y="257"/>
                      <a:pt x="310" y="257"/>
                      <a:pt x="310" y="257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08" y="260"/>
                      <a:pt x="307" y="261"/>
                      <a:pt x="307" y="263"/>
                    </a:cubicBezTo>
                    <a:cubicBezTo>
                      <a:pt x="307" y="263"/>
                      <a:pt x="307" y="264"/>
                      <a:pt x="307" y="264"/>
                    </a:cubicBezTo>
                    <a:cubicBezTo>
                      <a:pt x="308" y="265"/>
                      <a:pt x="308" y="266"/>
                      <a:pt x="312" y="270"/>
                    </a:cubicBezTo>
                    <a:cubicBezTo>
                      <a:pt x="313" y="272"/>
                      <a:pt x="315" y="274"/>
                      <a:pt x="317" y="276"/>
                    </a:cubicBezTo>
                    <a:cubicBezTo>
                      <a:pt x="321" y="282"/>
                      <a:pt x="324" y="286"/>
                      <a:pt x="324" y="287"/>
                    </a:cubicBezTo>
                    <a:cubicBezTo>
                      <a:pt x="324" y="288"/>
                      <a:pt x="321" y="292"/>
                      <a:pt x="320" y="292"/>
                    </a:cubicBezTo>
                    <a:cubicBezTo>
                      <a:pt x="319" y="292"/>
                      <a:pt x="315" y="290"/>
                      <a:pt x="308" y="287"/>
                    </a:cubicBezTo>
                    <a:cubicBezTo>
                      <a:pt x="306" y="286"/>
                      <a:pt x="303" y="285"/>
                      <a:pt x="302" y="284"/>
                    </a:cubicBezTo>
                    <a:cubicBezTo>
                      <a:pt x="296" y="281"/>
                      <a:pt x="295" y="281"/>
                      <a:pt x="294" y="281"/>
                    </a:cubicBezTo>
                    <a:cubicBezTo>
                      <a:pt x="293" y="281"/>
                      <a:pt x="292" y="282"/>
                      <a:pt x="289" y="285"/>
                    </a:cubicBezTo>
                    <a:cubicBezTo>
                      <a:pt x="288" y="285"/>
                      <a:pt x="288" y="285"/>
                      <a:pt x="288" y="285"/>
                    </a:cubicBezTo>
                    <a:cubicBezTo>
                      <a:pt x="288" y="286"/>
                      <a:pt x="288" y="286"/>
                      <a:pt x="288" y="286"/>
                    </a:cubicBezTo>
                    <a:cubicBezTo>
                      <a:pt x="285" y="289"/>
                      <a:pt x="285" y="290"/>
                      <a:pt x="285" y="291"/>
                    </a:cubicBezTo>
                    <a:cubicBezTo>
                      <a:pt x="284" y="291"/>
                      <a:pt x="284" y="291"/>
                      <a:pt x="284" y="291"/>
                    </a:cubicBezTo>
                    <a:cubicBezTo>
                      <a:pt x="285" y="292"/>
                      <a:pt x="285" y="293"/>
                      <a:pt x="287" y="298"/>
                    </a:cubicBezTo>
                    <a:cubicBezTo>
                      <a:pt x="288" y="300"/>
                      <a:pt x="290" y="302"/>
                      <a:pt x="291" y="305"/>
                    </a:cubicBezTo>
                    <a:cubicBezTo>
                      <a:pt x="294" y="311"/>
                      <a:pt x="295" y="316"/>
                      <a:pt x="296" y="317"/>
                    </a:cubicBezTo>
                    <a:cubicBezTo>
                      <a:pt x="295" y="319"/>
                      <a:pt x="292" y="321"/>
                      <a:pt x="290" y="321"/>
                    </a:cubicBezTo>
                    <a:cubicBezTo>
                      <a:pt x="289" y="321"/>
                      <a:pt x="285" y="318"/>
                      <a:pt x="280" y="314"/>
                    </a:cubicBezTo>
                    <a:cubicBezTo>
                      <a:pt x="278" y="312"/>
                      <a:pt x="276" y="311"/>
                      <a:pt x="274" y="310"/>
                    </a:cubicBezTo>
                    <a:cubicBezTo>
                      <a:pt x="269" y="305"/>
                      <a:pt x="268" y="305"/>
                      <a:pt x="267" y="305"/>
                    </a:cubicBezTo>
                    <a:cubicBezTo>
                      <a:pt x="266" y="305"/>
                      <a:pt x="265" y="305"/>
                      <a:pt x="262" y="307"/>
                    </a:cubicBezTo>
                    <a:cubicBezTo>
                      <a:pt x="261" y="307"/>
                      <a:pt x="261" y="307"/>
                      <a:pt x="261" y="307"/>
                    </a:cubicBezTo>
                    <a:cubicBezTo>
                      <a:pt x="260" y="308"/>
                      <a:pt x="260" y="308"/>
                      <a:pt x="260" y="308"/>
                    </a:cubicBezTo>
                    <a:cubicBezTo>
                      <a:pt x="257" y="310"/>
                      <a:pt x="256" y="311"/>
                      <a:pt x="256" y="312"/>
                    </a:cubicBezTo>
                    <a:cubicBezTo>
                      <a:pt x="256" y="312"/>
                      <a:pt x="256" y="312"/>
                      <a:pt x="256" y="312"/>
                    </a:cubicBezTo>
                    <a:cubicBezTo>
                      <a:pt x="256" y="313"/>
                      <a:pt x="256" y="313"/>
                      <a:pt x="256" y="313"/>
                    </a:cubicBezTo>
                    <a:cubicBezTo>
                      <a:pt x="256" y="313"/>
                      <a:pt x="256" y="315"/>
                      <a:pt x="257" y="320"/>
                    </a:cubicBezTo>
                    <a:cubicBezTo>
                      <a:pt x="258" y="322"/>
                      <a:pt x="258" y="325"/>
                      <a:pt x="259" y="327"/>
                    </a:cubicBezTo>
                    <a:cubicBezTo>
                      <a:pt x="260" y="334"/>
                      <a:pt x="261" y="339"/>
                      <a:pt x="261" y="340"/>
                    </a:cubicBezTo>
                    <a:cubicBezTo>
                      <a:pt x="260" y="341"/>
                      <a:pt x="256" y="343"/>
                      <a:pt x="255" y="343"/>
                    </a:cubicBezTo>
                    <a:cubicBezTo>
                      <a:pt x="254" y="343"/>
                      <a:pt x="251" y="339"/>
                      <a:pt x="246" y="333"/>
                    </a:cubicBezTo>
                    <a:cubicBezTo>
                      <a:pt x="244" y="331"/>
                      <a:pt x="243" y="330"/>
                      <a:pt x="242" y="328"/>
                    </a:cubicBezTo>
                    <a:cubicBezTo>
                      <a:pt x="238" y="323"/>
                      <a:pt x="237" y="322"/>
                      <a:pt x="236" y="322"/>
                    </a:cubicBezTo>
                    <a:cubicBezTo>
                      <a:pt x="235" y="322"/>
                      <a:pt x="234" y="322"/>
                      <a:pt x="230" y="323"/>
                    </a:cubicBezTo>
                    <a:cubicBezTo>
                      <a:pt x="229" y="323"/>
                      <a:pt x="229" y="323"/>
                      <a:pt x="229" y="323"/>
                    </a:cubicBezTo>
                    <a:cubicBezTo>
                      <a:pt x="228" y="324"/>
                      <a:pt x="228" y="324"/>
                      <a:pt x="228" y="324"/>
                    </a:cubicBezTo>
                    <a:cubicBezTo>
                      <a:pt x="226" y="324"/>
                      <a:pt x="224" y="325"/>
                      <a:pt x="223" y="326"/>
                    </a:cubicBezTo>
                    <a:cubicBezTo>
                      <a:pt x="223" y="327"/>
                      <a:pt x="223" y="327"/>
                      <a:pt x="223" y="328"/>
                    </a:cubicBezTo>
                    <a:cubicBezTo>
                      <a:pt x="223" y="329"/>
                      <a:pt x="223" y="331"/>
                      <a:pt x="223" y="334"/>
                    </a:cubicBezTo>
                    <a:cubicBezTo>
                      <a:pt x="223" y="336"/>
                      <a:pt x="223" y="339"/>
                      <a:pt x="223" y="342"/>
                    </a:cubicBezTo>
                    <a:cubicBezTo>
                      <a:pt x="223" y="346"/>
                      <a:pt x="222" y="350"/>
                      <a:pt x="222" y="353"/>
                    </a:cubicBezTo>
                    <a:cubicBezTo>
                      <a:pt x="222" y="354"/>
                      <a:pt x="222" y="355"/>
                      <a:pt x="222" y="355"/>
                    </a:cubicBezTo>
                    <a:cubicBezTo>
                      <a:pt x="220" y="356"/>
                      <a:pt x="216" y="357"/>
                      <a:pt x="215" y="356"/>
                    </a:cubicBezTo>
                    <a:cubicBezTo>
                      <a:pt x="214" y="355"/>
                      <a:pt x="212" y="351"/>
                      <a:pt x="209" y="345"/>
                    </a:cubicBezTo>
                    <a:cubicBezTo>
                      <a:pt x="208" y="342"/>
                      <a:pt x="207" y="340"/>
                      <a:pt x="206" y="338"/>
                    </a:cubicBezTo>
                    <a:cubicBezTo>
                      <a:pt x="203" y="332"/>
                      <a:pt x="203" y="332"/>
                      <a:pt x="202" y="331"/>
                    </a:cubicBezTo>
                    <a:cubicBezTo>
                      <a:pt x="201" y="331"/>
                      <a:pt x="200" y="330"/>
                      <a:pt x="196" y="331"/>
                    </a:cubicBezTo>
                    <a:cubicBezTo>
                      <a:pt x="194" y="329"/>
                      <a:pt x="194" y="329"/>
                      <a:pt x="194" y="329"/>
                    </a:cubicBezTo>
                    <a:cubicBezTo>
                      <a:pt x="194" y="331"/>
                      <a:pt x="194" y="331"/>
                      <a:pt x="194" y="331"/>
                    </a:cubicBezTo>
                    <a:cubicBezTo>
                      <a:pt x="191" y="331"/>
                      <a:pt x="189" y="332"/>
                      <a:pt x="188" y="333"/>
                    </a:cubicBezTo>
                    <a:cubicBezTo>
                      <a:pt x="188" y="333"/>
                      <a:pt x="188" y="334"/>
                      <a:pt x="186" y="340"/>
                    </a:cubicBezTo>
                    <a:cubicBezTo>
                      <a:pt x="186" y="342"/>
                      <a:pt x="185" y="345"/>
                      <a:pt x="184" y="347"/>
                    </a:cubicBezTo>
                    <a:cubicBezTo>
                      <a:pt x="182" y="354"/>
                      <a:pt x="181" y="359"/>
                      <a:pt x="180" y="360"/>
                    </a:cubicBezTo>
                    <a:cubicBezTo>
                      <a:pt x="179" y="360"/>
                      <a:pt x="175" y="360"/>
                      <a:pt x="174" y="360"/>
                    </a:cubicBezTo>
                    <a:cubicBezTo>
                      <a:pt x="173" y="359"/>
                      <a:pt x="172" y="354"/>
                      <a:pt x="170" y="347"/>
                    </a:cubicBezTo>
                    <a:cubicBezTo>
                      <a:pt x="170" y="345"/>
                      <a:pt x="169" y="342"/>
                      <a:pt x="169" y="340"/>
                    </a:cubicBezTo>
                    <a:cubicBezTo>
                      <a:pt x="167" y="334"/>
                      <a:pt x="167" y="333"/>
                      <a:pt x="167" y="332"/>
                    </a:cubicBezTo>
                    <a:cubicBezTo>
                      <a:pt x="166" y="332"/>
                      <a:pt x="165" y="331"/>
                      <a:pt x="161" y="331"/>
                    </a:cubicBezTo>
                    <a:cubicBezTo>
                      <a:pt x="160" y="330"/>
                      <a:pt x="160" y="330"/>
                      <a:pt x="160" y="330"/>
                    </a:cubicBezTo>
                    <a:cubicBezTo>
                      <a:pt x="159" y="330"/>
                      <a:pt x="159" y="330"/>
                      <a:pt x="159" y="330"/>
                    </a:cubicBezTo>
                    <a:cubicBezTo>
                      <a:pt x="155" y="329"/>
                      <a:pt x="154" y="330"/>
                      <a:pt x="153" y="331"/>
                    </a:cubicBezTo>
                    <a:cubicBezTo>
                      <a:pt x="152" y="331"/>
                      <a:pt x="152" y="332"/>
                      <a:pt x="149" y="337"/>
                    </a:cubicBezTo>
                    <a:cubicBezTo>
                      <a:pt x="148" y="339"/>
                      <a:pt x="147" y="341"/>
                      <a:pt x="146" y="344"/>
                    </a:cubicBezTo>
                    <a:cubicBezTo>
                      <a:pt x="142" y="350"/>
                      <a:pt x="140" y="354"/>
                      <a:pt x="139" y="355"/>
                    </a:cubicBezTo>
                    <a:cubicBezTo>
                      <a:pt x="137" y="355"/>
                      <a:pt x="133" y="354"/>
                      <a:pt x="132" y="354"/>
                    </a:cubicBezTo>
                    <a:cubicBezTo>
                      <a:pt x="132" y="352"/>
                      <a:pt x="132" y="348"/>
                      <a:pt x="132" y="340"/>
                    </a:cubicBezTo>
                    <a:cubicBezTo>
                      <a:pt x="132" y="338"/>
                      <a:pt x="132" y="335"/>
                      <a:pt x="132" y="333"/>
                    </a:cubicBezTo>
                    <a:cubicBezTo>
                      <a:pt x="132" y="327"/>
                      <a:pt x="132" y="326"/>
                      <a:pt x="132" y="325"/>
                    </a:cubicBezTo>
                    <a:cubicBezTo>
                      <a:pt x="131" y="324"/>
                      <a:pt x="129" y="323"/>
                      <a:pt x="126" y="322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5" y="322"/>
                      <a:pt x="125" y="322"/>
                      <a:pt x="125" y="322"/>
                    </a:cubicBezTo>
                    <a:cubicBezTo>
                      <a:pt x="121" y="320"/>
                      <a:pt x="120" y="320"/>
                      <a:pt x="119" y="320"/>
                    </a:cubicBezTo>
                    <a:cubicBezTo>
                      <a:pt x="118" y="321"/>
                      <a:pt x="117" y="322"/>
                      <a:pt x="114" y="326"/>
                    </a:cubicBezTo>
                    <a:cubicBezTo>
                      <a:pt x="112" y="328"/>
                      <a:pt x="111" y="330"/>
                      <a:pt x="109" y="332"/>
                    </a:cubicBezTo>
                    <a:cubicBezTo>
                      <a:pt x="104" y="337"/>
                      <a:pt x="100" y="340"/>
                      <a:pt x="99" y="341"/>
                    </a:cubicBezTo>
                    <a:cubicBezTo>
                      <a:pt x="98" y="341"/>
                      <a:pt x="94" y="339"/>
                      <a:pt x="93" y="338"/>
                    </a:cubicBezTo>
                    <a:cubicBezTo>
                      <a:pt x="93" y="338"/>
                      <a:pt x="94" y="337"/>
                      <a:pt x="94" y="337"/>
                    </a:cubicBezTo>
                    <a:cubicBezTo>
                      <a:pt x="94" y="337"/>
                      <a:pt x="94" y="337"/>
                      <a:pt x="94" y="337"/>
                    </a:cubicBezTo>
                    <a:cubicBezTo>
                      <a:pt x="94" y="334"/>
                      <a:pt x="95" y="330"/>
                      <a:pt x="96" y="325"/>
                    </a:cubicBezTo>
                    <a:cubicBezTo>
                      <a:pt x="97" y="323"/>
                      <a:pt x="97" y="320"/>
                      <a:pt x="98" y="318"/>
                    </a:cubicBezTo>
                    <a:cubicBezTo>
                      <a:pt x="99" y="315"/>
                      <a:pt x="100" y="313"/>
                      <a:pt x="100" y="312"/>
                    </a:cubicBezTo>
                    <a:cubicBezTo>
                      <a:pt x="100" y="311"/>
                      <a:pt x="100" y="311"/>
                      <a:pt x="100" y="310"/>
                    </a:cubicBezTo>
                    <a:cubicBezTo>
                      <a:pt x="99" y="309"/>
                      <a:pt x="98" y="308"/>
                      <a:pt x="95" y="306"/>
                    </a:cubicBezTo>
                    <a:cubicBezTo>
                      <a:pt x="94" y="304"/>
                      <a:pt x="94" y="304"/>
                      <a:pt x="94" y="304"/>
                    </a:cubicBezTo>
                    <a:cubicBezTo>
                      <a:pt x="93" y="305"/>
                      <a:pt x="93" y="305"/>
                      <a:pt x="93" y="305"/>
                    </a:cubicBezTo>
                    <a:cubicBezTo>
                      <a:pt x="91" y="303"/>
                      <a:pt x="90" y="303"/>
                      <a:pt x="88" y="303"/>
                    </a:cubicBezTo>
                    <a:cubicBezTo>
                      <a:pt x="87" y="303"/>
                      <a:pt x="87" y="303"/>
                      <a:pt x="82" y="307"/>
                    </a:cubicBezTo>
                    <a:cubicBezTo>
                      <a:pt x="80" y="308"/>
                      <a:pt x="78" y="310"/>
                      <a:pt x="76" y="311"/>
                    </a:cubicBezTo>
                    <a:cubicBezTo>
                      <a:pt x="70" y="315"/>
                      <a:pt x="66" y="318"/>
                      <a:pt x="64" y="318"/>
                    </a:cubicBezTo>
                    <a:cubicBezTo>
                      <a:pt x="63" y="318"/>
                      <a:pt x="60" y="315"/>
                      <a:pt x="59" y="314"/>
                    </a:cubicBezTo>
                    <a:cubicBezTo>
                      <a:pt x="60" y="313"/>
                      <a:pt x="62" y="308"/>
                      <a:pt x="65" y="302"/>
                    </a:cubicBezTo>
                    <a:cubicBezTo>
                      <a:pt x="66" y="300"/>
                      <a:pt x="67" y="298"/>
                      <a:pt x="68" y="296"/>
                    </a:cubicBezTo>
                    <a:cubicBezTo>
                      <a:pt x="71" y="291"/>
                      <a:pt x="72" y="290"/>
                      <a:pt x="72" y="289"/>
                    </a:cubicBezTo>
                    <a:cubicBezTo>
                      <a:pt x="72" y="289"/>
                      <a:pt x="72" y="289"/>
                      <a:pt x="72" y="289"/>
                    </a:cubicBezTo>
                    <a:cubicBezTo>
                      <a:pt x="72" y="288"/>
                      <a:pt x="72" y="288"/>
                      <a:pt x="72" y="288"/>
                    </a:cubicBezTo>
                    <a:cubicBezTo>
                      <a:pt x="72" y="287"/>
                      <a:pt x="71" y="286"/>
                      <a:pt x="68" y="283"/>
                    </a:cubicBezTo>
                    <a:cubicBezTo>
                      <a:pt x="68" y="282"/>
                      <a:pt x="68" y="282"/>
                      <a:pt x="68" y="282"/>
                    </a:cubicBezTo>
                    <a:cubicBezTo>
                      <a:pt x="67" y="282"/>
                      <a:pt x="67" y="282"/>
                      <a:pt x="67" y="282"/>
                    </a:cubicBezTo>
                    <a:cubicBezTo>
                      <a:pt x="65" y="279"/>
                      <a:pt x="63" y="278"/>
                      <a:pt x="62" y="278"/>
                    </a:cubicBezTo>
                    <a:cubicBezTo>
                      <a:pt x="61" y="278"/>
                      <a:pt x="61" y="279"/>
                      <a:pt x="55" y="281"/>
                    </a:cubicBezTo>
                    <a:cubicBezTo>
                      <a:pt x="53" y="282"/>
                      <a:pt x="51" y="283"/>
                      <a:pt x="48" y="284"/>
                    </a:cubicBezTo>
                    <a:cubicBezTo>
                      <a:pt x="42" y="286"/>
                      <a:pt x="37" y="288"/>
                      <a:pt x="36" y="288"/>
                    </a:cubicBezTo>
                    <a:cubicBezTo>
                      <a:pt x="34" y="287"/>
                      <a:pt x="32" y="284"/>
                      <a:pt x="32" y="283"/>
                    </a:cubicBezTo>
                    <a:cubicBezTo>
                      <a:pt x="32" y="281"/>
                      <a:pt x="35" y="278"/>
                      <a:pt x="40" y="272"/>
                    </a:cubicBezTo>
                    <a:cubicBezTo>
                      <a:pt x="42" y="270"/>
                      <a:pt x="43" y="269"/>
                      <a:pt x="45" y="267"/>
                    </a:cubicBezTo>
                    <a:cubicBezTo>
                      <a:pt x="49" y="262"/>
                      <a:pt x="49" y="262"/>
                      <a:pt x="50" y="260"/>
                    </a:cubicBezTo>
                    <a:cubicBezTo>
                      <a:pt x="50" y="260"/>
                      <a:pt x="50" y="258"/>
                      <a:pt x="47" y="255"/>
                    </a:cubicBezTo>
                    <a:cubicBezTo>
                      <a:pt x="48" y="253"/>
                      <a:pt x="48" y="253"/>
                      <a:pt x="48" y="253"/>
                    </a:cubicBezTo>
                    <a:cubicBezTo>
                      <a:pt x="46" y="253"/>
                      <a:pt x="46" y="253"/>
                      <a:pt x="46" y="253"/>
                    </a:cubicBezTo>
                    <a:cubicBezTo>
                      <a:pt x="45" y="250"/>
                      <a:pt x="44" y="249"/>
                      <a:pt x="43" y="249"/>
                    </a:cubicBezTo>
                    <a:cubicBezTo>
                      <a:pt x="42" y="248"/>
                      <a:pt x="41" y="249"/>
                      <a:pt x="36" y="249"/>
                    </a:cubicBezTo>
                    <a:cubicBezTo>
                      <a:pt x="33" y="250"/>
                      <a:pt x="31" y="250"/>
                      <a:pt x="28" y="251"/>
                    </a:cubicBezTo>
                    <a:cubicBezTo>
                      <a:pt x="21" y="252"/>
                      <a:pt x="16" y="252"/>
                      <a:pt x="15" y="252"/>
                    </a:cubicBezTo>
                    <a:cubicBezTo>
                      <a:pt x="14" y="251"/>
                      <a:pt x="12" y="247"/>
                      <a:pt x="12" y="246"/>
                    </a:cubicBezTo>
                    <a:cubicBezTo>
                      <a:pt x="13" y="245"/>
                      <a:pt x="16" y="242"/>
                      <a:pt x="22" y="237"/>
                    </a:cubicBezTo>
                    <a:cubicBezTo>
                      <a:pt x="24" y="236"/>
                      <a:pt x="26" y="235"/>
                      <a:pt x="28" y="234"/>
                    </a:cubicBezTo>
                    <a:cubicBezTo>
                      <a:pt x="33" y="230"/>
                      <a:pt x="34" y="229"/>
                      <a:pt x="35" y="228"/>
                    </a:cubicBezTo>
                    <a:cubicBezTo>
                      <a:pt x="35" y="228"/>
                      <a:pt x="35" y="228"/>
                      <a:pt x="35" y="228"/>
                    </a:cubicBezTo>
                    <a:cubicBezTo>
                      <a:pt x="35" y="226"/>
                      <a:pt x="35" y="225"/>
                      <a:pt x="34" y="222"/>
                    </a:cubicBezTo>
                    <a:cubicBezTo>
                      <a:pt x="34" y="221"/>
                      <a:pt x="34" y="221"/>
                      <a:pt x="34" y="221"/>
                    </a:cubicBezTo>
                    <a:cubicBezTo>
                      <a:pt x="33" y="220"/>
                      <a:pt x="33" y="220"/>
                      <a:pt x="33" y="220"/>
                    </a:cubicBezTo>
                    <a:cubicBezTo>
                      <a:pt x="32" y="217"/>
                      <a:pt x="31" y="216"/>
                      <a:pt x="31" y="215"/>
                    </a:cubicBezTo>
                    <a:cubicBezTo>
                      <a:pt x="30" y="215"/>
                      <a:pt x="29" y="215"/>
                      <a:pt x="23" y="214"/>
                    </a:cubicBezTo>
                    <a:cubicBezTo>
                      <a:pt x="21" y="214"/>
                      <a:pt x="18" y="214"/>
                      <a:pt x="16" y="214"/>
                    </a:cubicBezTo>
                    <a:cubicBezTo>
                      <a:pt x="8" y="213"/>
                      <a:pt x="4" y="212"/>
                      <a:pt x="3" y="212"/>
                    </a:cubicBezTo>
                    <a:cubicBezTo>
                      <a:pt x="2" y="211"/>
                      <a:pt x="1" y="208"/>
                      <a:pt x="1" y="206"/>
                    </a:cubicBezTo>
                    <a:cubicBezTo>
                      <a:pt x="1" y="206"/>
                      <a:pt x="1" y="205"/>
                      <a:pt x="1" y="205"/>
                    </a:cubicBezTo>
                    <a:cubicBezTo>
                      <a:pt x="2" y="205"/>
                      <a:pt x="7" y="202"/>
                      <a:pt x="13" y="200"/>
                    </a:cubicBezTo>
                    <a:cubicBezTo>
                      <a:pt x="16" y="199"/>
                      <a:pt x="18" y="198"/>
                      <a:pt x="20" y="197"/>
                    </a:cubicBezTo>
                    <a:cubicBezTo>
                      <a:pt x="26" y="195"/>
                      <a:pt x="27" y="195"/>
                      <a:pt x="27" y="194"/>
                    </a:cubicBezTo>
                    <a:cubicBezTo>
                      <a:pt x="28" y="193"/>
                      <a:pt x="28" y="193"/>
                      <a:pt x="28" y="192"/>
                    </a:cubicBezTo>
                    <a:cubicBezTo>
                      <a:pt x="28" y="190"/>
                      <a:pt x="28" y="189"/>
                      <a:pt x="28" y="188"/>
                    </a:cubicBezTo>
                    <a:cubicBezTo>
                      <a:pt x="29" y="186"/>
                      <a:pt x="29" y="186"/>
                      <a:pt x="29" y="186"/>
                    </a:cubicBezTo>
                    <a:cubicBezTo>
                      <a:pt x="28" y="185"/>
                      <a:pt x="28" y="185"/>
                      <a:pt x="28" y="185"/>
                    </a:cubicBezTo>
                    <a:cubicBezTo>
                      <a:pt x="28" y="182"/>
                      <a:pt x="27" y="181"/>
                      <a:pt x="26" y="180"/>
                    </a:cubicBezTo>
                    <a:cubicBezTo>
                      <a:pt x="26" y="179"/>
                      <a:pt x="25" y="179"/>
                      <a:pt x="20" y="177"/>
                    </a:cubicBezTo>
                    <a:cubicBezTo>
                      <a:pt x="17" y="177"/>
                      <a:pt x="15" y="176"/>
                      <a:pt x="12" y="175"/>
                    </a:cubicBezTo>
                    <a:cubicBezTo>
                      <a:pt x="5" y="173"/>
                      <a:pt x="1" y="171"/>
                      <a:pt x="0" y="170"/>
                    </a:cubicBezTo>
                    <a:cubicBezTo>
                      <a:pt x="0" y="170"/>
                      <a:pt x="0" y="168"/>
                      <a:pt x="0" y="166"/>
                    </a:cubicBezTo>
                    <a:close/>
                    <a:moveTo>
                      <a:pt x="287" y="193"/>
                    </a:moveTo>
                    <a:cubicBezTo>
                      <a:pt x="295" y="134"/>
                      <a:pt x="253" y="79"/>
                      <a:pt x="193" y="72"/>
                    </a:cubicBezTo>
                    <a:cubicBezTo>
                      <a:pt x="134" y="64"/>
                      <a:pt x="80" y="106"/>
                      <a:pt x="72" y="165"/>
                    </a:cubicBezTo>
                    <a:cubicBezTo>
                      <a:pt x="64" y="225"/>
                      <a:pt x="106" y="279"/>
                      <a:pt x="166" y="287"/>
                    </a:cubicBezTo>
                    <a:cubicBezTo>
                      <a:pt x="225" y="295"/>
                      <a:pt x="280" y="253"/>
                      <a:pt x="287" y="1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8128" y="2356"/>
                <a:ext cx="2230" cy="2220"/>
              </a:xfrm>
              <a:custGeom>
                <a:avLst/>
                <a:gdLst>
                  <a:gd name="T0" fmla="*/ 31 w 383"/>
                  <a:gd name="T1" fmla="*/ 183 h 382"/>
                  <a:gd name="T2" fmla="*/ 15 w 383"/>
                  <a:gd name="T3" fmla="*/ 168 h 382"/>
                  <a:gd name="T4" fmla="*/ 34 w 383"/>
                  <a:gd name="T5" fmla="*/ 152 h 382"/>
                  <a:gd name="T6" fmla="*/ 32 w 383"/>
                  <a:gd name="T7" fmla="*/ 133 h 382"/>
                  <a:gd name="T8" fmla="*/ 48 w 383"/>
                  <a:gd name="T9" fmla="*/ 117 h 382"/>
                  <a:gd name="T10" fmla="*/ 50 w 383"/>
                  <a:gd name="T11" fmla="*/ 98 h 382"/>
                  <a:gd name="T12" fmla="*/ 69 w 383"/>
                  <a:gd name="T13" fmla="*/ 85 h 382"/>
                  <a:gd name="T14" fmla="*/ 72 w 383"/>
                  <a:gd name="T15" fmla="*/ 60 h 382"/>
                  <a:gd name="T16" fmla="*/ 102 w 383"/>
                  <a:gd name="T17" fmla="*/ 57 h 382"/>
                  <a:gd name="T18" fmla="*/ 107 w 383"/>
                  <a:gd name="T19" fmla="*/ 44 h 382"/>
                  <a:gd name="T20" fmla="*/ 123 w 383"/>
                  <a:gd name="T21" fmla="*/ 35 h 382"/>
                  <a:gd name="T22" fmla="*/ 143 w 383"/>
                  <a:gd name="T23" fmla="*/ 30 h 382"/>
                  <a:gd name="T24" fmla="*/ 161 w 383"/>
                  <a:gd name="T25" fmla="*/ 24 h 382"/>
                  <a:gd name="T26" fmla="*/ 182 w 383"/>
                  <a:gd name="T27" fmla="*/ 22 h 382"/>
                  <a:gd name="T28" fmla="*/ 203 w 383"/>
                  <a:gd name="T29" fmla="*/ 30 h 382"/>
                  <a:gd name="T30" fmla="*/ 225 w 383"/>
                  <a:gd name="T31" fmla="*/ 17 h 382"/>
                  <a:gd name="T32" fmla="*/ 240 w 383"/>
                  <a:gd name="T33" fmla="*/ 33 h 382"/>
                  <a:gd name="T34" fmla="*/ 259 w 383"/>
                  <a:gd name="T35" fmla="*/ 36 h 382"/>
                  <a:gd name="T36" fmla="*/ 274 w 383"/>
                  <a:gd name="T37" fmla="*/ 51 h 382"/>
                  <a:gd name="T38" fmla="*/ 287 w 383"/>
                  <a:gd name="T39" fmla="*/ 60 h 382"/>
                  <a:gd name="T40" fmla="*/ 308 w 383"/>
                  <a:gd name="T41" fmla="*/ 67 h 382"/>
                  <a:gd name="T42" fmla="*/ 310 w 383"/>
                  <a:gd name="T43" fmla="*/ 82 h 382"/>
                  <a:gd name="T44" fmla="*/ 338 w 383"/>
                  <a:gd name="T45" fmla="*/ 92 h 382"/>
                  <a:gd name="T46" fmla="*/ 332 w 383"/>
                  <a:gd name="T47" fmla="*/ 112 h 382"/>
                  <a:gd name="T48" fmla="*/ 368 w 383"/>
                  <a:gd name="T49" fmla="*/ 119 h 382"/>
                  <a:gd name="T50" fmla="*/ 345 w 383"/>
                  <a:gd name="T51" fmla="*/ 147 h 382"/>
                  <a:gd name="T52" fmla="*/ 380 w 383"/>
                  <a:gd name="T53" fmla="*/ 161 h 382"/>
                  <a:gd name="T54" fmla="*/ 352 w 383"/>
                  <a:gd name="T55" fmla="*/ 181 h 382"/>
                  <a:gd name="T56" fmla="*/ 382 w 383"/>
                  <a:gd name="T57" fmla="*/ 199 h 382"/>
                  <a:gd name="T58" fmla="*/ 350 w 383"/>
                  <a:gd name="T59" fmla="*/ 219 h 382"/>
                  <a:gd name="T60" fmla="*/ 364 w 383"/>
                  <a:gd name="T61" fmla="*/ 235 h 382"/>
                  <a:gd name="T62" fmla="*/ 343 w 383"/>
                  <a:gd name="T63" fmla="*/ 249 h 382"/>
                  <a:gd name="T64" fmla="*/ 343 w 383"/>
                  <a:gd name="T65" fmla="*/ 268 h 382"/>
                  <a:gd name="T66" fmla="*/ 326 w 383"/>
                  <a:gd name="T67" fmla="*/ 283 h 382"/>
                  <a:gd name="T68" fmla="*/ 321 w 383"/>
                  <a:gd name="T69" fmla="*/ 301 h 382"/>
                  <a:gd name="T70" fmla="*/ 301 w 383"/>
                  <a:gd name="T71" fmla="*/ 311 h 382"/>
                  <a:gd name="T72" fmla="*/ 290 w 383"/>
                  <a:gd name="T73" fmla="*/ 321 h 382"/>
                  <a:gd name="T74" fmla="*/ 277 w 383"/>
                  <a:gd name="T75" fmla="*/ 339 h 382"/>
                  <a:gd name="T76" fmla="*/ 258 w 383"/>
                  <a:gd name="T77" fmla="*/ 341 h 382"/>
                  <a:gd name="T78" fmla="*/ 245 w 383"/>
                  <a:gd name="T79" fmla="*/ 361 h 382"/>
                  <a:gd name="T80" fmla="*/ 222 w 383"/>
                  <a:gd name="T81" fmla="*/ 351 h 382"/>
                  <a:gd name="T82" fmla="*/ 202 w 383"/>
                  <a:gd name="T83" fmla="*/ 362 h 382"/>
                  <a:gd name="T84" fmla="*/ 181 w 383"/>
                  <a:gd name="T85" fmla="*/ 361 h 382"/>
                  <a:gd name="T86" fmla="*/ 161 w 383"/>
                  <a:gd name="T87" fmla="*/ 351 h 382"/>
                  <a:gd name="T88" fmla="*/ 138 w 383"/>
                  <a:gd name="T89" fmla="*/ 361 h 382"/>
                  <a:gd name="T90" fmla="*/ 125 w 383"/>
                  <a:gd name="T91" fmla="*/ 348 h 382"/>
                  <a:gd name="T92" fmla="*/ 112 w 383"/>
                  <a:gd name="T93" fmla="*/ 333 h 382"/>
                  <a:gd name="T94" fmla="*/ 90 w 383"/>
                  <a:gd name="T95" fmla="*/ 329 h 382"/>
                  <a:gd name="T96" fmla="*/ 87 w 383"/>
                  <a:gd name="T97" fmla="*/ 314 h 382"/>
                  <a:gd name="T98" fmla="*/ 57 w 383"/>
                  <a:gd name="T99" fmla="*/ 308 h 382"/>
                  <a:gd name="T100" fmla="*/ 57 w 383"/>
                  <a:gd name="T101" fmla="*/ 283 h 382"/>
                  <a:gd name="T102" fmla="*/ 39 w 383"/>
                  <a:gd name="T103" fmla="*/ 269 h 382"/>
                  <a:gd name="T104" fmla="*/ 40 w 383"/>
                  <a:gd name="T105" fmla="*/ 249 h 382"/>
                  <a:gd name="T106" fmla="*/ 19 w 383"/>
                  <a:gd name="T107" fmla="*/ 235 h 382"/>
                  <a:gd name="T108" fmla="*/ 33 w 383"/>
                  <a:gd name="T109" fmla="*/ 218 h 382"/>
                  <a:gd name="T110" fmla="*/ 307 w 383"/>
                  <a:gd name="T111" fmla="*/ 19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3" h="382">
                    <a:moveTo>
                      <a:pt x="0" y="201"/>
                    </a:moveTo>
                    <a:cubicBezTo>
                      <a:pt x="0" y="200"/>
                      <a:pt x="1" y="199"/>
                      <a:pt x="1" y="199"/>
                    </a:cubicBezTo>
                    <a:cubicBezTo>
                      <a:pt x="2" y="198"/>
                      <a:pt x="6" y="196"/>
                      <a:pt x="14" y="194"/>
                    </a:cubicBezTo>
                    <a:cubicBezTo>
                      <a:pt x="16" y="193"/>
                      <a:pt x="19" y="193"/>
                      <a:pt x="21" y="192"/>
                    </a:cubicBezTo>
                    <a:cubicBezTo>
                      <a:pt x="28" y="190"/>
                      <a:pt x="29" y="190"/>
                      <a:pt x="29" y="189"/>
                    </a:cubicBezTo>
                    <a:cubicBezTo>
                      <a:pt x="30" y="188"/>
                      <a:pt x="31" y="187"/>
                      <a:pt x="31" y="183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31" y="182"/>
                      <a:pt x="31" y="180"/>
                      <a:pt x="31" y="179"/>
                    </a:cubicBezTo>
                    <a:cubicBezTo>
                      <a:pt x="31" y="177"/>
                      <a:pt x="31" y="176"/>
                      <a:pt x="30" y="175"/>
                    </a:cubicBezTo>
                    <a:cubicBezTo>
                      <a:pt x="29" y="174"/>
                      <a:pt x="28" y="174"/>
                      <a:pt x="23" y="171"/>
                    </a:cubicBezTo>
                    <a:cubicBezTo>
                      <a:pt x="21" y="170"/>
                      <a:pt x="18" y="169"/>
                      <a:pt x="15" y="168"/>
                    </a:cubicBezTo>
                    <a:cubicBezTo>
                      <a:pt x="8" y="165"/>
                      <a:pt x="4" y="162"/>
                      <a:pt x="3" y="162"/>
                    </a:cubicBezTo>
                    <a:cubicBezTo>
                      <a:pt x="3" y="161"/>
                      <a:pt x="3" y="161"/>
                      <a:pt x="3" y="160"/>
                    </a:cubicBezTo>
                    <a:cubicBezTo>
                      <a:pt x="3" y="158"/>
                      <a:pt x="4" y="155"/>
                      <a:pt x="4" y="155"/>
                    </a:cubicBezTo>
                    <a:cubicBezTo>
                      <a:pt x="5" y="154"/>
                      <a:pt x="10" y="153"/>
                      <a:pt x="18" y="153"/>
                    </a:cubicBezTo>
                    <a:cubicBezTo>
                      <a:pt x="21" y="153"/>
                      <a:pt x="23" y="153"/>
                      <a:pt x="25" y="153"/>
                    </a:cubicBezTo>
                    <a:cubicBezTo>
                      <a:pt x="32" y="153"/>
                      <a:pt x="33" y="153"/>
                      <a:pt x="34" y="152"/>
                    </a:cubicBezTo>
                    <a:cubicBezTo>
                      <a:pt x="35" y="151"/>
                      <a:pt x="36" y="150"/>
                      <a:pt x="37" y="146"/>
                    </a:cubicBezTo>
                    <a:cubicBezTo>
                      <a:pt x="37" y="146"/>
                      <a:pt x="37" y="146"/>
                      <a:pt x="37" y="146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8" y="143"/>
                      <a:pt x="38" y="141"/>
                      <a:pt x="38" y="140"/>
                    </a:cubicBezTo>
                    <a:cubicBezTo>
                      <a:pt x="38" y="139"/>
                      <a:pt x="38" y="139"/>
                      <a:pt x="38" y="138"/>
                    </a:cubicBezTo>
                    <a:cubicBezTo>
                      <a:pt x="38" y="137"/>
                      <a:pt x="37" y="136"/>
                      <a:pt x="32" y="133"/>
                    </a:cubicBezTo>
                    <a:cubicBezTo>
                      <a:pt x="30" y="131"/>
                      <a:pt x="28" y="130"/>
                      <a:pt x="26" y="128"/>
                    </a:cubicBezTo>
                    <a:cubicBezTo>
                      <a:pt x="19" y="123"/>
                      <a:pt x="16" y="120"/>
                      <a:pt x="15" y="119"/>
                    </a:cubicBezTo>
                    <a:cubicBezTo>
                      <a:pt x="15" y="117"/>
                      <a:pt x="17" y="113"/>
                      <a:pt x="18" y="112"/>
                    </a:cubicBezTo>
                    <a:cubicBezTo>
                      <a:pt x="19" y="112"/>
                      <a:pt x="24" y="113"/>
                      <a:pt x="32" y="114"/>
                    </a:cubicBezTo>
                    <a:cubicBezTo>
                      <a:pt x="34" y="115"/>
                      <a:pt x="37" y="115"/>
                      <a:pt x="39" y="116"/>
                    </a:cubicBezTo>
                    <a:cubicBezTo>
                      <a:pt x="46" y="117"/>
                      <a:pt x="47" y="117"/>
                      <a:pt x="48" y="117"/>
                    </a:cubicBezTo>
                    <a:cubicBezTo>
                      <a:pt x="48" y="116"/>
                      <a:pt x="49" y="116"/>
                      <a:pt x="52" y="112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7"/>
                      <a:pt x="55" y="105"/>
                      <a:pt x="55" y="105"/>
                    </a:cubicBezTo>
                    <a:cubicBezTo>
                      <a:pt x="55" y="105"/>
                      <a:pt x="55" y="104"/>
                      <a:pt x="55" y="104"/>
                    </a:cubicBezTo>
                    <a:cubicBezTo>
                      <a:pt x="54" y="103"/>
                      <a:pt x="54" y="102"/>
                      <a:pt x="50" y="98"/>
                    </a:cubicBezTo>
                    <a:cubicBezTo>
                      <a:pt x="48" y="96"/>
                      <a:pt x="46" y="94"/>
                      <a:pt x="45" y="91"/>
                    </a:cubicBezTo>
                    <a:cubicBezTo>
                      <a:pt x="40" y="85"/>
                      <a:pt x="37" y="81"/>
                      <a:pt x="36" y="80"/>
                    </a:cubicBezTo>
                    <a:cubicBezTo>
                      <a:pt x="37" y="79"/>
                      <a:pt x="39" y="75"/>
                      <a:pt x="41" y="74"/>
                    </a:cubicBezTo>
                    <a:cubicBezTo>
                      <a:pt x="42" y="75"/>
                      <a:pt x="47" y="76"/>
                      <a:pt x="54" y="79"/>
                    </a:cubicBezTo>
                    <a:cubicBezTo>
                      <a:pt x="56" y="80"/>
                      <a:pt x="58" y="81"/>
                      <a:pt x="61" y="82"/>
                    </a:cubicBezTo>
                    <a:cubicBezTo>
                      <a:pt x="67" y="85"/>
                      <a:pt x="68" y="86"/>
                      <a:pt x="69" y="85"/>
                    </a:cubicBezTo>
                    <a:cubicBezTo>
                      <a:pt x="70" y="85"/>
                      <a:pt x="72" y="84"/>
                      <a:pt x="74" y="81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7" y="78"/>
                      <a:pt x="78" y="76"/>
                      <a:pt x="78" y="75"/>
                    </a:cubicBezTo>
                    <a:cubicBezTo>
                      <a:pt x="78" y="74"/>
                      <a:pt x="78" y="73"/>
                      <a:pt x="75" y="68"/>
                    </a:cubicBezTo>
                    <a:cubicBezTo>
                      <a:pt x="74" y="66"/>
                      <a:pt x="73" y="63"/>
                      <a:pt x="72" y="60"/>
                    </a:cubicBezTo>
                    <a:cubicBezTo>
                      <a:pt x="68" y="53"/>
                      <a:pt x="67" y="49"/>
                      <a:pt x="66" y="47"/>
                    </a:cubicBezTo>
                    <a:cubicBezTo>
                      <a:pt x="67" y="46"/>
                      <a:pt x="70" y="43"/>
                      <a:pt x="72" y="43"/>
                    </a:cubicBezTo>
                    <a:cubicBezTo>
                      <a:pt x="73" y="43"/>
                      <a:pt x="77" y="46"/>
                      <a:pt x="83" y="51"/>
                    </a:cubicBezTo>
                    <a:cubicBezTo>
                      <a:pt x="85" y="52"/>
                      <a:pt x="87" y="54"/>
                      <a:pt x="89" y="55"/>
                    </a:cubicBezTo>
                    <a:cubicBezTo>
                      <a:pt x="95" y="59"/>
                      <a:pt x="95" y="60"/>
                      <a:pt x="97" y="60"/>
                    </a:cubicBezTo>
                    <a:cubicBezTo>
                      <a:pt x="97" y="60"/>
                      <a:pt x="99" y="60"/>
                      <a:pt x="102" y="57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7" y="54"/>
                      <a:pt x="108" y="53"/>
                      <a:pt x="108" y="52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109" y="51"/>
                      <a:pt x="109" y="51"/>
                      <a:pt x="109" y="51"/>
                    </a:cubicBezTo>
                    <a:cubicBezTo>
                      <a:pt x="109" y="50"/>
                      <a:pt x="108" y="48"/>
                      <a:pt x="107" y="44"/>
                    </a:cubicBezTo>
                    <a:cubicBezTo>
                      <a:pt x="106" y="42"/>
                      <a:pt x="106" y="39"/>
                      <a:pt x="105" y="36"/>
                    </a:cubicBezTo>
                    <a:cubicBezTo>
                      <a:pt x="104" y="30"/>
                      <a:pt x="103" y="24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4" y="21"/>
                      <a:pt x="108" y="19"/>
                      <a:pt x="109" y="19"/>
                    </a:cubicBezTo>
                    <a:cubicBezTo>
                      <a:pt x="110" y="20"/>
                      <a:pt x="114" y="23"/>
                      <a:pt x="119" y="29"/>
                    </a:cubicBezTo>
                    <a:cubicBezTo>
                      <a:pt x="120" y="31"/>
                      <a:pt x="122" y="33"/>
                      <a:pt x="123" y="35"/>
                    </a:cubicBezTo>
                    <a:cubicBezTo>
                      <a:pt x="128" y="41"/>
                      <a:pt x="128" y="41"/>
                      <a:pt x="129" y="42"/>
                    </a:cubicBezTo>
                    <a:cubicBezTo>
                      <a:pt x="130" y="42"/>
                      <a:pt x="132" y="42"/>
                      <a:pt x="136" y="40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41" y="39"/>
                      <a:pt x="142" y="38"/>
                      <a:pt x="143" y="36"/>
                    </a:cubicBezTo>
                    <a:cubicBezTo>
                      <a:pt x="143" y="36"/>
                      <a:pt x="143" y="35"/>
                      <a:pt x="143" y="30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43" y="25"/>
                      <a:pt x="143" y="23"/>
                      <a:pt x="143" y="20"/>
                    </a:cubicBezTo>
                    <a:cubicBezTo>
                      <a:pt x="143" y="13"/>
                      <a:pt x="144" y="8"/>
                      <a:pt x="144" y="6"/>
                    </a:cubicBezTo>
                    <a:cubicBezTo>
                      <a:pt x="146" y="5"/>
                      <a:pt x="150" y="4"/>
                      <a:pt x="151" y="5"/>
                    </a:cubicBezTo>
                    <a:cubicBezTo>
                      <a:pt x="152" y="6"/>
                      <a:pt x="155" y="10"/>
                      <a:pt x="158" y="17"/>
                    </a:cubicBezTo>
                    <a:cubicBezTo>
                      <a:pt x="159" y="19"/>
                      <a:pt x="160" y="22"/>
                      <a:pt x="161" y="24"/>
                    </a:cubicBezTo>
                    <a:cubicBezTo>
                      <a:pt x="164" y="30"/>
                      <a:pt x="165" y="31"/>
                      <a:pt x="166" y="31"/>
                    </a:cubicBezTo>
                    <a:cubicBezTo>
                      <a:pt x="166" y="32"/>
                      <a:pt x="168" y="32"/>
                      <a:pt x="172" y="31"/>
                    </a:cubicBezTo>
                    <a:cubicBezTo>
                      <a:pt x="173" y="32"/>
                      <a:pt x="173" y="32"/>
                      <a:pt x="173" y="32"/>
                    </a:cubicBezTo>
                    <a:cubicBezTo>
                      <a:pt x="173" y="31"/>
                      <a:pt x="173" y="31"/>
                      <a:pt x="173" y="31"/>
                    </a:cubicBezTo>
                    <a:cubicBezTo>
                      <a:pt x="178" y="31"/>
                      <a:pt x="179" y="30"/>
                      <a:pt x="180" y="30"/>
                    </a:cubicBezTo>
                    <a:cubicBezTo>
                      <a:pt x="181" y="29"/>
                      <a:pt x="181" y="28"/>
                      <a:pt x="182" y="22"/>
                    </a:cubicBezTo>
                    <a:cubicBezTo>
                      <a:pt x="183" y="20"/>
                      <a:pt x="183" y="17"/>
                      <a:pt x="184" y="14"/>
                    </a:cubicBezTo>
                    <a:cubicBezTo>
                      <a:pt x="186" y="7"/>
                      <a:pt x="188" y="2"/>
                      <a:pt x="188" y="1"/>
                    </a:cubicBezTo>
                    <a:cubicBezTo>
                      <a:pt x="190" y="0"/>
                      <a:pt x="194" y="0"/>
                      <a:pt x="195" y="1"/>
                    </a:cubicBezTo>
                    <a:cubicBezTo>
                      <a:pt x="196" y="2"/>
                      <a:pt x="198" y="6"/>
                      <a:pt x="199" y="14"/>
                    </a:cubicBezTo>
                    <a:cubicBezTo>
                      <a:pt x="200" y="17"/>
                      <a:pt x="200" y="19"/>
                      <a:pt x="201" y="21"/>
                    </a:cubicBezTo>
                    <a:cubicBezTo>
                      <a:pt x="202" y="28"/>
                      <a:pt x="202" y="29"/>
                      <a:pt x="203" y="30"/>
                    </a:cubicBezTo>
                    <a:cubicBezTo>
                      <a:pt x="204" y="30"/>
                      <a:pt x="205" y="31"/>
                      <a:pt x="209" y="31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5" y="32"/>
                      <a:pt x="217" y="32"/>
                      <a:pt x="218" y="31"/>
                    </a:cubicBezTo>
                    <a:cubicBezTo>
                      <a:pt x="218" y="31"/>
                      <a:pt x="219" y="30"/>
                      <a:pt x="221" y="24"/>
                    </a:cubicBezTo>
                    <a:cubicBezTo>
                      <a:pt x="223" y="22"/>
                      <a:pt x="224" y="20"/>
                      <a:pt x="225" y="17"/>
                    </a:cubicBezTo>
                    <a:cubicBezTo>
                      <a:pt x="229" y="10"/>
                      <a:pt x="232" y="6"/>
                      <a:pt x="232" y="5"/>
                    </a:cubicBezTo>
                    <a:cubicBezTo>
                      <a:pt x="234" y="5"/>
                      <a:pt x="238" y="6"/>
                      <a:pt x="239" y="7"/>
                    </a:cubicBezTo>
                    <a:cubicBezTo>
                      <a:pt x="240" y="8"/>
                      <a:pt x="240" y="11"/>
                      <a:pt x="240" y="18"/>
                    </a:cubicBezTo>
                    <a:cubicBezTo>
                      <a:pt x="240" y="19"/>
                      <a:pt x="240" y="20"/>
                      <a:pt x="240" y="21"/>
                    </a:cubicBezTo>
                    <a:cubicBezTo>
                      <a:pt x="240" y="23"/>
                      <a:pt x="240" y="26"/>
                      <a:pt x="240" y="28"/>
                    </a:cubicBezTo>
                    <a:cubicBezTo>
                      <a:pt x="240" y="30"/>
                      <a:pt x="240" y="32"/>
                      <a:pt x="240" y="33"/>
                    </a:cubicBezTo>
                    <a:cubicBezTo>
                      <a:pt x="240" y="35"/>
                      <a:pt x="240" y="36"/>
                      <a:pt x="240" y="37"/>
                    </a:cubicBezTo>
                    <a:cubicBezTo>
                      <a:pt x="241" y="38"/>
                      <a:pt x="242" y="39"/>
                      <a:pt x="246" y="40"/>
                    </a:cubicBezTo>
                    <a:cubicBezTo>
                      <a:pt x="247" y="41"/>
                      <a:pt x="247" y="41"/>
                      <a:pt x="247" y="41"/>
                    </a:cubicBezTo>
                    <a:cubicBezTo>
                      <a:pt x="248" y="41"/>
                      <a:pt x="248" y="41"/>
                      <a:pt x="248" y="41"/>
                    </a:cubicBezTo>
                    <a:cubicBezTo>
                      <a:pt x="251" y="42"/>
                      <a:pt x="253" y="42"/>
                      <a:pt x="254" y="41"/>
                    </a:cubicBezTo>
                    <a:cubicBezTo>
                      <a:pt x="255" y="41"/>
                      <a:pt x="255" y="40"/>
                      <a:pt x="259" y="36"/>
                    </a:cubicBezTo>
                    <a:cubicBezTo>
                      <a:pt x="261" y="34"/>
                      <a:pt x="263" y="32"/>
                      <a:pt x="265" y="30"/>
                    </a:cubicBezTo>
                    <a:cubicBezTo>
                      <a:pt x="270" y="24"/>
                      <a:pt x="273" y="20"/>
                      <a:pt x="274" y="19"/>
                    </a:cubicBezTo>
                    <a:cubicBezTo>
                      <a:pt x="276" y="19"/>
                      <a:pt x="280" y="21"/>
                      <a:pt x="281" y="23"/>
                    </a:cubicBezTo>
                    <a:cubicBezTo>
                      <a:pt x="281" y="25"/>
                      <a:pt x="280" y="30"/>
                      <a:pt x="278" y="36"/>
                    </a:cubicBezTo>
                    <a:cubicBezTo>
                      <a:pt x="277" y="39"/>
                      <a:pt x="277" y="41"/>
                      <a:pt x="276" y="44"/>
                    </a:cubicBezTo>
                    <a:cubicBezTo>
                      <a:pt x="275" y="48"/>
                      <a:pt x="274" y="50"/>
                      <a:pt x="274" y="51"/>
                    </a:cubicBezTo>
                    <a:cubicBezTo>
                      <a:pt x="274" y="52"/>
                      <a:pt x="274" y="52"/>
                      <a:pt x="274" y="52"/>
                    </a:cubicBezTo>
                    <a:cubicBezTo>
                      <a:pt x="275" y="52"/>
                      <a:pt x="275" y="52"/>
                      <a:pt x="275" y="52"/>
                    </a:cubicBezTo>
                    <a:cubicBezTo>
                      <a:pt x="275" y="53"/>
                      <a:pt x="276" y="54"/>
                      <a:pt x="279" y="56"/>
                    </a:cubicBezTo>
                    <a:cubicBezTo>
                      <a:pt x="280" y="58"/>
                      <a:pt x="280" y="58"/>
                      <a:pt x="280" y="58"/>
                    </a:cubicBezTo>
                    <a:cubicBezTo>
                      <a:pt x="281" y="58"/>
                      <a:pt x="281" y="58"/>
                      <a:pt x="281" y="58"/>
                    </a:cubicBezTo>
                    <a:cubicBezTo>
                      <a:pt x="284" y="60"/>
                      <a:pt x="286" y="60"/>
                      <a:pt x="287" y="60"/>
                    </a:cubicBezTo>
                    <a:cubicBezTo>
                      <a:pt x="288" y="60"/>
                      <a:pt x="289" y="59"/>
                      <a:pt x="293" y="56"/>
                    </a:cubicBezTo>
                    <a:cubicBezTo>
                      <a:pt x="295" y="54"/>
                      <a:pt x="298" y="52"/>
                      <a:pt x="300" y="51"/>
                    </a:cubicBezTo>
                    <a:cubicBezTo>
                      <a:pt x="306" y="46"/>
                      <a:pt x="311" y="44"/>
                      <a:pt x="312" y="43"/>
                    </a:cubicBezTo>
                    <a:cubicBezTo>
                      <a:pt x="313" y="44"/>
                      <a:pt x="317" y="46"/>
                      <a:pt x="317" y="48"/>
                    </a:cubicBezTo>
                    <a:cubicBezTo>
                      <a:pt x="317" y="49"/>
                      <a:pt x="315" y="53"/>
                      <a:pt x="311" y="61"/>
                    </a:cubicBezTo>
                    <a:cubicBezTo>
                      <a:pt x="310" y="63"/>
                      <a:pt x="309" y="65"/>
                      <a:pt x="308" y="67"/>
                    </a:cubicBezTo>
                    <a:cubicBezTo>
                      <a:pt x="305" y="73"/>
                      <a:pt x="304" y="74"/>
                      <a:pt x="304" y="75"/>
                    </a:cubicBezTo>
                    <a:cubicBezTo>
                      <a:pt x="304" y="75"/>
                      <a:pt x="304" y="75"/>
                      <a:pt x="304" y="75"/>
                    </a:cubicBezTo>
                    <a:cubicBezTo>
                      <a:pt x="304" y="75"/>
                      <a:pt x="304" y="75"/>
                      <a:pt x="304" y="75"/>
                    </a:cubicBezTo>
                    <a:cubicBezTo>
                      <a:pt x="305" y="76"/>
                      <a:pt x="306" y="78"/>
                      <a:pt x="308" y="80"/>
                    </a:cubicBezTo>
                    <a:cubicBezTo>
                      <a:pt x="309" y="83"/>
                      <a:pt x="309" y="83"/>
                      <a:pt x="309" y="83"/>
                    </a:cubicBezTo>
                    <a:cubicBezTo>
                      <a:pt x="310" y="82"/>
                      <a:pt x="310" y="82"/>
                      <a:pt x="310" y="82"/>
                    </a:cubicBezTo>
                    <a:cubicBezTo>
                      <a:pt x="312" y="84"/>
                      <a:pt x="313" y="85"/>
                      <a:pt x="315" y="85"/>
                    </a:cubicBezTo>
                    <a:cubicBezTo>
                      <a:pt x="316" y="86"/>
                      <a:pt x="316" y="85"/>
                      <a:pt x="322" y="83"/>
                    </a:cubicBezTo>
                    <a:cubicBezTo>
                      <a:pt x="324" y="82"/>
                      <a:pt x="327" y="81"/>
                      <a:pt x="329" y="80"/>
                    </a:cubicBezTo>
                    <a:cubicBezTo>
                      <a:pt x="337" y="77"/>
                      <a:pt x="341" y="75"/>
                      <a:pt x="343" y="75"/>
                    </a:cubicBezTo>
                    <a:cubicBezTo>
                      <a:pt x="344" y="76"/>
                      <a:pt x="347" y="79"/>
                      <a:pt x="347" y="81"/>
                    </a:cubicBezTo>
                    <a:cubicBezTo>
                      <a:pt x="346" y="82"/>
                      <a:pt x="344" y="85"/>
                      <a:pt x="338" y="92"/>
                    </a:cubicBezTo>
                    <a:cubicBezTo>
                      <a:pt x="337" y="94"/>
                      <a:pt x="335" y="96"/>
                      <a:pt x="334" y="97"/>
                    </a:cubicBezTo>
                    <a:cubicBezTo>
                      <a:pt x="329" y="102"/>
                      <a:pt x="328" y="103"/>
                      <a:pt x="328" y="104"/>
                    </a:cubicBezTo>
                    <a:cubicBezTo>
                      <a:pt x="328" y="105"/>
                      <a:pt x="328" y="105"/>
                      <a:pt x="328" y="105"/>
                    </a:cubicBezTo>
                    <a:cubicBezTo>
                      <a:pt x="328" y="106"/>
                      <a:pt x="329" y="108"/>
                      <a:pt x="331" y="110"/>
                    </a:cubicBezTo>
                    <a:cubicBezTo>
                      <a:pt x="331" y="113"/>
                      <a:pt x="331" y="113"/>
                      <a:pt x="331" y="113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3" y="116"/>
                      <a:pt x="335" y="116"/>
                      <a:pt x="336" y="117"/>
                    </a:cubicBezTo>
                    <a:cubicBezTo>
                      <a:pt x="337" y="117"/>
                      <a:pt x="338" y="117"/>
                      <a:pt x="344" y="116"/>
                    </a:cubicBezTo>
                    <a:cubicBezTo>
                      <a:pt x="346" y="115"/>
                      <a:pt x="349" y="115"/>
                      <a:pt x="352" y="114"/>
                    </a:cubicBezTo>
                    <a:cubicBezTo>
                      <a:pt x="359" y="113"/>
                      <a:pt x="364" y="113"/>
                      <a:pt x="366" y="113"/>
                    </a:cubicBezTo>
                    <a:cubicBezTo>
                      <a:pt x="367" y="114"/>
                      <a:pt x="368" y="118"/>
                      <a:pt x="368" y="119"/>
                    </a:cubicBezTo>
                    <a:cubicBezTo>
                      <a:pt x="368" y="119"/>
                      <a:pt x="368" y="119"/>
                      <a:pt x="368" y="119"/>
                    </a:cubicBezTo>
                    <a:cubicBezTo>
                      <a:pt x="368" y="120"/>
                      <a:pt x="364" y="124"/>
                      <a:pt x="357" y="128"/>
                    </a:cubicBezTo>
                    <a:cubicBezTo>
                      <a:pt x="355" y="130"/>
                      <a:pt x="353" y="131"/>
                      <a:pt x="352" y="133"/>
                    </a:cubicBezTo>
                    <a:cubicBezTo>
                      <a:pt x="346" y="137"/>
                      <a:pt x="345" y="137"/>
                      <a:pt x="345" y="138"/>
                    </a:cubicBezTo>
                    <a:cubicBezTo>
                      <a:pt x="345" y="139"/>
                      <a:pt x="345" y="139"/>
                      <a:pt x="345" y="139"/>
                    </a:cubicBezTo>
                    <a:cubicBezTo>
                      <a:pt x="345" y="141"/>
                      <a:pt x="345" y="142"/>
                      <a:pt x="346" y="144"/>
                    </a:cubicBezTo>
                    <a:cubicBezTo>
                      <a:pt x="345" y="147"/>
                      <a:pt x="345" y="147"/>
                      <a:pt x="345" y="147"/>
                    </a:cubicBezTo>
                    <a:cubicBezTo>
                      <a:pt x="346" y="147"/>
                      <a:pt x="346" y="147"/>
                      <a:pt x="346" y="147"/>
                    </a:cubicBezTo>
                    <a:cubicBezTo>
                      <a:pt x="347" y="150"/>
                      <a:pt x="348" y="151"/>
                      <a:pt x="349" y="152"/>
                    </a:cubicBezTo>
                    <a:cubicBezTo>
                      <a:pt x="350" y="152"/>
                      <a:pt x="351" y="153"/>
                      <a:pt x="357" y="153"/>
                    </a:cubicBezTo>
                    <a:cubicBezTo>
                      <a:pt x="359" y="153"/>
                      <a:pt x="362" y="153"/>
                      <a:pt x="365" y="153"/>
                    </a:cubicBezTo>
                    <a:cubicBezTo>
                      <a:pt x="373" y="154"/>
                      <a:pt x="378" y="155"/>
                      <a:pt x="379" y="155"/>
                    </a:cubicBezTo>
                    <a:cubicBezTo>
                      <a:pt x="380" y="156"/>
                      <a:pt x="380" y="159"/>
                      <a:pt x="380" y="161"/>
                    </a:cubicBezTo>
                    <a:cubicBezTo>
                      <a:pt x="380" y="162"/>
                      <a:pt x="380" y="162"/>
                      <a:pt x="380" y="162"/>
                    </a:cubicBezTo>
                    <a:cubicBezTo>
                      <a:pt x="379" y="163"/>
                      <a:pt x="375" y="165"/>
                      <a:pt x="368" y="168"/>
                    </a:cubicBezTo>
                    <a:cubicBezTo>
                      <a:pt x="365" y="169"/>
                      <a:pt x="363" y="170"/>
                      <a:pt x="361" y="171"/>
                    </a:cubicBezTo>
                    <a:cubicBezTo>
                      <a:pt x="354" y="174"/>
                      <a:pt x="354" y="174"/>
                      <a:pt x="353" y="175"/>
                    </a:cubicBezTo>
                    <a:cubicBezTo>
                      <a:pt x="352" y="176"/>
                      <a:pt x="352" y="177"/>
                      <a:pt x="352" y="178"/>
                    </a:cubicBezTo>
                    <a:cubicBezTo>
                      <a:pt x="352" y="179"/>
                      <a:pt x="352" y="181"/>
                      <a:pt x="352" y="181"/>
                    </a:cubicBezTo>
                    <a:cubicBezTo>
                      <a:pt x="351" y="184"/>
                      <a:pt x="351" y="184"/>
                      <a:pt x="351" y="184"/>
                    </a:cubicBezTo>
                    <a:cubicBezTo>
                      <a:pt x="352" y="184"/>
                      <a:pt x="352" y="184"/>
                      <a:pt x="352" y="184"/>
                    </a:cubicBezTo>
                    <a:cubicBezTo>
                      <a:pt x="352" y="187"/>
                      <a:pt x="353" y="188"/>
                      <a:pt x="354" y="189"/>
                    </a:cubicBezTo>
                    <a:cubicBezTo>
                      <a:pt x="355" y="190"/>
                      <a:pt x="356" y="190"/>
                      <a:pt x="361" y="192"/>
                    </a:cubicBezTo>
                    <a:cubicBezTo>
                      <a:pt x="364" y="193"/>
                      <a:pt x="366" y="194"/>
                      <a:pt x="369" y="194"/>
                    </a:cubicBezTo>
                    <a:cubicBezTo>
                      <a:pt x="376" y="197"/>
                      <a:pt x="381" y="199"/>
                      <a:pt x="382" y="199"/>
                    </a:cubicBezTo>
                    <a:cubicBezTo>
                      <a:pt x="382" y="200"/>
                      <a:pt x="383" y="201"/>
                      <a:pt x="383" y="202"/>
                    </a:cubicBezTo>
                    <a:cubicBezTo>
                      <a:pt x="383" y="204"/>
                      <a:pt x="382" y="206"/>
                      <a:pt x="382" y="207"/>
                    </a:cubicBezTo>
                    <a:cubicBezTo>
                      <a:pt x="381" y="207"/>
                      <a:pt x="376" y="208"/>
                      <a:pt x="368" y="210"/>
                    </a:cubicBezTo>
                    <a:cubicBezTo>
                      <a:pt x="366" y="210"/>
                      <a:pt x="363" y="210"/>
                      <a:pt x="361" y="211"/>
                    </a:cubicBezTo>
                    <a:cubicBezTo>
                      <a:pt x="354" y="212"/>
                      <a:pt x="353" y="212"/>
                      <a:pt x="352" y="213"/>
                    </a:cubicBezTo>
                    <a:cubicBezTo>
                      <a:pt x="352" y="213"/>
                      <a:pt x="351" y="215"/>
                      <a:pt x="350" y="219"/>
                    </a:cubicBezTo>
                    <a:cubicBezTo>
                      <a:pt x="350" y="219"/>
                      <a:pt x="350" y="219"/>
                      <a:pt x="350" y="219"/>
                    </a:cubicBezTo>
                    <a:cubicBezTo>
                      <a:pt x="350" y="220"/>
                      <a:pt x="350" y="220"/>
                      <a:pt x="350" y="220"/>
                    </a:cubicBezTo>
                    <a:cubicBezTo>
                      <a:pt x="350" y="222"/>
                      <a:pt x="349" y="223"/>
                      <a:pt x="349" y="224"/>
                    </a:cubicBezTo>
                    <a:cubicBezTo>
                      <a:pt x="349" y="225"/>
                      <a:pt x="350" y="226"/>
                      <a:pt x="350" y="227"/>
                    </a:cubicBezTo>
                    <a:cubicBezTo>
                      <a:pt x="351" y="228"/>
                      <a:pt x="351" y="228"/>
                      <a:pt x="357" y="231"/>
                    </a:cubicBezTo>
                    <a:cubicBezTo>
                      <a:pt x="359" y="232"/>
                      <a:pt x="361" y="234"/>
                      <a:pt x="364" y="235"/>
                    </a:cubicBezTo>
                    <a:cubicBezTo>
                      <a:pt x="370" y="239"/>
                      <a:pt x="374" y="242"/>
                      <a:pt x="375" y="243"/>
                    </a:cubicBezTo>
                    <a:cubicBezTo>
                      <a:pt x="375" y="243"/>
                      <a:pt x="375" y="243"/>
                      <a:pt x="375" y="244"/>
                    </a:cubicBezTo>
                    <a:cubicBezTo>
                      <a:pt x="375" y="246"/>
                      <a:pt x="374" y="249"/>
                      <a:pt x="373" y="250"/>
                    </a:cubicBezTo>
                    <a:cubicBezTo>
                      <a:pt x="372" y="250"/>
                      <a:pt x="367" y="250"/>
                      <a:pt x="359" y="250"/>
                    </a:cubicBezTo>
                    <a:cubicBezTo>
                      <a:pt x="357" y="250"/>
                      <a:pt x="354" y="249"/>
                      <a:pt x="352" y="249"/>
                    </a:cubicBezTo>
                    <a:cubicBezTo>
                      <a:pt x="345" y="249"/>
                      <a:pt x="344" y="249"/>
                      <a:pt x="343" y="249"/>
                    </a:cubicBezTo>
                    <a:cubicBezTo>
                      <a:pt x="342" y="250"/>
                      <a:pt x="341" y="252"/>
                      <a:pt x="340" y="255"/>
                    </a:cubicBezTo>
                    <a:cubicBezTo>
                      <a:pt x="339" y="255"/>
                      <a:pt x="339" y="255"/>
                      <a:pt x="339" y="255"/>
                    </a:cubicBezTo>
                    <a:cubicBezTo>
                      <a:pt x="339" y="256"/>
                      <a:pt x="339" y="256"/>
                      <a:pt x="339" y="256"/>
                    </a:cubicBezTo>
                    <a:cubicBezTo>
                      <a:pt x="338" y="258"/>
                      <a:pt x="337" y="260"/>
                      <a:pt x="337" y="261"/>
                    </a:cubicBezTo>
                    <a:cubicBezTo>
                      <a:pt x="337" y="262"/>
                      <a:pt x="338" y="262"/>
                      <a:pt x="338" y="262"/>
                    </a:cubicBezTo>
                    <a:cubicBezTo>
                      <a:pt x="338" y="263"/>
                      <a:pt x="339" y="264"/>
                      <a:pt x="343" y="268"/>
                    </a:cubicBezTo>
                    <a:cubicBezTo>
                      <a:pt x="345" y="270"/>
                      <a:pt x="347" y="272"/>
                      <a:pt x="349" y="274"/>
                    </a:cubicBezTo>
                    <a:cubicBezTo>
                      <a:pt x="354" y="279"/>
                      <a:pt x="358" y="283"/>
                      <a:pt x="358" y="284"/>
                    </a:cubicBezTo>
                    <a:cubicBezTo>
                      <a:pt x="358" y="286"/>
                      <a:pt x="356" y="290"/>
                      <a:pt x="355" y="290"/>
                    </a:cubicBezTo>
                    <a:cubicBezTo>
                      <a:pt x="354" y="290"/>
                      <a:pt x="349" y="289"/>
                      <a:pt x="341" y="287"/>
                    </a:cubicBezTo>
                    <a:cubicBezTo>
                      <a:pt x="339" y="286"/>
                      <a:pt x="336" y="285"/>
                      <a:pt x="334" y="285"/>
                    </a:cubicBezTo>
                    <a:cubicBezTo>
                      <a:pt x="328" y="282"/>
                      <a:pt x="327" y="282"/>
                      <a:pt x="326" y="283"/>
                    </a:cubicBezTo>
                    <a:cubicBezTo>
                      <a:pt x="325" y="283"/>
                      <a:pt x="324" y="284"/>
                      <a:pt x="321" y="287"/>
                    </a:cubicBezTo>
                    <a:cubicBezTo>
                      <a:pt x="320" y="287"/>
                      <a:pt x="320" y="287"/>
                      <a:pt x="320" y="287"/>
                    </a:cubicBezTo>
                    <a:cubicBezTo>
                      <a:pt x="320" y="288"/>
                      <a:pt x="320" y="288"/>
                      <a:pt x="320" y="288"/>
                    </a:cubicBezTo>
                    <a:cubicBezTo>
                      <a:pt x="317" y="292"/>
                      <a:pt x="317" y="293"/>
                      <a:pt x="317" y="294"/>
                    </a:cubicBezTo>
                    <a:cubicBezTo>
                      <a:pt x="317" y="294"/>
                      <a:pt x="317" y="294"/>
                      <a:pt x="317" y="294"/>
                    </a:cubicBezTo>
                    <a:cubicBezTo>
                      <a:pt x="317" y="295"/>
                      <a:pt x="318" y="296"/>
                      <a:pt x="321" y="301"/>
                    </a:cubicBezTo>
                    <a:cubicBezTo>
                      <a:pt x="323" y="303"/>
                      <a:pt x="324" y="305"/>
                      <a:pt x="326" y="308"/>
                    </a:cubicBezTo>
                    <a:cubicBezTo>
                      <a:pt x="330" y="314"/>
                      <a:pt x="332" y="319"/>
                      <a:pt x="333" y="320"/>
                    </a:cubicBezTo>
                    <a:cubicBezTo>
                      <a:pt x="332" y="322"/>
                      <a:pt x="329" y="325"/>
                      <a:pt x="328" y="325"/>
                    </a:cubicBezTo>
                    <a:cubicBezTo>
                      <a:pt x="326" y="325"/>
                      <a:pt x="322" y="323"/>
                      <a:pt x="315" y="319"/>
                    </a:cubicBezTo>
                    <a:cubicBezTo>
                      <a:pt x="313" y="318"/>
                      <a:pt x="311" y="316"/>
                      <a:pt x="309" y="315"/>
                    </a:cubicBezTo>
                    <a:cubicBezTo>
                      <a:pt x="303" y="311"/>
                      <a:pt x="302" y="311"/>
                      <a:pt x="301" y="311"/>
                    </a:cubicBezTo>
                    <a:cubicBezTo>
                      <a:pt x="300" y="311"/>
                      <a:pt x="299" y="312"/>
                      <a:pt x="296" y="315"/>
                    </a:cubicBezTo>
                    <a:cubicBezTo>
                      <a:pt x="294" y="315"/>
                      <a:pt x="294" y="315"/>
                      <a:pt x="294" y="315"/>
                    </a:cubicBezTo>
                    <a:cubicBezTo>
                      <a:pt x="294" y="316"/>
                      <a:pt x="294" y="316"/>
                      <a:pt x="294" y="316"/>
                    </a:cubicBezTo>
                    <a:cubicBezTo>
                      <a:pt x="291" y="318"/>
                      <a:pt x="290" y="319"/>
                      <a:pt x="290" y="321"/>
                    </a:cubicBezTo>
                    <a:cubicBezTo>
                      <a:pt x="290" y="321"/>
                      <a:pt x="290" y="321"/>
                      <a:pt x="290" y="321"/>
                    </a:cubicBezTo>
                    <a:cubicBezTo>
                      <a:pt x="290" y="321"/>
                      <a:pt x="290" y="321"/>
                      <a:pt x="290" y="321"/>
                    </a:cubicBezTo>
                    <a:cubicBezTo>
                      <a:pt x="290" y="322"/>
                      <a:pt x="291" y="323"/>
                      <a:pt x="292" y="328"/>
                    </a:cubicBezTo>
                    <a:cubicBezTo>
                      <a:pt x="293" y="330"/>
                      <a:pt x="294" y="333"/>
                      <a:pt x="295" y="336"/>
                    </a:cubicBezTo>
                    <a:cubicBezTo>
                      <a:pt x="298" y="342"/>
                      <a:pt x="299" y="348"/>
                      <a:pt x="299" y="349"/>
                    </a:cubicBezTo>
                    <a:cubicBezTo>
                      <a:pt x="298" y="351"/>
                      <a:pt x="295" y="353"/>
                      <a:pt x="293" y="353"/>
                    </a:cubicBezTo>
                    <a:cubicBezTo>
                      <a:pt x="292" y="353"/>
                      <a:pt x="288" y="350"/>
                      <a:pt x="283" y="344"/>
                    </a:cubicBezTo>
                    <a:cubicBezTo>
                      <a:pt x="281" y="342"/>
                      <a:pt x="279" y="340"/>
                      <a:pt x="277" y="339"/>
                    </a:cubicBezTo>
                    <a:cubicBezTo>
                      <a:pt x="272" y="334"/>
                      <a:pt x="272" y="333"/>
                      <a:pt x="271" y="333"/>
                    </a:cubicBezTo>
                    <a:cubicBezTo>
                      <a:pt x="270" y="333"/>
                      <a:pt x="268" y="333"/>
                      <a:pt x="265" y="335"/>
                    </a:cubicBezTo>
                    <a:cubicBezTo>
                      <a:pt x="263" y="335"/>
                      <a:pt x="263" y="335"/>
                      <a:pt x="263" y="335"/>
                    </a:cubicBezTo>
                    <a:cubicBezTo>
                      <a:pt x="263" y="336"/>
                      <a:pt x="263" y="336"/>
                      <a:pt x="263" y="336"/>
                    </a:cubicBezTo>
                    <a:cubicBezTo>
                      <a:pt x="260" y="337"/>
                      <a:pt x="258" y="338"/>
                      <a:pt x="258" y="340"/>
                    </a:cubicBezTo>
                    <a:cubicBezTo>
                      <a:pt x="258" y="340"/>
                      <a:pt x="258" y="341"/>
                      <a:pt x="258" y="341"/>
                    </a:cubicBezTo>
                    <a:cubicBezTo>
                      <a:pt x="258" y="342"/>
                      <a:pt x="258" y="344"/>
                      <a:pt x="258" y="348"/>
                    </a:cubicBezTo>
                    <a:cubicBezTo>
                      <a:pt x="259" y="350"/>
                      <a:pt x="259" y="353"/>
                      <a:pt x="259" y="356"/>
                    </a:cubicBezTo>
                    <a:cubicBezTo>
                      <a:pt x="260" y="360"/>
                      <a:pt x="260" y="365"/>
                      <a:pt x="260" y="368"/>
                    </a:cubicBezTo>
                    <a:cubicBezTo>
                      <a:pt x="260" y="369"/>
                      <a:pt x="260" y="370"/>
                      <a:pt x="260" y="370"/>
                    </a:cubicBezTo>
                    <a:cubicBezTo>
                      <a:pt x="259" y="371"/>
                      <a:pt x="255" y="373"/>
                      <a:pt x="253" y="372"/>
                    </a:cubicBezTo>
                    <a:cubicBezTo>
                      <a:pt x="252" y="371"/>
                      <a:pt x="249" y="368"/>
                      <a:pt x="245" y="361"/>
                    </a:cubicBezTo>
                    <a:cubicBezTo>
                      <a:pt x="244" y="359"/>
                      <a:pt x="242" y="357"/>
                      <a:pt x="241" y="355"/>
                    </a:cubicBezTo>
                    <a:cubicBezTo>
                      <a:pt x="237" y="349"/>
                      <a:pt x="237" y="348"/>
                      <a:pt x="236" y="348"/>
                    </a:cubicBezTo>
                    <a:cubicBezTo>
                      <a:pt x="235" y="347"/>
                      <a:pt x="233" y="347"/>
                      <a:pt x="229" y="348"/>
                    </a:cubicBezTo>
                    <a:cubicBezTo>
                      <a:pt x="227" y="347"/>
                      <a:pt x="227" y="347"/>
                      <a:pt x="227" y="347"/>
                    </a:cubicBezTo>
                    <a:cubicBezTo>
                      <a:pt x="227" y="349"/>
                      <a:pt x="227" y="349"/>
                      <a:pt x="227" y="349"/>
                    </a:cubicBezTo>
                    <a:cubicBezTo>
                      <a:pt x="224" y="349"/>
                      <a:pt x="223" y="350"/>
                      <a:pt x="222" y="351"/>
                    </a:cubicBezTo>
                    <a:cubicBezTo>
                      <a:pt x="221" y="352"/>
                      <a:pt x="221" y="353"/>
                      <a:pt x="221" y="359"/>
                    </a:cubicBezTo>
                    <a:cubicBezTo>
                      <a:pt x="220" y="361"/>
                      <a:pt x="220" y="364"/>
                      <a:pt x="220" y="367"/>
                    </a:cubicBezTo>
                    <a:cubicBezTo>
                      <a:pt x="218" y="375"/>
                      <a:pt x="217" y="380"/>
                      <a:pt x="217" y="381"/>
                    </a:cubicBezTo>
                    <a:cubicBezTo>
                      <a:pt x="215" y="382"/>
                      <a:pt x="211" y="382"/>
                      <a:pt x="210" y="382"/>
                    </a:cubicBezTo>
                    <a:cubicBezTo>
                      <a:pt x="209" y="381"/>
                      <a:pt x="207" y="376"/>
                      <a:pt x="204" y="369"/>
                    </a:cubicBezTo>
                    <a:cubicBezTo>
                      <a:pt x="204" y="366"/>
                      <a:pt x="203" y="364"/>
                      <a:pt x="202" y="362"/>
                    </a:cubicBezTo>
                    <a:cubicBezTo>
                      <a:pt x="200" y="355"/>
                      <a:pt x="200" y="354"/>
                      <a:pt x="199" y="354"/>
                    </a:cubicBezTo>
                    <a:cubicBezTo>
                      <a:pt x="198" y="353"/>
                      <a:pt x="197" y="352"/>
                      <a:pt x="192" y="353"/>
                    </a:cubicBezTo>
                    <a:cubicBezTo>
                      <a:pt x="191" y="352"/>
                      <a:pt x="191" y="352"/>
                      <a:pt x="191" y="352"/>
                    </a:cubicBezTo>
                    <a:cubicBezTo>
                      <a:pt x="190" y="353"/>
                      <a:pt x="190" y="353"/>
                      <a:pt x="190" y="353"/>
                    </a:cubicBezTo>
                    <a:cubicBezTo>
                      <a:pt x="186" y="352"/>
                      <a:pt x="185" y="353"/>
                      <a:pt x="184" y="354"/>
                    </a:cubicBezTo>
                    <a:cubicBezTo>
                      <a:pt x="183" y="354"/>
                      <a:pt x="183" y="355"/>
                      <a:pt x="181" y="361"/>
                    </a:cubicBezTo>
                    <a:cubicBezTo>
                      <a:pt x="180" y="363"/>
                      <a:pt x="179" y="366"/>
                      <a:pt x="178" y="369"/>
                    </a:cubicBezTo>
                    <a:cubicBezTo>
                      <a:pt x="175" y="376"/>
                      <a:pt x="173" y="380"/>
                      <a:pt x="173" y="382"/>
                    </a:cubicBezTo>
                    <a:cubicBezTo>
                      <a:pt x="171" y="382"/>
                      <a:pt x="167" y="382"/>
                      <a:pt x="165" y="381"/>
                    </a:cubicBezTo>
                    <a:cubicBezTo>
                      <a:pt x="165" y="380"/>
                      <a:pt x="164" y="375"/>
                      <a:pt x="163" y="367"/>
                    </a:cubicBezTo>
                    <a:cubicBezTo>
                      <a:pt x="163" y="364"/>
                      <a:pt x="163" y="362"/>
                      <a:pt x="163" y="360"/>
                    </a:cubicBezTo>
                    <a:cubicBezTo>
                      <a:pt x="162" y="353"/>
                      <a:pt x="162" y="352"/>
                      <a:pt x="161" y="351"/>
                    </a:cubicBezTo>
                    <a:cubicBezTo>
                      <a:pt x="160" y="350"/>
                      <a:pt x="158" y="349"/>
                      <a:pt x="155" y="349"/>
                    </a:cubicBezTo>
                    <a:cubicBezTo>
                      <a:pt x="154" y="347"/>
                      <a:pt x="154" y="347"/>
                      <a:pt x="154" y="347"/>
                    </a:cubicBezTo>
                    <a:cubicBezTo>
                      <a:pt x="153" y="348"/>
                      <a:pt x="153" y="348"/>
                      <a:pt x="153" y="348"/>
                    </a:cubicBezTo>
                    <a:cubicBezTo>
                      <a:pt x="149" y="347"/>
                      <a:pt x="148" y="347"/>
                      <a:pt x="147" y="348"/>
                    </a:cubicBezTo>
                    <a:cubicBezTo>
                      <a:pt x="146" y="348"/>
                      <a:pt x="146" y="349"/>
                      <a:pt x="142" y="354"/>
                    </a:cubicBezTo>
                    <a:cubicBezTo>
                      <a:pt x="141" y="356"/>
                      <a:pt x="139" y="359"/>
                      <a:pt x="138" y="361"/>
                    </a:cubicBezTo>
                    <a:cubicBezTo>
                      <a:pt x="133" y="367"/>
                      <a:pt x="130" y="371"/>
                      <a:pt x="129" y="372"/>
                    </a:cubicBezTo>
                    <a:cubicBezTo>
                      <a:pt x="128" y="372"/>
                      <a:pt x="123" y="371"/>
                      <a:pt x="122" y="370"/>
                    </a:cubicBezTo>
                    <a:cubicBezTo>
                      <a:pt x="122" y="369"/>
                      <a:pt x="122" y="369"/>
                      <a:pt x="122" y="368"/>
                    </a:cubicBezTo>
                    <a:cubicBezTo>
                      <a:pt x="122" y="368"/>
                      <a:pt x="122" y="368"/>
                      <a:pt x="122" y="368"/>
                    </a:cubicBezTo>
                    <a:cubicBezTo>
                      <a:pt x="122" y="366"/>
                      <a:pt x="123" y="361"/>
                      <a:pt x="124" y="356"/>
                    </a:cubicBezTo>
                    <a:cubicBezTo>
                      <a:pt x="124" y="353"/>
                      <a:pt x="124" y="351"/>
                      <a:pt x="125" y="348"/>
                    </a:cubicBezTo>
                    <a:cubicBezTo>
                      <a:pt x="125" y="344"/>
                      <a:pt x="125" y="342"/>
                      <a:pt x="125" y="341"/>
                    </a:cubicBezTo>
                    <a:cubicBezTo>
                      <a:pt x="125" y="341"/>
                      <a:pt x="125" y="340"/>
                      <a:pt x="125" y="340"/>
                    </a:cubicBezTo>
                    <a:cubicBezTo>
                      <a:pt x="124" y="338"/>
                      <a:pt x="123" y="337"/>
                      <a:pt x="120" y="336"/>
                    </a:cubicBezTo>
                    <a:cubicBezTo>
                      <a:pt x="119" y="334"/>
                      <a:pt x="119" y="334"/>
                      <a:pt x="119" y="334"/>
                    </a:cubicBezTo>
                    <a:cubicBezTo>
                      <a:pt x="118" y="335"/>
                      <a:pt x="118" y="335"/>
                      <a:pt x="118" y="335"/>
                    </a:cubicBezTo>
                    <a:cubicBezTo>
                      <a:pt x="115" y="333"/>
                      <a:pt x="114" y="333"/>
                      <a:pt x="112" y="333"/>
                    </a:cubicBezTo>
                    <a:cubicBezTo>
                      <a:pt x="111" y="334"/>
                      <a:pt x="110" y="334"/>
                      <a:pt x="106" y="338"/>
                    </a:cubicBezTo>
                    <a:cubicBezTo>
                      <a:pt x="104" y="340"/>
                      <a:pt x="102" y="342"/>
                      <a:pt x="100" y="344"/>
                    </a:cubicBezTo>
                    <a:cubicBezTo>
                      <a:pt x="94" y="349"/>
                      <a:pt x="90" y="352"/>
                      <a:pt x="89" y="353"/>
                    </a:cubicBezTo>
                    <a:cubicBezTo>
                      <a:pt x="88" y="353"/>
                      <a:pt x="84" y="350"/>
                      <a:pt x="83" y="349"/>
                    </a:cubicBezTo>
                    <a:cubicBezTo>
                      <a:pt x="83" y="347"/>
                      <a:pt x="85" y="342"/>
                      <a:pt x="88" y="335"/>
                    </a:cubicBezTo>
                    <a:cubicBezTo>
                      <a:pt x="88" y="333"/>
                      <a:pt x="89" y="331"/>
                      <a:pt x="90" y="329"/>
                    </a:cubicBezTo>
                    <a:cubicBezTo>
                      <a:pt x="92" y="323"/>
                      <a:pt x="93" y="322"/>
                      <a:pt x="93" y="321"/>
                    </a:cubicBezTo>
                    <a:cubicBezTo>
                      <a:pt x="93" y="321"/>
                      <a:pt x="93" y="321"/>
                      <a:pt x="93" y="321"/>
                    </a:cubicBezTo>
                    <a:cubicBezTo>
                      <a:pt x="93" y="320"/>
                      <a:pt x="93" y="320"/>
                      <a:pt x="93" y="320"/>
                    </a:cubicBezTo>
                    <a:cubicBezTo>
                      <a:pt x="93" y="319"/>
                      <a:pt x="92" y="318"/>
                      <a:pt x="88" y="315"/>
                    </a:cubicBezTo>
                    <a:cubicBezTo>
                      <a:pt x="88" y="314"/>
                      <a:pt x="88" y="314"/>
                      <a:pt x="88" y="314"/>
                    </a:cubicBezTo>
                    <a:cubicBezTo>
                      <a:pt x="87" y="314"/>
                      <a:pt x="87" y="314"/>
                      <a:pt x="87" y="314"/>
                    </a:cubicBezTo>
                    <a:cubicBezTo>
                      <a:pt x="84" y="311"/>
                      <a:pt x="83" y="311"/>
                      <a:pt x="82" y="311"/>
                    </a:cubicBezTo>
                    <a:cubicBezTo>
                      <a:pt x="81" y="311"/>
                      <a:pt x="80" y="312"/>
                      <a:pt x="75" y="315"/>
                    </a:cubicBezTo>
                    <a:cubicBezTo>
                      <a:pt x="73" y="316"/>
                      <a:pt x="70" y="317"/>
                      <a:pt x="67" y="319"/>
                    </a:cubicBezTo>
                    <a:cubicBezTo>
                      <a:pt x="61" y="322"/>
                      <a:pt x="56" y="325"/>
                      <a:pt x="55" y="325"/>
                    </a:cubicBezTo>
                    <a:cubicBezTo>
                      <a:pt x="53" y="324"/>
                      <a:pt x="50" y="321"/>
                      <a:pt x="50" y="320"/>
                    </a:cubicBezTo>
                    <a:cubicBezTo>
                      <a:pt x="50" y="319"/>
                      <a:pt x="53" y="314"/>
                      <a:pt x="57" y="308"/>
                    </a:cubicBezTo>
                    <a:cubicBezTo>
                      <a:pt x="59" y="305"/>
                      <a:pt x="60" y="303"/>
                      <a:pt x="61" y="302"/>
                    </a:cubicBezTo>
                    <a:cubicBezTo>
                      <a:pt x="65" y="296"/>
                      <a:pt x="66" y="295"/>
                      <a:pt x="66" y="294"/>
                    </a:cubicBezTo>
                    <a:cubicBezTo>
                      <a:pt x="66" y="293"/>
                      <a:pt x="65" y="292"/>
                      <a:pt x="63" y="288"/>
                    </a:cubicBezTo>
                    <a:cubicBezTo>
                      <a:pt x="63" y="286"/>
                      <a:pt x="63" y="286"/>
                      <a:pt x="63" y="286"/>
                    </a:cubicBezTo>
                    <a:cubicBezTo>
                      <a:pt x="61" y="286"/>
                      <a:pt x="61" y="286"/>
                      <a:pt x="61" y="286"/>
                    </a:cubicBezTo>
                    <a:cubicBezTo>
                      <a:pt x="59" y="283"/>
                      <a:pt x="58" y="283"/>
                      <a:pt x="57" y="283"/>
                    </a:cubicBezTo>
                    <a:cubicBezTo>
                      <a:pt x="56" y="282"/>
                      <a:pt x="55" y="283"/>
                      <a:pt x="49" y="284"/>
                    </a:cubicBezTo>
                    <a:cubicBezTo>
                      <a:pt x="47" y="285"/>
                      <a:pt x="44" y="286"/>
                      <a:pt x="41" y="287"/>
                    </a:cubicBezTo>
                    <a:cubicBezTo>
                      <a:pt x="34" y="289"/>
                      <a:pt x="29" y="290"/>
                      <a:pt x="28" y="290"/>
                    </a:cubicBezTo>
                    <a:cubicBezTo>
                      <a:pt x="27" y="289"/>
                      <a:pt x="24" y="285"/>
                      <a:pt x="24" y="284"/>
                    </a:cubicBezTo>
                    <a:cubicBezTo>
                      <a:pt x="25" y="283"/>
                      <a:pt x="28" y="279"/>
                      <a:pt x="34" y="274"/>
                    </a:cubicBezTo>
                    <a:cubicBezTo>
                      <a:pt x="36" y="272"/>
                      <a:pt x="38" y="270"/>
                      <a:pt x="39" y="269"/>
                    </a:cubicBezTo>
                    <a:cubicBezTo>
                      <a:pt x="45" y="264"/>
                      <a:pt x="45" y="263"/>
                      <a:pt x="45" y="262"/>
                    </a:cubicBezTo>
                    <a:cubicBezTo>
                      <a:pt x="46" y="262"/>
                      <a:pt x="46" y="262"/>
                      <a:pt x="46" y="261"/>
                    </a:cubicBezTo>
                    <a:cubicBezTo>
                      <a:pt x="46" y="260"/>
                      <a:pt x="45" y="259"/>
                      <a:pt x="44" y="256"/>
                    </a:cubicBezTo>
                    <a:cubicBezTo>
                      <a:pt x="44" y="254"/>
                      <a:pt x="44" y="254"/>
                      <a:pt x="44" y="254"/>
                    </a:cubicBezTo>
                    <a:cubicBezTo>
                      <a:pt x="43" y="254"/>
                      <a:pt x="43" y="254"/>
                      <a:pt x="43" y="254"/>
                    </a:cubicBezTo>
                    <a:cubicBezTo>
                      <a:pt x="42" y="250"/>
                      <a:pt x="41" y="250"/>
                      <a:pt x="40" y="249"/>
                    </a:cubicBezTo>
                    <a:cubicBezTo>
                      <a:pt x="39" y="249"/>
                      <a:pt x="38" y="249"/>
                      <a:pt x="32" y="249"/>
                    </a:cubicBezTo>
                    <a:cubicBezTo>
                      <a:pt x="29" y="249"/>
                      <a:pt x="26" y="249"/>
                      <a:pt x="24" y="250"/>
                    </a:cubicBezTo>
                    <a:cubicBezTo>
                      <a:pt x="16" y="250"/>
                      <a:pt x="11" y="250"/>
                      <a:pt x="9" y="249"/>
                    </a:cubicBezTo>
                    <a:cubicBezTo>
                      <a:pt x="9" y="248"/>
                      <a:pt x="7" y="245"/>
                      <a:pt x="7" y="243"/>
                    </a:cubicBezTo>
                    <a:cubicBezTo>
                      <a:pt x="7" y="243"/>
                      <a:pt x="7" y="243"/>
                      <a:pt x="7" y="243"/>
                    </a:cubicBezTo>
                    <a:cubicBezTo>
                      <a:pt x="8" y="242"/>
                      <a:pt x="12" y="239"/>
                      <a:pt x="19" y="235"/>
                    </a:cubicBezTo>
                    <a:cubicBezTo>
                      <a:pt x="22" y="234"/>
                      <a:pt x="24" y="233"/>
                      <a:pt x="26" y="231"/>
                    </a:cubicBezTo>
                    <a:cubicBezTo>
                      <a:pt x="32" y="228"/>
                      <a:pt x="33" y="228"/>
                      <a:pt x="33" y="227"/>
                    </a:cubicBezTo>
                    <a:cubicBezTo>
                      <a:pt x="33" y="226"/>
                      <a:pt x="33" y="225"/>
                      <a:pt x="33" y="225"/>
                    </a:cubicBezTo>
                    <a:cubicBezTo>
                      <a:pt x="33" y="223"/>
                      <a:pt x="33" y="221"/>
                      <a:pt x="33" y="220"/>
                    </a:cubicBezTo>
                    <a:cubicBezTo>
                      <a:pt x="34" y="218"/>
                      <a:pt x="34" y="218"/>
                      <a:pt x="34" y="218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2" y="214"/>
                      <a:pt x="31" y="213"/>
                      <a:pt x="30" y="213"/>
                    </a:cubicBezTo>
                    <a:cubicBezTo>
                      <a:pt x="30" y="212"/>
                      <a:pt x="29" y="212"/>
                      <a:pt x="23" y="211"/>
                    </a:cubicBezTo>
                    <a:cubicBezTo>
                      <a:pt x="20" y="210"/>
                      <a:pt x="18" y="210"/>
                      <a:pt x="15" y="209"/>
                    </a:cubicBezTo>
                    <a:cubicBezTo>
                      <a:pt x="7" y="208"/>
                      <a:pt x="2" y="206"/>
                      <a:pt x="1" y="206"/>
                    </a:cubicBezTo>
                    <a:cubicBezTo>
                      <a:pt x="1" y="205"/>
                      <a:pt x="0" y="203"/>
                      <a:pt x="0" y="201"/>
                    </a:cubicBezTo>
                    <a:close/>
                    <a:moveTo>
                      <a:pt x="307" y="191"/>
                    </a:moveTo>
                    <a:cubicBezTo>
                      <a:pt x="307" y="127"/>
                      <a:pt x="255" y="76"/>
                      <a:pt x="191" y="76"/>
                    </a:cubicBezTo>
                    <a:cubicBezTo>
                      <a:pt x="128" y="76"/>
                      <a:pt x="76" y="127"/>
                      <a:pt x="76" y="191"/>
                    </a:cubicBezTo>
                    <a:cubicBezTo>
                      <a:pt x="76" y="255"/>
                      <a:pt x="128" y="306"/>
                      <a:pt x="191" y="306"/>
                    </a:cubicBezTo>
                    <a:cubicBezTo>
                      <a:pt x="255" y="306"/>
                      <a:pt x="307" y="255"/>
                      <a:pt x="307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grpSp>
            <p:nvGrpSpPr>
              <p:cNvPr id="13" name="Group 20"/>
              <p:cNvGrpSpPr/>
              <p:nvPr/>
            </p:nvGrpSpPr>
            <p:grpSpPr>
              <a:xfrm>
                <a:off x="10238" y="4680"/>
                <a:ext cx="596" cy="628"/>
                <a:chOff x="2513013" y="2098675"/>
                <a:chExt cx="504825" cy="531813"/>
              </a:xfrm>
              <a:solidFill>
                <a:schemeClr val="accent2"/>
              </a:solidFill>
            </p:grpSpPr>
            <p:sp>
              <p:nvSpPr>
                <p:cNvPr id="14" name="Freeform 9"/>
                <p:cNvSpPr>
                  <a:spLocks noEditPoints="1"/>
                </p:cNvSpPr>
                <p:nvPr/>
              </p:nvSpPr>
              <p:spPr bwMode="auto">
                <a:xfrm>
                  <a:off x="2513013" y="2287588"/>
                  <a:ext cx="342900" cy="342900"/>
                </a:xfrm>
                <a:custGeom>
                  <a:avLst/>
                  <a:gdLst>
                    <a:gd name="T0" fmla="*/ 76 w 91"/>
                    <a:gd name="T1" fmla="*/ 63 h 91"/>
                    <a:gd name="T2" fmla="*/ 79 w 91"/>
                    <a:gd name="T3" fmla="*/ 56 h 91"/>
                    <a:gd name="T4" fmla="*/ 91 w 91"/>
                    <a:gd name="T5" fmla="*/ 52 h 91"/>
                    <a:gd name="T6" fmla="*/ 91 w 91"/>
                    <a:gd name="T7" fmla="*/ 46 h 91"/>
                    <a:gd name="T8" fmla="*/ 91 w 91"/>
                    <a:gd name="T9" fmla="*/ 40 h 91"/>
                    <a:gd name="T10" fmla="*/ 79 w 91"/>
                    <a:gd name="T11" fmla="*/ 36 h 91"/>
                    <a:gd name="T12" fmla="*/ 76 w 91"/>
                    <a:gd name="T13" fmla="*/ 29 h 91"/>
                    <a:gd name="T14" fmla="*/ 82 w 91"/>
                    <a:gd name="T15" fmla="*/ 18 h 91"/>
                    <a:gd name="T16" fmla="*/ 73 w 91"/>
                    <a:gd name="T17" fmla="*/ 10 h 91"/>
                    <a:gd name="T18" fmla="*/ 63 w 91"/>
                    <a:gd name="T19" fmla="*/ 15 h 91"/>
                    <a:gd name="T20" fmla="*/ 55 w 91"/>
                    <a:gd name="T21" fmla="*/ 12 h 91"/>
                    <a:gd name="T22" fmla="*/ 51 w 91"/>
                    <a:gd name="T23" fmla="*/ 1 h 91"/>
                    <a:gd name="T24" fmla="*/ 45 w 91"/>
                    <a:gd name="T25" fmla="*/ 0 h 91"/>
                    <a:gd name="T26" fmla="*/ 40 w 91"/>
                    <a:gd name="T27" fmla="*/ 1 h 91"/>
                    <a:gd name="T28" fmla="*/ 36 w 91"/>
                    <a:gd name="T29" fmla="*/ 12 h 91"/>
                    <a:gd name="T30" fmla="*/ 28 w 91"/>
                    <a:gd name="T31" fmla="*/ 15 h 91"/>
                    <a:gd name="T32" fmla="*/ 18 w 91"/>
                    <a:gd name="T33" fmla="*/ 10 h 91"/>
                    <a:gd name="T34" fmla="*/ 9 w 91"/>
                    <a:gd name="T35" fmla="*/ 18 h 91"/>
                    <a:gd name="T36" fmla="*/ 14 w 91"/>
                    <a:gd name="T37" fmla="*/ 29 h 91"/>
                    <a:gd name="T38" fmla="*/ 11 w 91"/>
                    <a:gd name="T39" fmla="*/ 36 h 91"/>
                    <a:gd name="T40" fmla="*/ 0 w 91"/>
                    <a:gd name="T41" fmla="*/ 40 h 91"/>
                    <a:gd name="T42" fmla="*/ 0 w 91"/>
                    <a:gd name="T43" fmla="*/ 46 h 91"/>
                    <a:gd name="T44" fmla="*/ 0 w 91"/>
                    <a:gd name="T45" fmla="*/ 52 h 91"/>
                    <a:gd name="T46" fmla="*/ 11 w 91"/>
                    <a:gd name="T47" fmla="*/ 56 h 91"/>
                    <a:gd name="T48" fmla="*/ 14 w 91"/>
                    <a:gd name="T49" fmla="*/ 63 h 91"/>
                    <a:gd name="T50" fmla="*/ 9 w 91"/>
                    <a:gd name="T51" fmla="*/ 74 h 91"/>
                    <a:gd name="T52" fmla="*/ 18 w 91"/>
                    <a:gd name="T53" fmla="*/ 82 h 91"/>
                    <a:gd name="T54" fmla="*/ 28 w 91"/>
                    <a:gd name="T55" fmla="*/ 77 h 91"/>
                    <a:gd name="T56" fmla="*/ 36 w 91"/>
                    <a:gd name="T57" fmla="*/ 80 h 91"/>
                    <a:gd name="T58" fmla="*/ 40 w 91"/>
                    <a:gd name="T59" fmla="*/ 91 h 91"/>
                    <a:gd name="T60" fmla="*/ 45 w 91"/>
                    <a:gd name="T61" fmla="*/ 91 h 91"/>
                    <a:gd name="T62" fmla="*/ 51 w 91"/>
                    <a:gd name="T63" fmla="*/ 91 h 91"/>
                    <a:gd name="T64" fmla="*/ 55 w 91"/>
                    <a:gd name="T65" fmla="*/ 80 h 91"/>
                    <a:gd name="T66" fmla="*/ 63 w 91"/>
                    <a:gd name="T67" fmla="*/ 77 h 91"/>
                    <a:gd name="T68" fmla="*/ 73 w 91"/>
                    <a:gd name="T69" fmla="*/ 82 h 91"/>
                    <a:gd name="T70" fmla="*/ 82 w 91"/>
                    <a:gd name="T71" fmla="*/ 74 h 91"/>
                    <a:gd name="T72" fmla="*/ 76 w 91"/>
                    <a:gd name="T73" fmla="*/ 63 h 91"/>
                    <a:gd name="T74" fmla="*/ 45 w 91"/>
                    <a:gd name="T75" fmla="*/ 62 h 91"/>
                    <a:gd name="T76" fmla="*/ 29 w 91"/>
                    <a:gd name="T77" fmla="*/ 46 h 91"/>
                    <a:gd name="T78" fmla="*/ 45 w 91"/>
                    <a:gd name="T79" fmla="*/ 30 h 91"/>
                    <a:gd name="T80" fmla="*/ 61 w 91"/>
                    <a:gd name="T81" fmla="*/ 46 h 91"/>
                    <a:gd name="T82" fmla="*/ 45 w 91"/>
                    <a:gd name="T83" fmla="*/ 6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1" h="91">
                      <a:moveTo>
                        <a:pt x="76" y="63"/>
                      </a:moveTo>
                      <a:cubicBezTo>
                        <a:pt x="78" y="61"/>
                        <a:pt x="79" y="58"/>
                        <a:pt x="79" y="56"/>
                      </a:cubicBezTo>
                      <a:cubicBezTo>
                        <a:pt x="91" y="52"/>
                        <a:pt x="91" y="52"/>
                        <a:pt x="91" y="52"/>
                      </a:cubicBezTo>
                      <a:cubicBezTo>
                        <a:pt x="91" y="50"/>
                        <a:pt x="91" y="48"/>
                        <a:pt x="91" y="46"/>
                      </a:cubicBezTo>
                      <a:cubicBezTo>
                        <a:pt x="91" y="44"/>
                        <a:pt x="91" y="42"/>
                        <a:pt x="91" y="40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79" y="33"/>
                        <a:pt x="78" y="31"/>
                        <a:pt x="76" y="29"/>
                      </a:cubicBezTo>
                      <a:cubicBezTo>
                        <a:pt x="82" y="18"/>
                        <a:pt x="82" y="18"/>
                        <a:pt x="82" y="18"/>
                      </a:cubicBezTo>
                      <a:cubicBezTo>
                        <a:pt x="79" y="15"/>
                        <a:pt x="76" y="12"/>
                        <a:pt x="73" y="10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60" y="14"/>
                        <a:pt x="58" y="13"/>
                        <a:pt x="55" y="12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9" y="0"/>
                        <a:pt x="47" y="0"/>
                        <a:pt x="45" y="0"/>
                      </a:cubicBezTo>
                      <a:cubicBezTo>
                        <a:pt x="43" y="0"/>
                        <a:pt x="42" y="0"/>
                        <a:pt x="40" y="1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3" y="13"/>
                        <a:pt x="31" y="14"/>
                        <a:pt x="28" y="15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4" y="12"/>
                        <a:pt x="12" y="15"/>
                        <a:pt x="9" y="18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3" y="31"/>
                        <a:pt x="12" y="33"/>
                        <a:pt x="11" y="36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2"/>
                        <a:pt x="0" y="44"/>
                        <a:pt x="0" y="46"/>
                      </a:cubicBezTo>
                      <a:cubicBezTo>
                        <a:pt x="0" y="48"/>
                        <a:pt x="0" y="50"/>
                        <a:pt x="0" y="52"/>
                      </a:cubicBezTo>
                      <a:cubicBezTo>
                        <a:pt x="11" y="56"/>
                        <a:pt x="11" y="56"/>
                        <a:pt x="11" y="56"/>
                      </a:cubicBezTo>
                      <a:cubicBezTo>
                        <a:pt x="12" y="58"/>
                        <a:pt x="13" y="61"/>
                        <a:pt x="14" y="63"/>
                      </a:cubicBezTo>
                      <a:cubicBezTo>
                        <a:pt x="9" y="74"/>
                        <a:pt x="9" y="74"/>
                        <a:pt x="9" y="74"/>
                      </a:cubicBezTo>
                      <a:cubicBezTo>
                        <a:pt x="12" y="77"/>
                        <a:pt x="14" y="79"/>
                        <a:pt x="18" y="82"/>
                      </a:cubicBezTo>
                      <a:cubicBezTo>
                        <a:pt x="28" y="77"/>
                        <a:pt x="28" y="77"/>
                        <a:pt x="28" y="77"/>
                      </a:cubicBezTo>
                      <a:cubicBezTo>
                        <a:pt x="31" y="78"/>
                        <a:pt x="33" y="79"/>
                        <a:pt x="36" y="80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2" y="91"/>
                        <a:pt x="43" y="91"/>
                        <a:pt x="45" y="91"/>
                      </a:cubicBezTo>
                      <a:cubicBezTo>
                        <a:pt x="47" y="91"/>
                        <a:pt x="49" y="91"/>
                        <a:pt x="51" y="91"/>
                      </a:cubicBezTo>
                      <a:cubicBezTo>
                        <a:pt x="55" y="80"/>
                        <a:pt x="55" y="80"/>
                        <a:pt x="55" y="80"/>
                      </a:cubicBezTo>
                      <a:cubicBezTo>
                        <a:pt x="58" y="79"/>
                        <a:pt x="60" y="78"/>
                        <a:pt x="63" y="77"/>
                      </a:cubicBezTo>
                      <a:cubicBezTo>
                        <a:pt x="73" y="82"/>
                        <a:pt x="73" y="82"/>
                        <a:pt x="73" y="82"/>
                      </a:cubicBezTo>
                      <a:cubicBezTo>
                        <a:pt x="76" y="79"/>
                        <a:pt x="79" y="77"/>
                        <a:pt x="82" y="74"/>
                      </a:cubicBezTo>
                      <a:lnTo>
                        <a:pt x="76" y="63"/>
                      </a:lnTo>
                      <a:close/>
                      <a:moveTo>
                        <a:pt x="45" y="62"/>
                      </a:moveTo>
                      <a:cubicBezTo>
                        <a:pt x="37" y="62"/>
                        <a:pt x="29" y="55"/>
                        <a:pt x="29" y="46"/>
                      </a:cubicBezTo>
                      <a:cubicBezTo>
                        <a:pt x="29" y="37"/>
                        <a:pt x="37" y="30"/>
                        <a:pt x="45" y="30"/>
                      </a:cubicBezTo>
                      <a:cubicBezTo>
                        <a:pt x="54" y="30"/>
                        <a:pt x="61" y="37"/>
                        <a:pt x="61" y="46"/>
                      </a:cubicBezTo>
                      <a:cubicBezTo>
                        <a:pt x="61" y="55"/>
                        <a:pt x="54" y="62"/>
                        <a:pt x="45" y="6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sp>
              <p:nvSpPr>
                <p:cNvPr id="15" name="Freeform 10"/>
                <p:cNvSpPr>
                  <a:spLocks noEditPoints="1"/>
                </p:cNvSpPr>
                <p:nvPr/>
              </p:nvSpPr>
              <p:spPr bwMode="auto">
                <a:xfrm>
                  <a:off x="2674938" y="2098675"/>
                  <a:ext cx="225425" cy="227013"/>
                </a:xfrm>
                <a:custGeom>
                  <a:avLst/>
                  <a:gdLst>
                    <a:gd name="T0" fmla="*/ 3 w 60"/>
                    <a:gd name="T1" fmla="*/ 45 h 60"/>
                    <a:gd name="T2" fmla="*/ 11 w 60"/>
                    <a:gd name="T3" fmla="*/ 45 h 60"/>
                    <a:gd name="T4" fmla="*/ 15 w 60"/>
                    <a:gd name="T5" fmla="*/ 49 h 60"/>
                    <a:gd name="T6" fmla="*/ 14 w 60"/>
                    <a:gd name="T7" fmla="*/ 57 h 60"/>
                    <a:gd name="T8" fmla="*/ 18 w 60"/>
                    <a:gd name="T9" fmla="*/ 59 h 60"/>
                    <a:gd name="T10" fmla="*/ 22 w 60"/>
                    <a:gd name="T11" fmla="*/ 60 h 60"/>
                    <a:gd name="T12" fmla="*/ 27 w 60"/>
                    <a:gd name="T13" fmla="*/ 54 h 60"/>
                    <a:gd name="T14" fmla="*/ 33 w 60"/>
                    <a:gd name="T15" fmla="*/ 54 h 60"/>
                    <a:gd name="T16" fmla="*/ 38 w 60"/>
                    <a:gd name="T17" fmla="*/ 60 h 60"/>
                    <a:gd name="T18" fmla="*/ 45 w 60"/>
                    <a:gd name="T19" fmla="*/ 57 h 60"/>
                    <a:gd name="T20" fmla="*/ 45 w 60"/>
                    <a:gd name="T21" fmla="*/ 49 h 60"/>
                    <a:gd name="T22" fmla="*/ 49 w 60"/>
                    <a:gd name="T23" fmla="*/ 45 h 60"/>
                    <a:gd name="T24" fmla="*/ 57 w 60"/>
                    <a:gd name="T25" fmla="*/ 46 h 60"/>
                    <a:gd name="T26" fmla="*/ 59 w 60"/>
                    <a:gd name="T27" fmla="*/ 42 h 60"/>
                    <a:gd name="T28" fmla="*/ 60 w 60"/>
                    <a:gd name="T29" fmla="*/ 39 h 60"/>
                    <a:gd name="T30" fmla="*/ 54 w 60"/>
                    <a:gd name="T31" fmla="*/ 33 h 60"/>
                    <a:gd name="T32" fmla="*/ 54 w 60"/>
                    <a:gd name="T33" fmla="*/ 28 h 60"/>
                    <a:gd name="T34" fmla="*/ 60 w 60"/>
                    <a:gd name="T35" fmla="*/ 22 h 60"/>
                    <a:gd name="T36" fmla="*/ 57 w 60"/>
                    <a:gd name="T37" fmla="*/ 15 h 60"/>
                    <a:gd name="T38" fmla="*/ 49 w 60"/>
                    <a:gd name="T39" fmla="*/ 15 h 60"/>
                    <a:gd name="T40" fmla="*/ 46 w 60"/>
                    <a:gd name="T41" fmla="*/ 12 h 60"/>
                    <a:gd name="T42" fmla="*/ 46 w 60"/>
                    <a:gd name="T43" fmla="*/ 4 h 60"/>
                    <a:gd name="T44" fmla="*/ 43 w 60"/>
                    <a:gd name="T45" fmla="*/ 2 h 60"/>
                    <a:gd name="T46" fmla="*/ 39 w 60"/>
                    <a:gd name="T47" fmla="*/ 0 h 60"/>
                    <a:gd name="T48" fmla="*/ 33 w 60"/>
                    <a:gd name="T49" fmla="*/ 6 h 60"/>
                    <a:gd name="T50" fmla="*/ 28 w 60"/>
                    <a:gd name="T51" fmla="*/ 6 h 60"/>
                    <a:gd name="T52" fmla="*/ 23 w 60"/>
                    <a:gd name="T53" fmla="*/ 0 h 60"/>
                    <a:gd name="T54" fmla="*/ 15 w 60"/>
                    <a:gd name="T55" fmla="*/ 3 h 60"/>
                    <a:gd name="T56" fmla="*/ 16 w 60"/>
                    <a:gd name="T57" fmla="*/ 11 h 60"/>
                    <a:gd name="T58" fmla="*/ 12 w 60"/>
                    <a:gd name="T59" fmla="*/ 15 h 60"/>
                    <a:gd name="T60" fmla="*/ 4 w 60"/>
                    <a:gd name="T61" fmla="*/ 14 h 60"/>
                    <a:gd name="T62" fmla="*/ 2 w 60"/>
                    <a:gd name="T63" fmla="*/ 18 h 60"/>
                    <a:gd name="T64" fmla="*/ 1 w 60"/>
                    <a:gd name="T65" fmla="*/ 22 h 60"/>
                    <a:gd name="T66" fmla="*/ 6 w 60"/>
                    <a:gd name="T67" fmla="*/ 27 h 60"/>
                    <a:gd name="T68" fmla="*/ 6 w 60"/>
                    <a:gd name="T69" fmla="*/ 32 h 60"/>
                    <a:gd name="T70" fmla="*/ 0 w 60"/>
                    <a:gd name="T71" fmla="*/ 38 h 60"/>
                    <a:gd name="T72" fmla="*/ 3 w 60"/>
                    <a:gd name="T73" fmla="*/ 45 h 60"/>
                    <a:gd name="T74" fmla="*/ 20 w 60"/>
                    <a:gd name="T75" fmla="*/ 26 h 60"/>
                    <a:gd name="T76" fmla="*/ 35 w 60"/>
                    <a:gd name="T77" fmla="*/ 20 h 60"/>
                    <a:gd name="T78" fmla="*/ 40 w 60"/>
                    <a:gd name="T79" fmla="*/ 34 h 60"/>
                    <a:gd name="T80" fmla="*/ 26 w 60"/>
                    <a:gd name="T81" fmla="*/ 40 h 60"/>
                    <a:gd name="T82" fmla="*/ 20 w 60"/>
                    <a:gd name="T83" fmla="*/ 2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0" h="60">
                      <a:moveTo>
                        <a:pt x="3" y="45"/>
                      </a:move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2" y="46"/>
                        <a:pt x="14" y="47"/>
                        <a:pt x="15" y="49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6" y="57"/>
                        <a:pt x="17" y="58"/>
                        <a:pt x="18" y="59"/>
                      </a:cubicBezTo>
                      <a:cubicBezTo>
                        <a:pt x="19" y="59"/>
                        <a:pt x="20" y="59"/>
                        <a:pt x="22" y="60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9" y="54"/>
                        <a:pt x="31" y="54"/>
                        <a:pt x="33" y="54"/>
                      </a:cubicBezTo>
                      <a:cubicBezTo>
                        <a:pt x="38" y="60"/>
                        <a:pt x="38" y="60"/>
                        <a:pt x="38" y="60"/>
                      </a:cubicBezTo>
                      <a:cubicBezTo>
                        <a:pt x="40" y="59"/>
                        <a:pt x="43" y="58"/>
                        <a:pt x="45" y="57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6" y="48"/>
                        <a:pt x="48" y="47"/>
                        <a:pt x="49" y="45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8" y="45"/>
                        <a:pt x="58" y="44"/>
                        <a:pt x="59" y="42"/>
                      </a:cubicBezTo>
                      <a:cubicBezTo>
                        <a:pt x="59" y="41"/>
                        <a:pt x="60" y="40"/>
                        <a:pt x="60" y="39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1"/>
                        <a:pt x="54" y="30"/>
                        <a:pt x="54" y="28"/>
                      </a:cubicBezTo>
                      <a:cubicBezTo>
                        <a:pt x="60" y="22"/>
                        <a:pt x="60" y="22"/>
                        <a:pt x="60" y="22"/>
                      </a:cubicBezTo>
                      <a:cubicBezTo>
                        <a:pt x="60" y="20"/>
                        <a:pt x="59" y="17"/>
                        <a:pt x="57" y="15"/>
                      </a:cubicBezTo>
                      <a:cubicBezTo>
                        <a:pt x="49" y="15"/>
                        <a:pt x="49" y="15"/>
                        <a:pt x="49" y="15"/>
                      </a:cubicBezTo>
                      <a:cubicBezTo>
                        <a:pt x="48" y="14"/>
                        <a:pt x="47" y="13"/>
                        <a:pt x="46" y="1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5" y="3"/>
                        <a:pt x="44" y="2"/>
                        <a:pt x="43" y="2"/>
                      </a:cubicBezTo>
                      <a:cubicBezTo>
                        <a:pt x="41" y="1"/>
                        <a:pt x="40" y="1"/>
                        <a:pt x="39" y="0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2" y="6"/>
                        <a:pt x="30" y="6"/>
                        <a:pt x="28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0" y="1"/>
                        <a:pt x="18" y="2"/>
                        <a:pt x="15" y="3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4" y="12"/>
                        <a:pt x="13" y="13"/>
                        <a:pt x="12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5"/>
                        <a:pt x="2" y="17"/>
                        <a:pt x="2" y="18"/>
                      </a:cubicBezTo>
                      <a:cubicBezTo>
                        <a:pt x="1" y="19"/>
                        <a:pt x="1" y="20"/>
                        <a:pt x="1" y="22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9"/>
                        <a:pt x="6" y="31"/>
                        <a:pt x="6" y="3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1" y="40"/>
                        <a:pt x="2" y="43"/>
                        <a:pt x="3" y="45"/>
                      </a:cubicBezTo>
                      <a:close/>
                      <a:moveTo>
                        <a:pt x="20" y="26"/>
                      </a:moveTo>
                      <a:cubicBezTo>
                        <a:pt x="23" y="20"/>
                        <a:pt x="29" y="18"/>
                        <a:pt x="35" y="20"/>
                      </a:cubicBezTo>
                      <a:cubicBezTo>
                        <a:pt x="40" y="23"/>
                        <a:pt x="43" y="29"/>
                        <a:pt x="40" y="34"/>
                      </a:cubicBezTo>
                      <a:cubicBezTo>
                        <a:pt x="38" y="40"/>
                        <a:pt x="31" y="42"/>
                        <a:pt x="26" y="40"/>
                      </a:cubicBezTo>
                      <a:cubicBezTo>
                        <a:pt x="21" y="38"/>
                        <a:pt x="18" y="31"/>
                        <a:pt x="20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sp>
              <p:nvSpPr>
                <p:cNvPr id="16" name="Freeform 11"/>
                <p:cNvSpPr>
                  <a:spLocks noEditPoints="1"/>
                </p:cNvSpPr>
                <p:nvPr/>
              </p:nvSpPr>
              <p:spPr bwMode="auto">
                <a:xfrm>
                  <a:off x="2833688" y="2257425"/>
                  <a:ext cx="184150" cy="184150"/>
                </a:xfrm>
                <a:custGeom>
                  <a:avLst/>
                  <a:gdLst>
                    <a:gd name="T0" fmla="*/ 43 w 49"/>
                    <a:gd name="T1" fmla="*/ 29 h 49"/>
                    <a:gd name="T2" fmla="*/ 49 w 49"/>
                    <a:gd name="T3" fmla="*/ 27 h 49"/>
                    <a:gd name="T4" fmla="*/ 49 w 49"/>
                    <a:gd name="T5" fmla="*/ 24 h 49"/>
                    <a:gd name="T6" fmla="*/ 48 w 49"/>
                    <a:gd name="T7" fmla="*/ 21 h 49"/>
                    <a:gd name="T8" fmla="*/ 42 w 49"/>
                    <a:gd name="T9" fmla="*/ 19 h 49"/>
                    <a:gd name="T10" fmla="*/ 41 w 49"/>
                    <a:gd name="T11" fmla="*/ 15 h 49"/>
                    <a:gd name="T12" fmla="*/ 43 w 49"/>
                    <a:gd name="T13" fmla="*/ 9 h 49"/>
                    <a:gd name="T14" fmla="*/ 39 w 49"/>
                    <a:gd name="T15" fmla="*/ 5 h 49"/>
                    <a:gd name="T16" fmla="*/ 33 w 49"/>
                    <a:gd name="T17" fmla="*/ 8 h 49"/>
                    <a:gd name="T18" fmla="*/ 29 w 49"/>
                    <a:gd name="T19" fmla="*/ 6 h 49"/>
                    <a:gd name="T20" fmla="*/ 27 w 49"/>
                    <a:gd name="T21" fmla="*/ 1 h 49"/>
                    <a:gd name="T22" fmla="*/ 24 w 49"/>
                    <a:gd name="T23" fmla="*/ 0 h 49"/>
                    <a:gd name="T24" fmla="*/ 21 w 49"/>
                    <a:gd name="T25" fmla="*/ 1 h 49"/>
                    <a:gd name="T26" fmla="*/ 19 w 49"/>
                    <a:gd name="T27" fmla="*/ 7 h 49"/>
                    <a:gd name="T28" fmla="*/ 15 w 49"/>
                    <a:gd name="T29" fmla="*/ 8 h 49"/>
                    <a:gd name="T30" fmla="*/ 9 w 49"/>
                    <a:gd name="T31" fmla="*/ 6 h 49"/>
                    <a:gd name="T32" fmla="*/ 5 w 49"/>
                    <a:gd name="T33" fmla="*/ 10 h 49"/>
                    <a:gd name="T34" fmla="*/ 8 w 49"/>
                    <a:gd name="T35" fmla="*/ 16 h 49"/>
                    <a:gd name="T36" fmla="*/ 6 w 49"/>
                    <a:gd name="T37" fmla="*/ 20 h 49"/>
                    <a:gd name="T38" fmla="*/ 0 w 49"/>
                    <a:gd name="T39" fmla="*/ 22 h 49"/>
                    <a:gd name="T40" fmla="*/ 0 w 49"/>
                    <a:gd name="T41" fmla="*/ 25 h 49"/>
                    <a:gd name="T42" fmla="*/ 1 w 49"/>
                    <a:gd name="T43" fmla="*/ 28 h 49"/>
                    <a:gd name="T44" fmla="*/ 7 w 49"/>
                    <a:gd name="T45" fmla="*/ 30 h 49"/>
                    <a:gd name="T46" fmla="*/ 8 w 49"/>
                    <a:gd name="T47" fmla="*/ 34 h 49"/>
                    <a:gd name="T48" fmla="*/ 6 w 49"/>
                    <a:gd name="T49" fmla="*/ 40 h 49"/>
                    <a:gd name="T50" fmla="*/ 10 w 49"/>
                    <a:gd name="T51" fmla="*/ 44 h 49"/>
                    <a:gd name="T52" fmla="*/ 16 w 49"/>
                    <a:gd name="T53" fmla="*/ 41 h 49"/>
                    <a:gd name="T54" fmla="*/ 20 w 49"/>
                    <a:gd name="T55" fmla="*/ 43 h 49"/>
                    <a:gd name="T56" fmla="*/ 22 w 49"/>
                    <a:gd name="T57" fmla="*/ 49 h 49"/>
                    <a:gd name="T58" fmla="*/ 25 w 49"/>
                    <a:gd name="T59" fmla="*/ 49 h 49"/>
                    <a:gd name="T60" fmla="*/ 28 w 49"/>
                    <a:gd name="T61" fmla="*/ 48 h 49"/>
                    <a:gd name="T62" fmla="*/ 30 w 49"/>
                    <a:gd name="T63" fmla="*/ 42 h 49"/>
                    <a:gd name="T64" fmla="*/ 34 w 49"/>
                    <a:gd name="T65" fmla="*/ 41 h 49"/>
                    <a:gd name="T66" fmla="*/ 40 w 49"/>
                    <a:gd name="T67" fmla="*/ 43 h 49"/>
                    <a:gd name="T68" fmla="*/ 44 w 49"/>
                    <a:gd name="T69" fmla="*/ 39 h 49"/>
                    <a:gd name="T70" fmla="*/ 41 w 49"/>
                    <a:gd name="T71" fmla="*/ 33 h 49"/>
                    <a:gd name="T72" fmla="*/ 43 w 49"/>
                    <a:gd name="T73" fmla="*/ 29 h 49"/>
                    <a:gd name="T74" fmla="*/ 25 w 49"/>
                    <a:gd name="T75" fmla="*/ 33 h 49"/>
                    <a:gd name="T76" fmla="*/ 16 w 49"/>
                    <a:gd name="T77" fmla="*/ 25 h 49"/>
                    <a:gd name="T78" fmla="*/ 24 w 49"/>
                    <a:gd name="T79" fmla="*/ 16 h 49"/>
                    <a:gd name="T80" fmla="*/ 33 w 49"/>
                    <a:gd name="T81" fmla="*/ 24 h 49"/>
                    <a:gd name="T82" fmla="*/ 25 w 49"/>
                    <a:gd name="T83" fmla="*/ 3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9" h="49">
                      <a:moveTo>
                        <a:pt x="43" y="29"/>
                      </a:move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9" y="26"/>
                        <a:pt x="49" y="25"/>
                        <a:pt x="49" y="24"/>
                      </a:cubicBezTo>
                      <a:cubicBezTo>
                        <a:pt x="49" y="23"/>
                        <a:pt x="49" y="22"/>
                        <a:pt x="48" y="21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18"/>
                        <a:pt x="41" y="16"/>
                        <a:pt x="41" y="15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2" y="8"/>
                        <a:pt x="40" y="6"/>
                        <a:pt x="39" y="5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2" y="7"/>
                        <a:pt x="31" y="7"/>
                        <a:pt x="29" y="6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3" y="0"/>
                        <a:pt x="22" y="1"/>
                        <a:pt x="21" y="1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7"/>
                        <a:pt x="16" y="8"/>
                        <a:pt x="15" y="8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7"/>
                        <a:pt x="6" y="9"/>
                        <a:pt x="5" y="1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7" y="17"/>
                        <a:pt x="7" y="18"/>
                        <a:pt x="6" y="2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6"/>
                        <a:pt x="0" y="27"/>
                        <a:pt x="1" y="2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1"/>
                        <a:pt x="8" y="33"/>
                        <a:pt x="8" y="34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41"/>
                        <a:pt x="8" y="43"/>
                        <a:pt x="10" y="44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7" y="42"/>
                        <a:pt x="18" y="42"/>
                        <a:pt x="20" y="4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3" y="49"/>
                        <a:pt x="24" y="49"/>
                        <a:pt x="25" y="49"/>
                      </a:cubicBezTo>
                      <a:cubicBezTo>
                        <a:pt x="26" y="49"/>
                        <a:pt x="27" y="49"/>
                        <a:pt x="28" y="48"/>
                      </a:cubicBezTo>
                      <a:cubicBezTo>
                        <a:pt x="30" y="42"/>
                        <a:pt x="30" y="42"/>
                        <a:pt x="30" y="42"/>
                      </a:cubicBezTo>
                      <a:cubicBezTo>
                        <a:pt x="31" y="42"/>
                        <a:pt x="33" y="41"/>
                        <a:pt x="34" y="41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2"/>
                        <a:pt x="43" y="41"/>
                        <a:pt x="44" y="39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2" y="32"/>
                        <a:pt x="42" y="31"/>
                        <a:pt x="43" y="29"/>
                      </a:cubicBezTo>
                      <a:close/>
                      <a:moveTo>
                        <a:pt x="25" y="33"/>
                      </a:moveTo>
                      <a:cubicBezTo>
                        <a:pt x="20" y="33"/>
                        <a:pt x="16" y="29"/>
                        <a:pt x="16" y="25"/>
                      </a:cubicBezTo>
                      <a:cubicBezTo>
                        <a:pt x="16" y="20"/>
                        <a:pt x="20" y="16"/>
                        <a:pt x="24" y="16"/>
                      </a:cubicBezTo>
                      <a:cubicBezTo>
                        <a:pt x="29" y="16"/>
                        <a:pt x="33" y="20"/>
                        <a:pt x="33" y="24"/>
                      </a:cubicBezTo>
                      <a:cubicBezTo>
                        <a:pt x="33" y="29"/>
                        <a:pt x="29" y="33"/>
                        <a:pt x="25" y="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</p:grpSp>
          <p:grpSp>
            <p:nvGrpSpPr>
              <p:cNvPr id="20" name="Group 24"/>
              <p:cNvGrpSpPr/>
              <p:nvPr/>
            </p:nvGrpSpPr>
            <p:grpSpPr>
              <a:xfrm>
                <a:off x="9488" y="6820"/>
                <a:ext cx="731" cy="570"/>
                <a:chOff x="6094412" y="4918075"/>
                <a:chExt cx="619126" cy="482600"/>
              </a:xfrm>
              <a:solidFill>
                <a:schemeClr val="accent4"/>
              </a:solidFill>
            </p:grpSpPr>
            <p:sp>
              <p:nvSpPr>
                <p:cNvPr id="23" name="Freeform 15"/>
                <p:cNvSpPr/>
                <p:nvPr/>
              </p:nvSpPr>
              <p:spPr bwMode="auto">
                <a:xfrm>
                  <a:off x="6443663" y="4918075"/>
                  <a:ext cx="269875" cy="285750"/>
                </a:xfrm>
                <a:custGeom>
                  <a:avLst/>
                  <a:gdLst>
                    <a:gd name="T0" fmla="*/ 95 w 123"/>
                    <a:gd name="T1" fmla="*/ 78 h 130"/>
                    <a:gd name="T2" fmla="*/ 84 w 123"/>
                    <a:gd name="T3" fmla="*/ 46 h 130"/>
                    <a:gd name="T4" fmla="*/ 62 w 123"/>
                    <a:gd name="T5" fmla="*/ 19 h 130"/>
                    <a:gd name="T6" fmla="*/ 32 w 123"/>
                    <a:gd name="T7" fmla="*/ 4 h 130"/>
                    <a:gd name="T8" fmla="*/ 0 w 123"/>
                    <a:gd name="T9" fmla="*/ 1 h 130"/>
                    <a:gd name="T10" fmla="*/ 0 w 123"/>
                    <a:gd name="T11" fmla="*/ 2 h 130"/>
                    <a:gd name="T12" fmla="*/ 29 w 123"/>
                    <a:gd name="T13" fmla="*/ 11 h 130"/>
                    <a:gd name="T14" fmla="*/ 50 w 123"/>
                    <a:gd name="T15" fmla="*/ 30 h 130"/>
                    <a:gd name="T16" fmla="*/ 62 w 123"/>
                    <a:gd name="T17" fmla="*/ 55 h 130"/>
                    <a:gd name="T18" fmla="*/ 64 w 123"/>
                    <a:gd name="T19" fmla="*/ 78 h 130"/>
                    <a:gd name="T20" fmla="*/ 36 w 123"/>
                    <a:gd name="T21" fmla="*/ 78 h 130"/>
                    <a:gd name="T22" fmla="*/ 57 w 123"/>
                    <a:gd name="T23" fmla="*/ 104 h 130"/>
                    <a:gd name="T24" fmla="*/ 79 w 123"/>
                    <a:gd name="T25" fmla="*/ 130 h 130"/>
                    <a:gd name="T26" fmla="*/ 101 w 123"/>
                    <a:gd name="T27" fmla="*/ 104 h 130"/>
                    <a:gd name="T28" fmla="*/ 123 w 123"/>
                    <a:gd name="T29" fmla="*/ 78 h 130"/>
                    <a:gd name="T30" fmla="*/ 95 w 123"/>
                    <a:gd name="T31" fmla="*/ 7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" h="130">
                      <a:moveTo>
                        <a:pt x="95" y="78"/>
                      </a:moveTo>
                      <a:cubicBezTo>
                        <a:pt x="93" y="67"/>
                        <a:pt x="90" y="56"/>
                        <a:pt x="84" y="46"/>
                      </a:cubicBezTo>
                      <a:cubicBezTo>
                        <a:pt x="78" y="35"/>
                        <a:pt x="71" y="26"/>
                        <a:pt x="62" y="19"/>
                      </a:cubicBezTo>
                      <a:cubicBezTo>
                        <a:pt x="53" y="12"/>
                        <a:pt x="42" y="7"/>
                        <a:pt x="32" y="4"/>
                      </a:cubicBezTo>
                      <a:cubicBezTo>
                        <a:pt x="21" y="1"/>
                        <a:pt x="1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0" y="3"/>
                        <a:pt x="20" y="6"/>
                        <a:pt x="29" y="11"/>
                      </a:cubicBezTo>
                      <a:cubicBezTo>
                        <a:pt x="37" y="16"/>
                        <a:pt x="45" y="23"/>
                        <a:pt x="50" y="30"/>
                      </a:cubicBezTo>
                      <a:cubicBezTo>
                        <a:pt x="56" y="38"/>
                        <a:pt x="60" y="46"/>
                        <a:pt x="62" y="55"/>
                      </a:cubicBezTo>
                      <a:cubicBezTo>
                        <a:pt x="64" y="63"/>
                        <a:pt x="65" y="71"/>
                        <a:pt x="64" y="78"/>
                      </a:cubicBezTo>
                      <a:cubicBezTo>
                        <a:pt x="36" y="78"/>
                        <a:pt x="36" y="78"/>
                        <a:pt x="36" y="78"/>
                      </a:cubicBezTo>
                      <a:cubicBezTo>
                        <a:pt x="57" y="104"/>
                        <a:pt x="57" y="104"/>
                        <a:pt x="57" y="104"/>
                      </a:cubicBezTo>
                      <a:cubicBezTo>
                        <a:pt x="79" y="130"/>
                        <a:pt x="79" y="130"/>
                        <a:pt x="79" y="130"/>
                      </a:cubicBezTo>
                      <a:cubicBezTo>
                        <a:pt x="101" y="104"/>
                        <a:pt x="101" y="104"/>
                        <a:pt x="101" y="104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lnTo>
                        <a:pt x="95" y="7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sp>
              <p:nvSpPr>
                <p:cNvPr id="25" name="Freeform 16"/>
                <p:cNvSpPr/>
                <p:nvPr/>
              </p:nvSpPr>
              <p:spPr bwMode="auto">
                <a:xfrm>
                  <a:off x="6094412" y="5114925"/>
                  <a:ext cx="268288" cy="285750"/>
                </a:xfrm>
                <a:custGeom>
                  <a:avLst/>
                  <a:gdLst>
                    <a:gd name="T0" fmla="*/ 72 w 123"/>
                    <a:gd name="T1" fmla="*/ 100 h 130"/>
                    <a:gd name="T2" fmla="*/ 60 w 123"/>
                    <a:gd name="T3" fmla="*/ 75 h 130"/>
                    <a:gd name="T4" fmla="*/ 59 w 123"/>
                    <a:gd name="T5" fmla="*/ 52 h 130"/>
                    <a:gd name="T6" fmla="*/ 87 w 123"/>
                    <a:gd name="T7" fmla="*/ 52 h 130"/>
                    <a:gd name="T8" fmla="*/ 65 w 123"/>
                    <a:gd name="T9" fmla="*/ 26 h 130"/>
                    <a:gd name="T10" fmla="*/ 43 w 123"/>
                    <a:gd name="T11" fmla="*/ 0 h 130"/>
                    <a:gd name="T12" fmla="*/ 22 w 123"/>
                    <a:gd name="T13" fmla="*/ 26 h 130"/>
                    <a:gd name="T14" fmla="*/ 0 w 123"/>
                    <a:gd name="T15" fmla="*/ 52 h 130"/>
                    <a:gd name="T16" fmla="*/ 28 w 123"/>
                    <a:gd name="T17" fmla="*/ 52 h 130"/>
                    <a:gd name="T18" fmla="*/ 39 w 123"/>
                    <a:gd name="T19" fmla="*/ 84 h 130"/>
                    <a:gd name="T20" fmla="*/ 61 w 123"/>
                    <a:gd name="T21" fmla="*/ 111 h 130"/>
                    <a:gd name="T22" fmla="*/ 91 w 123"/>
                    <a:gd name="T23" fmla="*/ 126 h 130"/>
                    <a:gd name="T24" fmla="*/ 123 w 123"/>
                    <a:gd name="T25" fmla="*/ 129 h 130"/>
                    <a:gd name="T26" fmla="*/ 123 w 123"/>
                    <a:gd name="T27" fmla="*/ 128 h 130"/>
                    <a:gd name="T28" fmla="*/ 94 w 123"/>
                    <a:gd name="T29" fmla="*/ 119 h 130"/>
                    <a:gd name="T30" fmla="*/ 72 w 123"/>
                    <a:gd name="T31" fmla="*/ 10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" h="130">
                      <a:moveTo>
                        <a:pt x="72" y="100"/>
                      </a:moveTo>
                      <a:cubicBezTo>
                        <a:pt x="67" y="92"/>
                        <a:pt x="63" y="84"/>
                        <a:pt x="60" y="75"/>
                      </a:cubicBezTo>
                      <a:cubicBezTo>
                        <a:pt x="58" y="67"/>
                        <a:pt x="58" y="59"/>
                        <a:pt x="59" y="52"/>
                      </a:cubicBezTo>
                      <a:cubicBezTo>
                        <a:pt x="87" y="52"/>
                        <a:pt x="87" y="52"/>
                        <a:pt x="87" y="52"/>
                      </a:cubicBezTo>
                      <a:cubicBezTo>
                        <a:pt x="65" y="26"/>
                        <a:pt x="65" y="26"/>
                        <a:pt x="65" y="26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28" y="52"/>
                        <a:pt x="28" y="52"/>
                        <a:pt x="28" y="52"/>
                      </a:cubicBezTo>
                      <a:cubicBezTo>
                        <a:pt x="30" y="63"/>
                        <a:pt x="33" y="74"/>
                        <a:pt x="39" y="84"/>
                      </a:cubicBezTo>
                      <a:cubicBezTo>
                        <a:pt x="44" y="94"/>
                        <a:pt x="52" y="104"/>
                        <a:pt x="61" y="111"/>
                      </a:cubicBezTo>
                      <a:cubicBezTo>
                        <a:pt x="70" y="118"/>
                        <a:pt x="80" y="123"/>
                        <a:pt x="91" y="126"/>
                      </a:cubicBezTo>
                      <a:cubicBezTo>
                        <a:pt x="102" y="129"/>
                        <a:pt x="113" y="130"/>
                        <a:pt x="123" y="129"/>
                      </a:cubicBezTo>
                      <a:cubicBezTo>
                        <a:pt x="123" y="128"/>
                        <a:pt x="123" y="128"/>
                        <a:pt x="123" y="128"/>
                      </a:cubicBezTo>
                      <a:cubicBezTo>
                        <a:pt x="113" y="127"/>
                        <a:pt x="103" y="124"/>
                        <a:pt x="94" y="119"/>
                      </a:cubicBezTo>
                      <a:cubicBezTo>
                        <a:pt x="85" y="114"/>
                        <a:pt x="78" y="107"/>
                        <a:pt x="72" y="1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sp>
              <p:nvSpPr>
                <p:cNvPr id="26" name="Freeform 17"/>
                <p:cNvSpPr/>
                <p:nvPr/>
              </p:nvSpPr>
              <p:spPr bwMode="auto">
                <a:xfrm>
                  <a:off x="6305550" y="4970463"/>
                  <a:ext cx="204788" cy="377825"/>
                </a:xfrm>
                <a:custGeom>
                  <a:avLst/>
                  <a:gdLst>
                    <a:gd name="T0" fmla="*/ 59 w 93"/>
                    <a:gd name="T1" fmla="*/ 71 h 171"/>
                    <a:gd name="T2" fmla="*/ 33 w 93"/>
                    <a:gd name="T3" fmla="*/ 54 h 171"/>
                    <a:gd name="T4" fmla="*/ 51 w 93"/>
                    <a:gd name="T5" fmla="*/ 42 h 171"/>
                    <a:gd name="T6" fmla="*/ 81 w 93"/>
                    <a:gd name="T7" fmla="*/ 49 h 171"/>
                    <a:gd name="T8" fmla="*/ 88 w 93"/>
                    <a:gd name="T9" fmla="*/ 25 h 171"/>
                    <a:gd name="T10" fmla="*/ 57 w 93"/>
                    <a:gd name="T11" fmla="*/ 18 h 171"/>
                    <a:gd name="T12" fmla="*/ 57 w 93"/>
                    <a:gd name="T13" fmla="*/ 0 h 171"/>
                    <a:gd name="T14" fmla="*/ 37 w 93"/>
                    <a:gd name="T15" fmla="*/ 0 h 171"/>
                    <a:gd name="T16" fmla="*/ 37 w 93"/>
                    <a:gd name="T17" fmla="*/ 20 h 171"/>
                    <a:gd name="T18" fmla="*/ 1 w 93"/>
                    <a:gd name="T19" fmla="*/ 57 h 171"/>
                    <a:gd name="T20" fmla="*/ 39 w 93"/>
                    <a:gd name="T21" fmla="*/ 96 h 171"/>
                    <a:gd name="T22" fmla="*/ 61 w 93"/>
                    <a:gd name="T23" fmla="*/ 114 h 171"/>
                    <a:gd name="T24" fmla="*/ 41 w 93"/>
                    <a:gd name="T25" fmla="*/ 127 h 171"/>
                    <a:gd name="T26" fmla="*/ 6 w 93"/>
                    <a:gd name="T27" fmla="*/ 118 h 171"/>
                    <a:gd name="T28" fmla="*/ 0 w 93"/>
                    <a:gd name="T29" fmla="*/ 142 h 171"/>
                    <a:gd name="T30" fmla="*/ 35 w 93"/>
                    <a:gd name="T31" fmla="*/ 151 h 171"/>
                    <a:gd name="T32" fmla="*/ 35 w 93"/>
                    <a:gd name="T33" fmla="*/ 171 h 171"/>
                    <a:gd name="T34" fmla="*/ 56 w 93"/>
                    <a:gd name="T35" fmla="*/ 171 h 171"/>
                    <a:gd name="T36" fmla="*/ 56 w 93"/>
                    <a:gd name="T37" fmla="*/ 149 h 171"/>
                    <a:gd name="T38" fmla="*/ 93 w 93"/>
                    <a:gd name="T39" fmla="*/ 111 h 171"/>
                    <a:gd name="T40" fmla="*/ 59 w 93"/>
                    <a:gd name="T41" fmla="*/ 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171">
                      <a:moveTo>
                        <a:pt x="59" y="71"/>
                      </a:moveTo>
                      <a:cubicBezTo>
                        <a:pt x="41" y="65"/>
                        <a:pt x="33" y="60"/>
                        <a:pt x="33" y="54"/>
                      </a:cubicBezTo>
                      <a:cubicBezTo>
                        <a:pt x="33" y="48"/>
                        <a:pt x="38" y="42"/>
                        <a:pt x="51" y="42"/>
                      </a:cubicBezTo>
                      <a:cubicBezTo>
                        <a:pt x="66" y="42"/>
                        <a:pt x="76" y="47"/>
                        <a:pt x="81" y="49"/>
                      </a:cubicBezTo>
                      <a:cubicBezTo>
                        <a:pt x="88" y="25"/>
                        <a:pt x="88" y="25"/>
                        <a:pt x="88" y="25"/>
                      </a:cubicBezTo>
                      <a:cubicBezTo>
                        <a:pt x="80" y="22"/>
                        <a:pt x="71" y="19"/>
                        <a:pt x="57" y="18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14" y="24"/>
                        <a:pt x="1" y="39"/>
                        <a:pt x="1" y="57"/>
                      </a:cubicBezTo>
                      <a:cubicBezTo>
                        <a:pt x="1" y="78"/>
                        <a:pt x="16" y="88"/>
                        <a:pt x="39" y="96"/>
                      </a:cubicBezTo>
                      <a:cubicBezTo>
                        <a:pt x="55" y="101"/>
                        <a:pt x="61" y="106"/>
                        <a:pt x="61" y="114"/>
                      </a:cubicBezTo>
                      <a:cubicBezTo>
                        <a:pt x="61" y="122"/>
                        <a:pt x="53" y="127"/>
                        <a:pt x="41" y="127"/>
                      </a:cubicBezTo>
                      <a:cubicBezTo>
                        <a:pt x="27" y="127"/>
                        <a:pt x="15" y="122"/>
                        <a:pt x="6" y="118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8" y="146"/>
                        <a:pt x="21" y="150"/>
                        <a:pt x="35" y="151"/>
                      </a:cubicBezTo>
                      <a:cubicBezTo>
                        <a:pt x="35" y="171"/>
                        <a:pt x="35" y="171"/>
                        <a:pt x="35" y="171"/>
                      </a:cubicBezTo>
                      <a:cubicBezTo>
                        <a:pt x="56" y="171"/>
                        <a:pt x="56" y="171"/>
                        <a:pt x="56" y="171"/>
                      </a:cubicBezTo>
                      <a:cubicBezTo>
                        <a:pt x="56" y="149"/>
                        <a:pt x="56" y="149"/>
                        <a:pt x="56" y="149"/>
                      </a:cubicBezTo>
                      <a:cubicBezTo>
                        <a:pt x="80" y="145"/>
                        <a:pt x="93" y="129"/>
                        <a:pt x="93" y="111"/>
                      </a:cubicBezTo>
                      <a:cubicBezTo>
                        <a:pt x="93" y="92"/>
                        <a:pt x="83" y="80"/>
                        <a:pt x="59" y="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</p:grpSp>
        </p:grpSp>
        <p:sp>
          <p:nvSpPr>
            <p:cNvPr id="17" name="PA_库_Freeform: Shape 22"/>
            <p:cNvSpPr/>
            <p:nvPr>
              <p:custDataLst>
                <p:tags r:id="rId2"/>
              </p:custDataLst>
            </p:nvPr>
          </p:nvSpPr>
          <p:spPr bwMode="auto">
            <a:xfrm>
              <a:off x="6451" y="2363"/>
              <a:ext cx="419" cy="419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17"/>
            <p:cNvSpPr>
              <a:spLocks noEditPoints="1"/>
            </p:cNvSpPr>
            <p:nvPr/>
          </p:nvSpPr>
          <p:spPr bwMode="auto">
            <a:xfrm>
              <a:off x="6033" y="4061"/>
              <a:ext cx="436" cy="327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vert="horz" wrap="square" lIns="96435" tIns="48218" rIns="96435" bIns="48218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0" y="327025"/>
            <a:ext cx="62357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坚持农业农村优先发展 全面推进乡村振兴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383665" y="1584325"/>
            <a:ext cx="6818630" cy="2373630"/>
            <a:chOff x="2179" y="2495"/>
            <a:chExt cx="10738" cy="3738"/>
          </a:xfrm>
        </p:grpSpPr>
        <p:sp>
          <p:nvSpPr>
            <p:cNvPr id="67" name="文本框 66"/>
            <p:cNvSpPr txBox="1"/>
            <p:nvPr/>
          </p:nvSpPr>
          <p:spPr>
            <a:xfrm>
              <a:off x="2179" y="3010"/>
              <a:ext cx="277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提高农业质量效益和竞争力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5076" y="4830"/>
              <a:ext cx="1805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实施乡村建设行动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114" y="3010"/>
              <a:ext cx="2450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健全城乡融合发展体制机制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179" y="2495"/>
              <a:ext cx="10738" cy="3738"/>
              <a:chOff x="2179" y="2495"/>
              <a:chExt cx="10738" cy="3738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9627" y="4781"/>
                <a:ext cx="3291" cy="145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实现巩固拓展脱贫攻坚成果同乡村振兴有效衔接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2179" y="2495"/>
                <a:ext cx="9848" cy="3738"/>
                <a:chOff x="2179" y="2495"/>
                <a:chExt cx="9848" cy="3738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2179" y="2495"/>
                  <a:ext cx="9849" cy="3738"/>
                  <a:chOff x="1710" y="2654"/>
                  <a:chExt cx="8606" cy="3266"/>
                </a:xfrm>
              </p:grpSpPr>
              <p:sp>
                <p:nvSpPr>
                  <p:cNvPr id="2" name="燕尾形箭头 1"/>
                  <p:cNvSpPr/>
                  <p:nvPr/>
                </p:nvSpPr>
                <p:spPr>
                  <a:xfrm>
                    <a:off x="1710" y="4179"/>
                    <a:ext cx="2147" cy="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5992" h="143984">
                        <a:moveTo>
                          <a:pt x="0" y="0"/>
                        </a:moveTo>
                        <a:lnTo>
                          <a:pt x="1404000" y="0"/>
                        </a:lnTo>
                        <a:lnTo>
                          <a:pt x="1475992" y="71992"/>
                        </a:lnTo>
                        <a:lnTo>
                          <a:pt x="1404000" y="143984"/>
                        </a:lnTo>
                        <a:lnTo>
                          <a:pt x="0" y="143984"/>
                        </a:lnTo>
                        <a:lnTo>
                          <a:pt x="71992" y="71992"/>
                        </a:lnTo>
                        <a:close/>
                      </a:path>
                    </a:pathLst>
                  </a:custGeom>
                  <a:solidFill>
                    <a:srgbClr val="5F85DC"/>
                  </a:solidFill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dirty="0">
                      <a:latin typeface="字魂105号-简雅黑" panose="00000500000000000000" pitchFamily="2" charset="-122"/>
                      <a:ea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3" name="燕尾形箭头 1"/>
                  <p:cNvSpPr/>
                  <p:nvPr/>
                </p:nvSpPr>
                <p:spPr>
                  <a:xfrm>
                    <a:off x="3827" y="4179"/>
                    <a:ext cx="2147" cy="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5992" h="143984">
                        <a:moveTo>
                          <a:pt x="0" y="0"/>
                        </a:moveTo>
                        <a:lnTo>
                          <a:pt x="1404000" y="0"/>
                        </a:lnTo>
                        <a:lnTo>
                          <a:pt x="1475992" y="71992"/>
                        </a:lnTo>
                        <a:lnTo>
                          <a:pt x="1404000" y="143984"/>
                        </a:lnTo>
                        <a:lnTo>
                          <a:pt x="0" y="143984"/>
                        </a:lnTo>
                        <a:lnTo>
                          <a:pt x="71992" y="7199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dirty="0">
                      <a:latin typeface="字魂105号-简雅黑" panose="00000500000000000000" pitchFamily="2" charset="-122"/>
                      <a:ea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4" name="燕尾形箭头 1"/>
                  <p:cNvSpPr/>
                  <p:nvPr/>
                </p:nvSpPr>
                <p:spPr>
                  <a:xfrm>
                    <a:off x="5998" y="4179"/>
                    <a:ext cx="2148" cy="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5992" h="143984">
                        <a:moveTo>
                          <a:pt x="0" y="0"/>
                        </a:moveTo>
                        <a:lnTo>
                          <a:pt x="1404000" y="0"/>
                        </a:lnTo>
                        <a:lnTo>
                          <a:pt x="1475992" y="71992"/>
                        </a:lnTo>
                        <a:lnTo>
                          <a:pt x="1404000" y="143984"/>
                        </a:lnTo>
                        <a:lnTo>
                          <a:pt x="0" y="143984"/>
                        </a:lnTo>
                        <a:lnTo>
                          <a:pt x="71992" y="71992"/>
                        </a:lnTo>
                        <a:close/>
                      </a:path>
                    </a:pathLst>
                  </a:custGeom>
                  <a:solidFill>
                    <a:srgbClr val="5F85DC"/>
                  </a:solidFill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dirty="0">
                      <a:latin typeface="字魂105号-简雅黑" panose="00000500000000000000" pitchFamily="2" charset="-122"/>
                      <a:ea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5" name="燕尾形箭头 1"/>
                  <p:cNvSpPr/>
                  <p:nvPr/>
                </p:nvSpPr>
                <p:spPr>
                  <a:xfrm>
                    <a:off x="8170" y="4179"/>
                    <a:ext cx="2147" cy="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5992" h="143984">
                        <a:moveTo>
                          <a:pt x="0" y="0"/>
                        </a:moveTo>
                        <a:lnTo>
                          <a:pt x="1404000" y="0"/>
                        </a:lnTo>
                        <a:lnTo>
                          <a:pt x="1475992" y="71992"/>
                        </a:lnTo>
                        <a:lnTo>
                          <a:pt x="1404000" y="143984"/>
                        </a:lnTo>
                        <a:lnTo>
                          <a:pt x="0" y="143984"/>
                        </a:lnTo>
                        <a:lnTo>
                          <a:pt x="71992" y="7199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dirty="0">
                      <a:latin typeface="字魂105号-简雅黑" panose="00000500000000000000" pitchFamily="2" charset="-122"/>
                      <a:ea typeface="字魂105号-简雅黑" panose="00000500000000000000" pitchFamily="2" charset="-122"/>
                    </a:endParaRPr>
                  </a:p>
                </p:txBody>
              </p:sp>
              <p:grpSp>
                <p:nvGrpSpPr>
                  <p:cNvPr id="23" name="组合 22"/>
                  <p:cNvGrpSpPr/>
                  <p:nvPr/>
                </p:nvGrpSpPr>
                <p:grpSpPr>
                  <a:xfrm rot="0">
                    <a:off x="2329" y="4234"/>
                    <a:ext cx="859" cy="1686"/>
                    <a:chOff x="1278682" y="2819646"/>
                    <a:chExt cx="576064" cy="1130915"/>
                  </a:xfrm>
                  <a:effectLst>
                    <a:outerShdw blurRad="101600" dist="38100" dir="2700000" algn="tl" rotWithShape="0">
                      <a:prstClr val="black">
                        <a:alpha val="30000"/>
                      </a:prstClr>
                    </a:outerShdw>
                  </a:effectLst>
                </p:grpSpPr>
                <p:grpSp>
                  <p:nvGrpSpPr>
                    <p:cNvPr id="25" name="组合 24"/>
                    <p:cNvGrpSpPr/>
                    <p:nvPr/>
                  </p:nvGrpSpPr>
                  <p:grpSpPr>
                    <a:xfrm>
                      <a:off x="1547584" y="2819646"/>
                      <a:ext cx="72000" cy="612000"/>
                      <a:chOff x="467544" y="2421862"/>
                      <a:chExt cx="72000" cy="612000"/>
                    </a:xfrm>
                  </p:grpSpPr>
                  <p:cxnSp>
                    <p:nvCxnSpPr>
                      <p:cNvPr id="26" name="直接连接符 25"/>
                      <p:cNvCxnSpPr/>
                      <p:nvPr/>
                    </p:nvCxnSpPr>
                    <p:spPr>
                      <a:xfrm>
                        <a:off x="503544" y="2421862"/>
                        <a:ext cx="0" cy="612000"/>
                      </a:xfrm>
                      <a:prstGeom prst="line">
                        <a:avLst/>
                      </a:prstGeom>
                      <a:ln w="19050">
                        <a:solidFill>
                          <a:srgbClr val="5F85D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" name="椭圆 26"/>
                      <p:cNvSpPr/>
                      <p:nvPr/>
                    </p:nvSpPr>
                    <p:spPr>
                      <a:xfrm>
                        <a:off x="467544" y="2421862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24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endParaRPr>
                      </a:p>
                    </p:txBody>
                  </p:sp>
                </p:grpSp>
                <p:sp>
                  <p:nvSpPr>
                    <p:cNvPr id="29" name="椭圆 28"/>
                    <p:cNvSpPr/>
                    <p:nvPr/>
                  </p:nvSpPr>
                  <p:spPr>
                    <a:xfrm>
                      <a:off x="1278682" y="3374497"/>
                      <a:ext cx="576064" cy="576064"/>
                    </a:xfrm>
                    <a:prstGeom prst="ellipse">
                      <a:avLst/>
                    </a:prstGeom>
                    <a:solidFill>
                      <a:srgbClr val="5F85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4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p:txBody>
                </p:sp>
              </p:grpSp>
              <p:grpSp>
                <p:nvGrpSpPr>
                  <p:cNvPr id="31" name="组合 30"/>
                  <p:cNvGrpSpPr/>
                  <p:nvPr/>
                </p:nvGrpSpPr>
                <p:grpSpPr>
                  <a:xfrm rot="0">
                    <a:off x="8821" y="2654"/>
                    <a:ext cx="859" cy="1672"/>
                    <a:chOff x="5633200" y="1759917"/>
                    <a:chExt cx="576064" cy="1121098"/>
                  </a:xfrm>
                  <a:effectLst>
                    <a:outerShdw blurRad="101600" dist="38100" dir="2700000" algn="tl" rotWithShape="0">
                      <a:prstClr val="black">
                        <a:alpha val="30000"/>
                      </a:prstClr>
                    </a:outerShdw>
                  </a:effectLst>
                </p:grpSpPr>
                <p:grpSp>
                  <p:nvGrpSpPr>
                    <p:cNvPr id="32" name="组合 31"/>
                    <p:cNvGrpSpPr/>
                    <p:nvPr/>
                  </p:nvGrpSpPr>
                  <p:grpSpPr>
                    <a:xfrm flipV="1">
                      <a:off x="5887873" y="2269015"/>
                      <a:ext cx="72000" cy="612000"/>
                      <a:chOff x="467544" y="2421862"/>
                      <a:chExt cx="72000" cy="612000"/>
                    </a:xfrm>
                  </p:grpSpPr>
                  <p:cxnSp>
                    <p:nvCxnSpPr>
                      <p:cNvPr id="33" name="直接连接符 32"/>
                      <p:cNvCxnSpPr/>
                      <p:nvPr/>
                    </p:nvCxnSpPr>
                    <p:spPr>
                      <a:xfrm>
                        <a:off x="503544" y="2421862"/>
                        <a:ext cx="0" cy="61200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E5700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" name="椭圆 33"/>
                      <p:cNvSpPr/>
                      <p:nvPr/>
                    </p:nvSpPr>
                    <p:spPr>
                      <a:xfrm>
                        <a:off x="467544" y="2421862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24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endParaRPr>
                      </a:p>
                    </p:txBody>
                  </p:sp>
                </p:grpSp>
                <p:sp>
                  <p:nvSpPr>
                    <p:cNvPr id="35" name="椭圆 34"/>
                    <p:cNvSpPr/>
                    <p:nvPr/>
                  </p:nvSpPr>
                  <p:spPr>
                    <a:xfrm>
                      <a:off x="5633200" y="1759917"/>
                      <a:ext cx="576064" cy="57606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47A3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4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p:txBody>
                </p:sp>
              </p:grpSp>
              <p:grpSp>
                <p:nvGrpSpPr>
                  <p:cNvPr id="43" name="组合 42"/>
                  <p:cNvGrpSpPr/>
                  <p:nvPr/>
                </p:nvGrpSpPr>
                <p:grpSpPr>
                  <a:xfrm rot="0">
                    <a:off x="6657" y="4234"/>
                    <a:ext cx="859" cy="1686"/>
                    <a:chOff x="4181694" y="2819646"/>
                    <a:chExt cx="576064" cy="1130915"/>
                  </a:xfrm>
                  <a:effectLst>
                    <a:outerShdw blurRad="101600" dist="38100" dir="2700000" algn="tl" rotWithShape="0">
                      <a:prstClr val="black">
                        <a:alpha val="30000"/>
                      </a:prstClr>
                    </a:outerShdw>
                  </a:effectLst>
                </p:grpSpPr>
                <p:grpSp>
                  <p:nvGrpSpPr>
                    <p:cNvPr id="44" name="组合 43"/>
                    <p:cNvGrpSpPr/>
                    <p:nvPr/>
                  </p:nvGrpSpPr>
                  <p:grpSpPr>
                    <a:xfrm>
                      <a:off x="4439877" y="2819646"/>
                      <a:ext cx="72000" cy="612000"/>
                      <a:chOff x="467544" y="2421862"/>
                      <a:chExt cx="72000" cy="612000"/>
                    </a:xfrm>
                  </p:grpSpPr>
                  <p:cxnSp>
                    <p:nvCxnSpPr>
                      <p:cNvPr id="45" name="直接连接符 44"/>
                      <p:cNvCxnSpPr/>
                      <p:nvPr/>
                    </p:nvCxnSpPr>
                    <p:spPr>
                      <a:xfrm>
                        <a:off x="503544" y="2421862"/>
                        <a:ext cx="0" cy="612000"/>
                      </a:xfrm>
                      <a:prstGeom prst="line">
                        <a:avLst/>
                      </a:prstGeom>
                      <a:ln w="19050">
                        <a:solidFill>
                          <a:srgbClr val="5F85D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" name="椭圆 45"/>
                      <p:cNvSpPr/>
                      <p:nvPr/>
                    </p:nvSpPr>
                    <p:spPr>
                      <a:xfrm>
                        <a:off x="467544" y="2421862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24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endParaRPr>
                      </a:p>
                    </p:txBody>
                  </p:sp>
                </p:grpSp>
                <p:sp>
                  <p:nvSpPr>
                    <p:cNvPr id="51" name="椭圆 50"/>
                    <p:cNvSpPr/>
                    <p:nvPr/>
                  </p:nvSpPr>
                  <p:spPr>
                    <a:xfrm>
                      <a:off x="4181694" y="3374497"/>
                      <a:ext cx="576064" cy="576064"/>
                    </a:xfrm>
                    <a:prstGeom prst="ellipse">
                      <a:avLst/>
                    </a:prstGeom>
                    <a:solidFill>
                      <a:srgbClr val="5F85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4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p:txBody>
                </p:sp>
              </p:grpSp>
              <p:grpSp>
                <p:nvGrpSpPr>
                  <p:cNvPr id="55" name="组合 54"/>
                  <p:cNvGrpSpPr/>
                  <p:nvPr/>
                </p:nvGrpSpPr>
                <p:grpSpPr>
                  <a:xfrm rot="0">
                    <a:off x="4493" y="2654"/>
                    <a:ext cx="859" cy="1673"/>
                    <a:chOff x="2730188" y="1759917"/>
                    <a:chExt cx="576064" cy="1122204"/>
                  </a:xfrm>
                  <a:effectLst>
                    <a:outerShdw blurRad="101600" dist="38100" dir="2700000" algn="tl" rotWithShape="0">
                      <a:prstClr val="black">
                        <a:alpha val="30000"/>
                      </a:prstClr>
                    </a:outerShdw>
                  </a:effectLst>
                </p:grpSpPr>
                <p:grpSp>
                  <p:nvGrpSpPr>
                    <p:cNvPr id="56" name="组合 55"/>
                    <p:cNvGrpSpPr/>
                    <p:nvPr/>
                  </p:nvGrpSpPr>
                  <p:grpSpPr>
                    <a:xfrm flipV="1">
                      <a:off x="2993810" y="2270121"/>
                      <a:ext cx="72000" cy="612000"/>
                      <a:chOff x="467544" y="2421862"/>
                      <a:chExt cx="72000" cy="612000"/>
                    </a:xfrm>
                  </p:grpSpPr>
                  <p:cxnSp>
                    <p:nvCxnSpPr>
                      <p:cNvPr id="57" name="直接连接符 56"/>
                      <p:cNvCxnSpPr/>
                      <p:nvPr/>
                    </p:nvCxnSpPr>
                    <p:spPr>
                      <a:xfrm>
                        <a:off x="503544" y="2421862"/>
                        <a:ext cx="0" cy="61200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E5700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" name="椭圆 57"/>
                      <p:cNvSpPr/>
                      <p:nvPr/>
                    </p:nvSpPr>
                    <p:spPr>
                      <a:xfrm>
                        <a:off x="467544" y="2421862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24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endParaRPr>
                      </a:p>
                    </p:txBody>
                  </p:sp>
                </p:grpSp>
                <p:sp>
                  <p:nvSpPr>
                    <p:cNvPr id="59" name="椭圆 58"/>
                    <p:cNvSpPr/>
                    <p:nvPr/>
                  </p:nvSpPr>
                  <p:spPr>
                    <a:xfrm>
                      <a:off x="2730188" y="1759917"/>
                      <a:ext cx="576064" cy="57606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47A3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4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p:txBody>
                </p:sp>
              </p:grpSp>
            </p:grpSp>
            <p:sp>
              <p:nvSpPr>
                <p:cNvPr id="74" name="Freeform 10"/>
                <p:cNvSpPr>
                  <a:spLocks noEditPoints="1"/>
                </p:cNvSpPr>
                <p:nvPr/>
              </p:nvSpPr>
              <p:spPr bwMode="auto">
                <a:xfrm>
                  <a:off x="3132" y="5456"/>
                  <a:ext cx="528" cy="570"/>
                </a:xfrm>
                <a:custGeom>
                  <a:avLst/>
                  <a:gdLst>
                    <a:gd name="T0" fmla="*/ 233 w 251"/>
                    <a:gd name="T1" fmla="*/ 167 h 272"/>
                    <a:gd name="T2" fmla="*/ 242 w 251"/>
                    <a:gd name="T3" fmla="*/ 160 h 272"/>
                    <a:gd name="T4" fmla="*/ 224 w 251"/>
                    <a:gd name="T5" fmla="*/ 196 h 272"/>
                    <a:gd name="T6" fmla="*/ 180 w 251"/>
                    <a:gd name="T7" fmla="*/ 232 h 272"/>
                    <a:gd name="T8" fmla="*/ 191 w 251"/>
                    <a:gd name="T9" fmla="*/ 235 h 272"/>
                    <a:gd name="T10" fmla="*/ 130 w 251"/>
                    <a:gd name="T11" fmla="*/ 261 h 272"/>
                    <a:gd name="T12" fmla="*/ 62 w 251"/>
                    <a:gd name="T13" fmla="*/ 248 h 272"/>
                    <a:gd name="T14" fmla="*/ 48 w 251"/>
                    <a:gd name="T15" fmla="*/ 272 h 272"/>
                    <a:gd name="T16" fmla="*/ 26 w 251"/>
                    <a:gd name="T17" fmla="*/ 272 h 272"/>
                    <a:gd name="T18" fmla="*/ 57 w 251"/>
                    <a:gd name="T19" fmla="*/ 226 h 272"/>
                    <a:gd name="T20" fmla="*/ 111 w 251"/>
                    <a:gd name="T21" fmla="*/ 199 h 272"/>
                    <a:gd name="T22" fmla="*/ 218 w 251"/>
                    <a:gd name="T23" fmla="*/ 114 h 272"/>
                    <a:gd name="T24" fmla="*/ 128 w 251"/>
                    <a:gd name="T25" fmla="*/ 178 h 272"/>
                    <a:gd name="T26" fmla="*/ 35 w 251"/>
                    <a:gd name="T27" fmla="*/ 227 h 272"/>
                    <a:gd name="T28" fmla="*/ 58 w 251"/>
                    <a:gd name="T29" fmla="*/ 144 h 272"/>
                    <a:gd name="T30" fmla="*/ 96 w 251"/>
                    <a:gd name="T31" fmla="*/ 113 h 272"/>
                    <a:gd name="T32" fmla="*/ 93 w 251"/>
                    <a:gd name="T33" fmla="*/ 123 h 272"/>
                    <a:gd name="T34" fmla="*/ 144 w 251"/>
                    <a:gd name="T35" fmla="*/ 103 h 272"/>
                    <a:gd name="T36" fmla="*/ 186 w 251"/>
                    <a:gd name="T37" fmla="*/ 89 h 272"/>
                    <a:gd name="T38" fmla="*/ 183 w 251"/>
                    <a:gd name="T39" fmla="*/ 99 h 272"/>
                    <a:gd name="T40" fmla="*/ 192 w 251"/>
                    <a:gd name="T41" fmla="*/ 96 h 272"/>
                    <a:gd name="T42" fmla="*/ 242 w 251"/>
                    <a:gd name="T43" fmla="*/ 54 h 272"/>
                    <a:gd name="T44" fmla="*/ 233 w 251"/>
                    <a:gd name="T45" fmla="*/ 167 h 272"/>
                    <a:gd name="T46" fmla="*/ 84 w 251"/>
                    <a:gd name="T47" fmla="*/ 108 h 272"/>
                    <a:gd name="T48" fmla="*/ 87 w 251"/>
                    <a:gd name="T49" fmla="*/ 82 h 272"/>
                    <a:gd name="T50" fmla="*/ 82 w 251"/>
                    <a:gd name="T51" fmla="*/ 37 h 272"/>
                    <a:gd name="T52" fmla="*/ 98 w 251"/>
                    <a:gd name="T53" fmla="*/ 92 h 272"/>
                    <a:gd name="T54" fmla="*/ 99 w 251"/>
                    <a:gd name="T55" fmla="*/ 101 h 272"/>
                    <a:gd name="T56" fmla="*/ 125 w 251"/>
                    <a:gd name="T57" fmla="*/ 90 h 272"/>
                    <a:gd name="T58" fmla="*/ 119 w 251"/>
                    <a:gd name="T59" fmla="*/ 99 h 272"/>
                    <a:gd name="T60" fmla="*/ 135 w 251"/>
                    <a:gd name="T61" fmla="*/ 94 h 272"/>
                    <a:gd name="T62" fmla="*/ 135 w 251"/>
                    <a:gd name="T63" fmla="*/ 91 h 272"/>
                    <a:gd name="T64" fmla="*/ 124 w 251"/>
                    <a:gd name="T65" fmla="*/ 60 h 272"/>
                    <a:gd name="T66" fmla="*/ 123 w 251"/>
                    <a:gd name="T67" fmla="*/ 69 h 272"/>
                    <a:gd name="T68" fmla="*/ 60 w 251"/>
                    <a:gd name="T69" fmla="*/ 0 h 272"/>
                    <a:gd name="T70" fmla="*/ 55 w 251"/>
                    <a:gd name="T71" fmla="*/ 54 h 272"/>
                    <a:gd name="T72" fmla="*/ 51 w 251"/>
                    <a:gd name="T73" fmla="*/ 60 h 272"/>
                    <a:gd name="T74" fmla="*/ 47 w 251"/>
                    <a:gd name="T75" fmla="*/ 53 h 272"/>
                    <a:gd name="T76" fmla="*/ 29 w 251"/>
                    <a:gd name="T77" fmla="*/ 86 h 272"/>
                    <a:gd name="T78" fmla="*/ 10 w 251"/>
                    <a:gd name="T79" fmla="*/ 128 h 272"/>
                    <a:gd name="T80" fmla="*/ 6 w 251"/>
                    <a:gd name="T81" fmla="*/ 121 h 272"/>
                    <a:gd name="T82" fmla="*/ 2 w 251"/>
                    <a:gd name="T83" fmla="*/ 161 h 272"/>
                    <a:gd name="T84" fmla="*/ 25 w 251"/>
                    <a:gd name="T85" fmla="*/ 208 h 272"/>
                    <a:gd name="T86" fmla="*/ 50 w 251"/>
                    <a:gd name="T87" fmla="*/ 138 h 272"/>
                    <a:gd name="T88" fmla="*/ 84 w 251"/>
                    <a:gd name="T89" fmla="*/ 108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51" h="272">
                      <a:moveTo>
                        <a:pt x="233" y="167"/>
                      </a:moveTo>
                      <a:cubicBezTo>
                        <a:pt x="238" y="164"/>
                        <a:pt x="242" y="160"/>
                        <a:pt x="242" y="160"/>
                      </a:cubicBezTo>
                      <a:cubicBezTo>
                        <a:pt x="242" y="160"/>
                        <a:pt x="241" y="175"/>
                        <a:pt x="224" y="196"/>
                      </a:cubicBezTo>
                      <a:cubicBezTo>
                        <a:pt x="206" y="217"/>
                        <a:pt x="187" y="228"/>
                        <a:pt x="180" y="232"/>
                      </a:cubicBezTo>
                      <a:cubicBezTo>
                        <a:pt x="187" y="237"/>
                        <a:pt x="191" y="235"/>
                        <a:pt x="191" y="235"/>
                      </a:cubicBezTo>
                      <a:cubicBezTo>
                        <a:pt x="191" y="235"/>
                        <a:pt x="169" y="258"/>
                        <a:pt x="130" y="261"/>
                      </a:cubicBezTo>
                      <a:cubicBezTo>
                        <a:pt x="81" y="264"/>
                        <a:pt x="62" y="248"/>
                        <a:pt x="62" y="248"/>
                      </a:cubicBezTo>
                      <a:cubicBezTo>
                        <a:pt x="50" y="259"/>
                        <a:pt x="48" y="271"/>
                        <a:pt x="48" y="272"/>
                      </a:cubicBezTo>
                      <a:cubicBezTo>
                        <a:pt x="26" y="272"/>
                        <a:pt x="26" y="272"/>
                        <a:pt x="26" y="272"/>
                      </a:cubicBezTo>
                      <a:cubicBezTo>
                        <a:pt x="26" y="271"/>
                        <a:pt x="30" y="248"/>
                        <a:pt x="57" y="226"/>
                      </a:cubicBezTo>
                      <a:cubicBezTo>
                        <a:pt x="69" y="217"/>
                        <a:pt x="87" y="207"/>
                        <a:pt x="111" y="199"/>
                      </a:cubicBezTo>
                      <a:cubicBezTo>
                        <a:pt x="191" y="173"/>
                        <a:pt x="218" y="114"/>
                        <a:pt x="218" y="114"/>
                      </a:cubicBezTo>
                      <a:cubicBezTo>
                        <a:pt x="218" y="114"/>
                        <a:pt x="192" y="159"/>
                        <a:pt x="128" y="178"/>
                      </a:cubicBezTo>
                      <a:cubicBezTo>
                        <a:pt x="90" y="189"/>
                        <a:pt x="56" y="203"/>
                        <a:pt x="35" y="227"/>
                      </a:cubicBezTo>
                      <a:cubicBezTo>
                        <a:pt x="35" y="227"/>
                        <a:pt x="30" y="179"/>
                        <a:pt x="58" y="144"/>
                      </a:cubicBezTo>
                      <a:cubicBezTo>
                        <a:pt x="78" y="121"/>
                        <a:pt x="96" y="113"/>
                        <a:pt x="96" y="113"/>
                      </a:cubicBezTo>
                      <a:cubicBezTo>
                        <a:pt x="96" y="113"/>
                        <a:pt x="93" y="117"/>
                        <a:pt x="93" y="123"/>
                      </a:cubicBezTo>
                      <a:cubicBezTo>
                        <a:pt x="93" y="122"/>
                        <a:pt x="106" y="112"/>
                        <a:pt x="144" y="103"/>
                      </a:cubicBezTo>
                      <a:cubicBezTo>
                        <a:pt x="183" y="93"/>
                        <a:pt x="186" y="89"/>
                        <a:pt x="186" y="89"/>
                      </a:cubicBezTo>
                      <a:cubicBezTo>
                        <a:pt x="186" y="89"/>
                        <a:pt x="186" y="93"/>
                        <a:pt x="183" y="99"/>
                      </a:cubicBezTo>
                      <a:cubicBezTo>
                        <a:pt x="186" y="98"/>
                        <a:pt x="189" y="97"/>
                        <a:pt x="192" y="96"/>
                      </a:cubicBezTo>
                      <a:cubicBezTo>
                        <a:pt x="228" y="87"/>
                        <a:pt x="242" y="54"/>
                        <a:pt x="242" y="54"/>
                      </a:cubicBezTo>
                      <a:cubicBezTo>
                        <a:pt x="242" y="54"/>
                        <a:pt x="251" y="115"/>
                        <a:pt x="233" y="167"/>
                      </a:cubicBezTo>
                      <a:close/>
                      <a:moveTo>
                        <a:pt x="84" y="108"/>
                      </a:moveTo>
                      <a:cubicBezTo>
                        <a:pt x="85" y="99"/>
                        <a:pt x="87" y="90"/>
                        <a:pt x="87" y="82"/>
                      </a:cubicBezTo>
                      <a:cubicBezTo>
                        <a:pt x="88" y="46"/>
                        <a:pt x="82" y="37"/>
                        <a:pt x="82" y="37"/>
                      </a:cubicBezTo>
                      <a:cubicBezTo>
                        <a:pt x="82" y="37"/>
                        <a:pt x="95" y="57"/>
                        <a:pt x="98" y="92"/>
                      </a:cubicBezTo>
                      <a:cubicBezTo>
                        <a:pt x="98" y="95"/>
                        <a:pt x="99" y="98"/>
                        <a:pt x="99" y="101"/>
                      </a:cubicBezTo>
                      <a:cubicBezTo>
                        <a:pt x="125" y="90"/>
                        <a:pt x="125" y="90"/>
                        <a:pt x="125" y="90"/>
                      </a:cubicBezTo>
                      <a:cubicBezTo>
                        <a:pt x="119" y="99"/>
                        <a:pt x="119" y="99"/>
                        <a:pt x="119" y="99"/>
                      </a:cubicBezTo>
                      <a:cubicBezTo>
                        <a:pt x="124" y="97"/>
                        <a:pt x="129" y="96"/>
                        <a:pt x="135" y="94"/>
                      </a:cubicBezTo>
                      <a:cubicBezTo>
                        <a:pt x="135" y="93"/>
                        <a:pt x="135" y="92"/>
                        <a:pt x="135" y="91"/>
                      </a:cubicBezTo>
                      <a:cubicBezTo>
                        <a:pt x="133" y="69"/>
                        <a:pt x="124" y="60"/>
                        <a:pt x="124" y="60"/>
                      </a:cubicBezTo>
                      <a:cubicBezTo>
                        <a:pt x="124" y="60"/>
                        <a:pt x="124" y="64"/>
                        <a:pt x="123" y="69"/>
                      </a:cubicBezTo>
                      <a:cubicBezTo>
                        <a:pt x="103" y="29"/>
                        <a:pt x="60" y="0"/>
                        <a:pt x="60" y="0"/>
                      </a:cubicBezTo>
                      <a:cubicBezTo>
                        <a:pt x="60" y="0"/>
                        <a:pt x="71" y="27"/>
                        <a:pt x="55" y="54"/>
                      </a:cubicBezTo>
                      <a:cubicBezTo>
                        <a:pt x="53" y="56"/>
                        <a:pt x="52" y="58"/>
                        <a:pt x="51" y="60"/>
                      </a:cubicBezTo>
                      <a:cubicBezTo>
                        <a:pt x="49" y="55"/>
                        <a:pt x="47" y="53"/>
                        <a:pt x="47" y="53"/>
                      </a:cubicBezTo>
                      <a:cubicBezTo>
                        <a:pt x="47" y="53"/>
                        <a:pt x="47" y="57"/>
                        <a:pt x="29" y="86"/>
                      </a:cubicBezTo>
                      <a:cubicBezTo>
                        <a:pt x="11" y="114"/>
                        <a:pt x="10" y="128"/>
                        <a:pt x="10" y="128"/>
                      </a:cubicBezTo>
                      <a:cubicBezTo>
                        <a:pt x="7" y="124"/>
                        <a:pt x="6" y="121"/>
                        <a:pt x="6" y="121"/>
                      </a:cubicBezTo>
                      <a:cubicBezTo>
                        <a:pt x="6" y="121"/>
                        <a:pt x="0" y="136"/>
                        <a:pt x="2" y="161"/>
                      </a:cubicBezTo>
                      <a:cubicBezTo>
                        <a:pt x="4" y="181"/>
                        <a:pt x="15" y="198"/>
                        <a:pt x="25" y="208"/>
                      </a:cubicBezTo>
                      <a:cubicBezTo>
                        <a:pt x="26" y="190"/>
                        <a:pt x="31" y="161"/>
                        <a:pt x="50" y="138"/>
                      </a:cubicBezTo>
                      <a:cubicBezTo>
                        <a:pt x="63" y="122"/>
                        <a:pt x="76" y="113"/>
                        <a:pt x="84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grpSp>
              <p:nvGrpSpPr>
                <p:cNvPr id="77" name="组合 79"/>
                <p:cNvGrpSpPr/>
                <p:nvPr/>
              </p:nvGrpSpPr>
              <p:grpSpPr>
                <a:xfrm>
                  <a:off x="5538" y="2725"/>
                  <a:ext cx="552" cy="522"/>
                  <a:chOff x="6703195" y="942077"/>
                  <a:chExt cx="265554" cy="251300"/>
                </a:xfrm>
                <a:solidFill>
                  <a:schemeClr val="bg1"/>
                </a:solidFill>
              </p:grpSpPr>
              <p:sp>
                <p:nvSpPr>
                  <p:cNvPr id="81" name="Freeform 695"/>
                  <p:cNvSpPr>
                    <a:spLocks noEditPoints="1"/>
                  </p:cNvSpPr>
                  <p:nvPr/>
                </p:nvSpPr>
                <p:spPr bwMode="auto">
                  <a:xfrm>
                    <a:off x="6850880" y="1088568"/>
                    <a:ext cx="103603" cy="104807"/>
                  </a:xfrm>
                  <a:custGeom>
                    <a:avLst/>
                    <a:gdLst>
                      <a:gd name="T0" fmla="*/ 0 w 119"/>
                      <a:gd name="T1" fmla="*/ 40 h 121"/>
                      <a:gd name="T2" fmla="*/ 46 w 119"/>
                      <a:gd name="T3" fmla="*/ 85 h 121"/>
                      <a:gd name="T4" fmla="*/ 70 w 119"/>
                      <a:gd name="T5" fmla="*/ 118 h 121"/>
                      <a:gd name="T6" fmla="*/ 83 w 119"/>
                      <a:gd name="T7" fmla="*/ 121 h 121"/>
                      <a:gd name="T8" fmla="*/ 119 w 119"/>
                      <a:gd name="T9" fmla="*/ 85 h 121"/>
                      <a:gd name="T10" fmla="*/ 116 w 119"/>
                      <a:gd name="T11" fmla="*/ 72 h 121"/>
                      <a:gd name="T12" fmla="*/ 83 w 119"/>
                      <a:gd name="T13" fmla="*/ 48 h 121"/>
                      <a:gd name="T14" fmla="*/ 35 w 119"/>
                      <a:gd name="T15" fmla="*/ 0 h 121"/>
                      <a:gd name="T16" fmla="*/ 1 w 119"/>
                      <a:gd name="T17" fmla="*/ 34 h 121"/>
                      <a:gd name="T18" fmla="*/ 0 w 119"/>
                      <a:gd name="T19" fmla="*/ 40 h 121"/>
                      <a:gd name="T20" fmla="*/ 80 w 119"/>
                      <a:gd name="T21" fmla="*/ 67 h 121"/>
                      <a:gd name="T22" fmla="*/ 95 w 119"/>
                      <a:gd name="T23" fmla="*/ 82 h 121"/>
                      <a:gd name="T24" fmla="*/ 80 w 119"/>
                      <a:gd name="T25" fmla="*/ 97 h 121"/>
                      <a:gd name="T26" fmla="*/ 65 w 119"/>
                      <a:gd name="T27" fmla="*/ 82 h 121"/>
                      <a:gd name="T28" fmla="*/ 80 w 119"/>
                      <a:gd name="T29" fmla="*/ 67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9" h="121">
                        <a:moveTo>
                          <a:pt x="0" y="40"/>
                        </a:moveTo>
                        <a:cubicBezTo>
                          <a:pt x="46" y="85"/>
                          <a:pt x="46" y="85"/>
                          <a:pt x="46" y="85"/>
                        </a:cubicBezTo>
                        <a:cubicBezTo>
                          <a:pt x="70" y="118"/>
                          <a:pt x="70" y="118"/>
                          <a:pt x="70" y="118"/>
                        </a:cubicBezTo>
                        <a:cubicBezTo>
                          <a:pt x="83" y="121"/>
                          <a:pt x="83" y="121"/>
                          <a:pt x="83" y="121"/>
                        </a:cubicBezTo>
                        <a:cubicBezTo>
                          <a:pt x="119" y="85"/>
                          <a:pt x="119" y="85"/>
                          <a:pt x="119" y="85"/>
                        </a:cubicBezTo>
                        <a:cubicBezTo>
                          <a:pt x="116" y="72"/>
                          <a:pt x="116" y="72"/>
                          <a:pt x="116" y="72"/>
                        </a:cubicBezTo>
                        <a:cubicBezTo>
                          <a:pt x="83" y="48"/>
                          <a:pt x="83" y="48"/>
                          <a:pt x="83" y="48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1" y="34"/>
                          <a:pt x="1" y="34"/>
                          <a:pt x="1" y="34"/>
                        </a:cubicBezTo>
                        <a:cubicBezTo>
                          <a:pt x="1" y="36"/>
                          <a:pt x="1" y="38"/>
                          <a:pt x="0" y="40"/>
                        </a:cubicBezTo>
                        <a:close/>
                        <a:moveTo>
                          <a:pt x="80" y="67"/>
                        </a:moveTo>
                        <a:cubicBezTo>
                          <a:pt x="88" y="67"/>
                          <a:pt x="95" y="73"/>
                          <a:pt x="95" y="82"/>
                        </a:cubicBezTo>
                        <a:cubicBezTo>
                          <a:pt x="95" y="90"/>
                          <a:pt x="88" y="97"/>
                          <a:pt x="80" y="97"/>
                        </a:cubicBezTo>
                        <a:cubicBezTo>
                          <a:pt x="71" y="97"/>
                          <a:pt x="65" y="90"/>
                          <a:pt x="65" y="82"/>
                        </a:cubicBezTo>
                        <a:cubicBezTo>
                          <a:pt x="65" y="73"/>
                          <a:pt x="71" y="67"/>
                          <a:pt x="80" y="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384" tIns="34192" rIns="68384" bIns="34192" numCol="1" anchor="t" anchorCtr="0" compatLnSpc="1"/>
                  <a:p>
                    <a:pPr>
                      <a:lnSpc>
                        <a:spcPct val="130000"/>
                      </a:lnSpc>
                    </a:pPr>
                    <a:endParaRPr lang="zh-CN" altLang="en-US" sz="1800" dirty="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696"/>
                  <p:cNvSpPr/>
                  <p:nvPr/>
                </p:nvSpPr>
                <p:spPr bwMode="auto">
                  <a:xfrm>
                    <a:off x="6703195" y="942099"/>
                    <a:ext cx="130991" cy="129819"/>
                  </a:xfrm>
                  <a:custGeom>
                    <a:avLst/>
                    <a:gdLst>
                      <a:gd name="T0" fmla="*/ 151 w 151"/>
                      <a:gd name="T1" fmla="*/ 114 h 149"/>
                      <a:gd name="T2" fmla="*/ 124 w 151"/>
                      <a:gd name="T3" fmla="*/ 87 h 149"/>
                      <a:gd name="T4" fmla="*/ 130 w 151"/>
                      <a:gd name="T5" fmla="*/ 67 h 149"/>
                      <a:gd name="T6" fmla="*/ 62 w 151"/>
                      <a:gd name="T7" fmla="*/ 0 h 149"/>
                      <a:gd name="T8" fmla="*/ 56 w 151"/>
                      <a:gd name="T9" fmla="*/ 6 h 149"/>
                      <a:gd name="T10" fmla="*/ 82 w 151"/>
                      <a:gd name="T11" fmla="*/ 46 h 149"/>
                      <a:gd name="T12" fmla="*/ 46 w 151"/>
                      <a:gd name="T13" fmla="*/ 81 h 149"/>
                      <a:gd name="T14" fmla="*/ 6 w 151"/>
                      <a:gd name="T15" fmla="*/ 56 h 149"/>
                      <a:gd name="T16" fmla="*/ 0 w 151"/>
                      <a:gd name="T17" fmla="*/ 62 h 149"/>
                      <a:gd name="T18" fmla="*/ 67 w 151"/>
                      <a:gd name="T19" fmla="*/ 130 h 149"/>
                      <a:gd name="T20" fmla="*/ 87 w 151"/>
                      <a:gd name="T21" fmla="*/ 124 h 149"/>
                      <a:gd name="T22" fmla="*/ 111 w 151"/>
                      <a:gd name="T23" fmla="*/ 149 h 149"/>
                      <a:gd name="T24" fmla="*/ 117 w 151"/>
                      <a:gd name="T25" fmla="*/ 148 h 149"/>
                      <a:gd name="T26" fmla="*/ 151 w 151"/>
                      <a:gd name="T27" fmla="*/ 11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51" h="149">
                        <a:moveTo>
                          <a:pt x="151" y="114"/>
                        </a:moveTo>
                        <a:cubicBezTo>
                          <a:pt x="124" y="87"/>
                          <a:pt x="124" y="87"/>
                          <a:pt x="124" y="87"/>
                        </a:cubicBezTo>
                        <a:cubicBezTo>
                          <a:pt x="128" y="80"/>
                          <a:pt x="130" y="74"/>
                          <a:pt x="130" y="67"/>
                        </a:cubicBezTo>
                        <a:cubicBezTo>
                          <a:pt x="130" y="33"/>
                          <a:pt x="97" y="0"/>
                          <a:pt x="62" y="0"/>
                        </a:cubicBezTo>
                        <a:cubicBezTo>
                          <a:pt x="62" y="0"/>
                          <a:pt x="58" y="4"/>
                          <a:pt x="56" y="6"/>
                        </a:cubicBezTo>
                        <a:cubicBezTo>
                          <a:pt x="84" y="34"/>
                          <a:pt x="82" y="29"/>
                          <a:pt x="82" y="46"/>
                        </a:cubicBezTo>
                        <a:cubicBezTo>
                          <a:pt x="82" y="60"/>
                          <a:pt x="60" y="81"/>
                          <a:pt x="46" y="81"/>
                        </a:cubicBezTo>
                        <a:cubicBezTo>
                          <a:pt x="29" y="81"/>
                          <a:pt x="34" y="84"/>
                          <a:pt x="6" y="56"/>
                        </a:cubicBezTo>
                        <a:cubicBezTo>
                          <a:pt x="4" y="58"/>
                          <a:pt x="0" y="62"/>
                          <a:pt x="0" y="62"/>
                        </a:cubicBezTo>
                        <a:cubicBezTo>
                          <a:pt x="1" y="97"/>
                          <a:pt x="33" y="130"/>
                          <a:pt x="67" y="130"/>
                        </a:cubicBezTo>
                        <a:cubicBezTo>
                          <a:pt x="74" y="130"/>
                          <a:pt x="80" y="128"/>
                          <a:pt x="87" y="124"/>
                        </a:cubicBezTo>
                        <a:cubicBezTo>
                          <a:pt x="111" y="149"/>
                          <a:pt x="111" y="149"/>
                          <a:pt x="111" y="149"/>
                        </a:cubicBezTo>
                        <a:cubicBezTo>
                          <a:pt x="113" y="148"/>
                          <a:pt x="115" y="148"/>
                          <a:pt x="117" y="148"/>
                        </a:cubicBezTo>
                        <a:lnTo>
                          <a:pt x="151" y="1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384" tIns="34192" rIns="68384" bIns="34192" numCol="1" anchor="t" anchorCtr="0" compatLnSpc="1"/>
                  <a:p>
                    <a:pPr>
                      <a:lnSpc>
                        <a:spcPct val="130000"/>
                      </a:lnSpc>
                    </a:pPr>
                    <a:endParaRPr lang="zh-CN" altLang="en-US" sz="1800" dirty="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697"/>
                  <p:cNvSpPr/>
                  <p:nvPr/>
                </p:nvSpPr>
                <p:spPr bwMode="auto">
                  <a:xfrm>
                    <a:off x="6719865" y="942077"/>
                    <a:ext cx="248884" cy="251300"/>
                  </a:xfrm>
                  <a:custGeom>
                    <a:avLst/>
                    <a:gdLst>
                      <a:gd name="T0" fmla="*/ 240 w 285"/>
                      <a:gd name="T1" fmla="*/ 172 h 289"/>
                      <a:gd name="T2" fmla="*/ 259 w 285"/>
                      <a:gd name="T3" fmla="*/ 190 h 289"/>
                      <a:gd name="T4" fmla="*/ 254 w 285"/>
                      <a:gd name="T5" fmla="*/ 86 h 289"/>
                      <a:gd name="T6" fmla="*/ 213 w 285"/>
                      <a:gd name="T7" fmla="*/ 45 h 289"/>
                      <a:gd name="T8" fmla="*/ 200 w 285"/>
                      <a:gd name="T9" fmla="*/ 42 h 289"/>
                      <a:gd name="T10" fmla="*/ 191 w 285"/>
                      <a:gd name="T11" fmla="*/ 26 h 289"/>
                      <a:gd name="T12" fmla="*/ 178 w 285"/>
                      <a:gd name="T13" fmla="*/ 9 h 289"/>
                      <a:gd name="T14" fmla="*/ 177 w 285"/>
                      <a:gd name="T15" fmla="*/ 7 h 289"/>
                      <a:gd name="T16" fmla="*/ 167 w 285"/>
                      <a:gd name="T17" fmla="*/ 0 h 289"/>
                      <a:gd name="T18" fmla="*/ 159 w 285"/>
                      <a:gd name="T19" fmla="*/ 6 h 289"/>
                      <a:gd name="T20" fmla="*/ 133 w 285"/>
                      <a:gd name="T21" fmla="*/ 31 h 289"/>
                      <a:gd name="T22" fmla="*/ 134 w 285"/>
                      <a:gd name="T23" fmla="*/ 49 h 289"/>
                      <a:gd name="T24" fmla="*/ 136 w 285"/>
                      <a:gd name="T25" fmla="*/ 51 h 289"/>
                      <a:gd name="T26" fmla="*/ 155 w 285"/>
                      <a:gd name="T27" fmla="*/ 64 h 289"/>
                      <a:gd name="T28" fmla="*/ 156 w 285"/>
                      <a:gd name="T29" fmla="*/ 64 h 289"/>
                      <a:gd name="T30" fmla="*/ 177 w 285"/>
                      <a:gd name="T31" fmla="*/ 77 h 289"/>
                      <a:gd name="T32" fmla="*/ 171 w 285"/>
                      <a:gd name="T33" fmla="*/ 102 h 289"/>
                      <a:gd name="T34" fmla="*/ 104 w 285"/>
                      <a:gd name="T35" fmla="*/ 169 h 289"/>
                      <a:gd name="T36" fmla="*/ 98 w 285"/>
                      <a:gd name="T37" fmla="*/ 168 h 289"/>
                      <a:gd name="T38" fmla="*/ 88 w 285"/>
                      <a:gd name="T39" fmla="*/ 172 h 289"/>
                      <a:gd name="T40" fmla="*/ 86 w 285"/>
                      <a:gd name="T41" fmla="*/ 174 h 289"/>
                      <a:gd name="T42" fmla="*/ 16 w 285"/>
                      <a:gd name="T43" fmla="*/ 244 h 289"/>
                      <a:gd name="T44" fmla="*/ 14 w 285"/>
                      <a:gd name="T45" fmla="*/ 246 h 289"/>
                      <a:gd name="T46" fmla="*/ 43 w 285"/>
                      <a:gd name="T47" fmla="*/ 289 h 289"/>
                      <a:gd name="T48" fmla="*/ 53 w 285"/>
                      <a:gd name="T49" fmla="*/ 285 h 289"/>
                      <a:gd name="T50" fmla="*/ 55 w 285"/>
                      <a:gd name="T51" fmla="*/ 283 h 289"/>
                      <a:gd name="T52" fmla="*/ 125 w 285"/>
                      <a:gd name="T53" fmla="*/ 213 h 289"/>
                      <a:gd name="T54" fmla="*/ 127 w 285"/>
                      <a:gd name="T55" fmla="*/ 211 h 289"/>
                      <a:gd name="T56" fmla="*/ 130 w 285"/>
                      <a:gd name="T57" fmla="*/ 195 h 289"/>
                      <a:gd name="T58" fmla="*/ 205 w 285"/>
                      <a:gd name="T59" fmla="*/ 120 h 289"/>
                      <a:gd name="T60" fmla="*/ 217 w 285"/>
                      <a:gd name="T61" fmla="*/ 112 h 289"/>
                      <a:gd name="T62" fmla="*/ 218 w 285"/>
                      <a:gd name="T63" fmla="*/ 112 h 289"/>
                      <a:gd name="T64" fmla="*/ 240 w 285"/>
                      <a:gd name="T65" fmla="*/ 172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85" h="289">
                        <a:moveTo>
                          <a:pt x="240" y="172"/>
                        </a:moveTo>
                        <a:cubicBezTo>
                          <a:pt x="259" y="190"/>
                          <a:pt x="259" y="190"/>
                          <a:pt x="259" y="190"/>
                        </a:cubicBezTo>
                        <a:cubicBezTo>
                          <a:pt x="259" y="190"/>
                          <a:pt x="285" y="117"/>
                          <a:pt x="254" y="86"/>
                        </a:cubicBezTo>
                        <a:cubicBezTo>
                          <a:pt x="242" y="74"/>
                          <a:pt x="226" y="58"/>
                          <a:pt x="213" y="45"/>
                        </a:cubicBezTo>
                        <a:cubicBezTo>
                          <a:pt x="210" y="42"/>
                          <a:pt x="202" y="44"/>
                          <a:pt x="200" y="42"/>
                        </a:cubicBezTo>
                        <a:cubicBezTo>
                          <a:pt x="194" y="34"/>
                          <a:pt x="192" y="27"/>
                          <a:pt x="191" y="26"/>
                        </a:cubicBezTo>
                        <a:cubicBezTo>
                          <a:pt x="190" y="20"/>
                          <a:pt x="184" y="14"/>
                          <a:pt x="178" y="9"/>
                        </a:cubicBezTo>
                        <a:cubicBezTo>
                          <a:pt x="177" y="7"/>
                          <a:pt x="177" y="7"/>
                          <a:pt x="177" y="7"/>
                        </a:cubicBezTo>
                        <a:cubicBezTo>
                          <a:pt x="172" y="2"/>
                          <a:pt x="170" y="0"/>
                          <a:pt x="167" y="0"/>
                        </a:cubicBezTo>
                        <a:cubicBezTo>
                          <a:pt x="165" y="0"/>
                          <a:pt x="163" y="2"/>
                          <a:pt x="159" y="6"/>
                        </a:cubicBezTo>
                        <a:cubicBezTo>
                          <a:pt x="133" y="31"/>
                          <a:pt x="133" y="31"/>
                          <a:pt x="133" y="31"/>
                        </a:cubicBezTo>
                        <a:cubicBezTo>
                          <a:pt x="124" y="40"/>
                          <a:pt x="126" y="41"/>
                          <a:pt x="134" y="49"/>
                        </a:cubicBezTo>
                        <a:cubicBezTo>
                          <a:pt x="136" y="51"/>
                          <a:pt x="136" y="51"/>
                          <a:pt x="136" y="51"/>
                        </a:cubicBezTo>
                        <a:cubicBezTo>
                          <a:pt x="142" y="57"/>
                          <a:pt x="149" y="64"/>
                          <a:pt x="155" y="64"/>
                        </a:cubicBezTo>
                        <a:cubicBezTo>
                          <a:pt x="156" y="64"/>
                          <a:pt x="156" y="64"/>
                          <a:pt x="156" y="64"/>
                        </a:cubicBezTo>
                        <a:cubicBezTo>
                          <a:pt x="161" y="65"/>
                          <a:pt x="172" y="68"/>
                          <a:pt x="177" y="77"/>
                        </a:cubicBezTo>
                        <a:cubicBezTo>
                          <a:pt x="182" y="89"/>
                          <a:pt x="174" y="97"/>
                          <a:pt x="171" y="102"/>
                        </a:cubicBezTo>
                        <a:cubicBezTo>
                          <a:pt x="104" y="169"/>
                          <a:pt x="104" y="169"/>
                          <a:pt x="104" y="169"/>
                        </a:cubicBezTo>
                        <a:cubicBezTo>
                          <a:pt x="102" y="168"/>
                          <a:pt x="100" y="168"/>
                          <a:pt x="98" y="168"/>
                        </a:cubicBezTo>
                        <a:cubicBezTo>
                          <a:pt x="94" y="168"/>
                          <a:pt x="91" y="169"/>
                          <a:pt x="88" y="172"/>
                        </a:cubicBezTo>
                        <a:cubicBezTo>
                          <a:pt x="87" y="172"/>
                          <a:pt x="87" y="173"/>
                          <a:pt x="86" y="174"/>
                        </a:cubicBezTo>
                        <a:cubicBezTo>
                          <a:pt x="86" y="174"/>
                          <a:pt x="30" y="229"/>
                          <a:pt x="16" y="244"/>
                        </a:cubicBezTo>
                        <a:cubicBezTo>
                          <a:pt x="15" y="245"/>
                          <a:pt x="14" y="245"/>
                          <a:pt x="14" y="246"/>
                        </a:cubicBezTo>
                        <a:cubicBezTo>
                          <a:pt x="0" y="259"/>
                          <a:pt x="25" y="289"/>
                          <a:pt x="43" y="289"/>
                        </a:cubicBezTo>
                        <a:cubicBezTo>
                          <a:pt x="47" y="289"/>
                          <a:pt x="50" y="288"/>
                          <a:pt x="53" y="285"/>
                        </a:cubicBezTo>
                        <a:cubicBezTo>
                          <a:pt x="54" y="285"/>
                          <a:pt x="54" y="284"/>
                          <a:pt x="55" y="283"/>
                        </a:cubicBezTo>
                        <a:cubicBezTo>
                          <a:pt x="70" y="268"/>
                          <a:pt x="125" y="213"/>
                          <a:pt x="125" y="213"/>
                        </a:cubicBezTo>
                        <a:cubicBezTo>
                          <a:pt x="126" y="212"/>
                          <a:pt x="127" y="212"/>
                          <a:pt x="127" y="211"/>
                        </a:cubicBezTo>
                        <a:cubicBezTo>
                          <a:pt x="131" y="207"/>
                          <a:pt x="132" y="201"/>
                          <a:pt x="130" y="195"/>
                        </a:cubicBezTo>
                        <a:cubicBezTo>
                          <a:pt x="205" y="120"/>
                          <a:pt x="205" y="120"/>
                          <a:pt x="205" y="120"/>
                        </a:cubicBezTo>
                        <a:cubicBezTo>
                          <a:pt x="210" y="116"/>
                          <a:pt x="215" y="112"/>
                          <a:pt x="217" y="112"/>
                        </a:cubicBezTo>
                        <a:cubicBezTo>
                          <a:pt x="218" y="112"/>
                          <a:pt x="218" y="112"/>
                          <a:pt x="218" y="112"/>
                        </a:cubicBezTo>
                        <a:cubicBezTo>
                          <a:pt x="246" y="128"/>
                          <a:pt x="240" y="172"/>
                          <a:pt x="240" y="1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384" tIns="34192" rIns="68384" bIns="34192" numCol="1" anchor="t" anchorCtr="0" compatLnSpc="1"/>
                  <a:p>
                    <a:pPr>
                      <a:lnSpc>
                        <a:spcPct val="130000"/>
                      </a:lnSpc>
                    </a:pPr>
                    <a:endParaRPr lang="zh-CN" altLang="en-US" sz="1800" dirty="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8" name="Freeform 53"/>
                <p:cNvSpPr>
                  <a:spLocks noEditPoints="1"/>
                </p:cNvSpPr>
                <p:nvPr/>
              </p:nvSpPr>
              <p:spPr bwMode="auto">
                <a:xfrm>
                  <a:off x="8051" y="5463"/>
                  <a:ext cx="578" cy="545"/>
                </a:xfrm>
                <a:custGeom>
                  <a:avLst/>
                  <a:gdLst>
                    <a:gd name="T0" fmla="*/ 86 w 205"/>
                    <a:gd name="T1" fmla="*/ 179 h 194"/>
                    <a:gd name="T2" fmla="*/ 80 w 205"/>
                    <a:gd name="T3" fmla="*/ 174 h 194"/>
                    <a:gd name="T4" fmla="*/ 86 w 205"/>
                    <a:gd name="T5" fmla="*/ 168 h 194"/>
                    <a:gd name="T6" fmla="*/ 121 w 205"/>
                    <a:gd name="T7" fmla="*/ 168 h 194"/>
                    <a:gd name="T8" fmla="*/ 127 w 205"/>
                    <a:gd name="T9" fmla="*/ 174 h 194"/>
                    <a:gd name="T10" fmla="*/ 121 w 205"/>
                    <a:gd name="T11" fmla="*/ 179 h 194"/>
                    <a:gd name="T12" fmla="*/ 86 w 205"/>
                    <a:gd name="T13" fmla="*/ 179 h 194"/>
                    <a:gd name="T14" fmla="*/ 137 w 205"/>
                    <a:gd name="T15" fmla="*/ 182 h 194"/>
                    <a:gd name="T16" fmla="*/ 69 w 205"/>
                    <a:gd name="T17" fmla="*/ 182 h 194"/>
                    <a:gd name="T18" fmla="*/ 63 w 205"/>
                    <a:gd name="T19" fmla="*/ 188 h 194"/>
                    <a:gd name="T20" fmla="*/ 69 w 205"/>
                    <a:gd name="T21" fmla="*/ 194 h 194"/>
                    <a:gd name="T22" fmla="*/ 137 w 205"/>
                    <a:gd name="T23" fmla="*/ 194 h 194"/>
                    <a:gd name="T24" fmla="*/ 143 w 205"/>
                    <a:gd name="T25" fmla="*/ 188 h 194"/>
                    <a:gd name="T26" fmla="*/ 137 w 205"/>
                    <a:gd name="T27" fmla="*/ 182 h 194"/>
                    <a:gd name="T28" fmla="*/ 205 w 205"/>
                    <a:gd name="T29" fmla="*/ 125 h 194"/>
                    <a:gd name="T30" fmla="*/ 169 w 205"/>
                    <a:gd name="T31" fmla="*/ 153 h 194"/>
                    <a:gd name="T32" fmla="*/ 134 w 205"/>
                    <a:gd name="T33" fmla="*/ 125 h 194"/>
                    <a:gd name="T34" fmla="*/ 137 w 205"/>
                    <a:gd name="T35" fmla="*/ 125 h 194"/>
                    <a:gd name="T36" fmla="*/ 165 w 205"/>
                    <a:gd name="T37" fmla="*/ 48 h 194"/>
                    <a:gd name="T38" fmla="*/ 165 w 205"/>
                    <a:gd name="T39" fmla="*/ 47 h 194"/>
                    <a:gd name="T40" fmla="*/ 161 w 205"/>
                    <a:gd name="T41" fmla="*/ 42 h 194"/>
                    <a:gd name="T42" fmla="*/ 109 w 205"/>
                    <a:gd name="T43" fmla="*/ 32 h 194"/>
                    <a:gd name="T44" fmla="*/ 109 w 205"/>
                    <a:gd name="T45" fmla="*/ 164 h 194"/>
                    <a:gd name="T46" fmla="*/ 97 w 205"/>
                    <a:gd name="T47" fmla="*/ 164 h 194"/>
                    <a:gd name="T48" fmla="*/ 97 w 205"/>
                    <a:gd name="T49" fmla="*/ 32 h 194"/>
                    <a:gd name="T50" fmla="*/ 45 w 205"/>
                    <a:gd name="T51" fmla="*/ 42 h 194"/>
                    <a:gd name="T52" fmla="*/ 42 w 205"/>
                    <a:gd name="T53" fmla="*/ 47 h 194"/>
                    <a:gd name="T54" fmla="*/ 40 w 205"/>
                    <a:gd name="T55" fmla="*/ 48 h 194"/>
                    <a:gd name="T56" fmla="*/ 67 w 205"/>
                    <a:gd name="T57" fmla="*/ 125 h 194"/>
                    <a:gd name="T58" fmla="*/ 71 w 205"/>
                    <a:gd name="T59" fmla="*/ 125 h 194"/>
                    <a:gd name="T60" fmla="*/ 35 w 205"/>
                    <a:gd name="T61" fmla="*/ 153 h 194"/>
                    <a:gd name="T62" fmla="*/ 0 w 205"/>
                    <a:gd name="T63" fmla="*/ 125 h 194"/>
                    <a:gd name="T64" fmla="*/ 3 w 205"/>
                    <a:gd name="T65" fmla="*/ 125 h 194"/>
                    <a:gd name="T66" fmla="*/ 32 w 205"/>
                    <a:gd name="T67" fmla="*/ 47 h 194"/>
                    <a:gd name="T68" fmla="*/ 29 w 205"/>
                    <a:gd name="T69" fmla="*/ 45 h 194"/>
                    <a:gd name="T70" fmla="*/ 32 w 205"/>
                    <a:gd name="T71" fmla="*/ 33 h 194"/>
                    <a:gd name="T72" fmla="*/ 40 w 205"/>
                    <a:gd name="T73" fmla="*/ 32 h 194"/>
                    <a:gd name="T74" fmla="*/ 97 w 205"/>
                    <a:gd name="T75" fmla="*/ 20 h 194"/>
                    <a:gd name="T76" fmla="*/ 97 w 205"/>
                    <a:gd name="T77" fmla="*/ 15 h 194"/>
                    <a:gd name="T78" fmla="*/ 94 w 205"/>
                    <a:gd name="T79" fmla="*/ 9 h 194"/>
                    <a:gd name="T80" fmla="*/ 103 w 205"/>
                    <a:gd name="T81" fmla="*/ 0 h 194"/>
                    <a:gd name="T82" fmla="*/ 112 w 205"/>
                    <a:gd name="T83" fmla="*/ 9 h 194"/>
                    <a:gd name="T84" fmla="*/ 109 w 205"/>
                    <a:gd name="T85" fmla="*/ 15 h 194"/>
                    <a:gd name="T86" fmla="*/ 109 w 205"/>
                    <a:gd name="T87" fmla="*/ 20 h 194"/>
                    <a:gd name="T88" fmla="*/ 167 w 205"/>
                    <a:gd name="T89" fmla="*/ 32 h 194"/>
                    <a:gd name="T90" fmla="*/ 175 w 205"/>
                    <a:gd name="T91" fmla="*/ 33 h 194"/>
                    <a:gd name="T92" fmla="*/ 177 w 205"/>
                    <a:gd name="T93" fmla="*/ 45 h 194"/>
                    <a:gd name="T94" fmla="*/ 174 w 205"/>
                    <a:gd name="T95" fmla="*/ 48 h 194"/>
                    <a:gd name="T96" fmla="*/ 201 w 205"/>
                    <a:gd name="T97" fmla="*/ 125 h 194"/>
                    <a:gd name="T98" fmla="*/ 205 w 205"/>
                    <a:gd name="T99" fmla="*/ 125 h 194"/>
                    <a:gd name="T100" fmla="*/ 35 w 205"/>
                    <a:gd name="T101" fmla="*/ 57 h 194"/>
                    <a:gd name="T102" fmla="*/ 12 w 205"/>
                    <a:gd name="T103" fmla="*/ 125 h 194"/>
                    <a:gd name="T104" fmla="*/ 58 w 205"/>
                    <a:gd name="T105" fmla="*/ 125 h 194"/>
                    <a:gd name="T106" fmla="*/ 58 w 205"/>
                    <a:gd name="T107" fmla="*/ 125 h 194"/>
                    <a:gd name="T108" fmla="*/ 35 w 205"/>
                    <a:gd name="T109" fmla="*/ 57 h 194"/>
                    <a:gd name="T110" fmla="*/ 192 w 205"/>
                    <a:gd name="T111" fmla="*/ 125 h 194"/>
                    <a:gd name="T112" fmla="*/ 169 w 205"/>
                    <a:gd name="T113" fmla="*/ 57 h 194"/>
                    <a:gd name="T114" fmla="*/ 146 w 205"/>
                    <a:gd name="T115" fmla="*/ 125 h 194"/>
                    <a:gd name="T116" fmla="*/ 192 w 205"/>
                    <a:gd name="T117" fmla="*/ 125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5" h="194">
                      <a:moveTo>
                        <a:pt x="86" y="179"/>
                      </a:moveTo>
                      <a:cubicBezTo>
                        <a:pt x="82" y="179"/>
                        <a:pt x="80" y="177"/>
                        <a:pt x="80" y="174"/>
                      </a:cubicBezTo>
                      <a:cubicBezTo>
                        <a:pt x="80" y="170"/>
                        <a:pt x="82" y="168"/>
                        <a:pt x="86" y="168"/>
                      </a:cubicBezTo>
                      <a:cubicBezTo>
                        <a:pt x="121" y="168"/>
                        <a:pt x="121" y="168"/>
                        <a:pt x="121" y="168"/>
                      </a:cubicBezTo>
                      <a:cubicBezTo>
                        <a:pt x="124" y="168"/>
                        <a:pt x="127" y="170"/>
                        <a:pt x="127" y="174"/>
                      </a:cubicBezTo>
                      <a:cubicBezTo>
                        <a:pt x="127" y="177"/>
                        <a:pt x="124" y="179"/>
                        <a:pt x="121" y="179"/>
                      </a:cubicBezTo>
                      <a:lnTo>
                        <a:pt x="86" y="179"/>
                      </a:lnTo>
                      <a:close/>
                      <a:moveTo>
                        <a:pt x="137" y="182"/>
                      </a:moveTo>
                      <a:cubicBezTo>
                        <a:pt x="69" y="182"/>
                        <a:pt x="69" y="182"/>
                        <a:pt x="69" y="182"/>
                      </a:cubicBezTo>
                      <a:cubicBezTo>
                        <a:pt x="66" y="182"/>
                        <a:pt x="63" y="185"/>
                        <a:pt x="63" y="188"/>
                      </a:cubicBezTo>
                      <a:cubicBezTo>
                        <a:pt x="63" y="191"/>
                        <a:pt x="66" y="194"/>
                        <a:pt x="69" y="194"/>
                      </a:cubicBezTo>
                      <a:cubicBezTo>
                        <a:pt x="137" y="194"/>
                        <a:pt x="137" y="194"/>
                        <a:pt x="137" y="194"/>
                      </a:cubicBezTo>
                      <a:cubicBezTo>
                        <a:pt x="141" y="194"/>
                        <a:pt x="143" y="191"/>
                        <a:pt x="143" y="188"/>
                      </a:cubicBezTo>
                      <a:cubicBezTo>
                        <a:pt x="143" y="185"/>
                        <a:pt x="141" y="182"/>
                        <a:pt x="137" y="182"/>
                      </a:cubicBezTo>
                      <a:close/>
                      <a:moveTo>
                        <a:pt x="205" y="125"/>
                      </a:moveTo>
                      <a:cubicBezTo>
                        <a:pt x="205" y="140"/>
                        <a:pt x="189" y="153"/>
                        <a:pt x="169" y="153"/>
                      </a:cubicBezTo>
                      <a:cubicBezTo>
                        <a:pt x="150" y="153"/>
                        <a:pt x="134" y="140"/>
                        <a:pt x="134" y="125"/>
                      </a:cubicBezTo>
                      <a:cubicBezTo>
                        <a:pt x="137" y="125"/>
                        <a:pt x="137" y="125"/>
                        <a:pt x="137" y="125"/>
                      </a:cubicBezTo>
                      <a:cubicBezTo>
                        <a:pt x="165" y="48"/>
                        <a:pt x="165" y="48"/>
                        <a:pt x="165" y="48"/>
                      </a:cubicBezTo>
                      <a:cubicBezTo>
                        <a:pt x="165" y="48"/>
                        <a:pt x="165" y="47"/>
                        <a:pt x="165" y="47"/>
                      </a:cubicBezTo>
                      <a:cubicBezTo>
                        <a:pt x="163" y="46"/>
                        <a:pt x="162" y="44"/>
                        <a:pt x="161" y="42"/>
                      </a:cubicBezTo>
                      <a:cubicBezTo>
                        <a:pt x="148" y="36"/>
                        <a:pt x="129" y="33"/>
                        <a:pt x="109" y="32"/>
                      </a:cubicBezTo>
                      <a:cubicBezTo>
                        <a:pt x="109" y="164"/>
                        <a:pt x="109" y="164"/>
                        <a:pt x="109" y="164"/>
                      </a:cubicBezTo>
                      <a:cubicBezTo>
                        <a:pt x="97" y="164"/>
                        <a:pt x="97" y="164"/>
                        <a:pt x="97" y="164"/>
                      </a:cubicBezTo>
                      <a:cubicBezTo>
                        <a:pt x="97" y="32"/>
                        <a:pt x="97" y="32"/>
                        <a:pt x="97" y="32"/>
                      </a:cubicBezTo>
                      <a:cubicBezTo>
                        <a:pt x="77" y="33"/>
                        <a:pt x="58" y="36"/>
                        <a:pt x="45" y="42"/>
                      </a:cubicBezTo>
                      <a:cubicBezTo>
                        <a:pt x="45" y="44"/>
                        <a:pt x="44" y="46"/>
                        <a:pt x="42" y="47"/>
                      </a:cubicBezTo>
                      <a:cubicBezTo>
                        <a:pt x="41" y="48"/>
                        <a:pt x="40" y="48"/>
                        <a:pt x="40" y="48"/>
                      </a:cubicBezTo>
                      <a:cubicBezTo>
                        <a:pt x="67" y="125"/>
                        <a:pt x="67" y="125"/>
                        <a:pt x="67" y="125"/>
                      </a:cubicBezTo>
                      <a:cubicBezTo>
                        <a:pt x="71" y="125"/>
                        <a:pt x="71" y="125"/>
                        <a:pt x="71" y="125"/>
                      </a:cubicBezTo>
                      <a:cubicBezTo>
                        <a:pt x="71" y="140"/>
                        <a:pt x="55" y="153"/>
                        <a:pt x="35" y="153"/>
                      </a:cubicBezTo>
                      <a:cubicBezTo>
                        <a:pt x="16" y="153"/>
                        <a:pt x="0" y="140"/>
                        <a:pt x="0" y="125"/>
                      </a:cubicBezTo>
                      <a:cubicBezTo>
                        <a:pt x="3" y="125"/>
                        <a:pt x="3" y="125"/>
                        <a:pt x="3" y="125"/>
                      </a:cubicBezTo>
                      <a:cubicBezTo>
                        <a:pt x="32" y="47"/>
                        <a:pt x="32" y="47"/>
                        <a:pt x="32" y="47"/>
                      </a:cubicBezTo>
                      <a:cubicBezTo>
                        <a:pt x="31" y="47"/>
                        <a:pt x="30" y="46"/>
                        <a:pt x="29" y="45"/>
                      </a:cubicBezTo>
                      <a:cubicBezTo>
                        <a:pt x="27" y="41"/>
                        <a:pt x="28" y="35"/>
                        <a:pt x="32" y="33"/>
                      </a:cubicBezTo>
                      <a:cubicBezTo>
                        <a:pt x="34" y="31"/>
                        <a:pt x="37" y="31"/>
                        <a:pt x="40" y="32"/>
                      </a:cubicBezTo>
                      <a:cubicBezTo>
                        <a:pt x="54" y="25"/>
                        <a:pt x="75" y="21"/>
                        <a:pt x="97" y="20"/>
                      </a:cubicBezTo>
                      <a:cubicBezTo>
                        <a:pt x="97" y="15"/>
                        <a:pt x="97" y="15"/>
                        <a:pt x="97" y="15"/>
                      </a:cubicBezTo>
                      <a:cubicBezTo>
                        <a:pt x="95" y="14"/>
                        <a:pt x="94" y="11"/>
                        <a:pt x="94" y="9"/>
                      </a:cubicBezTo>
                      <a:cubicBezTo>
                        <a:pt x="94" y="4"/>
                        <a:pt x="98" y="0"/>
                        <a:pt x="103" y="0"/>
                      </a:cubicBezTo>
                      <a:cubicBezTo>
                        <a:pt x="108" y="0"/>
                        <a:pt x="112" y="4"/>
                        <a:pt x="112" y="9"/>
                      </a:cubicBezTo>
                      <a:cubicBezTo>
                        <a:pt x="112" y="11"/>
                        <a:pt x="111" y="14"/>
                        <a:pt x="109" y="15"/>
                      </a:cubicBezTo>
                      <a:cubicBezTo>
                        <a:pt x="109" y="20"/>
                        <a:pt x="109" y="20"/>
                        <a:pt x="109" y="20"/>
                      </a:cubicBezTo>
                      <a:cubicBezTo>
                        <a:pt x="131" y="21"/>
                        <a:pt x="152" y="25"/>
                        <a:pt x="167" y="32"/>
                      </a:cubicBezTo>
                      <a:cubicBezTo>
                        <a:pt x="169" y="31"/>
                        <a:pt x="172" y="31"/>
                        <a:pt x="175" y="33"/>
                      </a:cubicBezTo>
                      <a:cubicBezTo>
                        <a:pt x="179" y="35"/>
                        <a:pt x="180" y="41"/>
                        <a:pt x="177" y="45"/>
                      </a:cubicBezTo>
                      <a:cubicBezTo>
                        <a:pt x="176" y="46"/>
                        <a:pt x="175" y="47"/>
                        <a:pt x="174" y="48"/>
                      </a:cubicBezTo>
                      <a:cubicBezTo>
                        <a:pt x="201" y="125"/>
                        <a:pt x="201" y="125"/>
                        <a:pt x="201" y="125"/>
                      </a:cubicBezTo>
                      <a:lnTo>
                        <a:pt x="205" y="125"/>
                      </a:lnTo>
                      <a:close/>
                      <a:moveTo>
                        <a:pt x="35" y="57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58" y="125"/>
                        <a:pt x="58" y="125"/>
                        <a:pt x="58" y="125"/>
                      </a:cubicBezTo>
                      <a:cubicBezTo>
                        <a:pt x="58" y="125"/>
                        <a:pt x="58" y="125"/>
                        <a:pt x="58" y="125"/>
                      </a:cubicBezTo>
                      <a:lnTo>
                        <a:pt x="35" y="57"/>
                      </a:lnTo>
                      <a:close/>
                      <a:moveTo>
                        <a:pt x="192" y="125"/>
                      </a:moveTo>
                      <a:cubicBezTo>
                        <a:pt x="169" y="57"/>
                        <a:pt x="169" y="57"/>
                        <a:pt x="169" y="57"/>
                      </a:cubicBezTo>
                      <a:cubicBezTo>
                        <a:pt x="146" y="125"/>
                        <a:pt x="146" y="125"/>
                        <a:pt x="146" y="125"/>
                      </a:cubicBezTo>
                      <a:cubicBezTo>
                        <a:pt x="192" y="125"/>
                        <a:pt x="192" y="125"/>
                        <a:pt x="192" y="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sp>
              <p:nvSpPr>
                <p:cNvPr id="79" name="ï$ľîdè"/>
                <p:cNvSpPr/>
                <p:nvPr/>
              </p:nvSpPr>
              <p:spPr bwMode="auto">
                <a:xfrm>
                  <a:off x="10554" y="2685"/>
                  <a:ext cx="517" cy="517"/>
                </a:xfrm>
                <a:custGeom>
                  <a:avLst/>
                  <a:gdLst>
                    <a:gd name="T0" fmla="*/ 360 w 400"/>
                    <a:gd name="T1" fmla="*/ 184 h 400"/>
                    <a:gd name="T2" fmla="*/ 360 w 400"/>
                    <a:gd name="T3" fmla="*/ 216 h 400"/>
                    <a:gd name="T4" fmla="*/ 400 w 400"/>
                    <a:gd name="T5" fmla="*/ 200 h 400"/>
                    <a:gd name="T6" fmla="*/ 200 w 400"/>
                    <a:gd name="T7" fmla="*/ 90 h 400"/>
                    <a:gd name="T8" fmla="*/ 200 w 400"/>
                    <a:gd name="T9" fmla="*/ 310 h 400"/>
                    <a:gd name="T10" fmla="*/ 200 w 400"/>
                    <a:gd name="T11" fmla="*/ 90 h 400"/>
                    <a:gd name="T12" fmla="*/ 120 w 400"/>
                    <a:gd name="T13" fmla="*/ 200 h 400"/>
                    <a:gd name="T14" fmla="*/ 280 w 400"/>
                    <a:gd name="T15" fmla="*/ 200 h 400"/>
                    <a:gd name="T16" fmla="*/ 59 w 400"/>
                    <a:gd name="T17" fmla="*/ 200 h 400"/>
                    <a:gd name="T18" fmla="*/ 20 w 400"/>
                    <a:gd name="T19" fmla="*/ 184 h 400"/>
                    <a:gd name="T20" fmla="*/ 20 w 400"/>
                    <a:gd name="T21" fmla="*/ 216 h 400"/>
                    <a:gd name="T22" fmla="*/ 59 w 400"/>
                    <a:gd name="T23" fmla="*/ 200 h 400"/>
                    <a:gd name="T24" fmla="*/ 216 w 400"/>
                    <a:gd name="T25" fmla="*/ 40 h 400"/>
                    <a:gd name="T26" fmla="*/ 200 w 400"/>
                    <a:gd name="T27" fmla="*/ 0 h 400"/>
                    <a:gd name="T28" fmla="*/ 184 w 400"/>
                    <a:gd name="T29" fmla="*/ 40 h 400"/>
                    <a:gd name="T30" fmla="*/ 200 w 400"/>
                    <a:gd name="T31" fmla="*/ 340 h 400"/>
                    <a:gd name="T32" fmla="*/ 184 w 400"/>
                    <a:gd name="T33" fmla="*/ 380 h 400"/>
                    <a:gd name="T34" fmla="*/ 216 w 400"/>
                    <a:gd name="T35" fmla="*/ 380 h 400"/>
                    <a:gd name="T36" fmla="*/ 200 w 400"/>
                    <a:gd name="T37" fmla="*/ 340 h 400"/>
                    <a:gd name="T38" fmla="*/ 350 w 400"/>
                    <a:gd name="T39" fmla="*/ 50 h 400"/>
                    <a:gd name="T40" fmla="*/ 310 w 400"/>
                    <a:gd name="T41" fmla="*/ 67 h 400"/>
                    <a:gd name="T42" fmla="*/ 333 w 400"/>
                    <a:gd name="T43" fmla="*/ 89 h 400"/>
                    <a:gd name="T44" fmla="*/ 66 w 400"/>
                    <a:gd name="T45" fmla="*/ 311 h 400"/>
                    <a:gd name="T46" fmla="*/ 50 w 400"/>
                    <a:gd name="T47" fmla="*/ 350 h 400"/>
                    <a:gd name="T48" fmla="*/ 89 w 400"/>
                    <a:gd name="T49" fmla="*/ 333 h 400"/>
                    <a:gd name="T50" fmla="*/ 66 w 400"/>
                    <a:gd name="T51" fmla="*/ 311 h 400"/>
                    <a:gd name="T52" fmla="*/ 50 w 400"/>
                    <a:gd name="T53" fmla="*/ 50 h 400"/>
                    <a:gd name="T54" fmla="*/ 66 w 400"/>
                    <a:gd name="T55" fmla="*/ 89 h 400"/>
                    <a:gd name="T56" fmla="*/ 89 w 400"/>
                    <a:gd name="T57" fmla="*/ 67 h 400"/>
                    <a:gd name="T58" fmla="*/ 310 w 400"/>
                    <a:gd name="T59" fmla="*/ 333 h 400"/>
                    <a:gd name="T60" fmla="*/ 350 w 400"/>
                    <a:gd name="T61" fmla="*/ 350 h 400"/>
                    <a:gd name="T62" fmla="*/ 333 w 400"/>
                    <a:gd name="T63" fmla="*/ 311 h 400"/>
                    <a:gd name="T64" fmla="*/ 310 w 400"/>
                    <a:gd name="T65" fmla="*/ 333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00" h="400">
                      <a:moveTo>
                        <a:pt x="380" y="184"/>
                      </a:moveTo>
                      <a:cubicBezTo>
                        <a:pt x="376" y="184"/>
                        <a:pt x="364" y="184"/>
                        <a:pt x="360" y="184"/>
                      </a:cubicBezTo>
                      <a:cubicBezTo>
                        <a:pt x="349" y="184"/>
                        <a:pt x="340" y="191"/>
                        <a:pt x="340" y="200"/>
                      </a:cubicBezTo>
                      <a:cubicBezTo>
                        <a:pt x="340" y="209"/>
                        <a:pt x="349" y="216"/>
                        <a:pt x="360" y="216"/>
                      </a:cubicBezTo>
                      <a:cubicBezTo>
                        <a:pt x="364" y="216"/>
                        <a:pt x="376" y="216"/>
                        <a:pt x="380" y="216"/>
                      </a:cubicBezTo>
                      <a:cubicBezTo>
                        <a:pt x="391" y="216"/>
                        <a:pt x="400" y="209"/>
                        <a:pt x="400" y="200"/>
                      </a:cubicBezTo>
                      <a:cubicBezTo>
                        <a:pt x="400" y="191"/>
                        <a:pt x="391" y="184"/>
                        <a:pt x="380" y="184"/>
                      </a:cubicBezTo>
                      <a:close/>
                      <a:moveTo>
                        <a:pt x="200" y="90"/>
                      </a:moveTo>
                      <a:cubicBezTo>
                        <a:pt x="139" y="90"/>
                        <a:pt x="90" y="139"/>
                        <a:pt x="90" y="200"/>
                      </a:cubicBezTo>
                      <a:cubicBezTo>
                        <a:pt x="90" y="261"/>
                        <a:pt x="139" y="310"/>
                        <a:pt x="200" y="310"/>
                      </a:cubicBezTo>
                      <a:cubicBezTo>
                        <a:pt x="261" y="310"/>
                        <a:pt x="310" y="261"/>
                        <a:pt x="310" y="200"/>
                      </a:cubicBezTo>
                      <a:cubicBezTo>
                        <a:pt x="310" y="139"/>
                        <a:pt x="261" y="90"/>
                        <a:pt x="200" y="90"/>
                      </a:cubicBezTo>
                      <a:close/>
                      <a:moveTo>
                        <a:pt x="200" y="280"/>
                      </a:moveTo>
                      <a:cubicBezTo>
                        <a:pt x="156" y="280"/>
                        <a:pt x="120" y="244"/>
                        <a:pt x="120" y="200"/>
                      </a:cubicBezTo>
                      <a:cubicBezTo>
                        <a:pt x="120" y="156"/>
                        <a:pt x="156" y="120"/>
                        <a:pt x="200" y="120"/>
                      </a:cubicBezTo>
                      <a:cubicBezTo>
                        <a:pt x="244" y="120"/>
                        <a:pt x="280" y="156"/>
                        <a:pt x="280" y="200"/>
                      </a:cubicBezTo>
                      <a:cubicBezTo>
                        <a:pt x="280" y="244"/>
                        <a:pt x="244" y="280"/>
                        <a:pt x="200" y="280"/>
                      </a:cubicBezTo>
                      <a:close/>
                      <a:moveTo>
                        <a:pt x="59" y="200"/>
                      </a:moveTo>
                      <a:cubicBezTo>
                        <a:pt x="59" y="191"/>
                        <a:pt x="51" y="184"/>
                        <a:pt x="40" y="184"/>
                      </a:cubicBezTo>
                      <a:cubicBezTo>
                        <a:pt x="36" y="184"/>
                        <a:pt x="23" y="184"/>
                        <a:pt x="20" y="184"/>
                      </a:cubicBezTo>
                      <a:cubicBezTo>
                        <a:pt x="9" y="184"/>
                        <a:pt x="0" y="191"/>
                        <a:pt x="0" y="200"/>
                      </a:cubicBezTo>
                      <a:cubicBezTo>
                        <a:pt x="0" y="209"/>
                        <a:pt x="9" y="216"/>
                        <a:pt x="20" y="216"/>
                      </a:cubicBezTo>
                      <a:cubicBezTo>
                        <a:pt x="23" y="216"/>
                        <a:pt x="36" y="216"/>
                        <a:pt x="40" y="216"/>
                      </a:cubicBezTo>
                      <a:cubicBezTo>
                        <a:pt x="51" y="216"/>
                        <a:pt x="59" y="209"/>
                        <a:pt x="59" y="200"/>
                      </a:cubicBezTo>
                      <a:close/>
                      <a:moveTo>
                        <a:pt x="200" y="60"/>
                      </a:moveTo>
                      <a:cubicBezTo>
                        <a:pt x="209" y="60"/>
                        <a:pt x="216" y="51"/>
                        <a:pt x="216" y="40"/>
                      </a:cubicBezTo>
                      <a:cubicBezTo>
                        <a:pt x="216" y="36"/>
                        <a:pt x="216" y="24"/>
                        <a:pt x="216" y="20"/>
                      </a:cubicBezTo>
                      <a:cubicBezTo>
                        <a:pt x="216" y="9"/>
                        <a:pt x="209" y="0"/>
                        <a:pt x="200" y="0"/>
                      </a:cubicBezTo>
                      <a:cubicBezTo>
                        <a:pt x="191" y="0"/>
                        <a:pt x="184" y="9"/>
                        <a:pt x="184" y="20"/>
                      </a:cubicBezTo>
                      <a:cubicBezTo>
                        <a:pt x="184" y="24"/>
                        <a:pt x="184" y="36"/>
                        <a:pt x="184" y="40"/>
                      </a:cubicBezTo>
                      <a:cubicBezTo>
                        <a:pt x="184" y="51"/>
                        <a:pt x="191" y="60"/>
                        <a:pt x="200" y="60"/>
                      </a:cubicBezTo>
                      <a:close/>
                      <a:moveTo>
                        <a:pt x="200" y="340"/>
                      </a:moveTo>
                      <a:cubicBezTo>
                        <a:pt x="191" y="340"/>
                        <a:pt x="184" y="349"/>
                        <a:pt x="184" y="360"/>
                      </a:cubicBezTo>
                      <a:cubicBezTo>
                        <a:pt x="184" y="364"/>
                        <a:pt x="184" y="376"/>
                        <a:pt x="184" y="380"/>
                      </a:cubicBezTo>
                      <a:cubicBezTo>
                        <a:pt x="184" y="391"/>
                        <a:pt x="191" y="400"/>
                        <a:pt x="200" y="400"/>
                      </a:cubicBezTo>
                      <a:cubicBezTo>
                        <a:pt x="209" y="400"/>
                        <a:pt x="216" y="391"/>
                        <a:pt x="216" y="380"/>
                      </a:cubicBezTo>
                      <a:cubicBezTo>
                        <a:pt x="216" y="376"/>
                        <a:pt x="216" y="364"/>
                        <a:pt x="216" y="360"/>
                      </a:cubicBezTo>
                      <a:cubicBezTo>
                        <a:pt x="216" y="349"/>
                        <a:pt x="209" y="340"/>
                        <a:pt x="200" y="340"/>
                      </a:cubicBezTo>
                      <a:close/>
                      <a:moveTo>
                        <a:pt x="347" y="75"/>
                      </a:moveTo>
                      <a:cubicBezTo>
                        <a:pt x="355" y="67"/>
                        <a:pt x="356" y="56"/>
                        <a:pt x="350" y="50"/>
                      </a:cubicBezTo>
                      <a:cubicBezTo>
                        <a:pt x="344" y="44"/>
                        <a:pt x="332" y="45"/>
                        <a:pt x="324" y="53"/>
                      </a:cubicBezTo>
                      <a:cubicBezTo>
                        <a:pt x="322" y="55"/>
                        <a:pt x="313" y="64"/>
                        <a:pt x="310" y="67"/>
                      </a:cubicBezTo>
                      <a:cubicBezTo>
                        <a:pt x="303" y="74"/>
                        <a:pt x="301" y="86"/>
                        <a:pt x="308" y="92"/>
                      </a:cubicBezTo>
                      <a:cubicBezTo>
                        <a:pt x="314" y="98"/>
                        <a:pt x="325" y="97"/>
                        <a:pt x="333" y="89"/>
                      </a:cubicBezTo>
                      <a:cubicBezTo>
                        <a:pt x="335" y="87"/>
                        <a:pt x="345" y="77"/>
                        <a:pt x="347" y="75"/>
                      </a:cubicBezTo>
                      <a:close/>
                      <a:moveTo>
                        <a:pt x="66" y="311"/>
                      </a:moveTo>
                      <a:cubicBezTo>
                        <a:pt x="64" y="313"/>
                        <a:pt x="55" y="322"/>
                        <a:pt x="52" y="325"/>
                      </a:cubicBezTo>
                      <a:cubicBezTo>
                        <a:pt x="45" y="332"/>
                        <a:pt x="43" y="344"/>
                        <a:pt x="50" y="350"/>
                      </a:cubicBezTo>
                      <a:cubicBezTo>
                        <a:pt x="56" y="356"/>
                        <a:pt x="67" y="355"/>
                        <a:pt x="75" y="347"/>
                      </a:cubicBezTo>
                      <a:cubicBezTo>
                        <a:pt x="77" y="345"/>
                        <a:pt x="87" y="335"/>
                        <a:pt x="89" y="333"/>
                      </a:cubicBezTo>
                      <a:cubicBezTo>
                        <a:pt x="97" y="325"/>
                        <a:pt x="98" y="314"/>
                        <a:pt x="92" y="308"/>
                      </a:cubicBezTo>
                      <a:cubicBezTo>
                        <a:pt x="86" y="302"/>
                        <a:pt x="74" y="303"/>
                        <a:pt x="66" y="311"/>
                      </a:cubicBezTo>
                      <a:close/>
                      <a:moveTo>
                        <a:pt x="75" y="53"/>
                      </a:moveTo>
                      <a:cubicBezTo>
                        <a:pt x="67" y="45"/>
                        <a:pt x="56" y="44"/>
                        <a:pt x="50" y="50"/>
                      </a:cubicBezTo>
                      <a:cubicBezTo>
                        <a:pt x="43" y="56"/>
                        <a:pt x="45" y="67"/>
                        <a:pt x="52" y="75"/>
                      </a:cubicBezTo>
                      <a:cubicBezTo>
                        <a:pt x="55" y="77"/>
                        <a:pt x="64" y="87"/>
                        <a:pt x="66" y="89"/>
                      </a:cubicBezTo>
                      <a:cubicBezTo>
                        <a:pt x="74" y="97"/>
                        <a:pt x="86" y="98"/>
                        <a:pt x="92" y="92"/>
                      </a:cubicBezTo>
                      <a:cubicBezTo>
                        <a:pt x="98" y="86"/>
                        <a:pt x="97" y="74"/>
                        <a:pt x="89" y="67"/>
                      </a:cubicBezTo>
                      <a:cubicBezTo>
                        <a:pt x="87" y="64"/>
                        <a:pt x="77" y="55"/>
                        <a:pt x="75" y="53"/>
                      </a:cubicBezTo>
                      <a:close/>
                      <a:moveTo>
                        <a:pt x="310" y="333"/>
                      </a:moveTo>
                      <a:cubicBezTo>
                        <a:pt x="313" y="335"/>
                        <a:pt x="322" y="345"/>
                        <a:pt x="324" y="347"/>
                      </a:cubicBezTo>
                      <a:cubicBezTo>
                        <a:pt x="332" y="355"/>
                        <a:pt x="344" y="356"/>
                        <a:pt x="350" y="350"/>
                      </a:cubicBezTo>
                      <a:cubicBezTo>
                        <a:pt x="356" y="344"/>
                        <a:pt x="355" y="332"/>
                        <a:pt x="347" y="325"/>
                      </a:cubicBezTo>
                      <a:cubicBezTo>
                        <a:pt x="345" y="322"/>
                        <a:pt x="335" y="313"/>
                        <a:pt x="333" y="311"/>
                      </a:cubicBezTo>
                      <a:cubicBezTo>
                        <a:pt x="325" y="303"/>
                        <a:pt x="314" y="302"/>
                        <a:pt x="308" y="308"/>
                      </a:cubicBezTo>
                      <a:cubicBezTo>
                        <a:pt x="301" y="314"/>
                        <a:pt x="303" y="325"/>
                        <a:pt x="310" y="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p>
                  <a:pPr algn="ctr"/>
                  <a:endParaRPr>
                    <a:latin typeface="字魂35号-经典雅黑" panose="00000500000000000000" pitchFamily="2" charset="-122"/>
                    <a:ea typeface="字魂35号-经典雅黑" panose="00000500000000000000" pitchFamily="2" charset="-122"/>
                    <a:sym typeface="字魂35号-经典雅黑" panose="00000500000000000000" pitchFamily="2" charset="-122"/>
                  </a:endParaRPr>
                </a:p>
              </p:txBody>
            </p:sp>
          </p:grpSp>
        </p:grp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2400" y="333375"/>
            <a:ext cx="66751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完善新型城镇化战略 提升城镇化发展质量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Freeform 17"/>
          <p:cNvSpPr/>
          <p:nvPr/>
        </p:nvSpPr>
        <p:spPr bwMode="auto">
          <a:xfrm rot="2220170" flipH="1">
            <a:off x="3688715" y="2626360"/>
            <a:ext cx="658495" cy="659765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rgbClr val="DB1F1B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8" name="Freeform 19"/>
          <p:cNvSpPr/>
          <p:nvPr/>
        </p:nvSpPr>
        <p:spPr bwMode="auto">
          <a:xfrm rot="2220170" flipH="1">
            <a:off x="1741805" y="1251585"/>
            <a:ext cx="217170" cy="76644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rgbClr val="DB1F1B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 rot="0">
            <a:off x="1751965" y="1516380"/>
            <a:ext cx="1068705" cy="1067435"/>
            <a:chOff x="2668" y="3200"/>
            <a:chExt cx="2774" cy="2772"/>
          </a:xfrm>
          <a:solidFill>
            <a:srgbClr val="E92B29"/>
          </a:solidFill>
        </p:grpSpPr>
        <p:sp>
          <p:nvSpPr>
            <p:cNvPr id="50" name="Freeform 13"/>
            <p:cNvSpPr>
              <a:spLocks noEditPoints="1"/>
            </p:cNvSpPr>
            <p:nvPr/>
          </p:nvSpPr>
          <p:spPr bwMode="auto">
            <a:xfrm rot="3378439" flipH="1">
              <a:off x="2669" y="3199"/>
              <a:ext cx="2773" cy="27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51" name="Group 15"/>
            <p:cNvGrpSpPr/>
            <p:nvPr/>
          </p:nvGrpSpPr>
          <p:grpSpPr>
            <a:xfrm>
              <a:off x="3737" y="4268"/>
              <a:ext cx="621" cy="599"/>
              <a:chOff x="5202238" y="3686176"/>
              <a:chExt cx="725488" cy="700088"/>
            </a:xfrm>
            <a:grpFill/>
          </p:grpSpPr>
          <p:sp>
            <p:nvSpPr>
              <p:cNvPr id="52" name="Freeform 120"/>
              <p:cNvSpPr>
                <a:spLocks noEditPoints="1"/>
              </p:cNvSpPr>
              <p:nvPr/>
            </p:nvSpPr>
            <p:spPr bwMode="auto">
              <a:xfrm>
                <a:off x="5202238" y="3686176"/>
                <a:ext cx="698500" cy="700088"/>
              </a:xfrm>
              <a:custGeom>
                <a:avLst/>
                <a:gdLst>
                  <a:gd name="T0" fmla="*/ 142 w 186"/>
                  <a:gd name="T1" fmla="*/ 155 h 186"/>
                  <a:gd name="T2" fmla="*/ 125 w 186"/>
                  <a:gd name="T3" fmla="*/ 165 h 186"/>
                  <a:gd name="T4" fmla="*/ 131 w 186"/>
                  <a:gd name="T5" fmla="*/ 156 h 186"/>
                  <a:gd name="T6" fmla="*/ 121 w 186"/>
                  <a:gd name="T7" fmla="*/ 157 h 186"/>
                  <a:gd name="T8" fmla="*/ 114 w 186"/>
                  <a:gd name="T9" fmla="*/ 156 h 186"/>
                  <a:gd name="T10" fmla="*/ 93 w 186"/>
                  <a:gd name="T11" fmla="*/ 172 h 186"/>
                  <a:gd name="T12" fmla="*/ 60 w 186"/>
                  <a:gd name="T13" fmla="*/ 131 h 186"/>
                  <a:gd name="T14" fmla="*/ 76 w 186"/>
                  <a:gd name="T15" fmla="*/ 131 h 186"/>
                  <a:gd name="T16" fmla="*/ 72 w 186"/>
                  <a:gd name="T17" fmla="*/ 120 h 186"/>
                  <a:gd name="T18" fmla="*/ 71 w 186"/>
                  <a:gd name="T19" fmla="*/ 117 h 186"/>
                  <a:gd name="T20" fmla="*/ 57 w 186"/>
                  <a:gd name="T21" fmla="*/ 117 h 186"/>
                  <a:gd name="T22" fmla="*/ 56 w 186"/>
                  <a:gd name="T23" fmla="*/ 93 h 186"/>
                  <a:gd name="T24" fmla="*/ 57 w 186"/>
                  <a:gd name="T25" fmla="*/ 72 h 186"/>
                  <a:gd name="T26" fmla="*/ 81 w 186"/>
                  <a:gd name="T27" fmla="*/ 72 h 186"/>
                  <a:gd name="T28" fmla="*/ 98 w 186"/>
                  <a:gd name="T29" fmla="*/ 58 h 186"/>
                  <a:gd name="T30" fmla="*/ 60 w 186"/>
                  <a:gd name="T31" fmla="*/ 58 h 186"/>
                  <a:gd name="T32" fmla="*/ 93 w 186"/>
                  <a:gd name="T33" fmla="*/ 14 h 186"/>
                  <a:gd name="T34" fmla="*/ 125 w 186"/>
                  <a:gd name="T35" fmla="*/ 53 h 186"/>
                  <a:gd name="T36" fmla="*/ 140 w 186"/>
                  <a:gd name="T37" fmla="*/ 56 h 186"/>
                  <a:gd name="T38" fmla="*/ 125 w 186"/>
                  <a:gd name="T39" fmla="*/ 21 h 186"/>
                  <a:gd name="T40" fmla="*/ 164 w 186"/>
                  <a:gd name="T41" fmla="*/ 58 h 186"/>
                  <a:gd name="T42" fmla="*/ 145 w 186"/>
                  <a:gd name="T43" fmla="*/ 58 h 186"/>
                  <a:gd name="T44" fmla="*/ 162 w 186"/>
                  <a:gd name="T45" fmla="*/ 72 h 186"/>
                  <a:gd name="T46" fmla="*/ 169 w 186"/>
                  <a:gd name="T47" fmla="*/ 72 h 186"/>
                  <a:gd name="T48" fmla="*/ 172 w 186"/>
                  <a:gd name="T49" fmla="*/ 93 h 186"/>
                  <a:gd name="T50" fmla="*/ 172 w 186"/>
                  <a:gd name="T51" fmla="*/ 94 h 186"/>
                  <a:gd name="T52" fmla="*/ 170 w 186"/>
                  <a:gd name="T53" fmla="*/ 123 h 186"/>
                  <a:gd name="T54" fmla="*/ 178 w 186"/>
                  <a:gd name="T55" fmla="*/ 131 h 186"/>
                  <a:gd name="T56" fmla="*/ 178 w 186"/>
                  <a:gd name="T57" fmla="*/ 131 h 186"/>
                  <a:gd name="T58" fmla="*/ 179 w 186"/>
                  <a:gd name="T59" fmla="*/ 131 h 186"/>
                  <a:gd name="T60" fmla="*/ 179 w 186"/>
                  <a:gd name="T61" fmla="*/ 128 h 186"/>
                  <a:gd name="T62" fmla="*/ 186 w 186"/>
                  <a:gd name="T63" fmla="*/ 93 h 186"/>
                  <a:gd name="T64" fmla="*/ 93 w 186"/>
                  <a:gd name="T65" fmla="*/ 0 h 186"/>
                  <a:gd name="T66" fmla="*/ 0 w 186"/>
                  <a:gd name="T67" fmla="*/ 93 h 186"/>
                  <a:gd name="T68" fmla="*/ 93 w 186"/>
                  <a:gd name="T69" fmla="*/ 186 h 186"/>
                  <a:gd name="T70" fmla="*/ 151 w 186"/>
                  <a:gd name="T71" fmla="*/ 166 h 186"/>
                  <a:gd name="T72" fmla="*/ 142 w 186"/>
                  <a:gd name="T73" fmla="*/ 155 h 186"/>
                  <a:gd name="T74" fmla="*/ 61 w 186"/>
                  <a:gd name="T75" fmla="*/ 21 h 186"/>
                  <a:gd name="T76" fmla="*/ 45 w 186"/>
                  <a:gd name="T77" fmla="*/ 58 h 186"/>
                  <a:gd name="T78" fmla="*/ 22 w 186"/>
                  <a:gd name="T79" fmla="*/ 58 h 186"/>
                  <a:gd name="T80" fmla="*/ 61 w 186"/>
                  <a:gd name="T81" fmla="*/ 21 h 186"/>
                  <a:gd name="T82" fmla="*/ 14 w 186"/>
                  <a:gd name="T83" fmla="*/ 93 h 186"/>
                  <a:gd name="T84" fmla="*/ 17 w 186"/>
                  <a:gd name="T85" fmla="*/ 72 h 186"/>
                  <a:gd name="T86" fmla="*/ 43 w 186"/>
                  <a:gd name="T87" fmla="*/ 72 h 186"/>
                  <a:gd name="T88" fmla="*/ 42 w 186"/>
                  <a:gd name="T89" fmla="*/ 93 h 186"/>
                  <a:gd name="T90" fmla="*/ 43 w 186"/>
                  <a:gd name="T91" fmla="*/ 117 h 186"/>
                  <a:gd name="T92" fmla="*/ 17 w 186"/>
                  <a:gd name="T93" fmla="*/ 117 h 186"/>
                  <a:gd name="T94" fmla="*/ 14 w 186"/>
                  <a:gd name="T95" fmla="*/ 93 h 186"/>
                  <a:gd name="T96" fmla="*/ 23 w 186"/>
                  <a:gd name="T97" fmla="*/ 131 h 186"/>
                  <a:gd name="T98" fmla="*/ 46 w 186"/>
                  <a:gd name="T99" fmla="*/ 131 h 186"/>
                  <a:gd name="T100" fmla="*/ 61 w 186"/>
                  <a:gd name="T101" fmla="*/ 165 h 186"/>
                  <a:gd name="T102" fmla="*/ 23 w 186"/>
                  <a:gd name="T103" fmla="*/ 13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6" h="186">
                    <a:moveTo>
                      <a:pt x="142" y="155"/>
                    </a:moveTo>
                    <a:cubicBezTo>
                      <a:pt x="137" y="159"/>
                      <a:pt x="131" y="163"/>
                      <a:pt x="125" y="165"/>
                    </a:cubicBezTo>
                    <a:cubicBezTo>
                      <a:pt x="127" y="162"/>
                      <a:pt x="129" y="159"/>
                      <a:pt x="131" y="156"/>
                    </a:cubicBezTo>
                    <a:cubicBezTo>
                      <a:pt x="128" y="157"/>
                      <a:pt x="124" y="157"/>
                      <a:pt x="121" y="157"/>
                    </a:cubicBezTo>
                    <a:cubicBezTo>
                      <a:pt x="119" y="157"/>
                      <a:pt x="117" y="157"/>
                      <a:pt x="114" y="156"/>
                    </a:cubicBezTo>
                    <a:cubicBezTo>
                      <a:pt x="108" y="166"/>
                      <a:pt x="100" y="172"/>
                      <a:pt x="93" y="172"/>
                    </a:cubicBezTo>
                    <a:cubicBezTo>
                      <a:pt x="81" y="172"/>
                      <a:pt x="67" y="156"/>
                      <a:pt x="60" y="131"/>
                    </a:cubicBezTo>
                    <a:cubicBezTo>
                      <a:pt x="76" y="131"/>
                      <a:pt x="76" y="131"/>
                      <a:pt x="76" y="131"/>
                    </a:cubicBezTo>
                    <a:cubicBezTo>
                      <a:pt x="74" y="127"/>
                      <a:pt x="73" y="124"/>
                      <a:pt x="72" y="120"/>
                    </a:cubicBezTo>
                    <a:cubicBezTo>
                      <a:pt x="71" y="119"/>
                      <a:pt x="71" y="118"/>
                      <a:pt x="71" y="117"/>
                    </a:cubicBezTo>
                    <a:cubicBezTo>
                      <a:pt x="57" y="117"/>
                      <a:pt x="57" y="117"/>
                      <a:pt x="57" y="117"/>
                    </a:cubicBezTo>
                    <a:cubicBezTo>
                      <a:pt x="56" y="109"/>
                      <a:pt x="56" y="101"/>
                      <a:pt x="56" y="93"/>
                    </a:cubicBezTo>
                    <a:cubicBezTo>
                      <a:pt x="56" y="86"/>
                      <a:pt x="56" y="79"/>
                      <a:pt x="57" y="72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5" y="66"/>
                      <a:pt x="91" y="62"/>
                      <a:pt x="98" y="58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6" y="32"/>
                      <a:pt x="80" y="14"/>
                      <a:pt x="93" y="14"/>
                    </a:cubicBezTo>
                    <a:cubicBezTo>
                      <a:pt x="105" y="14"/>
                      <a:pt x="118" y="29"/>
                      <a:pt x="125" y="53"/>
                    </a:cubicBezTo>
                    <a:cubicBezTo>
                      <a:pt x="130" y="53"/>
                      <a:pt x="135" y="54"/>
                      <a:pt x="140" y="56"/>
                    </a:cubicBezTo>
                    <a:cubicBezTo>
                      <a:pt x="137" y="42"/>
                      <a:pt x="132" y="30"/>
                      <a:pt x="125" y="21"/>
                    </a:cubicBezTo>
                    <a:cubicBezTo>
                      <a:pt x="142" y="28"/>
                      <a:pt x="156" y="42"/>
                      <a:pt x="164" y="58"/>
                    </a:cubicBezTo>
                    <a:cubicBezTo>
                      <a:pt x="145" y="58"/>
                      <a:pt x="145" y="58"/>
                      <a:pt x="145" y="58"/>
                    </a:cubicBezTo>
                    <a:cubicBezTo>
                      <a:pt x="151" y="62"/>
                      <a:pt x="157" y="66"/>
                      <a:pt x="162" y="72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71" y="79"/>
                      <a:pt x="172" y="86"/>
                      <a:pt x="172" y="93"/>
                    </a:cubicBezTo>
                    <a:cubicBezTo>
                      <a:pt x="172" y="93"/>
                      <a:pt x="172" y="94"/>
                      <a:pt x="172" y="94"/>
                    </a:cubicBezTo>
                    <a:cubicBezTo>
                      <a:pt x="174" y="104"/>
                      <a:pt x="173" y="113"/>
                      <a:pt x="170" y="123"/>
                    </a:cubicBezTo>
                    <a:cubicBezTo>
                      <a:pt x="178" y="131"/>
                      <a:pt x="178" y="131"/>
                      <a:pt x="178" y="131"/>
                    </a:cubicBezTo>
                    <a:cubicBezTo>
                      <a:pt x="178" y="131"/>
                      <a:pt x="178" y="131"/>
                      <a:pt x="178" y="131"/>
                    </a:cubicBezTo>
                    <a:cubicBezTo>
                      <a:pt x="179" y="131"/>
                      <a:pt x="179" y="131"/>
                      <a:pt x="179" y="131"/>
                    </a:cubicBezTo>
                    <a:cubicBezTo>
                      <a:pt x="179" y="128"/>
                      <a:pt x="179" y="128"/>
                      <a:pt x="179" y="128"/>
                    </a:cubicBezTo>
                    <a:cubicBezTo>
                      <a:pt x="184" y="117"/>
                      <a:pt x="186" y="106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ubicBezTo>
                      <a:pt x="42" y="0"/>
                      <a:pt x="0" y="42"/>
                      <a:pt x="0" y="93"/>
                    </a:cubicBezTo>
                    <a:cubicBezTo>
                      <a:pt x="0" y="144"/>
                      <a:pt x="42" y="186"/>
                      <a:pt x="93" y="186"/>
                    </a:cubicBezTo>
                    <a:cubicBezTo>
                      <a:pt x="115" y="186"/>
                      <a:pt x="135" y="178"/>
                      <a:pt x="151" y="166"/>
                    </a:cubicBezTo>
                    <a:lnTo>
                      <a:pt x="142" y="155"/>
                    </a:lnTo>
                    <a:close/>
                    <a:moveTo>
                      <a:pt x="61" y="21"/>
                    </a:moveTo>
                    <a:cubicBezTo>
                      <a:pt x="54" y="31"/>
                      <a:pt x="49" y="44"/>
                      <a:pt x="45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30" y="42"/>
                      <a:pt x="44" y="28"/>
                      <a:pt x="61" y="21"/>
                    </a:cubicBezTo>
                    <a:close/>
                    <a:moveTo>
                      <a:pt x="14" y="93"/>
                    </a:moveTo>
                    <a:cubicBezTo>
                      <a:pt x="14" y="86"/>
                      <a:pt x="15" y="79"/>
                      <a:pt x="17" y="72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2" y="79"/>
                      <a:pt x="42" y="86"/>
                      <a:pt x="42" y="93"/>
                    </a:cubicBezTo>
                    <a:cubicBezTo>
                      <a:pt x="42" y="101"/>
                      <a:pt x="42" y="109"/>
                      <a:pt x="43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5" y="109"/>
                      <a:pt x="14" y="101"/>
                      <a:pt x="14" y="93"/>
                    </a:cubicBezTo>
                    <a:close/>
                    <a:moveTo>
                      <a:pt x="23" y="131"/>
                    </a:moveTo>
                    <a:cubicBezTo>
                      <a:pt x="46" y="131"/>
                      <a:pt x="46" y="131"/>
                      <a:pt x="46" y="131"/>
                    </a:cubicBezTo>
                    <a:cubicBezTo>
                      <a:pt x="49" y="144"/>
                      <a:pt x="54" y="156"/>
                      <a:pt x="61" y="165"/>
                    </a:cubicBezTo>
                    <a:cubicBezTo>
                      <a:pt x="45" y="158"/>
                      <a:pt x="32" y="146"/>
                      <a:pt x="23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79" name="Freeform 121"/>
              <p:cNvSpPr>
                <a:spLocks noEditPoints="1"/>
              </p:cNvSpPr>
              <p:nvPr/>
            </p:nvSpPr>
            <p:spPr bwMode="auto">
              <a:xfrm>
                <a:off x="5487988" y="3911601"/>
                <a:ext cx="439738" cy="439738"/>
              </a:xfrm>
              <a:custGeom>
                <a:avLst/>
                <a:gdLst>
                  <a:gd name="T0" fmla="*/ 116 w 117"/>
                  <a:gd name="T1" fmla="*/ 103 h 117"/>
                  <a:gd name="T2" fmla="*/ 81 w 117"/>
                  <a:gd name="T3" fmla="*/ 65 h 117"/>
                  <a:gd name="T4" fmla="*/ 80 w 117"/>
                  <a:gd name="T5" fmla="*/ 65 h 117"/>
                  <a:gd name="T6" fmla="*/ 84 w 117"/>
                  <a:gd name="T7" fmla="*/ 33 h 117"/>
                  <a:gd name="T8" fmla="*/ 33 w 117"/>
                  <a:gd name="T9" fmla="*/ 6 h 117"/>
                  <a:gd name="T10" fmla="*/ 7 w 117"/>
                  <a:gd name="T11" fmla="*/ 57 h 117"/>
                  <a:gd name="T12" fmla="*/ 57 w 117"/>
                  <a:gd name="T13" fmla="*/ 83 h 117"/>
                  <a:gd name="T14" fmla="*/ 67 w 117"/>
                  <a:gd name="T15" fmla="*/ 79 h 117"/>
                  <a:gd name="T16" fmla="*/ 101 w 117"/>
                  <a:gd name="T17" fmla="*/ 116 h 117"/>
                  <a:gd name="T18" fmla="*/ 106 w 117"/>
                  <a:gd name="T19" fmla="*/ 115 h 117"/>
                  <a:gd name="T20" fmla="*/ 114 w 117"/>
                  <a:gd name="T21" fmla="*/ 108 h 117"/>
                  <a:gd name="T22" fmla="*/ 116 w 117"/>
                  <a:gd name="T23" fmla="*/ 103 h 117"/>
                  <a:gd name="T24" fmla="*/ 17 w 117"/>
                  <a:gd name="T25" fmla="*/ 54 h 117"/>
                  <a:gd name="T26" fmla="*/ 36 w 117"/>
                  <a:gd name="T27" fmla="*/ 17 h 117"/>
                  <a:gd name="T28" fmla="*/ 73 w 117"/>
                  <a:gd name="T29" fmla="*/ 36 h 117"/>
                  <a:gd name="T30" fmla="*/ 54 w 117"/>
                  <a:gd name="T31" fmla="*/ 73 h 117"/>
                  <a:gd name="T32" fmla="*/ 17 w 117"/>
                  <a:gd name="T33" fmla="*/ 5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17">
                    <a:moveTo>
                      <a:pt x="116" y="103"/>
                    </a:moveTo>
                    <a:cubicBezTo>
                      <a:pt x="81" y="65"/>
                      <a:pt x="81" y="65"/>
                      <a:pt x="81" y="65"/>
                    </a:cubicBezTo>
                    <a:cubicBezTo>
                      <a:pt x="81" y="65"/>
                      <a:pt x="80" y="65"/>
                      <a:pt x="80" y="65"/>
                    </a:cubicBezTo>
                    <a:cubicBezTo>
                      <a:pt x="86" y="55"/>
                      <a:pt x="87" y="44"/>
                      <a:pt x="84" y="33"/>
                    </a:cubicBezTo>
                    <a:cubicBezTo>
                      <a:pt x="77" y="11"/>
                      <a:pt x="54" y="0"/>
                      <a:pt x="33" y="6"/>
                    </a:cubicBezTo>
                    <a:cubicBezTo>
                      <a:pt x="12" y="13"/>
                      <a:pt x="0" y="36"/>
                      <a:pt x="7" y="57"/>
                    </a:cubicBezTo>
                    <a:cubicBezTo>
                      <a:pt x="13" y="78"/>
                      <a:pt x="36" y="90"/>
                      <a:pt x="57" y="83"/>
                    </a:cubicBezTo>
                    <a:cubicBezTo>
                      <a:pt x="61" y="82"/>
                      <a:pt x="64" y="81"/>
                      <a:pt x="67" y="79"/>
                    </a:cubicBezTo>
                    <a:cubicBezTo>
                      <a:pt x="101" y="116"/>
                      <a:pt x="101" y="116"/>
                      <a:pt x="101" y="116"/>
                    </a:cubicBezTo>
                    <a:cubicBezTo>
                      <a:pt x="102" y="117"/>
                      <a:pt x="104" y="117"/>
                      <a:pt x="106" y="115"/>
                    </a:cubicBezTo>
                    <a:cubicBezTo>
                      <a:pt x="114" y="108"/>
                      <a:pt x="114" y="108"/>
                      <a:pt x="114" y="108"/>
                    </a:cubicBezTo>
                    <a:cubicBezTo>
                      <a:pt x="116" y="106"/>
                      <a:pt x="117" y="104"/>
                      <a:pt x="116" y="103"/>
                    </a:cubicBezTo>
                    <a:close/>
                    <a:moveTo>
                      <a:pt x="17" y="54"/>
                    </a:moveTo>
                    <a:cubicBezTo>
                      <a:pt x="12" y="38"/>
                      <a:pt x="21" y="22"/>
                      <a:pt x="36" y="17"/>
                    </a:cubicBezTo>
                    <a:cubicBezTo>
                      <a:pt x="52" y="12"/>
                      <a:pt x="69" y="20"/>
                      <a:pt x="73" y="36"/>
                    </a:cubicBezTo>
                    <a:cubicBezTo>
                      <a:pt x="78" y="52"/>
                      <a:pt x="70" y="68"/>
                      <a:pt x="54" y="73"/>
                    </a:cubicBezTo>
                    <a:cubicBezTo>
                      <a:pt x="39" y="78"/>
                      <a:pt x="22" y="69"/>
                      <a:pt x="17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81" name="Freeform 122"/>
              <p:cNvSpPr/>
              <p:nvPr/>
            </p:nvSpPr>
            <p:spPr bwMode="auto">
              <a:xfrm>
                <a:off x="5565775" y="3976688"/>
                <a:ext cx="188913" cy="138113"/>
              </a:xfrm>
              <a:custGeom>
                <a:avLst/>
                <a:gdLst>
                  <a:gd name="T0" fmla="*/ 10 w 50"/>
                  <a:gd name="T1" fmla="*/ 16 h 37"/>
                  <a:gd name="T2" fmla="*/ 48 w 50"/>
                  <a:gd name="T3" fmla="*/ 36 h 37"/>
                  <a:gd name="T4" fmla="*/ 48 w 50"/>
                  <a:gd name="T5" fmla="*/ 37 h 37"/>
                  <a:gd name="T6" fmla="*/ 49 w 50"/>
                  <a:gd name="T7" fmla="*/ 20 h 37"/>
                  <a:gd name="T8" fmla="*/ 17 w 50"/>
                  <a:gd name="T9" fmla="*/ 4 h 37"/>
                  <a:gd name="T10" fmla="*/ 0 w 50"/>
                  <a:gd name="T11" fmla="*/ 21 h 37"/>
                  <a:gd name="T12" fmla="*/ 10 w 50"/>
                  <a:gd name="T1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7">
                    <a:moveTo>
                      <a:pt x="10" y="16"/>
                    </a:moveTo>
                    <a:cubicBezTo>
                      <a:pt x="26" y="11"/>
                      <a:pt x="43" y="20"/>
                      <a:pt x="48" y="36"/>
                    </a:cubicBezTo>
                    <a:cubicBezTo>
                      <a:pt x="48" y="36"/>
                      <a:pt x="48" y="36"/>
                      <a:pt x="48" y="37"/>
                    </a:cubicBezTo>
                    <a:cubicBezTo>
                      <a:pt x="50" y="32"/>
                      <a:pt x="50" y="26"/>
                      <a:pt x="49" y="20"/>
                    </a:cubicBezTo>
                    <a:cubicBezTo>
                      <a:pt x="45" y="7"/>
                      <a:pt x="30" y="0"/>
                      <a:pt x="17" y="4"/>
                    </a:cubicBezTo>
                    <a:cubicBezTo>
                      <a:pt x="8" y="6"/>
                      <a:pt x="2" y="13"/>
                      <a:pt x="0" y="21"/>
                    </a:cubicBezTo>
                    <a:cubicBezTo>
                      <a:pt x="3" y="19"/>
                      <a:pt x="6" y="17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 rot="0">
            <a:off x="1372870" y="2487930"/>
            <a:ext cx="1038860" cy="1038860"/>
            <a:chOff x="1683" y="5723"/>
            <a:chExt cx="2698" cy="2698"/>
          </a:xfrm>
          <a:solidFill>
            <a:srgbClr val="E92B29"/>
          </a:solidFill>
        </p:grpSpPr>
        <p:sp>
          <p:nvSpPr>
            <p:cNvPr id="83" name="Freeform 22"/>
            <p:cNvSpPr>
              <a:spLocks noEditPoints="1"/>
            </p:cNvSpPr>
            <p:nvPr/>
          </p:nvSpPr>
          <p:spPr bwMode="auto">
            <a:xfrm rot="2957867" flipH="1">
              <a:off x="1683" y="5723"/>
              <a:ext cx="2698" cy="2699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84" name="Group 24"/>
            <p:cNvGrpSpPr/>
            <p:nvPr/>
          </p:nvGrpSpPr>
          <p:grpSpPr>
            <a:xfrm>
              <a:off x="2716" y="6745"/>
              <a:ext cx="629" cy="627"/>
              <a:chOff x="3114675" y="4859338"/>
              <a:chExt cx="720725" cy="719138"/>
            </a:xfrm>
            <a:grpFill/>
          </p:grpSpPr>
          <p:sp>
            <p:nvSpPr>
              <p:cNvPr id="85" name="Freeform 49"/>
              <p:cNvSpPr/>
              <p:nvPr/>
            </p:nvSpPr>
            <p:spPr bwMode="auto">
              <a:xfrm>
                <a:off x="3114675" y="4953001"/>
                <a:ext cx="622300" cy="625475"/>
              </a:xfrm>
              <a:custGeom>
                <a:avLst/>
                <a:gdLst>
                  <a:gd name="T0" fmla="*/ 158 w 166"/>
                  <a:gd name="T1" fmla="*/ 51 h 166"/>
                  <a:gd name="T2" fmla="*/ 144 w 166"/>
                  <a:gd name="T3" fmla="*/ 45 h 166"/>
                  <a:gd name="T4" fmla="*/ 133 w 166"/>
                  <a:gd name="T5" fmla="*/ 55 h 166"/>
                  <a:gd name="T6" fmla="*/ 140 w 166"/>
                  <a:gd name="T7" fmla="*/ 83 h 166"/>
                  <a:gd name="T8" fmla="*/ 83 w 166"/>
                  <a:gd name="T9" fmla="*/ 140 h 166"/>
                  <a:gd name="T10" fmla="*/ 26 w 166"/>
                  <a:gd name="T11" fmla="*/ 83 h 166"/>
                  <a:gd name="T12" fmla="*/ 83 w 166"/>
                  <a:gd name="T13" fmla="*/ 26 h 166"/>
                  <a:gd name="T14" fmla="*/ 112 w 166"/>
                  <a:gd name="T15" fmla="*/ 34 h 166"/>
                  <a:gd name="T16" fmla="*/ 122 w 166"/>
                  <a:gd name="T17" fmla="*/ 24 h 166"/>
                  <a:gd name="T18" fmla="*/ 116 w 166"/>
                  <a:gd name="T19" fmla="*/ 9 h 166"/>
                  <a:gd name="T20" fmla="*/ 115 w 166"/>
                  <a:gd name="T21" fmla="*/ 6 h 166"/>
                  <a:gd name="T22" fmla="*/ 83 w 166"/>
                  <a:gd name="T23" fmla="*/ 0 h 166"/>
                  <a:gd name="T24" fmla="*/ 0 w 166"/>
                  <a:gd name="T25" fmla="*/ 83 h 166"/>
                  <a:gd name="T26" fmla="*/ 83 w 166"/>
                  <a:gd name="T27" fmla="*/ 166 h 166"/>
                  <a:gd name="T28" fmla="*/ 166 w 166"/>
                  <a:gd name="T29" fmla="*/ 83 h 166"/>
                  <a:gd name="T30" fmla="*/ 160 w 166"/>
                  <a:gd name="T31" fmla="*/ 52 h 166"/>
                  <a:gd name="T32" fmla="*/ 158 w 166"/>
                  <a:gd name="T33" fmla="*/ 5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66">
                    <a:moveTo>
                      <a:pt x="158" y="51"/>
                    </a:moveTo>
                    <a:cubicBezTo>
                      <a:pt x="144" y="45"/>
                      <a:pt x="144" y="45"/>
                      <a:pt x="144" y="4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7" y="64"/>
                      <a:pt x="140" y="73"/>
                      <a:pt x="140" y="83"/>
                    </a:cubicBezTo>
                    <a:cubicBezTo>
                      <a:pt x="140" y="114"/>
                      <a:pt x="114" y="140"/>
                      <a:pt x="83" y="140"/>
                    </a:cubicBezTo>
                    <a:cubicBezTo>
                      <a:pt x="51" y="140"/>
                      <a:pt x="26" y="114"/>
                      <a:pt x="26" y="83"/>
                    </a:cubicBezTo>
                    <a:cubicBezTo>
                      <a:pt x="26" y="51"/>
                      <a:pt x="51" y="26"/>
                      <a:pt x="83" y="26"/>
                    </a:cubicBezTo>
                    <a:cubicBezTo>
                      <a:pt x="93" y="26"/>
                      <a:pt x="103" y="29"/>
                      <a:pt x="112" y="3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05" y="2"/>
                      <a:pt x="94" y="0"/>
                      <a:pt x="83" y="0"/>
                    </a:cubicBez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6"/>
                      <a:pt x="83" y="166"/>
                    </a:cubicBezTo>
                    <a:cubicBezTo>
                      <a:pt x="129" y="166"/>
                      <a:pt x="166" y="129"/>
                      <a:pt x="166" y="83"/>
                    </a:cubicBezTo>
                    <a:cubicBezTo>
                      <a:pt x="166" y="72"/>
                      <a:pt x="164" y="61"/>
                      <a:pt x="160" y="52"/>
                    </a:cubicBezTo>
                    <a:lnTo>
                      <a:pt x="158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86" name="Freeform 50"/>
              <p:cNvSpPr/>
              <p:nvPr/>
            </p:nvSpPr>
            <p:spPr bwMode="auto">
              <a:xfrm>
                <a:off x="3409950" y="4859338"/>
                <a:ext cx="425450" cy="425450"/>
              </a:xfrm>
              <a:custGeom>
                <a:avLst/>
                <a:gdLst>
                  <a:gd name="T0" fmla="*/ 97 w 113"/>
                  <a:gd name="T1" fmla="*/ 16 h 113"/>
                  <a:gd name="T2" fmla="*/ 88 w 113"/>
                  <a:gd name="T3" fmla="*/ 16 h 113"/>
                  <a:gd name="T4" fmla="*/ 84 w 113"/>
                  <a:gd name="T5" fmla="*/ 20 h 113"/>
                  <a:gd name="T6" fmla="*/ 75 w 113"/>
                  <a:gd name="T7" fmla="*/ 0 h 113"/>
                  <a:gd name="T8" fmla="*/ 45 w 113"/>
                  <a:gd name="T9" fmla="*/ 31 h 113"/>
                  <a:gd name="T10" fmla="*/ 53 w 113"/>
                  <a:gd name="T11" fmla="*/ 51 h 113"/>
                  <a:gd name="T12" fmla="*/ 2 w 113"/>
                  <a:gd name="T13" fmla="*/ 102 h 113"/>
                  <a:gd name="T14" fmla="*/ 2 w 113"/>
                  <a:gd name="T15" fmla="*/ 111 h 113"/>
                  <a:gd name="T16" fmla="*/ 11 w 113"/>
                  <a:gd name="T17" fmla="*/ 111 h 113"/>
                  <a:gd name="T18" fmla="*/ 63 w 113"/>
                  <a:gd name="T19" fmla="*/ 60 h 113"/>
                  <a:gd name="T20" fmla="*/ 82 w 113"/>
                  <a:gd name="T21" fmla="*/ 68 h 113"/>
                  <a:gd name="T22" fmla="*/ 113 w 113"/>
                  <a:gd name="T23" fmla="*/ 38 h 113"/>
                  <a:gd name="T24" fmla="*/ 93 w 113"/>
                  <a:gd name="T25" fmla="*/ 29 h 113"/>
                  <a:gd name="T26" fmla="*/ 97 w 113"/>
                  <a:gd name="T27" fmla="*/ 25 h 113"/>
                  <a:gd name="T28" fmla="*/ 97 w 113"/>
                  <a:gd name="T29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97" y="16"/>
                    </a:moveTo>
                    <a:cubicBezTo>
                      <a:pt x="95" y="13"/>
                      <a:pt x="91" y="13"/>
                      <a:pt x="88" y="16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0" y="104"/>
                      <a:pt x="0" y="108"/>
                      <a:pt x="2" y="111"/>
                    </a:cubicBezTo>
                    <a:cubicBezTo>
                      <a:pt x="5" y="113"/>
                      <a:pt x="9" y="113"/>
                      <a:pt x="11" y="111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100" y="22"/>
                      <a:pt x="100" y="18"/>
                      <a:pt x="9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87" name="Freeform 51"/>
              <p:cNvSpPr/>
              <p:nvPr/>
            </p:nvSpPr>
            <p:spPr bwMode="auto">
              <a:xfrm>
                <a:off x="3271838" y="5111751"/>
                <a:ext cx="307975" cy="307975"/>
              </a:xfrm>
              <a:custGeom>
                <a:avLst/>
                <a:gdLst>
                  <a:gd name="T0" fmla="*/ 55 w 82"/>
                  <a:gd name="T1" fmla="*/ 50 h 82"/>
                  <a:gd name="T2" fmla="*/ 33 w 82"/>
                  <a:gd name="T3" fmla="*/ 50 h 82"/>
                  <a:gd name="T4" fmla="*/ 33 w 82"/>
                  <a:gd name="T5" fmla="*/ 28 h 82"/>
                  <a:gd name="T6" fmla="*/ 58 w 82"/>
                  <a:gd name="T7" fmla="*/ 4 h 82"/>
                  <a:gd name="T8" fmla="*/ 41 w 82"/>
                  <a:gd name="T9" fmla="*/ 0 h 82"/>
                  <a:gd name="T10" fmla="*/ 0 w 82"/>
                  <a:gd name="T11" fmla="*/ 41 h 82"/>
                  <a:gd name="T12" fmla="*/ 41 w 82"/>
                  <a:gd name="T13" fmla="*/ 82 h 82"/>
                  <a:gd name="T14" fmla="*/ 82 w 82"/>
                  <a:gd name="T15" fmla="*/ 41 h 82"/>
                  <a:gd name="T16" fmla="*/ 79 w 82"/>
                  <a:gd name="T17" fmla="*/ 26 h 82"/>
                  <a:gd name="T18" fmla="*/ 55 w 82"/>
                  <a:gd name="T19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55" y="50"/>
                    </a:moveTo>
                    <a:cubicBezTo>
                      <a:pt x="49" y="56"/>
                      <a:pt x="39" y="56"/>
                      <a:pt x="33" y="50"/>
                    </a:cubicBezTo>
                    <a:cubicBezTo>
                      <a:pt x="27" y="44"/>
                      <a:pt x="27" y="34"/>
                      <a:pt x="33" y="2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1"/>
                      <a:pt x="47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63"/>
                      <a:pt x="18" y="82"/>
                      <a:pt x="41" y="82"/>
                    </a:cubicBezTo>
                    <a:cubicBezTo>
                      <a:pt x="63" y="82"/>
                      <a:pt x="82" y="63"/>
                      <a:pt x="82" y="41"/>
                    </a:cubicBezTo>
                    <a:cubicBezTo>
                      <a:pt x="82" y="35"/>
                      <a:pt x="81" y="30"/>
                      <a:pt x="79" y="26"/>
                    </a:cubicBezTo>
                    <a:lnTo>
                      <a:pt x="5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 rot="0">
            <a:off x="2387600" y="2227580"/>
            <a:ext cx="1558925" cy="1559560"/>
            <a:chOff x="4297" y="5037"/>
            <a:chExt cx="4048" cy="4050"/>
          </a:xfrm>
          <a:solidFill>
            <a:srgbClr val="E92B29"/>
          </a:solidFill>
        </p:grpSpPr>
        <p:grpSp>
          <p:nvGrpSpPr>
            <p:cNvPr id="103" name="Group 9"/>
            <p:cNvGrpSpPr/>
            <p:nvPr/>
          </p:nvGrpSpPr>
          <p:grpSpPr>
            <a:xfrm>
              <a:off x="5754" y="6494"/>
              <a:ext cx="1135" cy="1138"/>
              <a:chOff x="7305675" y="2468563"/>
              <a:chExt cx="720725" cy="722313"/>
            </a:xfrm>
            <a:grpFill/>
          </p:grpSpPr>
          <p:sp>
            <p:nvSpPr>
              <p:cNvPr id="104" name="Freeform 132"/>
              <p:cNvSpPr>
                <a:spLocks noEditPoints="1"/>
              </p:cNvSpPr>
              <p:nvPr/>
            </p:nvSpPr>
            <p:spPr bwMode="auto">
              <a:xfrm>
                <a:off x="7556500" y="2719388"/>
                <a:ext cx="217488" cy="219075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50 h 58"/>
                  <a:gd name="T12" fmla="*/ 8 w 58"/>
                  <a:gd name="T13" fmla="*/ 29 h 58"/>
                  <a:gd name="T14" fmla="*/ 29 w 58"/>
                  <a:gd name="T15" fmla="*/ 8 h 58"/>
                  <a:gd name="T16" fmla="*/ 50 w 58"/>
                  <a:gd name="T17" fmla="*/ 29 h 58"/>
                  <a:gd name="T18" fmla="*/ 29 w 58"/>
                  <a:gd name="T1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50"/>
                    </a:moveTo>
                    <a:cubicBezTo>
                      <a:pt x="18" y="50"/>
                      <a:pt x="8" y="40"/>
                      <a:pt x="8" y="29"/>
                    </a:cubicBezTo>
                    <a:cubicBezTo>
                      <a:pt x="8" y="18"/>
                      <a:pt x="18" y="8"/>
                      <a:pt x="29" y="8"/>
                    </a:cubicBezTo>
                    <a:cubicBezTo>
                      <a:pt x="40" y="8"/>
                      <a:pt x="50" y="18"/>
                      <a:pt x="50" y="29"/>
                    </a:cubicBezTo>
                    <a:cubicBezTo>
                      <a:pt x="50" y="40"/>
                      <a:pt x="40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05" name="Freeform 133"/>
              <p:cNvSpPr>
                <a:spLocks noEditPoints="1"/>
              </p:cNvSpPr>
              <p:nvPr/>
            </p:nvSpPr>
            <p:spPr bwMode="auto">
              <a:xfrm>
                <a:off x="7305675" y="2468563"/>
                <a:ext cx="720725" cy="722313"/>
              </a:xfrm>
              <a:custGeom>
                <a:avLst/>
                <a:gdLst>
                  <a:gd name="T0" fmla="*/ 192 w 192"/>
                  <a:gd name="T1" fmla="*/ 90 h 192"/>
                  <a:gd name="T2" fmla="*/ 167 w 192"/>
                  <a:gd name="T3" fmla="*/ 90 h 192"/>
                  <a:gd name="T4" fmla="*/ 102 w 192"/>
                  <a:gd name="T5" fmla="*/ 25 h 192"/>
                  <a:gd name="T6" fmla="*/ 102 w 192"/>
                  <a:gd name="T7" fmla="*/ 0 h 192"/>
                  <a:gd name="T8" fmla="*/ 90 w 192"/>
                  <a:gd name="T9" fmla="*/ 0 h 192"/>
                  <a:gd name="T10" fmla="*/ 90 w 192"/>
                  <a:gd name="T11" fmla="*/ 25 h 192"/>
                  <a:gd name="T12" fmla="*/ 25 w 192"/>
                  <a:gd name="T13" fmla="*/ 90 h 192"/>
                  <a:gd name="T14" fmla="*/ 0 w 192"/>
                  <a:gd name="T15" fmla="*/ 90 h 192"/>
                  <a:gd name="T16" fmla="*/ 0 w 192"/>
                  <a:gd name="T17" fmla="*/ 102 h 192"/>
                  <a:gd name="T18" fmla="*/ 25 w 192"/>
                  <a:gd name="T19" fmla="*/ 102 h 192"/>
                  <a:gd name="T20" fmla="*/ 90 w 192"/>
                  <a:gd name="T21" fmla="*/ 167 h 192"/>
                  <a:gd name="T22" fmla="*/ 90 w 192"/>
                  <a:gd name="T23" fmla="*/ 192 h 192"/>
                  <a:gd name="T24" fmla="*/ 102 w 192"/>
                  <a:gd name="T25" fmla="*/ 192 h 192"/>
                  <a:gd name="T26" fmla="*/ 102 w 192"/>
                  <a:gd name="T27" fmla="*/ 167 h 192"/>
                  <a:gd name="T28" fmla="*/ 167 w 192"/>
                  <a:gd name="T29" fmla="*/ 102 h 192"/>
                  <a:gd name="T30" fmla="*/ 192 w 192"/>
                  <a:gd name="T31" fmla="*/ 102 h 192"/>
                  <a:gd name="T32" fmla="*/ 192 w 192"/>
                  <a:gd name="T33" fmla="*/ 90 h 192"/>
                  <a:gd name="T34" fmla="*/ 102 w 192"/>
                  <a:gd name="T35" fmla="*/ 151 h 192"/>
                  <a:gd name="T36" fmla="*/ 102 w 192"/>
                  <a:gd name="T37" fmla="*/ 140 h 192"/>
                  <a:gd name="T38" fmla="*/ 97 w 192"/>
                  <a:gd name="T39" fmla="*/ 135 h 192"/>
                  <a:gd name="T40" fmla="*/ 95 w 192"/>
                  <a:gd name="T41" fmla="*/ 135 h 192"/>
                  <a:gd name="T42" fmla="*/ 90 w 192"/>
                  <a:gd name="T43" fmla="*/ 140 h 192"/>
                  <a:gd name="T44" fmla="*/ 90 w 192"/>
                  <a:gd name="T45" fmla="*/ 151 h 192"/>
                  <a:gd name="T46" fmla="*/ 41 w 192"/>
                  <a:gd name="T47" fmla="*/ 102 h 192"/>
                  <a:gd name="T48" fmla="*/ 52 w 192"/>
                  <a:gd name="T49" fmla="*/ 102 h 192"/>
                  <a:gd name="T50" fmla="*/ 57 w 192"/>
                  <a:gd name="T51" fmla="*/ 97 h 192"/>
                  <a:gd name="T52" fmla="*/ 57 w 192"/>
                  <a:gd name="T53" fmla="*/ 95 h 192"/>
                  <a:gd name="T54" fmla="*/ 52 w 192"/>
                  <a:gd name="T55" fmla="*/ 90 h 192"/>
                  <a:gd name="T56" fmla="*/ 41 w 192"/>
                  <a:gd name="T57" fmla="*/ 90 h 192"/>
                  <a:gd name="T58" fmla="*/ 90 w 192"/>
                  <a:gd name="T59" fmla="*/ 41 h 192"/>
                  <a:gd name="T60" fmla="*/ 90 w 192"/>
                  <a:gd name="T61" fmla="*/ 52 h 192"/>
                  <a:gd name="T62" fmla="*/ 95 w 192"/>
                  <a:gd name="T63" fmla="*/ 57 h 192"/>
                  <a:gd name="T64" fmla="*/ 97 w 192"/>
                  <a:gd name="T65" fmla="*/ 57 h 192"/>
                  <a:gd name="T66" fmla="*/ 102 w 192"/>
                  <a:gd name="T67" fmla="*/ 52 h 192"/>
                  <a:gd name="T68" fmla="*/ 102 w 192"/>
                  <a:gd name="T69" fmla="*/ 41 h 192"/>
                  <a:gd name="T70" fmla="*/ 151 w 192"/>
                  <a:gd name="T71" fmla="*/ 90 h 192"/>
                  <a:gd name="T72" fmla="*/ 140 w 192"/>
                  <a:gd name="T73" fmla="*/ 90 h 192"/>
                  <a:gd name="T74" fmla="*/ 135 w 192"/>
                  <a:gd name="T75" fmla="*/ 95 h 192"/>
                  <a:gd name="T76" fmla="*/ 135 w 192"/>
                  <a:gd name="T77" fmla="*/ 97 h 192"/>
                  <a:gd name="T78" fmla="*/ 140 w 192"/>
                  <a:gd name="T79" fmla="*/ 102 h 192"/>
                  <a:gd name="T80" fmla="*/ 151 w 192"/>
                  <a:gd name="T81" fmla="*/ 102 h 192"/>
                  <a:gd name="T82" fmla="*/ 102 w 192"/>
                  <a:gd name="T83" fmla="*/ 15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192">
                    <a:moveTo>
                      <a:pt x="192" y="90"/>
                    </a:moveTo>
                    <a:cubicBezTo>
                      <a:pt x="167" y="90"/>
                      <a:pt x="167" y="90"/>
                      <a:pt x="167" y="90"/>
                    </a:cubicBezTo>
                    <a:cubicBezTo>
                      <a:pt x="164" y="55"/>
                      <a:pt x="137" y="28"/>
                      <a:pt x="102" y="2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55" y="28"/>
                      <a:pt x="28" y="55"/>
                      <a:pt x="2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8" y="137"/>
                      <a:pt x="55" y="164"/>
                      <a:pt x="90" y="167"/>
                    </a:cubicBezTo>
                    <a:cubicBezTo>
                      <a:pt x="90" y="192"/>
                      <a:pt x="90" y="192"/>
                      <a:pt x="90" y="192"/>
                    </a:cubicBezTo>
                    <a:cubicBezTo>
                      <a:pt x="102" y="192"/>
                      <a:pt x="102" y="192"/>
                      <a:pt x="102" y="192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37" y="164"/>
                      <a:pt x="164" y="137"/>
                      <a:pt x="167" y="102"/>
                    </a:cubicBezTo>
                    <a:cubicBezTo>
                      <a:pt x="192" y="102"/>
                      <a:pt x="192" y="102"/>
                      <a:pt x="192" y="102"/>
                    </a:cubicBezTo>
                    <a:lnTo>
                      <a:pt x="192" y="90"/>
                    </a:lnTo>
                    <a:close/>
                    <a:moveTo>
                      <a:pt x="102" y="151"/>
                    </a:moveTo>
                    <a:cubicBezTo>
                      <a:pt x="102" y="140"/>
                      <a:pt x="102" y="140"/>
                      <a:pt x="102" y="140"/>
                    </a:cubicBezTo>
                    <a:cubicBezTo>
                      <a:pt x="102" y="137"/>
                      <a:pt x="100" y="135"/>
                      <a:pt x="97" y="135"/>
                    </a:cubicBezTo>
                    <a:cubicBezTo>
                      <a:pt x="95" y="135"/>
                      <a:pt x="95" y="135"/>
                      <a:pt x="95" y="135"/>
                    </a:cubicBezTo>
                    <a:cubicBezTo>
                      <a:pt x="92" y="135"/>
                      <a:pt x="90" y="137"/>
                      <a:pt x="90" y="140"/>
                    </a:cubicBezTo>
                    <a:cubicBezTo>
                      <a:pt x="90" y="151"/>
                      <a:pt x="90" y="151"/>
                      <a:pt x="90" y="151"/>
                    </a:cubicBezTo>
                    <a:cubicBezTo>
                      <a:pt x="64" y="148"/>
                      <a:pt x="44" y="128"/>
                      <a:pt x="41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2"/>
                      <a:pt x="57" y="100"/>
                      <a:pt x="57" y="97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2"/>
                      <a:pt x="55" y="90"/>
                      <a:pt x="52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4" y="64"/>
                      <a:pt x="64" y="44"/>
                      <a:pt x="90" y="41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5"/>
                      <a:pt x="92" y="57"/>
                      <a:pt x="95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100" y="57"/>
                      <a:pt x="102" y="55"/>
                      <a:pt x="102" y="52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28" y="44"/>
                      <a:pt x="148" y="64"/>
                      <a:pt x="151" y="90"/>
                    </a:cubicBezTo>
                    <a:cubicBezTo>
                      <a:pt x="140" y="90"/>
                      <a:pt x="140" y="90"/>
                      <a:pt x="140" y="90"/>
                    </a:cubicBezTo>
                    <a:cubicBezTo>
                      <a:pt x="137" y="90"/>
                      <a:pt x="135" y="92"/>
                      <a:pt x="135" y="95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100"/>
                      <a:pt x="137" y="102"/>
                      <a:pt x="140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48" y="128"/>
                      <a:pt x="128" y="148"/>
                      <a:pt x="102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06" name="Freeform 16"/>
            <p:cNvSpPr>
              <a:spLocks noEditPoints="1"/>
            </p:cNvSpPr>
            <p:nvPr/>
          </p:nvSpPr>
          <p:spPr bwMode="auto">
            <a:xfrm rot="2220170" flipH="1">
              <a:off x="4297" y="5037"/>
              <a:ext cx="4048" cy="4051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587240" y="1590675"/>
            <a:ext cx="3585210" cy="548640"/>
            <a:chOff x="7054" y="2539"/>
            <a:chExt cx="5646" cy="864"/>
          </a:xfrm>
        </p:grpSpPr>
        <p:sp>
          <p:nvSpPr>
            <p:cNvPr id="107" name="TextBox 13"/>
            <p:cNvSpPr txBox="1"/>
            <p:nvPr/>
          </p:nvSpPr>
          <p:spPr>
            <a:xfrm>
              <a:off x="8117" y="2739"/>
              <a:ext cx="4583" cy="52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l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加快农业转移人口市民化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142" name="Group 14"/>
            <p:cNvGrpSpPr/>
            <p:nvPr/>
          </p:nvGrpSpPr>
          <p:grpSpPr>
            <a:xfrm rot="0">
              <a:off x="7054" y="2539"/>
              <a:ext cx="866" cy="864"/>
              <a:chOff x="14636808" y="5418887"/>
              <a:chExt cx="1050796" cy="1048123"/>
            </a:xfrm>
          </p:grpSpPr>
          <p:sp>
            <p:nvSpPr>
              <p:cNvPr id="143" name="Freeform 12"/>
              <p:cNvSpPr>
                <a:spLocks noChangeArrowheads="1"/>
              </p:cNvSpPr>
              <p:nvPr/>
            </p:nvSpPr>
            <p:spPr bwMode="auto">
              <a:xfrm>
                <a:off x="14636808" y="5418887"/>
                <a:ext cx="1050796" cy="1048123"/>
              </a:xfrm>
              <a:custGeom>
                <a:avLst/>
                <a:gdLst>
                  <a:gd name="T0" fmla="*/ 2351 w 2352"/>
                  <a:gd name="T1" fmla="*/ 1172 h 2345"/>
                  <a:gd name="T2" fmla="*/ 2351 w 2352"/>
                  <a:gd name="T3" fmla="*/ 1172 h 2345"/>
                  <a:gd name="T4" fmla="*/ 1179 w 2352"/>
                  <a:gd name="T5" fmla="*/ 2344 h 2345"/>
                  <a:gd name="T6" fmla="*/ 0 w 2352"/>
                  <a:gd name="T7" fmla="*/ 1172 h 2345"/>
                  <a:gd name="T8" fmla="*/ 1179 w 2352"/>
                  <a:gd name="T9" fmla="*/ 0 h 2345"/>
                  <a:gd name="T10" fmla="*/ 2351 w 2352"/>
                  <a:gd name="T11" fmla="*/ 1172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2" h="2345">
                    <a:moveTo>
                      <a:pt x="2351" y="1172"/>
                    </a:moveTo>
                    <a:lnTo>
                      <a:pt x="2351" y="1172"/>
                    </a:lnTo>
                    <a:cubicBezTo>
                      <a:pt x="2351" y="1821"/>
                      <a:pt x="1822" y="2344"/>
                      <a:pt x="1179" y="2344"/>
                    </a:cubicBezTo>
                    <a:cubicBezTo>
                      <a:pt x="530" y="2344"/>
                      <a:pt x="0" y="1821"/>
                      <a:pt x="0" y="1172"/>
                    </a:cubicBezTo>
                    <a:cubicBezTo>
                      <a:pt x="0" y="523"/>
                      <a:pt x="530" y="0"/>
                      <a:pt x="1179" y="0"/>
                    </a:cubicBezTo>
                    <a:cubicBezTo>
                      <a:pt x="1822" y="0"/>
                      <a:pt x="2351" y="523"/>
                      <a:pt x="2351" y="1172"/>
                    </a:cubicBezTo>
                  </a:path>
                </a:pathLst>
              </a:custGeom>
              <a:solidFill>
                <a:srgbClr val="E92B29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13"/>
              <p:cNvSpPr>
                <a:spLocks noChangeArrowheads="1"/>
              </p:cNvSpPr>
              <p:nvPr/>
            </p:nvSpPr>
            <p:spPr bwMode="auto">
              <a:xfrm>
                <a:off x="14690137" y="5470208"/>
                <a:ext cx="944136" cy="943508"/>
              </a:xfrm>
              <a:custGeom>
                <a:avLst/>
                <a:gdLst>
                  <a:gd name="T0" fmla="*/ 1059 w 2113"/>
                  <a:gd name="T1" fmla="*/ 2112 h 2113"/>
                  <a:gd name="T2" fmla="*/ 1059 w 2113"/>
                  <a:gd name="T3" fmla="*/ 2112 h 2113"/>
                  <a:gd name="T4" fmla="*/ 0 w 2113"/>
                  <a:gd name="T5" fmla="*/ 1059 h 2113"/>
                  <a:gd name="T6" fmla="*/ 1059 w 2113"/>
                  <a:gd name="T7" fmla="*/ 0 h 2113"/>
                  <a:gd name="T8" fmla="*/ 2112 w 2113"/>
                  <a:gd name="T9" fmla="*/ 1059 h 2113"/>
                  <a:gd name="T10" fmla="*/ 1059 w 2113"/>
                  <a:gd name="T11" fmla="*/ 2112 h 2113"/>
                  <a:gd name="T12" fmla="*/ 1059 w 2113"/>
                  <a:gd name="T13" fmla="*/ 132 h 2113"/>
                  <a:gd name="T14" fmla="*/ 1059 w 2113"/>
                  <a:gd name="T15" fmla="*/ 132 h 2113"/>
                  <a:gd name="T16" fmla="*/ 126 w 2113"/>
                  <a:gd name="T17" fmla="*/ 1059 h 2113"/>
                  <a:gd name="T18" fmla="*/ 1059 w 2113"/>
                  <a:gd name="T19" fmla="*/ 1987 h 2113"/>
                  <a:gd name="T20" fmla="*/ 1986 w 2113"/>
                  <a:gd name="T21" fmla="*/ 1059 h 2113"/>
                  <a:gd name="T22" fmla="*/ 1059 w 2113"/>
                  <a:gd name="T23" fmla="*/ 132 h 2113"/>
                  <a:gd name="T24" fmla="*/ 1059 w 2113"/>
                  <a:gd name="T25" fmla="*/ 132 h 2113"/>
                  <a:gd name="T26" fmla="*/ 1059 w 2113"/>
                  <a:gd name="T27" fmla="*/ 132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13" h="2113">
                    <a:moveTo>
                      <a:pt x="1059" y="2112"/>
                    </a:moveTo>
                    <a:lnTo>
                      <a:pt x="1059" y="2112"/>
                    </a:lnTo>
                    <a:cubicBezTo>
                      <a:pt x="476" y="2112"/>
                      <a:pt x="0" y="1642"/>
                      <a:pt x="0" y="1059"/>
                    </a:cubicBezTo>
                    <a:cubicBezTo>
                      <a:pt x="0" y="477"/>
                      <a:pt x="476" y="0"/>
                      <a:pt x="1059" y="0"/>
                    </a:cubicBezTo>
                    <a:cubicBezTo>
                      <a:pt x="1635" y="0"/>
                      <a:pt x="2112" y="477"/>
                      <a:pt x="2112" y="1059"/>
                    </a:cubicBezTo>
                    <a:cubicBezTo>
                      <a:pt x="2112" y="1642"/>
                      <a:pt x="1635" y="2112"/>
                      <a:pt x="1059" y="211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ubicBezTo>
                      <a:pt x="543" y="132"/>
                      <a:pt x="126" y="543"/>
                      <a:pt x="126" y="1059"/>
                    </a:cubicBezTo>
                    <a:cubicBezTo>
                      <a:pt x="126" y="1569"/>
                      <a:pt x="543" y="1987"/>
                      <a:pt x="1059" y="1987"/>
                    </a:cubicBezTo>
                    <a:cubicBezTo>
                      <a:pt x="1569" y="1987"/>
                      <a:pt x="1986" y="1569"/>
                      <a:pt x="1986" y="1059"/>
                    </a:cubicBezTo>
                    <a:cubicBezTo>
                      <a:pt x="1986" y="543"/>
                      <a:pt x="1569" y="132"/>
                      <a:pt x="1059" y="13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iSḷïḍé"/>
            <p:cNvSpPr/>
            <p:nvPr/>
          </p:nvSpPr>
          <p:spPr bwMode="auto">
            <a:xfrm>
              <a:off x="7251" y="2728"/>
              <a:ext cx="489" cy="442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p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98035" y="3009265"/>
            <a:ext cx="3411220" cy="548640"/>
            <a:chOff x="7054" y="4648"/>
            <a:chExt cx="5372" cy="864"/>
          </a:xfrm>
        </p:grpSpPr>
        <p:sp>
          <p:nvSpPr>
            <p:cNvPr id="109" name="TextBox 13"/>
            <p:cNvSpPr txBox="1"/>
            <p:nvPr/>
          </p:nvSpPr>
          <p:spPr>
            <a:xfrm>
              <a:off x="8083" y="4789"/>
              <a:ext cx="4343" cy="52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l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全面提升城市品质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9" name="Group 14"/>
            <p:cNvGrpSpPr/>
            <p:nvPr/>
          </p:nvGrpSpPr>
          <p:grpSpPr>
            <a:xfrm rot="0">
              <a:off x="7054" y="4648"/>
              <a:ext cx="866" cy="864"/>
              <a:chOff x="14636808" y="5418887"/>
              <a:chExt cx="1050796" cy="1048123"/>
            </a:xfrm>
          </p:grpSpPr>
          <p:sp>
            <p:nvSpPr>
              <p:cNvPr id="13" name="Freeform 12"/>
              <p:cNvSpPr>
                <a:spLocks noChangeArrowheads="1"/>
              </p:cNvSpPr>
              <p:nvPr/>
            </p:nvSpPr>
            <p:spPr bwMode="auto">
              <a:xfrm>
                <a:off x="14636808" y="5418887"/>
                <a:ext cx="1050796" cy="1048123"/>
              </a:xfrm>
              <a:custGeom>
                <a:avLst/>
                <a:gdLst>
                  <a:gd name="T0" fmla="*/ 2351 w 2352"/>
                  <a:gd name="T1" fmla="*/ 1172 h 2345"/>
                  <a:gd name="T2" fmla="*/ 2351 w 2352"/>
                  <a:gd name="T3" fmla="*/ 1172 h 2345"/>
                  <a:gd name="T4" fmla="*/ 1179 w 2352"/>
                  <a:gd name="T5" fmla="*/ 2344 h 2345"/>
                  <a:gd name="T6" fmla="*/ 0 w 2352"/>
                  <a:gd name="T7" fmla="*/ 1172 h 2345"/>
                  <a:gd name="T8" fmla="*/ 1179 w 2352"/>
                  <a:gd name="T9" fmla="*/ 0 h 2345"/>
                  <a:gd name="T10" fmla="*/ 2351 w 2352"/>
                  <a:gd name="T11" fmla="*/ 1172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2" h="2345">
                    <a:moveTo>
                      <a:pt x="2351" y="1172"/>
                    </a:moveTo>
                    <a:lnTo>
                      <a:pt x="2351" y="1172"/>
                    </a:lnTo>
                    <a:cubicBezTo>
                      <a:pt x="2351" y="1821"/>
                      <a:pt x="1822" y="2344"/>
                      <a:pt x="1179" y="2344"/>
                    </a:cubicBezTo>
                    <a:cubicBezTo>
                      <a:pt x="530" y="2344"/>
                      <a:pt x="0" y="1821"/>
                      <a:pt x="0" y="1172"/>
                    </a:cubicBezTo>
                    <a:cubicBezTo>
                      <a:pt x="0" y="523"/>
                      <a:pt x="530" y="0"/>
                      <a:pt x="1179" y="0"/>
                    </a:cubicBezTo>
                    <a:cubicBezTo>
                      <a:pt x="1822" y="0"/>
                      <a:pt x="2351" y="523"/>
                      <a:pt x="2351" y="1172"/>
                    </a:cubicBezTo>
                  </a:path>
                </a:pathLst>
              </a:custGeom>
              <a:solidFill>
                <a:srgbClr val="E92B29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>
                <a:spLocks noChangeArrowheads="1"/>
              </p:cNvSpPr>
              <p:nvPr/>
            </p:nvSpPr>
            <p:spPr bwMode="auto">
              <a:xfrm>
                <a:off x="14690137" y="5470208"/>
                <a:ext cx="944136" cy="943508"/>
              </a:xfrm>
              <a:custGeom>
                <a:avLst/>
                <a:gdLst>
                  <a:gd name="T0" fmla="*/ 1059 w 2113"/>
                  <a:gd name="T1" fmla="*/ 2112 h 2113"/>
                  <a:gd name="T2" fmla="*/ 1059 w 2113"/>
                  <a:gd name="T3" fmla="*/ 2112 h 2113"/>
                  <a:gd name="T4" fmla="*/ 0 w 2113"/>
                  <a:gd name="T5" fmla="*/ 1059 h 2113"/>
                  <a:gd name="T6" fmla="*/ 1059 w 2113"/>
                  <a:gd name="T7" fmla="*/ 0 h 2113"/>
                  <a:gd name="T8" fmla="*/ 2112 w 2113"/>
                  <a:gd name="T9" fmla="*/ 1059 h 2113"/>
                  <a:gd name="T10" fmla="*/ 1059 w 2113"/>
                  <a:gd name="T11" fmla="*/ 2112 h 2113"/>
                  <a:gd name="T12" fmla="*/ 1059 w 2113"/>
                  <a:gd name="T13" fmla="*/ 132 h 2113"/>
                  <a:gd name="T14" fmla="*/ 1059 w 2113"/>
                  <a:gd name="T15" fmla="*/ 132 h 2113"/>
                  <a:gd name="T16" fmla="*/ 126 w 2113"/>
                  <a:gd name="T17" fmla="*/ 1059 h 2113"/>
                  <a:gd name="T18" fmla="*/ 1059 w 2113"/>
                  <a:gd name="T19" fmla="*/ 1987 h 2113"/>
                  <a:gd name="T20" fmla="*/ 1986 w 2113"/>
                  <a:gd name="T21" fmla="*/ 1059 h 2113"/>
                  <a:gd name="T22" fmla="*/ 1059 w 2113"/>
                  <a:gd name="T23" fmla="*/ 132 h 2113"/>
                  <a:gd name="T24" fmla="*/ 1059 w 2113"/>
                  <a:gd name="T25" fmla="*/ 132 h 2113"/>
                  <a:gd name="T26" fmla="*/ 1059 w 2113"/>
                  <a:gd name="T27" fmla="*/ 132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13" h="2113">
                    <a:moveTo>
                      <a:pt x="1059" y="2112"/>
                    </a:moveTo>
                    <a:lnTo>
                      <a:pt x="1059" y="2112"/>
                    </a:lnTo>
                    <a:cubicBezTo>
                      <a:pt x="476" y="2112"/>
                      <a:pt x="0" y="1642"/>
                      <a:pt x="0" y="1059"/>
                    </a:cubicBezTo>
                    <a:cubicBezTo>
                      <a:pt x="0" y="477"/>
                      <a:pt x="476" y="0"/>
                      <a:pt x="1059" y="0"/>
                    </a:cubicBezTo>
                    <a:cubicBezTo>
                      <a:pt x="1635" y="0"/>
                      <a:pt x="2112" y="477"/>
                      <a:pt x="2112" y="1059"/>
                    </a:cubicBezTo>
                    <a:cubicBezTo>
                      <a:pt x="2112" y="1642"/>
                      <a:pt x="1635" y="2112"/>
                      <a:pt x="1059" y="211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ubicBezTo>
                      <a:pt x="543" y="132"/>
                      <a:pt x="126" y="543"/>
                      <a:pt x="126" y="1059"/>
                    </a:cubicBezTo>
                    <a:cubicBezTo>
                      <a:pt x="126" y="1569"/>
                      <a:pt x="543" y="1987"/>
                      <a:pt x="1059" y="1987"/>
                    </a:cubicBezTo>
                    <a:cubicBezTo>
                      <a:pt x="1569" y="1987"/>
                      <a:pt x="1986" y="1569"/>
                      <a:pt x="1986" y="1059"/>
                    </a:cubicBezTo>
                    <a:cubicBezTo>
                      <a:pt x="1986" y="543"/>
                      <a:pt x="1569" y="132"/>
                      <a:pt x="1059" y="13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273" y="4855"/>
              <a:ext cx="438" cy="440"/>
              <a:chOff x="14799" y="6316"/>
              <a:chExt cx="1852" cy="1859"/>
            </a:xfrm>
          </p:grpSpPr>
          <p:sp>
            <p:nvSpPr>
              <p:cNvPr id="229" name="Freeform 387"/>
              <p:cNvSpPr/>
              <p:nvPr/>
            </p:nvSpPr>
            <p:spPr bwMode="auto">
              <a:xfrm>
                <a:off x="14799" y="6316"/>
                <a:ext cx="1852" cy="907"/>
              </a:xfrm>
              <a:custGeom>
                <a:avLst/>
                <a:gdLst>
                  <a:gd name="T0" fmla="*/ 14 w 168"/>
                  <a:gd name="T1" fmla="*/ 27 h 82"/>
                  <a:gd name="T2" fmla="*/ 27 w 168"/>
                  <a:gd name="T3" fmla="*/ 14 h 82"/>
                  <a:gd name="T4" fmla="*/ 141 w 168"/>
                  <a:gd name="T5" fmla="*/ 14 h 82"/>
                  <a:gd name="T6" fmla="*/ 155 w 168"/>
                  <a:gd name="T7" fmla="*/ 27 h 82"/>
                  <a:gd name="T8" fmla="*/ 155 w 168"/>
                  <a:gd name="T9" fmla="*/ 82 h 82"/>
                  <a:gd name="T10" fmla="*/ 168 w 168"/>
                  <a:gd name="T11" fmla="*/ 82 h 82"/>
                  <a:gd name="T12" fmla="*/ 168 w 168"/>
                  <a:gd name="T13" fmla="*/ 27 h 82"/>
                  <a:gd name="T14" fmla="*/ 141 w 168"/>
                  <a:gd name="T15" fmla="*/ 0 h 82"/>
                  <a:gd name="T16" fmla="*/ 27 w 168"/>
                  <a:gd name="T17" fmla="*/ 0 h 82"/>
                  <a:gd name="T18" fmla="*/ 0 w 168"/>
                  <a:gd name="T19" fmla="*/ 27 h 82"/>
                  <a:gd name="T20" fmla="*/ 0 w 168"/>
                  <a:gd name="T21" fmla="*/ 82 h 82"/>
                  <a:gd name="T22" fmla="*/ 14 w 168"/>
                  <a:gd name="T23" fmla="*/ 82 h 82"/>
                  <a:gd name="T24" fmla="*/ 14 w 168"/>
                  <a:gd name="T25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82">
                    <a:moveTo>
                      <a:pt x="14" y="27"/>
                    </a:moveTo>
                    <a:cubicBezTo>
                      <a:pt x="14" y="20"/>
                      <a:pt x="20" y="14"/>
                      <a:pt x="27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9" y="14"/>
                      <a:pt x="155" y="20"/>
                      <a:pt x="155" y="27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68" y="82"/>
                      <a:pt x="168" y="82"/>
                      <a:pt x="168" y="82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12"/>
                      <a:pt x="156" y="0"/>
                      <a:pt x="14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4" y="82"/>
                      <a:pt x="14" y="82"/>
                      <a:pt x="14" y="82"/>
                    </a:cubicBezTo>
                    <a:lnTo>
                      <a:pt x="14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0" name="Freeform 388"/>
              <p:cNvSpPr/>
              <p:nvPr/>
            </p:nvSpPr>
            <p:spPr bwMode="auto">
              <a:xfrm>
                <a:off x="14799" y="7261"/>
                <a:ext cx="1852" cy="914"/>
              </a:xfrm>
              <a:custGeom>
                <a:avLst/>
                <a:gdLst>
                  <a:gd name="T0" fmla="*/ 155 w 168"/>
                  <a:gd name="T1" fmla="*/ 55 h 82"/>
                  <a:gd name="T2" fmla="*/ 141 w 168"/>
                  <a:gd name="T3" fmla="*/ 68 h 82"/>
                  <a:gd name="T4" fmla="*/ 27 w 168"/>
                  <a:gd name="T5" fmla="*/ 68 h 82"/>
                  <a:gd name="T6" fmla="*/ 14 w 168"/>
                  <a:gd name="T7" fmla="*/ 55 h 82"/>
                  <a:gd name="T8" fmla="*/ 14 w 168"/>
                  <a:gd name="T9" fmla="*/ 0 h 82"/>
                  <a:gd name="T10" fmla="*/ 0 w 168"/>
                  <a:gd name="T11" fmla="*/ 0 h 82"/>
                  <a:gd name="T12" fmla="*/ 0 w 168"/>
                  <a:gd name="T13" fmla="*/ 55 h 82"/>
                  <a:gd name="T14" fmla="*/ 27 w 168"/>
                  <a:gd name="T15" fmla="*/ 82 h 82"/>
                  <a:gd name="T16" fmla="*/ 141 w 168"/>
                  <a:gd name="T17" fmla="*/ 82 h 82"/>
                  <a:gd name="T18" fmla="*/ 168 w 168"/>
                  <a:gd name="T19" fmla="*/ 55 h 82"/>
                  <a:gd name="T20" fmla="*/ 168 w 168"/>
                  <a:gd name="T21" fmla="*/ 0 h 82"/>
                  <a:gd name="T22" fmla="*/ 155 w 168"/>
                  <a:gd name="T23" fmla="*/ 0 h 82"/>
                  <a:gd name="T24" fmla="*/ 155 w 168"/>
                  <a:gd name="T25" fmla="*/ 5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82">
                    <a:moveTo>
                      <a:pt x="155" y="55"/>
                    </a:moveTo>
                    <a:cubicBezTo>
                      <a:pt x="155" y="62"/>
                      <a:pt x="149" y="68"/>
                      <a:pt x="141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0" y="68"/>
                      <a:pt x="14" y="62"/>
                      <a:pt x="14" y="5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70"/>
                      <a:pt x="13" y="82"/>
                      <a:pt x="27" y="82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156" y="82"/>
                      <a:pt x="168" y="70"/>
                      <a:pt x="168" y="55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1" name="Freeform 389"/>
              <p:cNvSpPr/>
              <p:nvPr/>
            </p:nvSpPr>
            <p:spPr bwMode="auto">
              <a:xfrm>
                <a:off x="15314" y="6554"/>
                <a:ext cx="814" cy="376"/>
              </a:xfrm>
              <a:custGeom>
                <a:avLst/>
                <a:gdLst>
                  <a:gd name="T0" fmla="*/ 33 w 74"/>
                  <a:gd name="T1" fmla="*/ 8 h 34"/>
                  <a:gd name="T2" fmla="*/ 18 w 74"/>
                  <a:gd name="T3" fmla="*/ 0 h 34"/>
                  <a:gd name="T4" fmla="*/ 0 w 74"/>
                  <a:gd name="T5" fmla="*/ 15 h 34"/>
                  <a:gd name="T6" fmla="*/ 5 w 74"/>
                  <a:gd name="T7" fmla="*/ 15 h 34"/>
                  <a:gd name="T8" fmla="*/ 10 w 74"/>
                  <a:gd name="T9" fmla="*/ 12 h 34"/>
                  <a:gd name="T10" fmla="*/ 15 w 74"/>
                  <a:gd name="T11" fmla="*/ 17 h 34"/>
                  <a:gd name="T12" fmla="*/ 10 w 74"/>
                  <a:gd name="T13" fmla="*/ 22 h 34"/>
                  <a:gd name="T14" fmla="*/ 5 w 74"/>
                  <a:gd name="T15" fmla="*/ 18 h 34"/>
                  <a:gd name="T16" fmla="*/ 0 w 74"/>
                  <a:gd name="T17" fmla="*/ 18 h 34"/>
                  <a:gd name="T18" fmla="*/ 18 w 74"/>
                  <a:gd name="T19" fmla="*/ 34 h 34"/>
                  <a:gd name="T20" fmla="*/ 33 w 74"/>
                  <a:gd name="T21" fmla="*/ 25 h 34"/>
                  <a:gd name="T22" fmla="*/ 40 w 74"/>
                  <a:gd name="T23" fmla="*/ 25 h 34"/>
                  <a:gd name="T24" fmla="*/ 45 w 74"/>
                  <a:gd name="T25" fmla="*/ 20 h 34"/>
                  <a:gd name="T26" fmla="*/ 49 w 74"/>
                  <a:gd name="T27" fmla="*/ 24 h 34"/>
                  <a:gd name="T28" fmla="*/ 54 w 74"/>
                  <a:gd name="T29" fmla="*/ 20 h 34"/>
                  <a:gd name="T30" fmla="*/ 58 w 74"/>
                  <a:gd name="T31" fmla="*/ 24 h 34"/>
                  <a:gd name="T32" fmla="*/ 62 w 74"/>
                  <a:gd name="T33" fmla="*/ 20 h 34"/>
                  <a:gd name="T34" fmla="*/ 66 w 74"/>
                  <a:gd name="T35" fmla="*/ 24 h 34"/>
                  <a:gd name="T36" fmla="*/ 74 w 74"/>
                  <a:gd name="T37" fmla="*/ 16 h 34"/>
                  <a:gd name="T38" fmla="*/ 66 w 74"/>
                  <a:gd name="T39" fmla="*/ 8 h 34"/>
                  <a:gd name="T40" fmla="*/ 33 w 74"/>
                  <a:gd name="T41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34">
                    <a:moveTo>
                      <a:pt x="33" y="8"/>
                    </a:moveTo>
                    <a:cubicBezTo>
                      <a:pt x="30" y="3"/>
                      <a:pt x="24" y="0"/>
                      <a:pt x="18" y="0"/>
                    </a:cubicBezTo>
                    <a:cubicBezTo>
                      <a:pt x="9" y="0"/>
                      <a:pt x="1" y="7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3"/>
                      <a:pt x="8" y="12"/>
                      <a:pt x="10" y="12"/>
                    </a:cubicBezTo>
                    <a:cubicBezTo>
                      <a:pt x="13" y="12"/>
                      <a:pt x="15" y="14"/>
                      <a:pt x="15" y="17"/>
                    </a:cubicBezTo>
                    <a:cubicBezTo>
                      <a:pt x="15" y="19"/>
                      <a:pt x="13" y="22"/>
                      <a:pt x="10" y="22"/>
                    </a:cubicBezTo>
                    <a:cubicBezTo>
                      <a:pt x="8" y="22"/>
                      <a:pt x="6" y="20"/>
                      <a:pt x="5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7"/>
                      <a:pt x="9" y="34"/>
                      <a:pt x="18" y="34"/>
                    </a:cubicBezTo>
                    <a:cubicBezTo>
                      <a:pt x="24" y="34"/>
                      <a:pt x="30" y="30"/>
                      <a:pt x="33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66" y="8"/>
                      <a:pt x="66" y="8"/>
                      <a:pt x="66" y="8"/>
                    </a:cubicBezTo>
                    <a:lnTo>
                      <a:pt x="33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2" name="Freeform 390"/>
              <p:cNvSpPr/>
              <p:nvPr/>
            </p:nvSpPr>
            <p:spPr bwMode="auto">
              <a:xfrm>
                <a:off x="15122" y="7276"/>
                <a:ext cx="192" cy="668"/>
              </a:xfrm>
              <a:custGeom>
                <a:avLst/>
                <a:gdLst>
                  <a:gd name="T0" fmla="*/ 10 w 18"/>
                  <a:gd name="T1" fmla="*/ 61 h 61"/>
                  <a:gd name="T2" fmla="*/ 18 w 18"/>
                  <a:gd name="T3" fmla="*/ 61 h 61"/>
                  <a:gd name="T4" fmla="*/ 18 w 18"/>
                  <a:gd name="T5" fmla="*/ 0 h 61"/>
                  <a:gd name="T6" fmla="*/ 10 w 18"/>
                  <a:gd name="T7" fmla="*/ 0 h 61"/>
                  <a:gd name="T8" fmla="*/ 0 w 18"/>
                  <a:gd name="T9" fmla="*/ 8 h 61"/>
                  <a:gd name="T10" fmla="*/ 0 w 18"/>
                  <a:gd name="T11" fmla="*/ 52 h 61"/>
                  <a:gd name="T12" fmla="*/ 10 w 18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1">
                    <a:moveTo>
                      <a:pt x="10" y="61"/>
                    </a:move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7"/>
                      <a:pt x="4" y="61"/>
                      <a:pt x="10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3" name="Freeform 391"/>
              <p:cNvSpPr/>
              <p:nvPr/>
            </p:nvSpPr>
            <p:spPr bwMode="auto">
              <a:xfrm>
                <a:off x="16098" y="7276"/>
                <a:ext cx="192" cy="668"/>
              </a:xfrm>
              <a:custGeom>
                <a:avLst/>
                <a:gdLst>
                  <a:gd name="T0" fmla="*/ 18 w 18"/>
                  <a:gd name="T1" fmla="*/ 52 h 61"/>
                  <a:gd name="T2" fmla="*/ 18 w 18"/>
                  <a:gd name="T3" fmla="*/ 8 h 61"/>
                  <a:gd name="T4" fmla="*/ 8 w 18"/>
                  <a:gd name="T5" fmla="*/ 0 h 61"/>
                  <a:gd name="T6" fmla="*/ 0 w 18"/>
                  <a:gd name="T7" fmla="*/ 0 h 61"/>
                  <a:gd name="T8" fmla="*/ 0 w 18"/>
                  <a:gd name="T9" fmla="*/ 61 h 61"/>
                  <a:gd name="T10" fmla="*/ 8 w 18"/>
                  <a:gd name="T11" fmla="*/ 61 h 61"/>
                  <a:gd name="T12" fmla="*/ 18 w 18"/>
                  <a:gd name="T13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1">
                    <a:moveTo>
                      <a:pt x="18" y="52"/>
                    </a:move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4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4" y="61"/>
                      <a:pt x="18" y="57"/>
                      <a:pt x="18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4" name="Rectangle 392"/>
              <p:cNvSpPr>
                <a:spLocks noChangeArrowheads="1"/>
              </p:cNvSpPr>
              <p:nvPr/>
            </p:nvSpPr>
            <p:spPr bwMode="auto">
              <a:xfrm>
                <a:off x="15421" y="7276"/>
                <a:ext cx="561" cy="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5" name="Freeform 393"/>
              <p:cNvSpPr/>
              <p:nvPr/>
            </p:nvSpPr>
            <p:spPr bwMode="auto">
              <a:xfrm>
                <a:off x="15437" y="7030"/>
                <a:ext cx="546" cy="207"/>
              </a:xfrm>
              <a:custGeom>
                <a:avLst/>
                <a:gdLst>
                  <a:gd name="T0" fmla="*/ 0 w 49"/>
                  <a:gd name="T1" fmla="*/ 15 h 19"/>
                  <a:gd name="T2" fmla="*/ 0 w 49"/>
                  <a:gd name="T3" fmla="*/ 19 h 19"/>
                  <a:gd name="T4" fmla="*/ 11 w 49"/>
                  <a:gd name="T5" fmla="*/ 19 h 19"/>
                  <a:gd name="T6" fmla="*/ 11 w 49"/>
                  <a:gd name="T7" fmla="*/ 15 h 19"/>
                  <a:gd name="T8" fmla="*/ 11 w 49"/>
                  <a:gd name="T9" fmla="*/ 10 h 19"/>
                  <a:gd name="T10" fmla="*/ 13 w 49"/>
                  <a:gd name="T11" fmla="*/ 9 h 19"/>
                  <a:gd name="T12" fmla="*/ 36 w 49"/>
                  <a:gd name="T13" fmla="*/ 9 h 19"/>
                  <a:gd name="T14" fmla="*/ 38 w 49"/>
                  <a:gd name="T15" fmla="*/ 10 h 19"/>
                  <a:gd name="T16" fmla="*/ 38 w 49"/>
                  <a:gd name="T17" fmla="*/ 15 h 19"/>
                  <a:gd name="T18" fmla="*/ 38 w 49"/>
                  <a:gd name="T19" fmla="*/ 19 h 19"/>
                  <a:gd name="T20" fmla="*/ 49 w 49"/>
                  <a:gd name="T21" fmla="*/ 19 h 19"/>
                  <a:gd name="T22" fmla="*/ 49 w 49"/>
                  <a:gd name="T23" fmla="*/ 15 h 19"/>
                  <a:gd name="T24" fmla="*/ 49 w 49"/>
                  <a:gd name="T25" fmla="*/ 10 h 19"/>
                  <a:gd name="T26" fmla="*/ 49 w 49"/>
                  <a:gd name="T27" fmla="*/ 9 h 19"/>
                  <a:gd name="T28" fmla="*/ 36 w 49"/>
                  <a:gd name="T29" fmla="*/ 0 h 19"/>
                  <a:gd name="T30" fmla="*/ 13 w 49"/>
                  <a:gd name="T31" fmla="*/ 0 h 19"/>
                  <a:gd name="T32" fmla="*/ 0 w 49"/>
                  <a:gd name="T33" fmla="*/ 9 h 19"/>
                  <a:gd name="T34" fmla="*/ 0 w 49"/>
                  <a:gd name="T35" fmla="*/ 10 h 19"/>
                  <a:gd name="T36" fmla="*/ 0 w 49"/>
                  <a:gd name="T3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19">
                    <a:moveTo>
                      <a:pt x="0" y="15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9"/>
                      <a:pt x="1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8" y="10"/>
                      <a:pt x="38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9"/>
                      <a:pt x="49" y="9"/>
                    </a:cubicBezTo>
                    <a:cubicBezTo>
                      <a:pt x="48" y="4"/>
                      <a:pt x="43" y="0"/>
                      <a:pt x="3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1" y="4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598035" y="2303145"/>
            <a:ext cx="3051175" cy="548640"/>
            <a:chOff x="7054" y="3577"/>
            <a:chExt cx="4805" cy="864"/>
          </a:xfrm>
        </p:grpSpPr>
        <p:sp>
          <p:nvSpPr>
            <p:cNvPr id="111" name="TextBox 13"/>
            <p:cNvSpPr txBox="1"/>
            <p:nvPr/>
          </p:nvSpPr>
          <p:spPr>
            <a:xfrm>
              <a:off x="8083" y="3739"/>
              <a:ext cx="3776" cy="52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l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完善城镇化空间布局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6" name="Group 14"/>
            <p:cNvGrpSpPr/>
            <p:nvPr/>
          </p:nvGrpSpPr>
          <p:grpSpPr>
            <a:xfrm rot="0">
              <a:off x="7054" y="3577"/>
              <a:ext cx="866" cy="864"/>
              <a:chOff x="14636808" y="5418887"/>
              <a:chExt cx="1050796" cy="1048123"/>
            </a:xfrm>
          </p:grpSpPr>
          <p:sp>
            <p:nvSpPr>
              <p:cNvPr id="7" name="Freeform 12"/>
              <p:cNvSpPr>
                <a:spLocks noChangeArrowheads="1"/>
              </p:cNvSpPr>
              <p:nvPr/>
            </p:nvSpPr>
            <p:spPr bwMode="auto">
              <a:xfrm>
                <a:off x="14636808" y="5418887"/>
                <a:ext cx="1050796" cy="1048123"/>
              </a:xfrm>
              <a:custGeom>
                <a:avLst/>
                <a:gdLst>
                  <a:gd name="T0" fmla="*/ 2351 w 2352"/>
                  <a:gd name="T1" fmla="*/ 1172 h 2345"/>
                  <a:gd name="T2" fmla="*/ 2351 w 2352"/>
                  <a:gd name="T3" fmla="*/ 1172 h 2345"/>
                  <a:gd name="T4" fmla="*/ 1179 w 2352"/>
                  <a:gd name="T5" fmla="*/ 2344 h 2345"/>
                  <a:gd name="T6" fmla="*/ 0 w 2352"/>
                  <a:gd name="T7" fmla="*/ 1172 h 2345"/>
                  <a:gd name="T8" fmla="*/ 1179 w 2352"/>
                  <a:gd name="T9" fmla="*/ 0 h 2345"/>
                  <a:gd name="T10" fmla="*/ 2351 w 2352"/>
                  <a:gd name="T11" fmla="*/ 1172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2" h="2345">
                    <a:moveTo>
                      <a:pt x="2351" y="1172"/>
                    </a:moveTo>
                    <a:lnTo>
                      <a:pt x="2351" y="1172"/>
                    </a:lnTo>
                    <a:cubicBezTo>
                      <a:pt x="2351" y="1821"/>
                      <a:pt x="1822" y="2344"/>
                      <a:pt x="1179" y="2344"/>
                    </a:cubicBezTo>
                    <a:cubicBezTo>
                      <a:pt x="530" y="2344"/>
                      <a:pt x="0" y="1821"/>
                      <a:pt x="0" y="1172"/>
                    </a:cubicBezTo>
                    <a:cubicBezTo>
                      <a:pt x="0" y="523"/>
                      <a:pt x="530" y="0"/>
                      <a:pt x="1179" y="0"/>
                    </a:cubicBezTo>
                    <a:cubicBezTo>
                      <a:pt x="1822" y="0"/>
                      <a:pt x="2351" y="523"/>
                      <a:pt x="2351" y="1172"/>
                    </a:cubicBezTo>
                  </a:path>
                </a:pathLst>
              </a:custGeom>
              <a:solidFill>
                <a:srgbClr val="E92B29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13"/>
              <p:cNvSpPr>
                <a:spLocks noChangeArrowheads="1"/>
              </p:cNvSpPr>
              <p:nvPr/>
            </p:nvSpPr>
            <p:spPr bwMode="auto">
              <a:xfrm>
                <a:off x="14690137" y="5470208"/>
                <a:ext cx="944136" cy="943508"/>
              </a:xfrm>
              <a:custGeom>
                <a:avLst/>
                <a:gdLst>
                  <a:gd name="T0" fmla="*/ 1059 w 2113"/>
                  <a:gd name="T1" fmla="*/ 2112 h 2113"/>
                  <a:gd name="T2" fmla="*/ 1059 w 2113"/>
                  <a:gd name="T3" fmla="*/ 2112 h 2113"/>
                  <a:gd name="T4" fmla="*/ 0 w 2113"/>
                  <a:gd name="T5" fmla="*/ 1059 h 2113"/>
                  <a:gd name="T6" fmla="*/ 1059 w 2113"/>
                  <a:gd name="T7" fmla="*/ 0 h 2113"/>
                  <a:gd name="T8" fmla="*/ 2112 w 2113"/>
                  <a:gd name="T9" fmla="*/ 1059 h 2113"/>
                  <a:gd name="T10" fmla="*/ 1059 w 2113"/>
                  <a:gd name="T11" fmla="*/ 2112 h 2113"/>
                  <a:gd name="T12" fmla="*/ 1059 w 2113"/>
                  <a:gd name="T13" fmla="*/ 132 h 2113"/>
                  <a:gd name="T14" fmla="*/ 1059 w 2113"/>
                  <a:gd name="T15" fmla="*/ 132 h 2113"/>
                  <a:gd name="T16" fmla="*/ 126 w 2113"/>
                  <a:gd name="T17" fmla="*/ 1059 h 2113"/>
                  <a:gd name="T18" fmla="*/ 1059 w 2113"/>
                  <a:gd name="T19" fmla="*/ 1987 h 2113"/>
                  <a:gd name="T20" fmla="*/ 1986 w 2113"/>
                  <a:gd name="T21" fmla="*/ 1059 h 2113"/>
                  <a:gd name="T22" fmla="*/ 1059 w 2113"/>
                  <a:gd name="T23" fmla="*/ 132 h 2113"/>
                  <a:gd name="T24" fmla="*/ 1059 w 2113"/>
                  <a:gd name="T25" fmla="*/ 132 h 2113"/>
                  <a:gd name="T26" fmla="*/ 1059 w 2113"/>
                  <a:gd name="T27" fmla="*/ 132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13" h="2113">
                    <a:moveTo>
                      <a:pt x="1059" y="2112"/>
                    </a:moveTo>
                    <a:lnTo>
                      <a:pt x="1059" y="2112"/>
                    </a:lnTo>
                    <a:cubicBezTo>
                      <a:pt x="476" y="2112"/>
                      <a:pt x="0" y="1642"/>
                      <a:pt x="0" y="1059"/>
                    </a:cubicBezTo>
                    <a:cubicBezTo>
                      <a:pt x="0" y="477"/>
                      <a:pt x="476" y="0"/>
                      <a:pt x="1059" y="0"/>
                    </a:cubicBezTo>
                    <a:cubicBezTo>
                      <a:pt x="1635" y="0"/>
                      <a:pt x="2112" y="477"/>
                      <a:pt x="2112" y="1059"/>
                    </a:cubicBezTo>
                    <a:cubicBezTo>
                      <a:pt x="2112" y="1642"/>
                      <a:pt x="1635" y="2112"/>
                      <a:pt x="1059" y="211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ubicBezTo>
                      <a:pt x="543" y="132"/>
                      <a:pt x="126" y="543"/>
                      <a:pt x="126" y="1059"/>
                    </a:cubicBezTo>
                    <a:cubicBezTo>
                      <a:pt x="126" y="1569"/>
                      <a:pt x="543" y="1987"/>
                      <a:pt x="1059" y="1987"/>
                    </a:cubicBezTo>
                    <a:cubicBezTo>
                      <a:pt x="1569" y="1987"/>
                      <a:pt x="1986" y="1569"/>
                      <a:pt x="1986" y="1059"/>
                    </a:cubicBezTo>
                    <a:cubicBezTo>
                      <a:pt x="1986" y="543"/>
                      <a:pt x="1569" y="132"/>
                      <a:pt x="1059" y="13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房子"/>
            <p:cNvSpPr/>
            <p:nvPr/>
          </p:nvSpPr>
          <p:spPr bwMode="auto">
            <a:xfrm>
              <a:off x="7228" y="3739"/>
              <a:ext cx="512" cy="450"/>
            </a:xfrm>
            <a:custGeom>
              <a:avLst/>
              <a:gdLst>
                <a:gd name="T0" fmla="*/ 872946 w 11917986"/>
                <a:gd name="T1" fmla="*/ 339013 h 12292012"/>
                <a:gd name="T2" fmla="*/ 1549791 w 11917986"/>
                <a:gd name="T3" fmla="*/ 1087299 h 12292012"/>
                <a:gd name="T4" fmla="*/ 1576711 w 11917986"/>
                <a:gd name="T5" fmla="*/ 1194511 h 12292012"/>
                <a:gd name="T6" fmla="*/ 1576711 w 11917986"/>
                <a:gd name="T7" fmla="*/ 1729472 h 12292012"/>
                <a:gd name="T8" fmla="*/ 1522871 w 11917986"/>
                <a:gd name="T9" fmla="*/ 1800397 h 12292012"/>
                <a:gd name="T10" fmla="*/ 1006447 w 11917986"/>
                <a:gd name="T11" fmla="*/ 1800397 h 12292012"/>
                <a:gd name="T12" fmla="*/ 1006447 w 11917986"/>
                <a:gd name="T13" fmla="*/ 1319317 h 12292012"/>
                <a:gd name="T14" fmla="*/ 721864 w 11917986"/>
                <a:gd name="T15" fmla="*/ 1319317 h 12292012"/>
                <a:gd name="T16" fmla="*/ 721864 w 11917986"/>
                <a:gd name="T17" fmla="*/ 1800397 h 12292012"/>
                <a:gd name="T18" fmla="*/ 204891 w 11917986"/>
                <a:gd name="T19" fmla="*/ 1800397 h 12292012"/>
                <a:gd name="T20" fmla="*/ 151600 w 11917986"/>
                <a:gd name="T21" fmla="*/ 1729472 h 12292012"/>
                <a:gd name="T22" fmla="*/ 151600 w 11917986"/>
                <a:gd name="T23" fmla="*/ 1194511 h 12292012"/>
                <a:gd name="T24" fmla="*/ 196101 w 11917986"/>
                <a:gd name="T25" fmla="*/ 1087299 h 12292012"/>
                <a:gd name="T26" fmla="*/ 872946 w 11917986"/>
                <a:gd name="T27" fmla="*/ 339013 h 12292012"/>
                <a:gd name="T28" fmla="*/ 1353567 w 11917986"/>
                <a:gd name="T29" fmla="*/ 196246 h 12292012"/>
                <a:gd name="T30" fmla="*/ 1532224 w 11917986"/>
                <a:gd name="T31" fmla="*/ 196246 h 12292012"/>
                <a:gd name="T32" fmla="*/ 1585546 w 11917986"/>
                <a:gd name="T33" fmla="*/ 249568 h 12292012"/>
                <a:gd name="T34" fmla="*/ 1585546 w 11917986"/>
                <a:gd name="T35" fmla="*/ 677794 h 12292012"/>
                <a:gd name="T36" fmla="*/ 1300245 w 11917986"/>
                <a:gd name="T37" fmla="*/ 339171 h 12292012"/>
                <a:gd name="T38" fmla="*/ 1300245 w 11917986"/>
                <a:gd name="T39" fmla="*/ 249568 h 12292012"/>
                <a:gd name="T40" fmla="*/ 1353567 w 11917986"/>
                <a:gd name="T41" fmla="*/ 196246 h 12292012"/>
                <a:gd name="T42" fmla="*/ 872917 w 11917986"/>
                <a:gd name="T43" fmla="*/ 0 h 12292012"/>
                <a:gd name="T44" fmla="*/ 939940 w 11917986"/>
                <a:gd name="T45" fmla="*/ 30233 h 12292012"/>
                <a:gd name="T46" fmla="*/ 1723338 w 11917986"/>
                <a:gd name="T47" fmla="*/ 921827 h 12292012"/>
                <a:gd name="T48" fmla="*/ 1715647 w 11917986"/>
                <a:gd name="T49" fmla="*/ 1047156 h 12292012"/>
                <a:gd name="T50" fmla="*/ 1656864 w 11917986"/>
                <a:gd name="T51" fmla="*/ 1069693 h 12292012"/>
                <a:gd name="T52" fmla="*/ 1589842 w 11917986"/>
                <a:gd name="T53" fmla="*/ 1039460 h 12292012"/>
                <a:gd name="T54" fmla="*/ 872917 w 11917986"/>
                <a:gd name="T55" fmla="*/ 224273 h 12292012"/>
                <a:gd name="T56" fmla="*/ 155993 w 11917986"/>
                <a:gd name="T57" fmla="*/ 1039460 h 12292012"/>
                <a:gd name="T58" fmla="*/ 30188 w 11917986"/>
                <a:gd name="T59" fmla="*/ 1047156 h 12292012"/>
                <a:gd name="T60" fmla="*/ 22497 w 11917986"/>
                <a:gd name="T61" fmla="*/ 921827 h 12292012"/>
                <a:gd name="T62" fmla="*/ 805894 w 11917986"/>
                <a:gd name="T63" fmla="*/ 30233 h 12292012"/>
                <a:gd name="T64" fmla="*/ 872917 w 11917986"/>
                <a:gd name="T65" fmla="*/ 0 h 122920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17986" h="12292012">
                  <a:moveTo>
                    <a:pt x="5959945" y="2314575"/>
                  </a:moveTo>
                  <a:cubicBezTo>
                    <a:pt x="5959945" y="2314575"/>
                    <a:pt x="5959945" y="2314575"/>
                    <a:pt x="10581031" y="7423414"/>
                  </a:cubicBezTo>
                  <a:cubicBezTo>
                    <a:pt x="10764825" y="7667406"/>
                    <a:pt x="10764825" y="7888878"/>
                    <a:pt x="10764825" y="8155392"/>
                  </a:cubicBezTo>
                  <a:cubicBezTo>
                    <a:pt x="10764825" y="8155392"/>
                    <a:pt x="10764825" y="8155392"/>
                    <a:pt x="10764825" y="11807780"/>
                  </a:cubicBezTo>
                  <a:cubicBezTo>
                    <a:pt x="10764825" y="12074296"/>
                    <a:pt x="10599785" y="12292012"/>
                    <a:pt x="10397237" y="12292012"/>
                  </a:cubicBezTo>
                  <a:cubicBezTo>
                    <a:pt x="10397237" y="12292012"/>
                    <a:pt x="10397237" y="12292012"/>
                    <a:pt x="6871409" y="12292012"/>
                  </a:cubicBezTo>
                  <a:cubicBezTo>
                    <a:pt x="6871409" y="12292012"/>
                    <a:pt x="6871409" y="12292012"/>
                    <a:pt x="6871409" y="9007492"/>
                  </a:cubicBezTo>
                  <a:cubicBezTo>
                    <a:pt x="6871409" y="9007492"/>
                    <a:pt x="6871409" y="9007492"/>
                    <a:pt x="4928451" y="9007492"/>
                  </a:cubicBezTo>
                  <a:cubicBezTo>
                    <a:pt x="4928451" y="9007492"/>
                    <a:pt x="4928451" y="9007492"/>
                    <a:pt x="4928451" y="12292012"/>
                  </a:cubicBezTo>
                  <a:cubicBezTo>
                    <a:pt x="4928451" y="12292012"/>
                    <a:pt x="4928451" y="12292012"/>
                    <a:pt x="1398872" y="12292012"/>
                  </a:cubicBezTo>
                  <a:cubicBezTo>
                    <a:pt x="1196324" y="12292012"/>
                    <a:pt x="1035036" y="12074296"/>
                    <a:pt x="1035036" y="11807780"/>
                  </a:cubicBezTo>
                  <a:cubicBezTo>
                    <a:pt x="1035036" y="11807780"/>
                    <a:pt x="1035036" y="11807780"/>
                    <a:pt x="1035036" y="8155392"/>
                  </a:cubicBezTo>
                  <a:cubicBezTo>
                    <a:pt x="1035036" y="7888878"/>
                    <a:pt x="1155064" y="7667406"/>
                    <a:pt x="1338857" y="7423414"/>
                  </a:cubicBezTo>
                  <a:cubicBezTo>
                    <a:pt x="1338857" y="7423414"/>
                    <a:pt x="1338857" y="7423414"/>
                    <a:pt x="5959945" y="2314575"/>
                  </a:cubicBezTo>
                  <a:close/>
                  <a:moveTo>
                    <a:pt x="9241337" y="1339850"/>
                  </a:moveTo>
                  <a:cubicBezTo>
                    <a:pt x="10461097" y="1339850"/>
                    <a:pt x="10461097" y="1339850"/>
                    <a:pt x="10461097" y="1339850"/>
                  </a:cubicBezTo>
                  <a:cubicBezTo>
                    <a:pt x="10660013" y="1339850"/>
                    <a:pt x="10825149" y="1504986"/>
                    <a:pt x="10825149" y="1703900"/>
                  </a:cubicBezTo>
                  <a:cubicBezTo>
                    <a:pt x="10825149" y="4627564"/>
                    <a:pt x="10825149" y="4627564"/>
                    <a:pt x="10825149" y="4627564"/>
                  </a:cubicBezTo>
                  <a:lnTo>
                    <a:pt x="8877285" y="2315655"/>
                  </a:lnTo>
                  <a:cubicBezTo>
                    <a:pt x="8877285" y="1703900"/>
                    <a:pt x="8877285" y="1703900"/>
                    <a:pt x="8877285" y="1703900"/>
                  </a:cubicBezTo>
                  <a:cubicBezTo>
                    <a:pt x="8877285" y="1504986"/>
                    <a:pt x="9042423" y="1339850"/>
                    <a:pt x="9241337" y="1339850"/>
                  </a:cubicBezTo>
                  <a:close/>
                  <a:moveTo>
                    <a:pt x="5959749" y="0"/>
                  </a:moveTo>
                  <a:cubicBezTo>
                    <a:pt x="6136033" y="0"/>
                    <a:pt x="6301067" y="75059"/>
                    <a:pt x="6417339" y="206411"/>
                  </a:cubicBezTo>
                  <a:cubicBezTo>
                    <a:pt x="11765905" y="6293672"/>
                    <a:pt x="11765905" y="6293672"/>
                    <a:pt x="11765905" y="6293672"/>
                  </a:cubicBezTo>
                  <a:cubicBezTo>
                    <a:pt x="11987197" y="6545118"/>
                    <a:pt x="11964693" y="6927916"/>
                    <a:pt x="11713393" y="7149340"/>
                  </a:cubicBezTo>
                  <a:cubicBezTo>
                    <a:pt x="11597121" y="7250668"/>
                    <a:pt x="11454593" y="7303210"/>
                    <a:pt x="11312065" y="7303210"/>
                  </a:cubicBezTo>
                  <a:cubicBezTo>
                    <a:pt x="11143281" y="7303210"/>
                    <a:pt x="10974497" y="7231904"/>
                    <a:pt x="10854473" y="7096800"/>
                  </a:cubicBezTo>
                  <a:cubicBezTo>
                    <a:pt x="5959749" y="1531197"/>
                    <a:pt x="5959749" y="1531197"/>
                    <a:pt x="5959749" y="1531197"/>
                  </a:cubicBezTo>
                  <a:cubicBezTo>
                    <a:pt x="1065024" y="7096800"/>
                    <a:pt x="1065024" y="7096800"/>
                    <a:pt x="1065024" y="7096800"/>
                  </a:cubicBezTo>
                  <a:cubicBezTo>
                    <a:pt x="843730" y="7348246"/>
                    <a:pt x="461154" y="7370764"/>
                    <a:pt x="206103" y="7149340"/>
                  </a:cubicBezTo>
                  <a:cubicBezTo>
                    <a:pt x="-45197" y="6927916"/>
                    <a:pt x="-71452" y="6545118"/>
                    <a:pt x="153593" y="6293672"/>
                  </a:cubicBezTo>
                  <a:cubicBezTo>
                    <a:pt x="5502157" y="206411"/>
                    <a:pt x="5502157" y="206411"/>
                    <a:pt x="5502157" y="206411"/>
                  </a:cubicBezTo>
                  <a:cubicBezTo>
                    <a:pt x="5618431" y="75059"/>
                    <a:pt x="5783463" y="0"/>
                    <a:pt x="59597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  <p:bldP spid="47" grpId="1" animBg="1"/>
      <p:bldP spid="4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框 96"/>
          <p:cNvSpPr txBox="1"/>
          <p:nvPr/>
        </p:nvSpPr>
        <p:spPr>
          <a:xfrm>
            <a:off x="313690" y="327025"/>
            <a:ext cx="51581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82270" algn="l"/>
            <a:r>
              <a:rPr lang="zh-CN" sz="2000" b="1">
                <a:solidFill>
                  <a:srgbClr val="D93F2D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优化区域经济布局 促进区域协调发展</a:t>
            </a:r>
            <a:endParaRPr lang="zh-CN" sz="2000" b="1">
              <a:solidFill>
                <a:srgbClr val="D93F2D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7" name="图片 26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75920" y="1908175"/>
            <a:ext cx="4047490" cy="586740"/>
            <a:chOff x="592" y="3005"/>
            <a:chExt cx="6374" cy="924"/>
          </a:xfrm>
        </p:grpSpPr>
        <p:grpSp>
          <p:nvGrpSpPr>
            <p:cNvPr id="10" name="组合 9"/>
            <p:cNvGrpSpPr/>
            <p:nvPr/>
          </p:nvGrpSpPr>
          <p:grpSpPr>
            <a:xfrm>
              <a:off x="592" y="3005"/>
              <a:ext cx="6375" cy="925"/>
              <a:chOff x="1079" y="2218"/>
              <a:chExt cx="6375" cy="925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2346" y="2234"/>
                <a:ext cx="0" cy="909"/>
              </a:xfrm>
              <a:prstGeom prst="line">
                <a:avLst/>
              </a:prstGeom>
              <a:ln w="12700">
                <a:solidFill>
                  <a:srgbClr val="DB1F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8"/>
              <p:cNvSpPr/>
              <p:nvPr/>
            </p:nvSpPr>
            <p:spPr>
              <a:xfrm>
                <a:off x="1295" y="2319"/>
                <a:ext cx="778" cy="778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79" y="2218"/>
                <a:ext cx="815" cy="789"/>
              </a:xfrm>
              <a:prstGeom prst="rect">
                <a:avLst/>
              </a:prstGeom>
              <a:solidFill>
                <a:srgbClr val="E92B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2700" y="2251"/>
                <a:ext cx="4720" cy="864"/>
              </a:xfrm>
              <a:prstGeom prst="rect">
                <a:avLst/>
              </a:prstGeom>
              <a:noFill/>
              <a:ln>
                <a:solidFill>
                  <a:srgbClr val="E628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Microsoft JhengHei UI" panose="020B0604030504040204" pitchFamily="34" charset="-120"/>
                  <a:ea typeface="微软雅黑" panose="020B0503020204020204" charset="-122"/>
                  <a:cs typeface="+mn-ea"/>
                  <a:sym typeface="Microsoft JhengHei UI" panose="020B0604030504040204" pitchFamily="34" charset="-120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2846" y="2440"/>
                <a:ext cx="460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优化国土空间开发保护格局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" name="Freeform 229"/>
            <p:cNvSpPr>
              <a:spLocks noEditPoints="1"/>
            </p:cNvSpPr>
            <p:nvPr/>
          </p:nvSpPr>
          <p:spPr bwMode="auto">
            <a:xfrm>
              <a:off x="743" y="3148"/>
              <a:ext cx="548" cy="552"/>
            </a:xfrm>
            <a:custGeom>
              <a:avLst/>
              <a:gdLst/>
              <a:ahLst/>
              <a:cxnLst>
                <a:cxn ang="0">
                  <a:pos x="68" y="64"/>
                </a:cxn>
                <a:cxn ang="0">
                  <a:pos x="65" y="68"/>
                </a:cxn>
                <a:cxn ang="0">
                  <a:pos x="28" y="68"/>
                </a:cxn>
                <a:cxn ang="0">
                  <a:pos x="25" y="64"/>
                </a:cxn>
                <a:cxn ang="0">
                  <a:pos x="25" y="58"/>
                </a:cxn>
                <a:cxn ang="0">
                  <a:pos x="4" y="58"/>
                </a:cxn>
                <a:cxn ang="0">
                  <a:pos x="0" y="54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16"/>
                </a:cxn>
                <a:cxn ang="0">
                  <a:pos x="50" y="17"/>
                </a:cxn>
                <a:cxn ang="0">
                  <a:pos x="66" y="32"/>
                </a:cxn>
                <a:cxn ang="0">
                  <a:pos x="68" y="39"/>
                </a:cxn>
                <a:cxn ang="0">
                  <a:pos x="68" y="64"/>
                </a:cxn>
                <a:cxn ang="0">
                  <a:pos x="39" y="6"/>
                </a:cxn>
                <a:cxn ang="0">
                  <a:pos x="38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1" y="9"/>
                </a:cxn>
                <a:cxn ang="0">
                  <a:pos x="38" y="9"/>
                </a:cxn>
                <a:cxn ang="0">
                  <a:pos x="39" y="8"/>
                </a:cxn>
                <a:cxn ang="0">
                  <a:pos x="39" y="6"/>
                </a:cxn>
                <a:cxn ang="0">
                  <a:pos x="64" y="63"/>
                </a:cxn>
                <a:cxn ang="0">
                  <a:pos x="64" y="39"/>
                </a:cxn>
                <a:cxn ang="0">
                  <a:pos x="48" y="39"/>
                </a:cxn>
                <a:cxn ang="0">
                  <a:pos x="44" y="35"/>
                </a:cxn>
                <a:cxn ang="0">
                  <a:pos x="44" y="19"/>
                </a:cxn>
                <a:cxn ang="0">
                  <a:pos x="30" y="19"/>
                </a:cxn>
                <a:cxn ang="0">
                  <a:pos x="30" y="63"/>
                </a:cxn>
                <a:cxn ang="0">
                  <a:pos x="64" y="63"/>
                </a:cxn>
                <a:cxn ang="0">
                  <a:pos x="60" y="34"/>
                </a:cxn>
                <a:cxn ang="0">
                  <a:pos x="49" y="22"/>
                </a:cxn>
                <a:cxn ang="0">
                  <a:pos x="49" y="34"/>
                </a:cxn>
                <a:cxn ang="0">
                  <a:pos x="60" y="34"/>
                </a:cxn>
              </a:cxnLst>
              <a:rect l="0" t="0" r="r" b="b"/>
              <a:pathLst>
                <a:path w="68" h="68">
                  <a:moveTo>
                    <a:pt x="68" y="64"/>
                  </a:moveTo>
                  <a:cubicBezTo>
                    <a:pt x="68" y="66"/>
                    <a:pt x="67" y="68"/>
                    <a:pt x="65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6"/>
                    <a:pt x="25" y="6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4"/>
                    <a:pt x="68" y="37"/>
                    <a:pt x="68" y="39"/>
                  </a:cubicBezTo>
                  <a:lnTo>
                    <a:pt x="68" y="64"/>
                  </a:lnTo>
                  <a:close/>
                  <a:moveTo>
                    <a:pt x="39" y="6"/>
                  </a:moveTo>
                  <a:cubicBezTo>
                    <a:pt x="39" y="5"/>
                    <a:pt x="39" y="5"/>
                    <a:pt x="38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9" y="9"/>
                    <a:pt x="39" y="8"/>
                  </a:cubicBezTo>
                  <a:lnTo>
                    <a:pt x="39" y="6"/>
                  </a:lnTo>
                  <a:close/>
                  <a:moveTo>
                    <a:pt x="64" y="63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9"/>
                    <a:pt x="44" y="37"/>
                    <a:pt x="44" y="3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63"/>
                    <a:pt x="30" y="63"/>
                    <a:pt x="30" y="63"/>
                  </a:cubicBezTo>
                  <a:lnTo>
                    <a:pt x="64" y="63"/>
                  </a:lnTo>
                  <a:close/>
                  <a:moveTo>
                    <a:pt x="60" y="34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60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26000" y="1905635"/>
            <a:ext cx="3959860" cy="600710"/>
            <a:chOff x="7600" y="3001"/>
            <a:chExt cx="6236" cy="946"/>
          </a:xfrm>
        </p:grpSpPr>
        <p:grpSp>
          <p:nvGrpSpPr>
            <p:cNvPr id="22" name="组合 21"/>
            <p:cNvGrpSpPr/>
            <p:nvPr/>
          </p:nvGrpSpPr>
          <p:grpSpPr>
            <a:xfrm>
              <a:off x="7600" y="3001"/>
              <a:ext cx="6237" cy="946"/>
              <a:chOff x="7858" y="2099"/>
              <a:chExt cx="6237" cy="946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9126" y="2103"/>
                <a:ext cx="0" cy="909"/>
              </a:xfrm>
              <a:prstGeom prst="line">
                <a:avLst/>
              </a:prstGeom>
              <a:ln w="12700">
                <a:solidFill>
                  <a:srgbClr val="DB1F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 17"/>
              <p:cNvSpPr/>
              <p:nvPr/>
            </p:nvSpPr>
            <p:spPr>
              <a:xfrm>
                <a:off x="8074" y="2200"/>
                <a:ext cx="778" cy="778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858" y="2099"/>
                <a:ext cx="815" cy="789"/>
              </a:xfrm>
              <a:prstGeom prst="rect">
                <a:avLst/>
              </a:prstGeom>
              <a:solidFill>
                <a:srgbClr val="E62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903" y="2218"/>
                <a:ext cx="48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endParaRPr lang="en-US" altLang="zh-CN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9370" y="2181"/>
                <a:ext cx="4725" cy="864"/>
              </a:xfrm>
              <a:prstGeom prst="rect">
                <a:avLst/>
              </a:prstGeom>
              <a:noFill/>
              <a:ln>
                <a:solidFill>
                  <a:srgbClr val="E628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Microsoft JhengHei UI" panose="020B0604030504040204" pitchFamily="34" charset="-120"/>
                  <a:ea typeface="微软雅黑" panose="020B0503020204020204" charset="-122"/>
                  <a:cs typeface="+mn-ea"/>
                  <a:sym typeface="Microsoft JhengHei UI" panose="020B0604030504040204" pitchFamily="34" charset="-120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9443" y="2323"/>
                <a:ext cx="388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深入实施区域重大战略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05" name="Freeform: Shape 19"/>
            <p:cNvSpPr/>
            <p:nvPr/>
          </p:nvSpPr>
          <p:spPr bwMode="auto">
            <a:xfrm>
              <a:off x="7730" y="3083"/>
              <a:ext cx="634" cy="624"/>
            </a:xfrm>
            <a:custGeom>
              <a:avLst/>
              <a:gdLst>
                <a:gd name="T0" fmla="*/ 188913 w 55"/>
                <a:gd name="T1" fmla="*/ 106478 h 55"/>
                <a:gd name="T2" fmla="*/ 185478 w 55"/>
                <a:gd name="T3" fmla="*/ 113347 h 55"/>
                <a:gd name="T4" fmla="*/ 161435 w 55"/>
                <a:gd name="T5" fmla="*/ 116782 h 55"/>
                <a:gd name="T6" fmla="*/ 158000 w 55"/>
                <a:gd name="T7" fmla="*/ 127086 h 55"/>
                <a:gd name="T8" fmla="*/ 168304 w 55"/>
                <a:gd name="T9" fmla="*/ 144260 h 55"/>
                <a:gd name="T10" fmla="*/ 171739 w 55"/>
                <a:gd name="T11" fmla="*/ 147695 h 55"/>
                <a:gd name="T12" fmla="*/ 168304 w 55"/>
                <a:gd name="T13" fmla="*/ 151130 h 55"/>
                <a:gd name="T14" fmla="*/ 147696 w 55"/>
                <a:gd name="T15" fmla="*/ 171738 h 55"/>
                <a:gd name="T16" fmla="*/ 144261 w 55"/>
                <a:gd name="T17" fmla="*/ 171738 h 55"/>
                <a:gd name="T18" fmla="*/ 127087 w 55"/>
                <a:gd name="T19" fmla="*/ 157999 h 55"/>
                <a:gd name="T20" fmla="*/ 113348 w 55"/>
                <a:gd name="T21" fmla="*/ 161434 h 55"/>
                <a:gd name="T22" fmla="*/ 109913 w 55"/>
                <a:gd name="T23" fmla="*/ 185477 h 55"/>
                <a:gd name="T24" fmla="*/ 106478 w 55"/>
                <a:gd name="T25" fmla="*/ 188912 h 55"/>
                <a:gd name="T26" fmla="*/ 79000 w 55"/>
                <a:gd name="T27" fmla="*/ 188912 h 55"/>
                <a:gd name="T28" fmla="*/ 75565 w 55"/>
                <a:gd name="T29" fmla="*/ 185477 h 55"/>
                <a:gd name="T30" fmla="*/ 72130 w 55"/>
                <a:gd name="T31" fmla="*/ 161434 h 55"/>
                <a:gd name="T32" fmla="*/ 61826 w 55"/>
                <a:gd name="T33" fmla="*/ 157999 h 55"/>
                <a:gd name="T34" fmla="*/ 44652 w 55"/>
                <a:gd name="T35" fmla="*/ 171738 h 55"/>
                <a:gd name="T36" fmla="*/ 41217 w 55"/>
                <a:gd name="T37" fmla="*/ 171738 h 55"/>
                <a:gd name="T38" fmla="*/ 37783 w 55"/>
                <a:gd name="T39" fmla="*/ 171738 h 55"/>
                <a:gd name="T40" fmla="*/ 17174 w 55"/>
                <a:gd name="T41" fmla="*/ 151130 h 55"/>
                <a:gd name="T42" fmla="*/ 17174 w 55"/>
                <a:gd name="T43" fmla="*/ 147695 h 55"/>
                <a:gd name="T44" fmla="*/ 17174 w 55"/>
                <a:gd name="T45" fmla="*/ 144260 h 55"/>
                <a:gd name="T46" fmla="*/ 30913 w 55"/>
                <a:gd name="T47" fmla="*/ 127086 h 55"/>
                <a:gd name="T48" fmla="*/ 24043 w 55"/>
                <a:gd name="T49" fmla="*/ 113347 h 55"/>
                <a:gd name="T50" fmla="*/ 3435 w 55"/>
                <a:gd name="T51" fmla="*/ 113347 h 55"/>
                <a:gd name="T52" fmla="*/ 0 w 55"/>
                <a:gd name="T53" fmla="*/ 106478 h 55"/>
                <a:gd name="T54" fmla="*/ 0 w 55"/>
                <a:gd name="T55" fmla="*/ 79000 h 55"/>
                <a:gd name="T56" fmla="*/ 3435 w 55"/>
                <a:gd name="T57" fmla="*/ 75565 h 55"/>
                <a:gd name="T58" fmla="*/ 24043 w 55"/>
                <a:gd name="T59" fmla="*/ 72130 h 55"/>
                <a:gd name="T60" fmla="*/ 30913 w 55"/>
                <a:gd name="T61" fmla="*/ 61826 h 55"/>
                <a:gd name="T62" fmla="*/ 17174 w 55"/>
                <a:gd name="T63" fmla="*/ 44652 h 55"/>
                <a:gd name="T64" fmla="*/ 17174 w 55"/>
                <a:gd name="T65" fmla="*/ 41217 h 55"/>
                <a:gd name="T66" fmla="*/ 17174 w 55"/>
                <a:gd name="T67" fmla="*/ 37782 h 55"/>
                <a:gd name="T68" fmla="*/ 41217 w 55"/>
                <a:gd name="T69" fmla="*/ 17174 h 55"/>
                <a:gd name="T70" fmla="*/ 44652 w 55"/>
                <a:gd name="T71" fmla="*/ 17174 h 55"/>
                <a:gd name="T72" fmla="*/ 61826 w 55"/>
                <a:gd name="T73" fmla="*/ 30913 h 55"/>
                <a:gd name="T74" fmla="*/ 72130 w 55"/>
                <a:gd name="T75" fmla="*/ 27478 h 55"/>
                <a:gd name="T76" fmla="*/ 75565 w 55"/>
                <a:gd name="T77" fmla="*/ 3435 h 55"/>
                <a:gd name="T78" fmla="*/ 79000 w 55"/>
                <a:gd name="T79" fmla="*/ 0 h 55"/>
                <a:gd name="T80" fmla="*/ 106478 w 55"/>
                <a:gd name="T81" fmla="*/ 0 h 55"/>
                <a:gd name="T82" fmla="*/ 109913 w 55"/>
                <a:gd name="T83" fmla="*/ 3435 h 55"/>
                <a:gd name="T84" fmla="*/ 113348 w 55"/>
                <a:gd name="T85" fmla="*/ 27478 h 55"/>
                <a:gd name="T86" fmla="*/ 127087 w 55"/>
                <a:gd name="T87" fmla="*/ 30913 h 55"/>
                <a:gd name="T88" fmla="*/ 144261 w 55"/>
                <a:gd name="T89" fmla="*/ 17174 h 55"/>
                <a:gd name="T90" fmla="*/ 147696 w 55"/>
                <a:gd name="T91" fmla="*/ 17174 h 55"/>
                <a:gd name="T92" fmla="*/ 147696 w 55"/>
                <a:gd name="T93" fmla="*/ 17174 h 55"/>
                <a:gd name="T94" fmla="*/ 168304 w 55"/>
                <a:gd name="T95" fmla="*/ 37782 h 55"/>
                <a:gd name="T96" fmla="*/ 171739 w 55"/>
                <a:gd name="T97" fmla="*/ 41217 h 55"/>
                <a:gd name="T98" fmla="*/ 168304 w 55"/>
                <a:gd name="T99" fmla="*/ 44652 h 55"/>
                <a:gd name="T100" fmla="*/ 158000 w 55"/>
                <a:gd name="T101" fmla="*/ 61826 h 55"/>
                <a:gd name="T102" fmla="*/ 161435 w 55"/>
                <a:gd name="T103" fmla="*/ 72130 h 55"/>
                <a:gd name="T104" fmla="*/ 185478 w 55"/>
                <a:gd name="T105" fmla="*/ 75565 h 55"/>
                <a:gd name="T106" fmla="*/ 188913 w 55"/>
                <a:gd name="T107" fmla="*/ 79000 h 55"/>
                <a:gd name="T108" fmla="*/ 188913 w 55"/>
                <a:gd name="T109" fmla="*/ 106478 h 55"/>
                <a:gd name="T110" fmla="*/ 92739 w 55"/>
                <a:gd name="T111" fmla="*/ 61826 h 55"/>
                <a:gd name="T112" fmla="*/ 61826 w 55"/>
                <a:gd name="T113" fmla="*/ 92739 h 55"/>
                <a:gd name="T114" fmla="*/ 92739 w 55"/>
                <a:gd name="T115" fmla="*/ 123651 h 55"/>
                <a:gd name="T116" fmla="*/ 123652 w 55"/>
                <a:gd name="T117" fmla="*/ 92739 h 55"/>
                <a:gd name="T118" fmla="*/ 92739 w 55"/>
                <a:gd name="T119" fmla="*/ 61826 h 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5920" y="2973070"/>
            <a:ext cx="4025900" cy="576580"/>
            <a:chOff x="592" y="4682"/>
            <a:chExt cx="6340" cy="908"/>
          </a:xfrm>
        </p:grpSpPr>
        <p:grpSp>
          <p:nvGrpSpPr>
            <p:cNvPr id="15" name="组合 14"/>
            <p:cNvGrpSpPr/>
            <p:nvPr/>
          </p:nvGrpSpPr>
          <p:grpSpPr>
            <a:xfrm>
              <a:off x="592" y="4682"/>
              <a:ext cx="6341" cy="909"/>
              <a:chOff x="1079" y="3543"/>
              <a:chExt cx="6341" cy="909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2346" y="3543"/>
                <a:ext cx="0" cy="909"/>
              </a:xfrm>
              <a:prstGeom prst="line">
                <a:avLst/>
              </a:prstGeom>
              <a:ln w="12700">
                <a:solidFill>
                  <a:srgbClr val="DB1F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11"/>
              <p:cNvSpPr/>
              <p:nvPr/>
            </p:nvSpPr>
            <p:spPr>
              <a:xfrm>
                <a:off x="1295" y="3644"/>
                <a:ext cx="778" cy="778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79" y="3543"/>
                <a:ext cx="815" cy="789"/>
              </a:xfrm>
              <a:prstGeom prst="rect">
                <a:avLst/>
              </a:prstGeom>
              <a:solidFill>
                <a:srgbClr val="E62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2700" y="3560"/>
                <a:ext cx="4719" cy="864"/>
              </a:xfrm>
              <a:prstGeom prst="rect">
                <a:avLst/>
              </a:prstGeom>
              <a:noFill/>
              <a:ln>
                <a:solidFill>
                  <a:srgbClr val="E628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Microsoft JhengHei UI" panose="020B0604030504040204" pitchFamily="34" charset="-120"/>
                  <a:ea typeface="微软雅黑" panose="020B0503020204020204" charset="-122"/>
                  <a:cs typeface="+mn-ea"/>
                  <a:sym typeface="Microsoft JhengHei UI" panose="020B0604030504040204" pitchFamily="34" charset="-120"/>
                </a:endParaRP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2812" y="3763"/>
                <a:ext cx="460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深入实施区域协调发展战略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43" y="4705"/>
              <a:ext cx="497" cy="684"/>
              <a:chOff x="15075" y="2535"/>
              <a:chExt cx="1337" cy="1835"/>
            </a:xfrm>
          </p:grpSpPr>
          <p:sp>
            <p:nvSpPr>
              <p:cNvPr id="153" name="Freeform 94"/>
              <p:cNvSpPr>
                <a:spLocks noEditPoints="1"/>
              </p:cNvSpPr>
              <p:nvPr/>
            </p:nvSpPr>
            <p:spPr bwMode="auto">
              <a:xfrm>
                <a:off x="15328" y="2788"/>
                <a:ext cx="515" cy="515"/>
              </a:xfrm>
              <a:custGeom>
                <a:avLst/>
                <a:gdLst>
                  <a:gd name="T0" fmla="*/ 24 w 47"/>
                  <a:gd name="T1" fmla="*/ 0 h 47"/>
                  <a:gd name="T2" fmla="*/ 0 w 47"/>
                  <a:gd name="T3" fmla="*/ 24 h 47"/>
                  <a:gd name="T4" fmla="*/ 24 w 47"/>
                  <a:gd name="T5" fmla="*/ 47 h 47"/>
                  <a:gd name="T6" fmla="*/ 47 w 47"/>
                  <a:gd name="T7" fmla="*/ 24 h 47"/>
                  <a:gd name="T8" fmla="*/ 24 w 47"/>
                  <a:gd name="T9" fmla="*/ 0 h 47"/>
                  <a:gd name="T10" fmla="*/ 24 w 47"/>
                  <a:gd name="T11" fmla="*/ 43 h 47"/>
                  <a:gd name="T12" fmla="*/ 5 w 47"/>
                  <a:gd name="T13" fmla="*/ 24 h 47"/>
                  <a:gd name="T14" fmla="*/ 24 w 47"/>
                  <a:gd name="T15" fmla="*/ 5 h 47"/>
                  <a:gd name="T16" fmla="*/ 43 w 47"/>
                  <a:gd name="T17" fmla="*/ 24 h 47"/>
                  <a:gd name="T18" fmla="*/ 24 w 47"/>
                  <a:gd name="T19" fmla="*/ 4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37" y="47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  <a:moveTo>
                      <a:pt x="24" y="43"/>
                    </a:moveTo>
                    <a:cubicBezTo>
                      <a:pt x="13" y="43"/>
                      <a:pt x="5" y="34"/>
                      <a:pt x="5" y="24"/>
                    </a:cubicBezTo>
                    <a:cubicBezTo>
                      <a:pt x="5" y="13"/>
                      <a:pt x="13" y="5"/>
                      <a:pt x="24" y="5"/>
                    </a:cubicBezTo>
                    <a:cubicBezTo>
                      <a:pt x="34" y="5"/>
                      <a:pt x="43" y="13"/>
                      <a:pt x="43" y="24"/>
                    </a:cubicBezTo>
                    <a:cubicBezTo>
                      <a:pt x="43" y="34"/>
                      <a:pt x="34" y="43"/>
                      <a:pt x="24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54" name="Freeform 95"/>
              <p:cNvSpPr>
                <a:spLocks noEditPoints="1"/>
              </p:cNvSpPr>
              <p:nvPr/>
            </p:nvSpPr>
            <p:spPr bwMode="auto">
              <a:xfrm>
                <a:off x="15075" y="2535"/>
                <a:ext cx="1030" cy="1030"/>
              </a:xfrm>
              <a:custGeom>
                <a:avLst/>
                <a:gdLst>
                  <a:gd name="T0" fmla="*/ 47 w 94"/>
                  <a:gd name="T1" fmla="*/ 0 h 94"/>
                  <a:gd name="T2" fmla="*/ 0 w 94"/>
                  <a:gd name="T3" fmla="*/ 47 h 94"/>
                  <a:gd name="T4" fmla="*/ 47 w 94"/>
                  <a:gd name="T5" fmla="*/ 94 h 94"/>
                  <a:gd name="T6" fmla="*/ 94 w 94"/>
                  <a:gd name="T7" fmla="*/ 47 h 94"/>
                  <a:gd name="T8" fmla="*/ 47 w 94"/>
                  <a:gd name="T9" fmla="*/ 0 h 94"/>
                  <a:gd name="T10" fmla="*/ 47 w 94"/>
                  <a:gd name="T11" fmla="*/ 89 h 94"/>
                  <a:gd name="T12" fmla="*/ 5 w 94"/>
                  <a:gd name="T13" fmla="*/ 47 h 94"/>
                  <a:gd name="T14" fmla="*/ 47 w 94"/>
                  <a:gd name="T15" fmla="*/ 4 h 94"/>
                  <a:gd name="T16" fmla="*/ 89 w 94"/>
                  <a:gd name="T17" fmla="*/ 47 h 94"/>
                  <a:gd name="T18" fmla="*/ 47 w 94"/>
                  <a:gd name="T19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9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4" y="73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lose/>
                    <a:moveTo>
                      <a:pt x="47" y="89"/>
                    </a:moveTo>
                    <a:cubicBezTo>
                      <a:pt x="24" y="89"/>
                      <a:pt x="5" y="70"/>
                      <a:pt x="5" y="47"/>
                    </a:cubicBezTo>
                    <a:cubicBezTo>
                      <a:pt x="5" y="23"/>
                      <a:pt x="24" y="4"/>
                      <a:pt x="47" y="4"/>
                    </a:cubicBezTo>
                    <a:cubicBezTo>
                      <a:pt x="70" y="4"/>
                      <a:pt x="89" y="23"/>
                      <a:pt x="89" y="47"/>
                    </a:cubicBezTo>
                    <a:cubicBezTo>
                      <a:pt x="89" y="70"/>
                      <a:pt x="70" y="89"/>
                      <a:pt x="47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55" name="Freeform 96"/>
              <p:cNvSpPr/>
              <p:nvPr/>
            </p:nvSpPr>
            <p:spPr bwMode="auto">
              <a:xfrm>
                <a:off x="15490" y="2988"/>
                <a:ext cx="922" cy="1383"/>
              </a:xfrm>
              <a:custGeom>
                <a:avLst/>
                <a:gdLst>
                  <a:gd name="T0" fmla="*/ 84 w 84"/>
                  <a:gd name="T1" fmla="*/ 86 h 127"/>
                  <a:gd name="T2" fmla="*/ 84 w 84"/>
                  <a:gd name="T3" fmla="*/ 49 h 127"/>
                  <a:gd name="T4" fmla="*/ 75 w 84"/>
                  <a:gd name="T5" fmla="*/ 40 h 127"/>
                  <a:gd name="T6" fmla="*/ 66 w 84"/>
                  <a:gd name="T7" fmla="*/ 49 h 127"/>
                  <a:gd name="T8" fmla="*/ 66 w 84"/>
                  <a:gd name="T9" fmla="*/ 68 h 127"/>
                  <a:gd name="T10" fmla="*/ 62 w 84"/>
                  <a:gd name="T11" fmla="*/ 68 h 127"/>
                  <a:gd name="T12" fmla="*/ 62 w 84"/>
                  <a:gd name="T13" fmla="*/ 49 h 127"/>
                  <a:gd name="T14" fmla="*/ 53 w 84"/>
                  <a:gd name="T15" fmla="*/ 40 h 127"/>
                  <a:gd name="T16" fmla="*/ 44 w 84"/>
                  <a:gd name="T17" fmla="*/ 49 h 127"/>
                  <a:gd name="T18" fmla="*/ 44 w 84"/>
                  <a:gd name="T19" fmla="*/ 68 h 127"/>
                  <a:gd name="T20" fmla="*/ 40 w 84"/>
                  <a:gd name="T21" fmla="*/ 68 h 127"/>
                  <a:gd name="T22" fmla="*/ 40 w 84"/>
                  <a:gd name="T23" fmla="*/ 49 h 127"/>
                  <a:gd name="T24" fmla="*/ 31 w 84"/>
                  <a:gd name="T25" fmla="*/ 40 h 127"/>
                  <a:gd name="T26" fmla="*/ 22 w 84"/>
                  <a:gd name="T27" fmla="*/ 49 h 127"/>
                  <a:gd name="T28" fmla="*/ 22 w 84"/>
                  <a:gd name="T29" fmla="*/ 68 h 127"/>
                  <a:gd name="T30" fmla="*/ 18 w 84"/>
                  <a:gd name="T31" fmla="*/ 68 h 127"/>
                  <a:gd name="T32" fmla="*/ 18 w 84"/>
                  <a:gd name="T33" fmla="*/ 9 h 127"/>
                  <a:gd name="T34" fmla="*/ 9 w 84"/>
                  <a:gd name="T35" fmla="*/ 0 h 127"/>
                  <a:gd name="T36" fmla="*/ 0 w 84"/>
                  <a:gd name="T37" fmla="*/ 9 h 127"/>
                  <a:gd name="T38" fmla="*/ 0 w 84"/>
                  <a:gd name="T39" fmla="*/ 87 h 127"/>
                  <a:gd name="T40" fmla="*/ 0 w 84"/>
                  <a:gd name="T41" fmla="*/ 88 h 127"/>
                  <a:gd name="T42" fmla="*/ 0 w 84"/>
                  <a:gd name="T43" fmla="*/ 108 h 127"/>
                  <a:gd name="T44" fmla="*/ 14 w 84"/>
                  <a:gd name="T45" fmla="*/ 127 h 127"/>
                  <a:gd name="T46" fmla="*/ 70 w 84"/>
                  <a:gd name="T47" fmla="*/ 127 h 127"/>
                  <a:gd name="T48" fmla="*/ 84 w 84"/>
                  <a:gd name="T49" fmla="*/ 108 h 127"/>
                  <a:gd name="T50" fmla="*/ 84 w 84"/>
                  <a:gd name="T51" fmla="*/ 87 h 127"/>
                  <a:gd name="T52" fmla="*/ 84 w 84"/>
                  <a:gd name="T53" fmla="*/ 8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4" h="127">
                    <a:moveTo>
                      <a:pt x="84" y="86"/>
                    </a:move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44"/>
                      <a:pt x="80" y="40"/>
                      <a:pt x="75" y="40"/>
                    </a:cubicBezTo>
                    <a:cubicBezTo>
                      <a:pt x="70" y="40"/>
                      <a:pt x="66" y="44"/>
                      <a:pt x="66" y="49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4"/>
                      <a:pt x="58" y="40"/>
                      <a:pt x="53" y="40"/>
                    </a:cubicBezTo>
                    <a:cubicBezTo>
                      <a:pt x="48" y="40"/>
                      <a:pt x="44" y="44"/>
                      <a:pt x="44" y="4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4"/>
                      <a:pt x="36" y="40"/>
                      <a:pt x="31" y="40"/>
                    </a:cubicBezTo>
                    <a:cubicBezTo>
                      <a:pt x="26" y="40"/>
                      <a:pt x="22" y="44"/>
                      <a:pt x="22" y="49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9"/>
                      <a:pt x="6" y="127"/>
                      <a:pt x="14" y="127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8" y="127"/>
                      <a:pt x="84" y="119"/>
                      <a:pt x="84" y="108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6"/>
                      <a:pt x="84" y="86"/>
                      <a:pt x="84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826000" y="2920365"/>
            <a:ext cx="3961130" cy="615950"/>
            <a:chOff x="7600" y="4599"/>
            <a:chExt cx="6238" cy="970"/>
          </a:xfrm>
        </p:grpSpPr>
        <p:grpSp>
          <p:nvGrpSpPr>
            <p:cNvPr id="23" name="组合 22"/>
            <p:cNvGrpSpPr/>
            <p:nvPr/>
          </p:nvGrpSpPr>
          <p:grpSpPr>
            <a:xfrm>
              <a:off x="7600" y="4599"/>
              <a:ext cx="6239" cy="970"/>
              <a:chOff x="7858" y="3362"/>
              <a:chExt cx="6239" cy="970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9126" y="3412"/>
                <a:ext cx="0" cy="909"/>
              </a:xfrm>
              <a:prstGeom prst="line">
                <a:avLst/>
              </a:prstGeom>
              <a:ln w="12700">
                <a:solidFill>
                  <a:srgbClr val="DB1F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 27"/>
              <p:cNvSpPr/>
              <p:nvPr/>
            </p:nvSpPr>
            <p:spPr>
              <a:xfrm>
                <a:off x="8074" y="3463"/>
                <a:ext cx="778" cy="778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858" y="3362"/>
                <a:ext cx="815" cy="789"/>
              </a:xfrm>
              <a:prstGeom prst="rect">
                <a:avLst/>
              </a:prstGeom>
              <a:solidFill>
                <a:srgbClr val="E62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9370" y="3468"/>
                <a:ext cx="4726" cy="864"/>
              </a:xfrm>
              <a:prstGeom prst="rect">
                <a:avLst/>
              </a:prstGeom>
              <a:noFill/>
              <a:ln>
                <a:solidFill>
                  <a:srgbClr val="E628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Microsoft JhengHei UI" panose="020B0604030504040204" pitchFamily="34" charset="-120"/>
                  <a:ea typeface="微软雅黑" panose="020B0503020204020204" charset="-122"/>
                  <a:cs typeface="+mn-ea"/>
                  <a:sym typeface="Microsoft JhengHei UI" panose="020B0604030504040204" pitchFamily="34" charset="-120"/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9489" y="3627"/>
                <a:ext cx="460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积极拓展海洋经济发展空间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9" name="Freeform 124"/>
            <p:cNvSpPr>
              <a:spLocks noEditPoints="1"/>
            </p:cNvSpPr>
            <p:nvPr/>
          </p:nvSpPr>
          <p:spPr bwMode="auto">
            <a:xfrm>
              <a:off x="7687" y="4705"/>
              <a:ext cx="648" cy="574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en-US" sz="84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4" name="图片 3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9385" y="333375"/>
            <a:ext cx="66814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发展社会主义先进文化 提升国家文化软实力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cxnSp>
        <p:nvCxnSpPr>
          <p:cNvPr id="151" name="Straight Connector 28"/>
          <p:cNvCxnSpPr/>
          <p:nvPr/>
        </p:nvCxnSpPr>
        <p:spPr>
          <a:xfrm flipV="1">
            <a:off x="3182620" y="1355725"/>
            <a:ext cx="0" cy="2331085"/>
          </a:xfrm>
          <a:prstGeom prst="line">
            <a:avLst/>
          </a:prstGeom>
          <a:ln w="12700" cap="rnd">
            <a:solidFill>
              <a:srgbClr val="C0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28"/>
          <p:cNvCxnSpPr/>
          <p:nvPr/>
        </p:nvCxnSpPr>
        <p:spPr>
          <a:xfrm flipV="1">
            <a:off x="5442585" y="1355725"/>
            <a:ext cx="0" cy="2331085"/>
          </a:xfrm>
          <a:prstGeom prst="line">
            <a:avLst/>
          </a:prstGeom>
          <a:ln w="12700" cap="rnd">
            <a:solidFill>
              <a:srgbClr val="C0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28"/>
          <p:cNvCxnSpPr/>
          <p:nvPr/>
        </p:nvCxnSpPr>
        <p:spPr>
          <a:xfrm flipV="1">
            <a:off x="1132205" y="1355725"/>
            <a:ext cx="0" cy="2331085"/>
          </a:xfrm>
          <a:prstGeom prst="line">
            <a:avLst/>
          </a:prstGeom>
          <a:ln w="12700" cap="rnd">
            <a:solidFill>
              <a:srgbClr val="C0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28"/>
          <p:cNvCxnSpPr/>
          <p:nvPr/>
        </p:nvCxnSpPr>
        <p:spPr>
          <a:xfrm flipV="1">
            <a:off x="7712075" y="1292860"/>
            <a:ext cx="0" cy="2331085"/>
          </a:xfrm>
          <a:prstGeom prst="line">
            <a:avLst/>
          </a:prstGeom>
          <a:ln w="12700" cap="rnd">
            <a:solidFill>
              <a:srgbClr val="C0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634740" y="1503045"/>
            <a:ext cx="1557020" cy="1975485"/>
            <a:chOff x="5724" y="2367"/>
            <a:chExt cx="2452" cy="3111"/>
          </a:xfrm>
        </p:grpSpPr>
        <p:sp>
          <p:nvSpPr>
            <p:cNvPr id="4" name="矩形 1"/>
            <p:cNvSpPr>
              <a:spLocks noChangeArrowheads="1"/>
            </p:cNvSpPr>
            <p:nvPr/>
          </p:nvSpPr>
          <p:spPr bwMode="auto">
            <a:xfrm>
              <a:off x="5724" y="4026"/>
              <a:ext cx="2452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algn="just" defTabSz="9144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</a:pPr>
              <a:r>
                <a: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提升公共文化服务水平</a:t>
              </a:r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176" name="组合 175"/>
            <p:cNvGrpSpPr/>
            <p:nvPr/>
          </p:nvGrpSpPr>
          <p:grpSpPr>
            <a:xfrm>
              <a:off x="6052" y="2367"/>
              <a:ext cx="1510" cy="1511"/>
              <a:chOff x="8651" y="2263"/>
              <a:chExt cx="2042" cy="2042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8651" y="2263"/>
                <a:ext cx="2041" cy="2042"/>
              </a:xfrm>
              <a:prstGeom prst="ellipse">
                <a:avLst/>
              </a:prstGeom>
              <a:solidFill>
                <a:srgbClr val="E92B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8" name="任意多边形 177"/>
              <p:cNvSpPr/>
              <p:nvPr/>
            </p:nvSpPr>
            <p:spPr>
              <a:xfrm>
                <a:off x="8700" y="3301"/>
                <a:ext cx="1993" cy="1003"/>
              </a:xfrm>
              <a:custGeom>
                <a:avLst/>
                <a:gdLst>
                  <a:gd name="connsiteX0" fmla="*/ 2632810 w 3663003"/>
                  <a:gd name="connsiteY0" fmla="*/ 2149 h 1843857"/>
                  <a:gd name="connsiteX1" fmla="*/ 3585998 w 3663003"/>
                  <a:gd name="connsiteY1" fmla="*/ 111768 h 1843857"/>
                  <a:gd name="connsiteX2" fmla="*/ 3663003 w 3663003"/>
                  <a:gd name="connsiteY2" fmla="*/ 131115 h 1843857"/>
                  <a:gd name="connsiteX3" fmla="*/ 3661782 w 3663003"/>
                  <a:gd name="connsiteY3" fmla="*/ 155280 h 1843857"/>
                  <a:gd name="connsiteX4" fmla="*/ 1790606 w 3663003"/>
                  <a:gd name="connsiteY4" fmla="*/ 1843857 h 1843857"/>
                  <a:gd name="connsiteX5" fmla="*/ 57529 w 3663003"/>
                  <a:gd name="connsiteY5" fmla="*/ 695096 h 1843857"/>
                  <a:gd name="connsiteX6" fmla="*/ 0 w 3663003"/>
                  <a:gd name="connsiteY6" fmla="*/ 537917 h 1843857"/>
                  <a:gd name="connsiteX7" fmla="*/ 139528 w 3663003"/>
                  <a:gd name="connsiteY7" fmla="*/ 535866 h 1843857"/>
                  <a:gd name="connsiteX8" fmla="*/ 2632810 w 3663003"/>
                  <a:gd name="connsiteY8" fmla="*/ 2149 h 184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63003" h="1843857">
                    <a:moveTo>
                      <a:pt x="2632810" y="2149"/>
                    </a:moveTo>
                    <a:cubicBezTo>
                      <a:pt x="2891960" y="-8609"/>
                      <a:pt x="3196462" y="19976"/>
                      <a:pt x="3585998" y="111768"/>
                    </a:cubicBezTo>
                    <a:lnTo>
                      <a:pt x="3663003" y="131115"/>
                    </a:lnTo>
                    <a:lnTo>
                      <a:pt x="3661782" y="155280"/>
                    </a:lnTo>
                    <a:cubicBezTo>
                      <a:pt x="3565462" y="1103728"/>
                      <a:pt x="2764467" y="1843857"/>
                      <a:pt x="1790606" y="1843857"/>
                    </a:cubicBezTo>
                    <a:cubicBezTo>
                      <a:pt x="1011518" y="1843857"/>
                      <a:pt x="343063" y="1370175"/>
                      <a:pt x="57529" y="695096"/>
                    </a:cubicBezTo>
                    <a:lnTo>
                      <a:pt x="0" y="537917"/>
                    </a:lnTo>
                    <a:lnTo>
                      <a:pt x="139528" y="535866"/>
                    </a:lnTo>
                    <a:cubicBezTo>
                      <a:pt x="1419430" y="497587"/>
                      <a:pt x="1781315" y="37497"/>
                      <a:pt x="2632810" y="2149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DC6F6F"/>
                  </a:gs>
                  <a:gs pos="65000">
                    <a:schemeClr val="bg1">
                      <a:alpha val="4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sx="107000" sy="107000" algn="ctr" rotWithShape="0">
                  <a:srgbClr val="C00000">
                    <a:alpha val="1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" name="Freeform 12"/>
            <p:cNvSpPr>
              <a:spLocks noEditPoints="1"/>
            </p:cNvSpPr>
            <p:nvPr/>
          </p:nvSpPr>
          <p:spPr bwMode="auto">
            <a:xfrm>
              <a:off x="6266" y="2729"/>
              <a:ext cx="1080" cy="813"/>
            </a:xfrm>
            <a:custGeom>
              <a:avLst/>
              <a:gdLst>
                <a:gd name="T0" fmla="*/ 56 w 186"/>
                <a:gd name="T1" fmla="*/ 67 h 140"/>
                <a:gd name="T2" fmla="*/ 34 w 186"/>
                <a:gd name="T3" fmla="*/ 77 h 140"/>
                <a:gd name="T4" fmla="*/ 15 w 186"/>
                <a:gd name="T5" fmla="*/ 87 h 140"/>
                <a:gd name="T6" fmla="*/ 50 w 186"/>
                <a:gd name="T7" fmla="*/ 61 h 140"/>
                <a:gd name="T8" fmla="*/ 68 w 186"/>
                <a:gd name="T9" fmla="*/ 67 h 140"/>
                <a:gd name="T10" fmla="*/ 59 w 186"/>
                <a:gd name="T11" fmla="*/ 81 h 140"/>
                <a:gd name="T12" fmla="*/ 82 w 186"/>
                <a:gd name="T13" fmla="*/ 68 h 140"/>
                <a:gd name="T14" fmla="*/ 68 w 186"/>
                <a:gd name="T15" fmla="*/ 67 h 140"/>
                <a:gd name="T16" fmla="*/ 82 w 186"/>
                <a:gd name="T17" fmla="*/ 27 h 140"/>
                <a:gd name="T18" fmla="*/ 64 w 186"/>
                <a:gd name="T19" fmla="*/ 40 h 140"/>
                <a:gd name="T20" fmla="*/ 36 w 186"/>
                <a:gd name="T21" fmla="*/ 36 h 140"/>
                <a:gd name="T22" fmla="*/ 15 w 186"/>
                <a:gd name="T23" fmla="*/ 27 h 140"/>
                <a:gd name="T24" fmla="*/ 72 w 186"/>
                <a:gd name="T25" fmla="*/ 40 h 140"/>
                <a:gd name="T26" fmla="*/ 72 w 186"/>
                <a:gd name="T27" fmla="*/ 26 h 140"/>
                <a:gd name="T28" fmla="*/ 106 w 186"/>
                <a:gd name="T29" fmla="*/ 95 h 140"/>
                <a:gd name="T30" fmla="*/ 144 w 186"/>
                <a:gd name="T31" fmla="*/ 95 h 140"/>
                <a:gd name="T32" fmla="*/ 106 w 186"/>
                <a:gd name="T33" fmla="*/ 95 h 140"/>
                <a:gd name="T34" fmla="*/ 106 w 186"/>
                <a:gd name="T35" fmla="*/ 72 h 140"/>
                <a:gd name="T36" fmla="*/ 170 w 186"/>
                <a:gd name="T37" fmla="*/ 68 h 140"/>
                <a:gd name="T38" fmla="*/ 126 w 186"/>
                <a:gd name="T39" fmla="*/ 24 h 140"/>
                <a:gd name="T40" fmla="*/ 170 w 186"/>
                <a:gd name="T41" fmla="*/ 31 h 140"/>
                <a:gd name="T42" fmla="*/ 126 w 186"/>
                <a:gd name="T43" fmla="*/ 24 h 140"/>
                <a:gd name="T44" fmla="*/ 106 w 186"/>
                <a:gd name="T45" fmla="*/ 45 h 140"/>
                <a:gd name="T46" fmla="*/ 170 w 186"/>
                <a:gd name="T47" fmla="*/ 40 h 140"/>
                <a:gd name="T48" fmla="*/ 106 w 186"/>
                <a:gd name="T49" fmla="*/ 81 h 140"/>
                <a:gd name="T50" fmla="*/ 170 w 186"/>
                <a:gd name="T51" fmla="*/ 86 h 140"/>
                <a:gd name="T52" fmla="*/ 106 w 186"/>
                <a:gd name="T53" fmla="*/ 81 h 140"/>
                <a:gd name="T54" fmla="*/ 106 w 186"/>
                <a:gd name="T55" fmla="*/ 59 h 140"/>
                <a:gd name="T56" fmla="*/ 170 w 186"/>
                <a:gd name="T57" fmla="*/ 54 h 140"/>
                <a:gd name="T58" fmla="*/ 186 w 186"/>
                <a:gd name="T59" fmla="*/ 9 h 140"/>
                <a:gd name="T60" fmla="*/ 186 w 186"/>
                <a:gd name="T61" fmla="*/ 134 h 140"/>
                <a:gd name="T62" fmla="*/ 142 w 186"/>
                <a:gd name="T63" fmla="*/ 128 h 140"/>
                <a:gd name="T64" fmla="*/ 93 w 186"/>
                <a:gd name="T65" fmla="*/ 140 h 140"/>
                <a:gd name="T66" fmla="*/ 44 w 186"/>
                <a:gd name="T67" fmla="*/ 128 h 140"/>
                <a:gd name="T68" fmla="*/ 0 w 186"/>
                <a:gd name="T69" fmla="*/ 134 h 140"/>
                <a:gd name="T70" fmla="*/ 0 w 186"/>
                <a:gd name="T71" fmla="*/ 9 h 140"/>
                <a:gd name="T72" fmla="*/ 44 w 186"/>
                <a:gd name="T73" fmla="*/ 0 h 140"/>
                <a:gd name="T74" fmla="*/ 142 w 186"/>
                <a:gd name="T75" fmla="*/ 0 h 140"/>
                <a:gd name="T76" fmla="*/ 186 w 186"/>
                <a:gd name="T77" fmla="*/ 9 h 140"/>
                <a:gd name="T78" fmla="*/ 44 w 186"/>
                <a:gd name="T79" fmla="*/ 8 h 140"/>
                <a:gd name="T80" fmla="*/ 8 w 186"/>
                <a:gd name="T81" fmla="*/ 118 h 140"/>
                <a:gd name="T82" fmla="*/ 89 w 186"/>
                <a:gd name="T83" fmla="*/ 121 h 140"/>
                <a:gd name="T84" fmla="*/ 178 w 186"/>
                <a:gd name="T85" fmla="*/ 14 h 140"/>
                <a:gd name="T86" fmla="*/ 97 w 186"/>
                <a:gd name="T87" fmla="*/ 18 h 140"/>
                <a:gd name="T88" fmla="*/ 142 w 186"/>
                <a:gd name="T89" fmla="*/ 112 h 140"/>
                <a:gd name="T90" fmla="*/ 178 w 186"/>
                <a:gd name="T9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40">
                  <a:moveTo>
                    <a:pt x="56" y="66"/>
                  </a:moveTo>
                  <a:cubicBezTo>
                    <a:pt x="56" y="66"/>
                    <a:pt x="56" y="67"/>
                    <a:pt x="56" y="67"/>
                  </a:cubicBezTo>
                  <a:cubicBezTo>
                    <a:pt x="54" y="69"/>
                    <a:pt x="50" y="70"/>
                    <a:pt x="46" y="71"/>
                  </a:cubicBezTo>
                  <a:cubicBezTo>
                    <a:pt x="41" y="72"/>
                    <a:pt x="37" y="73"/>
                    <a:pt x="34" y="77"/>
                  </a:cubicBezTo>
                  <a:cubicBezTo>
                    <a:pt x="32" y="79"/>
                    <a:pt x="31" y="80"/>
                    <a:pt x="29" y="82"/>
                  </a:cubicBezTo>
                  <a:cubicBezTo>
                    <a:pt x="24" y="83"/>
                    <a:pt x="19" y="85"/>
                    <a:pt x="15" y="87"/>
                  </a:cubicBezTo>
                  <a:cubicBezTo>
                    <a:pt x="15" y="80"/>
                    <a:pt x="15" y="74"/>
                    <a:pt x="15" y="68"/>
                  </a:cubicBezTo>
                  <a:cubicBezTo>
                    <a:pt x="26" y="63"/>
                    <a:pt x="38" y="61"/>
                    <a:pt x="50" y="61"/>
                  </a:cubicBezTo>
                  <a:cubicBezTo>
                    <a:pt x="52" y="62"/>
                    <a:pt x="56" y="64"/>
                    <a:pt x="56" y="66"/>
                  </a:cubicBezTo>
                  <a:close/>
                  <a:moveTo>
                    <a:pt x="68" y="67"/>
                  </a:moveTo>
                  <a:cubicBezTo>
                    <a:pt x="70" y="73"/>
                    <a:pt x="67" y="75"/>
                    <a:pt x="62" y="77"/>
                  </a:cubicBezTo>
                  <a:cubicBezTo>
                    <a:pt x="60" y="78"/>
                    <a:pt x="59" y="80"/>
                    <a:pt x="59" y="81"/>
                  </a:cubicBezTo>
                  <a:cubicBezTo>
                    <a:pt x="67" y="82"/>
                    <a:pt x="74" y="84"/>
                    <a:pt x="82" y="87"/>
                  </a:cubicBezTo>
                  <a:cubicBezTo>
                    <a:pt x="82" y="80"/>
                    <a:pt x="82" y="74"/>
                    <a:pt x="82" y="68"/>
                  </a:cubicBezTo>
                  <a:cubicBezTo>
                    <a:pt x="76" y="66"/>
                    <a:pt x="71" y="64"/>
                    <a:pt x="65" y="63"/>
                  </a:cubicBezTo>
                  <a:cubicBezTo>
                    <a:pt x="66" y="64"/>
                    <a:pt x="67" y="66"/>
                    <a:pt x="68" y="67"/>
                  </a:cubicBezTo>
                  <a:close/>
                  <a:moveTo>
                    <a:pt x="15" y="27"/>
                  </a:moveTo>
                  <a:cubicBezTo>
                    <a:pt x="36" y="19"/>
                    <a:pt x="60" y="19"/>
                    <a:pt x="82" y="27"/>
                  </a:cubicBezTo>
                  <a:cubicBezTo>
                    <a:pt x="82" y="39"/>
                    <a:pt x="82" y="51"/>
                    <a:pt x="82" y="63"/>
                  </a:cubicBezTo>
                  <a:cubicBezTo>
                    <a:pt x="76" y="55"/>
                    <a:pt x="70" y="47"/>
                    <a:pt x="64" y="40"/>
                  </a:cubicBezTo>
                  <a:cubicBezTo>
                    <a:pt x="60" y="43"/>
                    <a:pt x="55" y="47"/>
                    <a:pt x="51" y="51"/>
                  </a:cubicBezTo>
                  <a:cubicBezTo>
                    <a:pt x="46" y="45"/>
                    <a:pt x="41" y="41"/>
                    <a:pt x="36" y="36"/>
                  </a:cubicBezTo>
                  <a:cubicBezTo>
                    <a:pt x="29" y="44"/>
                    <a:pt x="22" y="53"/>
                    <a:pt x="15" y="63"/>
                  </a:cubicBezTo>
                  <a:cubicBezTo>
                    <a:pt x="15" y="51"/>
                    <a:pt x="15" y="39"/>
                    <a:pt x="15" y="27"/>
                  </a:cubicBezTo>
                  <a:close/>
                  <a:moveTo>
                    <a:pt x="65" y="32"/>
                  </a:moveTo>
                  <a:cubicBezTo>
                    <a:pt x="65" y="35"/>
                    <a:pt x="68" y="39"/>
                    <a:pt x="72" y="40"/>
                  </a:cubicBezTo>
                  <a:cubicBezTo>
                    <a:pt x="75" y="41"/>
                    <a:pt x="78" y="39"/>
                    <a:pt x="78" y="35"/>
                  </a:cubicBezTo>
                  <a:cubicBezTo>
                    <a:pt x="78" y="31"/>
                    <a:pt x="75" y="27"/>
                    <a:pt x="72" y="26"/>
                  </a:cubicBezTo>
                  <a:cubicBezTo>
                    <a:pt x="68" y="25"/>
                    <a:pt x="65" y="28"/>
                    <a:pt x="65" y="32"/>
                  </a:cubicBezTo>
                  <a:close/>
                  <a:moveTo>
                    <a:pt x="106" y="95"/>
                  </a:moveTo>
                  <a:cubicBezTo>
                    <a:pt x="106" y="99"/>
                    <a:pt x="106" y="99"/>
                    <a:pt x="106" y="99"/>
                  </a:cubicBezTo>
                  <a:cubicBezTo>
                    <a:pt x="118" y="96"/>
                    <a:pt x="131" y="95"/>
                    <a:pt x="144" y="95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31" y="90"/>
                    <a:pt x="118" y="92"/>
                    <a:pt x="106" y="95"/>
                  </a:cubicBezTo>
                  <a:close/>
                  <a:moveTo>
                    <a:pt x="106" y="68"/>
                  </a:moveTo>
                  <a:cubicBezTo>
                    <a:pt x="106" y="72"/>
                    <a:pt x="106" y="72"/>
                    <a:pt x="106" y="72"/>
                  </a:cubicBezTo>
                  <a:cubicBezTo>
                    <a:pt x="126" y="66"/>
                    <a:pt x="150" y="66"/>
                    <a:pt x="170" y="72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49" y="62"/>
                    <a:pt x="127" y="62"/>
                    <a:pt x="106" y="68"/>
                  </a:cubicBezTo>
                  <a:close/>
                  <a:moveTo>
                    <a:pt x="126" y="24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40" y="26"/>
                    <a:pt x="156" y="27"/>
                    <a:pt x="170" y="31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56" y="23"/>
                    <a:pt x="140" y="22"/>
                    <a:pt x="126" y="24"/>
                  </a:cubicBezTo>
                  <a:close/>
                  <a:moveTo>
                    <a:pt x="106" y="41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26" y="39"/>
                    <a:pt x="150" y="39"/>
                    <a:pt x="170" y="45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49" y="35"/>
                    <a:pt x="127" y="35"/>
                    <a:pt x="106" y="41"/>
                  </a:cubicBezTo>
                  <a:close/>
                  <a:moveTo>
                    <a:pt x="106" y="81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26" y="80"/>
                    <a:pt x="150" y="80"/>
                    <a:pt x="170" y="86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49" y="76"/>
                    <a:pt x="127" y="76"/>
                    <a:pt x="106" y="81"/>
                  </a:cubicBezTo>
                  <a:close/>
                  <a:moveTo>
                    <a:pt x="106" y="54"/>
                  </a:moveTo>
                  <a:cubicBezTo>
                    <a:pt x="106" y="59"/>
                    <a:pt x="106" y="59"/>
                    <a:pt x="106" y="59"/>
                  </a:cubicBezTo>
                  <a:cubicBezTo>
                    <a:pt x="126" y="53"/>
                    <a:pt x="150" y="53"/>
                    <a:pt x="170" y="59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49" y="48"/>
                    <a:pt x="127" y="49"/>
                    <a:pt x="106" y="54"/>
                  </a:cubicBezTo>
                  <a:close/>
                  <a:moveTo>
                    <a:pt x="186" y="9"/>
                  </a:moveTo>
                  <a:cubicBezTo>
                    <a:pt x="186" y="126"/>
                    <a:pt x="186" y="126"/>
                    <a:pt x="186" y="126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4" y="136"/>
                    <a:pt x="182" y="136"/>
                    <a:pt x="180" y="135"/>
                  </a:cubicBezTo>
                  <a:cubicBezTo>
                    <a:pt x="168" y="131"/>
                    <a:pt x="155" y="128"/>
                    <a:pt x="142" y="128"/>
                  </a:cubicBezTo>
                  <a:cubicBezTo>
                    <a:pt x="126" y="128"/>
                    <a:pt x="110" y="132"/>
                    <a:pt x="96" y="139"/>
                  </a:cubicBezTo>
                  <a:cubicBezTo>
                    <a:pt x="95" y="140"/>
                    <a:pt x="94" y="140"/>
                    <a:pt x="93" y="140"/>
                  </a:cubicBezTo>
                  <a:cubicBezTo>
                    <a:pt x="92" y="140"/>
                    <a:pt x="91" y="140"/>
                    <a:pt x="91" y="139"/>
                  </a:cubicBezTo>
                  <a:cubicBezTo>
                    <a:pt x="76" y="132"/>
                    <a:pt x="60" y="128"/>
                    <a:pt x="44" y="128"/>
                  </a:cubicBezTo>
                  <a:cubicBezTo>
                    <a:pt x="31" y="128"/>
                    <a:pt x="18" y="131"/>
                    <a:pt x="6" y="135"/>
                  </a:cubicBezTo>
                  <a:cubicBezTo>
                    <a:pt x="4" y="136"/>
                    <a:pt x="2" y="136"/>
                    <a:pt x="0" y="13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6" y="3"/>
                    <a:pt x="30" y="0"/>
                    <a:pt x="44" y="0"/>
                  </a:cubicBezTo>
                  <a:cubicBezTo>
                    <a:pt x="61" y="0"/>
                    <a:pt x="78" y="4"/>
                    <a:pt x="93" y="11"/>
                  </a:cubicBezTo>
                  <a:cubicBezTo>
                    <a:pt x="108" y="4"/>
                    <a:pt x="125" y="0"/>
                    <a:pt x="142" y="0"/>
                  </a:cubicBezTo>
                  <a:cubicBezTo>
                    <a:pt x="157" y="0"/>
                    <a:pt x="170" y="3"/>
                    <a:pt x="183" y="8"/>
                  </a:cubicBezTo>
                  <a:lnTo>
                    <a:pt x="186" y="9"/>
                  </a:lnTo>
                  <a:close/>
                  <a:moveTo>
                    <a:pt x="89" y="18"/>
                  </a:moveTo>
                  <a:cubicBezTo>
                    <a:pt x="75" y="11"/>
                    <a:pt x="60" y="8"/>
                    <a:pt x="44" y="8"/>
                  </a:cubicBezTo>
                  <a:cubicBezTo>
                    <a:pt x="31" y="8"/>
                    <a:pt x="19" y="10"/>
                    <a:pt x="8" y="14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19" y="114"/>
                    <a:pt x="31" y="112"/>
                    <a:pt x="44" y="112"/>
                  </a:cubicBezTo>
                  <a:cubicBezTo>
                    <a:pt x="60" y="112"/>
                    <a:pt x="75" y="115"/>
                    <a:pt x="89" y="121"/>
                  </a:cubicBezTo>
                  <a:lnTo>
                    <a:pt x="89" y="18"/>
                  </a:lnTo>
                  <a:close/>
                  <a:moveTo>
                    <a:pt x="178" y="14"/>
                  </a:moveTo>
                  <a:cubicBezTo>
                    <a:pt x="167" y="10"/>
                    <a:pt x="155" y="8"/>
                    <a:pt x="142" y="8"/>
                  </a:cubicBezTo>
                  <a:cubicBezTo>
                    <a:pt x="126" y="8"/>
                    <a:pt x="111" y="11"/>
                    <a:pt x="97" y="1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111" y="115"/>
                    <a:pt x="127" y="112"/>
                    <a:pt x="142" y="112"/>
                  </a:cubicBezTo>
                  <a:cubicBezTo>
                    <a:pt x="155" y="112"/>
                    <a:pt x="167" y="114"/>
                    <a:pt x="178" y="118"/>
                  </a:cubicBezTo>
                  <a:lnTo>
                    <a:pt x="178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95730" y="1503045"/>
            <a:ext cx="1195705" cy="1953895"/>
            <a:chOff x="2198" y="2367"/>
            <a:chExt cx="1883" cy="3077"/>
          </a:xfrm>
        </p:grpSpPr>
        <p:sp>
          <p:nvSpPr>
            <p:cNvPr id="31" name="矩形 1"/>
            <p:cNvSpPr>
              <a:spLocks noChangeArrowheads="1"/>
            </p:cNvSpPr>
            <p:nvPr/>
          </p:nvSpPr>
          <p:spPr bwMode="auto">
            <a:xfrm>
              <a:off x="2198" y="3992"/>
              <a:ext cx="1883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algn="r" defTabSz="9144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</a:pPr>
              <a:r>
                <a: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提高社会文明程度</a:t>
              </a:r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180" name="组合 179"/>
            <p:cNvGrpSpPr/>
            <p:nvPr/>
          </p:nvGrpSpPr>
          <p:grpSpPr>
            <a:xfrm>
              <a:off x="2571" y="2367"/>
              <a:ext cx="1510" cy="1511"/>
              <a:chOff x="8651" y="2263"/>
              <a:chExt cx="2042" cy="2042"/>
            </a:xfrm>
          </p:grpSpPr>
          <p:sp>
            <p:nvSpPr>
              <p:cNvPr id="181" name="椭圆 180"/>
              <p:cNvSpPr/>
              <p:nvPr/>
            </p:nvSpPr>
            <p:spPr>
              <a:xfrm>
                <a:off x="8651" y="2263"/>
                <a:ext cx="2041" cy="2042"/>
              </a:xfrm>
              <a:prstGeom prst="ellipse">
                <a:avLst/>
              </a:prstGeom>
              <a:solidFill>
                <a:srgbClr val="E92B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8700" y="3301"/>
                <a:ext cx="1993" cy="1003"/>
              </a:xfrm>
              <a:custGeom>
                <a:avLst/>
                <a:gdLst>
                  <a:gd name="connsiteX0" fmla="*/ 2632810 w 3663003"/>
                  <a:gd name="connsiteY0" fmla="*/ 2149 h 1843857"/>
                  <a:gd name="connsiteX1" fmla="*/ 3585998 w 3663003"/>
                  <a:gd name="connsiteY1" fmla="*/ 111768 h 1843857"/>
                  <a:gd name="connsiteX2" fmla="*/ 3663003 w 3663003"/>
                  <a:gd name="connsiteY2" fmla="*/ 131115 h 1843857"/>
                  <a:gd name="connsiteX3" fmla="*/ 3661782 w 3663003"/>
                  <a:gd name="connsiteY3" fmla="*/ 155280 h 1843857"/>
                  <a:gd name="connsiteX4" fmla="*/ 1790606 w 3663003"/>
                  <a:gd name="connsiteY4" fmla="*/ 1843857 h 1843857"/>
                  <a:gd name="connsiteX5" fmla="*/ 57529 w 3663003"/>
                  <a:gd name="connsiteY5" fmla="*/ 695096 h 1843857"/>
                  <a:gd name="connsiteX6" fmla="*/ 0 w 3663003"/>
                  <a:gd name="connsiteY6" fmla="*/ 537917 h 1843857"/>
                  <a:gd name="connsiteX7" fmla="*/ 139528 w 3663003"/>
                  <a:gd name="connsiteY7" fmla="*/ 535866 h 1843857"/>
                  <a:gd name="connsiteX8" fmla="*/ 2632810 w 3663003"/>
                  <a:gd name="connsiteY8" fmla="*/ 2149 h 184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63003" h="1843857">
                    <a:moveTo>
                      <a:pt x="2632810" y="2149"/>
                    </a:moveTo>
                    <a:cubicBezTo>
                      <a:pt x="2891960" y="-8609"/>
                      <a:pt x="3196462" y="19976"/>
                      <a:pt x="3585998" y="111768"/>
                    </a:cubicBezTo>
                    <a:lnTo>
                      <a:pt x="3663003" y="131115"/>
                    </a:lnTo>
                    <a:lnTo>
                      <a:pt x="3661782" y="155280"/>
                    </a:lnTo>
                    <a:cubicBezTo>
                      <a:pt x="3565462" y="1103728"/>
                      <a:pt x="2764467" y="1843857"/>
                      <a:pt x="1790606" y="1843857"/>
                    </a:cubicBezTo>
                    <a:cubicBezTo>
                      <a:pt x="1011518" y="1843857"/>
                      <a:pt x="343063" y="1370175"/>
                      <a:pt x="57529" y="695096"/>
                    </a:cubicBezTo>
                    <a:lnTo>
                      <a:pt x="0" y="537917"/>
                    </a:lnTo>
                    <a:lnTo>
                      <a:pt x="139528" y="535866"/>
                    </a:lnTo>
                    <a:cubicBezTo>
                      <a:pt x="1419430" y="497587"/>
                      <a:pt x="1781315" y="37497"/>
                      <a:pt x="2632810" y="2149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DC6F6F"/>
                  </a:gs>
                  <a:gs pos="65000">
                    <a:schemeClr val="bg1">
                      <a:alpha val="4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sx="107000" sy="107000" algn="ctr" rotWithShape="0">
                  <a:srgbClr val="C00000">
                    <a:alpha val="1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" name="Freeform 11"/>
            <p:cNvSpPr>
              <a:spLocks noEditPoints="1"/>
            </p:cNvSpPr>
            <p:nvPr/>
          </p:nvSpPr>
          <p:spPr bwMode="auto">
            <a:xfrm>
              <a:off x="2766" y="2729"/>
              <a:ext cx="1155" cy="790"/>
            </a:xfrm>
            <a:custGeom>
              <a:avLst/>
              <a:gdLst>
                <a:gd name="T0" fmla="*/ 99 w 199"/>
                <a:gd name="T1" fmla="*/ 101 h 136"/>
                <a:gd name="T2" fmla="*/ 0 w 199"/>
                <a:gd name="T3" fmla="*/ 51 h 136"/>
                <a:gd name="T4" fmla="*/ 99 w 199"/>
                <a:gd name="T5" fmla="*/ 0 h 136"/>
                <a:gd name="T6" fmla="*/ 199 w 199"/>
                <a:gd name="T7" fmla="*/ 51 h 136"/>
                <a:gd name="T8" fmla="*/ 157 w 199"/>
                <a:gd name="T9" fmla="*/ 72 h 136"/>
                <a:gd name="T10" fmla="*/ 157 w 199"/>
                <a:gd name="T11" fmla="*/ 71 h 136"/>
                <a:gd name="T12" fmla="*/ 107 w 199"/>
                <a:gd name="T13" fmla="*/ 46 h 136"/>
                <a:gd name="T14" fmla="*/ 101 w 199"/>
                <a:gd name="T15" fmla="*/ 44 h 136"/>
                <a:gd name="T16" fmla="*/ 95 w 199"/>
                <a:gd name="T17" fmla="*/ 46 h 136"/>
                <a:gd name="T18" fmla="*/ 93 w 199"/>
                <a:gd name="T19" fmla="*/ 52 h 136"/>
                <a:gd name="T20" fmla="*/ 97 w 199"/>
                <a:gd name="T21" fmla="*/ 59 h 136"/>
                <a:gd name="T22" fmla="*/ 140 w 199"/>
                <a:gd name="T23" fmla="*/ 80 h 136"/>
                <a:gd name="T24" fmla="*/ 99 w 199"/>
                <a:gd name="T25" fmla="*/ 101 h 136"/>
                <a:gd name="T26" fmla="*/ 153 w 199"/>
                <a:gd name="T27" fmla="*/ 117 h 136"/>
                <a:gd name="T28" fmla="*/ 155 w 199"/>
                <a:gd name="T29" fmla="*/ 114 h 136"/>
                <a:gd name="T30" fmla="*/ 153 w 199"/>
                <a:gd name="T31" fmla="*/ 111 h 136"/>
                <a:gd name="T32" fmla="*/ 153 w 199"/>
                <a:gd name="T33" fmla="*/ 74 h 136"/>
                <a:gd name="T34" fmla="*/ 105 w 199"/>
                <a:gd name="T35" fmla="*/ 49 h 136"/>
                <a:gd name="T36" fmla="*/ 98 w 199"/>
                <a:gd name="T37" fmla="*/ 49 h 136"/>
                <a:gd name="T38" fmla="*/ 99 w 199"/>
                <a:gd name="T39" fmla="*/ 55 h 136"/>
                <a:gd name="T40" fmla="*/ 145 w 199"/>
                <a:gd name="T41" fmla="*/ 78 h 136"/>
                <a:gd name="T42" fmla="*/ 145 w 199"/>
                <a:gd name="T43" fmla="*/ 111 h 136"/>
                <a:gd name="T44" fmla="*/ 143 w 199"/>
                <a:gd name="T45" fmla="*/ 114 h 136"/>
                <a:gd name="T46" fmla="*/ 145 w 199"/>
                <a:gd name="T47" fmla="*/ 117 h 136"/>
                <a:gd name="T48" fmla="*/ 142 w 199"/>
                <a:gd name="T49" fmla="*/ 125 h 136"/>
                <a:gd name="T50" fmla="*/ 147 w 199"/>
                <a:gd name="T51" fmla="*/ 132 h 136"/>
                <a:gd name="T52" fmla="*/ 146 w 199"/>
                <a:gd name="T53" fmla="*/ 136 h 136"/>
                <a:gd name="T54" fmla="*/ 157 w 199"/>
                <a:gd name="T55" fmla="*/ 124 h 136"/>
                <a:gd name="T56" fmla="*/ 153 w 199"/>
                <a:gd name="T57" fmla="*/ 117 h 136"/>
                <a:gd name="T58" fmla="*/ 34 w 199"/>
                <a:gd name="T59" fmla="*/ 75 h 136"/>
                <a:gd name="T60" fmla="*/ 34 w 199"/>
                <a:gd name="T61" fmla="*/ 117 h 136"/>
                <a:gd name="T62" fmla="*/ 35 w 199"/>
                <a:gd name="T63" fmla="*/ 117 h 136"/>
                <a:gd name="T64" fmla="*/ 100 w 199"/>
                <a:gd name="T65" fmla="*/ 135 h 136"/>
                <a:gd name="T66" fmla="*/ 139 w 199"/>
                <a:gd name="T67" fmla="*/ 129 h 136"/>
                <a:gd name="T68" fmla="*/ 138 w 199"/>
                <a:gd name="T69" fmla="*/ 125 h 136"/>
                <a:gd name="T70" fmla="*/ 140 w 199"/>
                <a:gd name="T71" fmla="*/ 117 h 136"/>
                <a:gd name="T72" fmla="*/ 139 w 199"/>
                <a:gd name="T73" fmla="*/ 114 h 136"/>
                <a:gd name="T74" fmla="*/ 141 w 199"/>
                <a:gd name="T75" fmla="*/ 109 h 136"/>
                <a:gd name="T76" fmla="*/ 141 w 199"/>
                <a:gd name="T77" fmla="*/ 87 h 136"/>
                <a:gd name="T78" fmla="*/ 99 w 199"/>
                <a:gd name="T79" fmla="*/ 108 h 136"/>
                <a:gd name="T80" fmla="*/ 34 w 199"/>
                <a:gd name="T81" fmla="*/ 75 h 136"/>
                <a:gd name="T82" fmla="*/ 157 w 199"/>
                <a:gd name="T83" fmla="*/ 109 h 136"/>
                <a:gd name="T84" fmla="*/ 159 w 199"/>
                <a:gd name="T85" fmla="*/ 114 h 136"/>
                <a:gd name="T86" fmla="*/ 158 w 199"/>
                <a:gd name="T87" fmla="*/ 117 h 136"/>
                <a:gd name="T88" fmla="*/ 160 w 199"/>
                <a:gd name="T89" fmla="*/ 120 h 136"/>
                <a:gd name="T90" fmla="*/ 164 w 199"/>
                <a:gd name="T91" fmla="*/ 117 h 136"/>
                <a:gd name="T92" fmla="*/ 165 w 199"/>
                <a:gd name="T93" fmla="*/ 117 h 136"/>
                <a:gd name="T94" fmla="*/ 165 w 199"/>
                <a:gd name="T95" fmla="*/ 75 h 136"/>
                <a:gd name="T96" fmla="*/ 157 w 199"/>
                <a:gd name="T97" fmla="*/ 79 h 136"/>
                <a:gd name="T98" fmla="*/ 157 w 199"/>
                <a:gd name="T99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36">
                  <a:moveTo>
                    <a:pt x="99" y="10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6" y="45"/>
                    <a:pt x="104" y="44"/>
                    <a:pt x="101" y="44"/>
                  </a:cubicBezTo>
                  <a:cubicBezTo>
                    <a:pt x="99" y="44"/>
                    <a:pt x="97" y="44"/>
                    <a:pt x="95" y="46"/>
                  </a:cubicBezTo>
                  <a:cubicBezTo>
                    <a:pt x="93" y="48"/>
                    <a:pt x="92" y="51"/>
                    <a:pt x="93" y="52"/>
                  </a:cubicBezTo>
                  <a:cubicBezTo>
                    <a:pt x="93" y="56"/>
                    <a:pt x="96" y="58"/>
                    <a:pt x="97" y="59"/>
                  </a:cubicBezTo>
                  <a:cubicBezTo>
                    <a:pt x="140" y="80"/>
                    <a:pt x="140" y="80"/>
                    <a:pt x="140" y="80"/>
                  </a:cubicBezTo>
                  <a:lnTo>
                    <a:pt x="99" y="101"/>
                  </a:lnTo>
                  <a:close/>
                  <a:moveTo>
                    <a:pt x="153" y="117"/>
                  </a:moveTo>
                  <a:cubicBezTo>
                    <a:pt x="154" y="117"/>
                    <a:pt x="155" y="115"/>
                    <a:pt x="155" y="114"/>
                  </a:cubicBezTo>
                  <a:cubicBezTo>
                    <a:pt x="155" y="113"/>
                    <a:pt x="154" y="112"/>
                    <a:pt x="153" y="111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1" y="46"/>
                    <a:pt x="98" y="49"/>
                  </a:cubicBezTo>
                  <a:cubicBezTo>
                    <a:pt x="94" y="52"/>
                    <a:pt x="99" y="55"/>
                    <a:pt x="99" y="55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2"/>
                    <a:pt x="143" y="113"/>
                    <a:pt x="143" y="114"/>
                  </a:cubicBezTo>
                  <a:cubicBezTo>
                    <a:pt x="143" y="115"/>
                    <a:pt x="144" y="117"/>
                    <a:pt x="145" y="117"/>
                  </a:cubicBezTo>
                  <a:cubicBezTo>
                    <a:pt x="144" y="118"/>
                    <a:pt x="142" y="121"/>
                    <a:pt x="142" y="125"/>
                  </a:cubicBezTo>
                  <a:cubicBezTo>
                    <a:pt x="142" y="129"/>
                    <a:pt x="147" y="129"/>
                    <a:pt x="147" y="132"/>
                  </a:cubicBezTo>
                  <a:cubicBezTo>
                    <a:pt x="147" y="134"/>
                    <a:pt x="146" y="136"/>
                    <a:pt x="146" y="136"/>
                  </a:cubicBezTo>
                  <a:cubicBezTo>
                    <a:pt x="146" y="136"/>
                    <a:pt x="157" y="132"/>
                    <a:pt x="157" y="124"/>
                  </a:cubicBezTo>
                  <a:cubicBezTo>
                    <a:pt x="157" y="120"/>
                    <a:pt x="154" y="118"/>
                    <a:pt x="153" y="117"/>
                  </a:cubicBezTo>
                  <a:close/>
                  <a:moveTo>
                    <a:pt x="34" y="75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53" y="129"/>
                    <a:pt x="76" y="135"/>
                    <a:pt x="100" y="135"/>
                  </a:cubicBezTo>
                  <a:cubicBezTo>
                    <a:pt x="113" y="135"/>
                    <a:pt x="127" y="133"/>
                    <a:pt x="139" y="129"/>
                  </a:cubicBezTo>
                  <a:cubicBezTo>
                    <a:pt x="138" y="128"/>
                    <a:pt x="138" y="126"/>
                    <a:pt x="138" y="125"/>
                  </a:cubicBezTo>
                  <a:cubicBezTo>
                    <a:pt x="138" y="122"/>
                    <a:pt x="139" y="119"/>
                    <a:pt x="140" y="117"/>
                  </a:cubicBezTo>
                  <a:cubicBezTo>
                    <a:pt x="139" y="116"/>
                    <a:pt x="139" y="115"/>
                    <a:pt x="139" y="114"/>
                  </a:cubicBezTo>
                  <a:cubicBezTo>
                    <a:pt x="139" y="112"/>
                    <a:pt x="140" y="110"/>
                    <a:pt x="141" y="109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99" y="108"/>
                    <a:pt x="99" y="108"/>
                    <a:pt x="99" y="108"/>
                  </a:cubicBezTo>
                  <a:lnTo>
                    <a:pt x="34" y="75"/>
                  </a:lnTo>
                  <a:close/>
                  <a:moveTo>
                    <a:pt x="157" y="109"/>
                  </a:moveTo>
                  <a:cubicBezTo>
                    <a:pt x="158" y="111"/>
                    <a:pt x="159" y="112"/>
                    <a:pt x="159" y="114"/>
                  </a:cubicBezTo>
                  <a:cubicBezTo>
                    <a:pt x="159" y="115"/>
                    <a:pt x="159" y="116"/>
                    <a:pt x="158" y="117"/>
                  </a:cubicBezTo>
                  <a:cubicBezTo>
                    <a:pt x="159" y="118"/>
                    <a:pt x="159" y="119"/>
                    <a:pt x="160" y="120"/>
                  </a:cubicBezTo>
                  <a:cubicBezTo>
                    <a:pt x="161" y="119"/>
                    <a:pt x="163" y="118"/>
                    <a:pt x="164" y="117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57" y="79"/>
                    <a:pt x="157" y="79"/>
                    <a:pt x="157" y="79"/>
                  </a:cubicBezTo>
                  <a:lnTo>
                    <a:pt x="157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06440" y="1503680"/>
            <a:ext cx="1584960" cy="1953260"/>
            <a:chOff x="9144" y="2368"/>
            <a:chExt cx="2496" cy="3076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9144" y="3992"/>
              <a:ext cx="2496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algn="just" defTabSz="9144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</a:pPr>
              <a:r>
                <a: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健全现代文化产业体系</a:t>
              </a:r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175" name="组合 174"/>
            <p:cNvGrpSpPr/>
            <p:nvPr/>
          </p:nvGrpSpPr>
          <p:grpSpPr>
            <a:xfrm>
              <a:off x="9618" y="2368"/>
              <a:ext cx="1510" cy="1511"/>
              <a:chOff x="8651" y="2263"/>
              <a:chExt cx="2042" cy="2042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8651" y="2263"/>
                <a:ext cx="2041" cy="2042"/>
              </a:xfrm>
              <a:prstGeom prst="ellipse">
                <a:avLst/>
              </a:prstGeom>
              <a:solidFill>
                <a:srgbClr val="E92B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2" name="任意多边形 171"/>
              <p:cNvSpPr/>
              <p:nvPr/>
            </p:nvSpPr>
            <p:spPr>
              <a:xfrm>
                <a:off x="8700" y="3301"/>
                <a:ext cx="1993" cy="1003"/>
              </a:xfrm>
              <a:custGeom>
                <a:avLst/>
                <a:gdLst>
                  <a:gd name="connsiteX0" fmla="*/ 2632810 w 3663003"/>
                  <a:gd name="connsiteY0" fmla="*/ 2149 h 1843857"/>
                  <a:gd name="connsiteX1" fmla="*/ 3585998 w 3663003"/>
                  <a:gd name="connsiteY1" fmla="*/ 111768 h 1843857"/>
                  <a:gd name="connsiteX2" fmla="*/ 3663003 w 3663003"/>
                  <a:gd name="connsiteY2" fmla="*/ 131115 h 1843857"/>
                  <a:gd name="connsiteX3" fmla="*/ 3661782 w 3663003"/>
                  <a:gd name="connsiteY3" fmla="*/ 155280 h 1843857"/>
                  <a:gd name="connsiteX4" fmla="*/ 1790606 w 3663003"/>
                  <a:gd name="connsiteY4" fmla="*/ 1843857 h 1843857"/>
                  <a:gd name="connsiteX5" fmla="*/ 57529 w 3663003"/>
                  <a:gd name="connsiteY5" fmla="*/ 695096 h 1843857"/>
                  <a:gd name="connsiteX6" fmla="*/ 0 w 3663003"/>
                  <a:gd name="connsiteY6" fmla="*/ 537917 h 1843857"/>
                  <a:gd name="connsiteX7" fmla="*/ 139528 w 3663003"/>
                  <a:gd name="connsiteY7" fmla="*/ 535866 h 1843857"/>
                  <a:gd name="connsiteX8" fmla="*/ 2632810 w 3663003"/>
                  <a:gd name="connsiteY8" fmla="*/ 2149 h 184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63003" h="1843857">
                    <a:moveTo>
                      <a:pt x="2632810" y="2149"/>
                    </a:moveTo>
                    <a:cubicBezTo>
                      <a:pt x="2891960" y="-8609"/>
                      <a:pt x="3196462" y="19976"/>
                      <a:pt x="3585998" y="111768"/>
                    </a:cubicBezTo>
                    <a:lnTo>
                      <a:pt x="3663003" y="131115"/>
                    </a:lnTo>
                    <a:lnTo>
                      <a:pt x="3661782" y="155280"/>
                    </a:lnTo>
                    <a:cubicBezTo>
                      <a:pt x="3565462" y="1103728"/>
                      <a:pt x="2764467" y="1843857"/>
                      <a:pt x="1790606" y="1843857"/>
                    </a:cubicBezTo>
                    <a:cubicBezTo>
                      <a:pt x="1011518" y="1843857"/>
                      <a:pt x="343063" y="1370175"/>
                      <a:pt x="57529" y="695096"/>
                    </a:cubicBezTo>
                    <a:lnTo>
                      <a:pt x="0" y="537917"/>
                    </a:lnTo>
                    <a:lnTo>
                      <a:pt x="139528" y="535866"/>
                    </a:lnTo>
                    <a:cubicBezTo>
                      <a:pt x="1419430" y="497587"/>
                      <a:pt x="1781315" y="37497"/>
                      <a:pt x="2632810" y="2149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DC6F6F"/>
                  </a:gs>
                  <a:gs pos="65000">
                    <a:schemeClr val="bg1">
                      <a:alpha val="4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sx="107000" sy="107000" algn="ctr" rotWithShape="0">
                  <a:srgbClr val="C00000">
                    <a:alpha val="1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" name="Group 15"/>
            <p:cNvGrpSpPr/>
            <p:nvPr/>
          </p:nvGrpSpPr>
          <p:grpSpPr>
            <a:xfrm>
              <a:off x="10046" y="2632"/>
              <a:ext cx="624" cy="966"/>
              <a:chOff x="619125" y="4081463"/>
              <a:chExt cx="288925" cy="447675"/>
            </a:xfrm>
            <a:solidFill>
              <a:schemeClr val="bg1"/>
            </a:solidFill>
          </p:grpSpPr>
          <p:sp>
            <p:nvSpPr>
              <p:cNvPr id="3" name="Freeform 5"/>
              <p:cNvSpPr/>
              <p:nvPr/>
            </p:nvSpPr>
            <p:spPr bwMode="auto">
              <a:xfrm>
                <a:off x="619125" y="4081463"/>
                <a:ext cx="288925" cy="331788"/>
              </a:xfrm>
              <a:custGeom>
                <a:avLst/>
                <a:gdLst>
                  <a:gd name="T0" fmla="*/ 39 w 77"/>
                  <a:gd name="T1" fmla="*/ 0 h 88"/>
                  <a:gd name="T2" fmla="*/ 0 w 77"/>
                  <a:gd name="T3" fmla="*/ 38 h 88"/>
                  <a:gd name="T4" fmla="*/ 7 w 77"/>
                  <a:gd name="T5" fmla="*/ 60 h 88"/>
                  <a:gd name="T6" fmla="*/ 11 w 77"/>
                  <a:gd name="T7" fmla="*/ 67 h 88"/>
                  <a:gd name="T8" fmla="*/ 13 w 77"/>
                  <a:gd name="T9" fmla="*/ 73 h 88"/>
                  <a:gd name="T10" fmla="*/ 18 w 77"/>
                  <a:gd name="T11" fmla="*/ 87 h 88"/>
                  <a:gd name="T12" fmla="*/ 18 w 77"/>
                  <a:gd name="T13" fmla="*/ 88 h 88"/>
                  <a:gd name="T14" fmla="*/ 25 w 77"/>
                  <a:gd name="T15" fmla="*/ 88 h 88"/>
                  <a:gd name="T16" fmla="*/ 25 w 77"/>
                  <a:gd name="T17" fmla="*/ 85 h 88"/>
                  <a:gd name="T18" fmla="*/ 20 w 77"/>
                  <a:gd name="T19" fmla="*/ 71 h 88"/>
                  <a:gd name="T20" fmla="*/ 17 w 77"/>
                  <a:gd name="T21" fmla="*/ 64 h 88"/>
                  <a:gd name="T22" fmla="*/ 14 w 77"/>
                  <a:gd name="T23" fmla="*/ 57 h 88"/>
                  <a:gd name="T24" fmla="*/ 14 w 77"/>
                  <a:gd name="T25" fmla="*/ 57 h 88"/>
                  <a:gd name="T26" fmla="*/ 8 w 77"/>
                  <a:gd name="T27" fmla="*/ 38 h 88"/>
                  <a:gd name="T28" fmla="*/ 39 w 77"/>
                  <a:gd name="T29" fmla="*/ 7 h 88"/>
                  <a:gd name="T30" fmla="*/ 70 w 77"/>
                  <a:gd name="T31" fmla="*/ 38 h 88"/>
                  <a:gd name="T32" fmla="*/ 64 w 77"/>
                  <a:gd name="T33" fmla="*/ 57 h 88"/>
                  <a:gd name="T34" fmla="*/ 61 w 77"/>
                  <a:gd name="T35" fmla="*/ 64 h 88"/>
                  <a:gd name="T36" fmla="*/ 58 w 77"/>
                  <a:gd name="T37" fmla="*/ 71 h 88"/>
                  <a:gd name="T38" fmla="*/ 53 w 77"/>
                  <a:gd name="T39" fmla="*/ 85 h 88"/>
                  <a:gd name="T40" fmla="*/ 52 w 77"/>
                  <a:gd name="T41" fmla="*/ 88 h 88"/>
                  <a:gd name="T42" fmla="*/ 60 w 77"/>
                  <a:gd name="T43" fmla="*/ 88 h 88"/>
                  <a:gd name="T44" fmla="*/ 60 w 77"/>
                  <a:gd name="T45" fmla="*/ 87 h 88"/>
                  <a:gd name="T46" fmla="*/ 64 w 77"/>
                  <a:gd name="T47" fmla="*/ 73 h 88"/>
                  <a:gd name="T48" fmla="*/ 67 w 77"/>
                  <a:gd name="T49" fmla="*/ 67 h 88"/>
                  <a:gd name="T50" fmla="*/ 71 w 77"/>
                  <a:gd name="T51" fmla="*/ 60 h 88"/>
                  <a:gd name="T52" fmla="*/ 77 w 77"/>
                  <a:gd name="T53" fmla="*/ 38 h 88"/>
                  <a:gd name="T54" fmla="*/ 39 w 77"/>
                  <a:gd name="T5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" h="88">
                    <a:moveTo>
                      <a:pt x="39" y="0"/>
                    </a:moveTo>
                    <a:cubicBezTo>
                      <a:pt x="18" y="0"/>
                      <a:pt x="0" y="17"/>
                      <a:pt x="0" y="38"/>
                    </a:cubicBezTo>
                    <a:cubicBezTo>
                      <a:pt x="0" y="47"/>
                      <a:pt x="4" y="54"/>
                      <a:pt x="7" y="60"/>
                    </a:cubicBezTo>
                    <a:cubicBezTo>
                      <a:pt x="7" y="60"/>
                      <a:pt x="10" y="65"/>
                      <a:pt x="11" y="67"/>
                    </a:cubicBezTo>
                    <a:cubicBezTo>
                      <a:pt x="12" y="69"/>
                      <a:pt x="12" y="71"/>
                      <a:pt x="13" y="73"/>
                    </a:cubicBezTo>
                    <a:cubicBezTo>
                      <a:pt x="15" y="78"/>
                      <a:pt x="16" y="82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3" y="80"/>
                      <a:pt x="22" y="75"/>
                      <a:pt x="20" y="71"/>
                    </a:cubicBezTo>
                    <a:cubicBezTo>
                      <a:pt x="19" y="68"/>
                      <a:pt x="18" y="66"/>
                      <a:pt x="17" y="64"/>
                    </a:cubicBezTo>
                    <a:cubicBezTo>
                      <a:pt x="16" y="61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0"/>
                      <a:pt x="8" y="44"/>
                      <a:pt x="8" y="38"/>
                    </a:cubicBezTo>
                    <a:cubicBezTo>
                      <a:pt x="8" y="21"/>
                      <a:pt x="22" y="7"/>
                      <a:pt x="39" y="7"/>
                    </a:cubicBezTo>
                    <a:cubicBezTo>
                      <a:pt x="56" y="7"/>
                      <a:pt x="70" y="21"/>
                      <a:pt x="70" y="38"/>
                    </a:cubicBezTo>
                    <a:cubicBezTo>
                      <a:pt x="70" y="45"/>
                      <a:pt x="68" y="50"/>
                      <a:pt x="64" y="57"/>
                    </a:cubicBezTo>
                    <a:cubicBezTo>
                      <a:pt x="64" y="57"/>
                      <a:pt x="62" y="61"/>
                      <a:pt x="61" y="64"/>
                    </a:cubicBezTo>
                    <a:cubicBezTo>
                      <a:pt x="60" y="66"/>
                      <a:pt x="59" y="68"/>
                      <a:pt x="58" y="71"/>
                    </a:cubicBezTo>
                    <a:cubicBezTo>
                      <a:pt x="56" y="75"/>
                      <a:pt x="54" y="80"/>
                      <a:pt x="53" y="85"/>
                    </a:cubicBezTo>
                    <a:cubicBezTo>
                      <a:pt x="53" y="86"/>
                      <a:pt x="53" y="87"/>
                      <a:pt x="52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7"/>
                      <a:pt x="60" y="87"/>
                    </a:cubicBezTo>
                    <a:cubicBezTo>
                      <a:pt x="61" y="82"/>
                      <a:pt x="63" y="78"/>
                      <a:pt x="64" y="73"/>
                    </a:cubicBezTo>
                    <a:cubicBezTo>
                      <a:pt x="65" y="71"/>
                      <a:pt x="66" y="69"/>
                      <a:pt x="67" y="67"/>
                    </a:cubicBezTo>
                    <a:cubicBezTo>
                      <a:pt x="68" y="65"/>
                      <a:pt x="70" y="60"/>
                      <a:pt x="71" y="60"/>
                    </a:cubicBezTo>
                    <a:cubicBezTo>
                      <a:pt x="75" y="53"/>
                      <a:pt x="77" y="46"/>
                      <a:pt x="77" y="38"/>
                    </a:cubicBezTo>
                    <a:cubicBezTo>
                      <a:pt x="77" y="17"/>
                      <a:pt x="60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685800" y="4457700"/>
                <a:ext cx="158750" cy="71438"/>
              </a:xfrm>
              <a:custGeom>
                <a:avLst/>
                <a:gdLst>
                  <a:gd name="T0" fmla="*/ 0 w 42"/>
                  <a:gd name="T1" fmla="*/ 3 h 19"/>
                  <a:gd name="T2" fmla="*/ 8 w 42"/>
                  <a:gd name="T3" fmla="*/ 11 h 19"/>
                  <a:gd name="T4" fmla="*/ 10 w 42"/>
                  <a:gd name="T5" fmla="*/ 11 h 19"/>
                  <a:gd name="T6" fmla="*/ 10 w 42"/>
                  <a:gd name="T7" fmla="*/ 11 h 19"/>
                  <a:gd name="T8" fmla="*/ 17 w 42"/>
                  <a:gd name="T9" fmla="*/ 19 h 19"/>
                  <a:gd name="T10" fmla="*/ 24 w 42"/>
                  <a:gd name="T11" fmla="*/ 19 h 19"/>
                  <a:gd name="T12" fmla="*/ 32 w 42"/>
                  <a:gd name="T13" fmla="*/ 11 h 19"/>
                  <a:gd name="T14" fmla="*/ 32 w 42"/>
                  <a:gd name="T15" fmla="*/ 11 h 19"/>
                  <a:gd name="T16" fmla="*/ 34 w 42"/>
                  <a:gd name="T17" fmla="*/ 11 h 19"/>
                  <a:gd name="T18" fmla="*/ 42 w 42"/>
                  <a:gd name="T19" fmla="*/ 3 h 19"/>
                  <a:gd name="T20" fmla="*/ 42 w 42"/>
                  <a:gd name="T21" fmla="*/ 0 h 19"/>
                  <a:gd name="T22" fmla="*/ 0 w 42"/>
                  <a:gd name="T23" fmla="*/ 0 h 19"/>
                  <a:gd name="T24" fmla="*/ 0 w 42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9">
                    <a:moveTo>
                      <a:pt x="0" y="3"/>
                    </a:moveTo>
                    <a:cubicBezTo>
                      <a:pt x="0" y="7"/>
                      <a:pt x="3" y="11"/>
                      <a:pt x="8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5"/>
                      <a:pt x="13" y="19"/>
                      <a:pt x="17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8" y="19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8" y="11"/>
                      <a:pt x="42" y="7"/>
                      <a:pt x="42" y="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685800" y="4427538"/>
                <a:ext cx="15875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679450" y="4251325"/>
                <a:ext cx="173038" cy="161925"/>
              </a:xfrm>
              <a:custGeom>
                <a:avLst/>
                <a:gdLst>
                  <a:gd name="T0" fmla="*/ 31 w 46"/>
                  <a:gd name="T1" fmla="*/ 43 h 43"/>
                  <a:gd name="T2" fmla="*/ 44 w 46"/>
                  <a:gd name="T3" fmla="*/ 5 h 43"/>
                  <a:gd name="T4" fmla="*/ 46 w 46"/>
                  <a:gd name="T5" fmla="*/ 1 h 43"/>
                  <a:gd name="T6" fmla="*/ 43 w 46"/>
                  <a:gd name="T7" fmla="*/ 0 h 43"/>
                  <a:gd name="T8" fmla="*/ 43 w 46"/>
                  <a:gd name="T9" fmla="*/ 0 h 43"/>
                  <a:gd name="T10" fmla="*/ 38 w 46"/>
                  <a:gd name="T11" fmla="*/ 4 h 43"/>
                  <a:gd name="T12" fmla="*/ 36 w 46"/>
                  <a:gd name="T13" fmla="*/ 6 h 43"/>
                  <a:gd name="T14" fmla="*/ 34 w 46"/>
                  <a:gd name="T15" fmla="*/ 4 h 43"/>
                  <a:gd name="T16" fmla="*/ 30 w 46"/>
                  <a:gd name="T17" fmla="*/ 0 h 43"/>
                  <a:gd name="T18" fmla="*/ 25 w 46"/>
                  <a:gd name="T19" fmla="*/ 4 h 43"/>
                  <a:gd name="T20" fmla="*/ 23 w 46"/>
                  <a:gd name="T21" fmla="*/ 6 h 43"/>
                  <a:gd name="T22" fmla="*/ 21 w 46"/>
                  <a:gd name="T23" fmla="*/ 4 h 43"/>
                  <a:gd name="T24" fmla="*/ 16 w 46"/>
                  <a:gd name="T25" fmla="*/ 0 h 43"/>
                  <a:gd name="T26" fmla="*/ 11 w 46"/>
                  <a:gd name="T27" fmla="*/ 4 h 43"/>
                  <a:gd name="T28" fmla="*/ 10 w 46"/>
                  <a:gd name="T29" fmla="*/ 6 h 43"/>
                  <a:gd name="T30" fmla="*/ 8 w 46"/>
                  <a:gd name="T31" fmla="*/ 4 h 43"/>
                  <a:gd name="T32" fmla="*/ 3 w 46"/>
                  <a:gd name="T33" fmla="*/ 0 h 43"/>
                  <a:gd name="T34" fmla="*/ 2 w 46"/>
                  <a:gd name="T35" fmla="*/ 0 h 43"/>
                  <a:gd name="T36" fmla="*/ 0 w 46"/>
                  <a:gd name="T37" fmla="*/ 1 h 43"/>
                  <a:gd name="T38" fmla="*/ 1 w 46"/>
                  <a:gd name="T39" fmla="*/ 5 h 43"/>
                  <a:gd name="T40" fmla="*/ 16 w 46"/>
                  <a:gd name="T41" fmla="*/ 43 h 43"/>
                  <a:gd name="T42" fmla="*/ 19 w 46"/>
                  <a:gd name="T43" fmla="*/ 43 h 43"/>
                  <a:gd name="T44" fmla="*/ 5 w 46"/>
                  <a:gd name="T45" fmla="*/ 7 h 43"/>
                  <a:gd name="T46" fmla="*/ 10 w 46"/>
                  <a:gd name="T47" fmla="*/ 10 h 43"/>
                  <a:gd name="T48" fmla="*/ 14 w 46"/>
                  <a:gd name="T49" fmla="*/ 6 h 43"/>
                  <a:gd name="T50" fmla="*/ 16 w 46"/>
                  <a:gd name="T51" fmla="*/ 3 h 43"/>
                  <a:gd name="T52" fmla="*/ 18 w 46"/>
                  <a:gd name="T53" fmla="*/ 6 h 43"/>
                  <a:gd name="T54" fmla="*/ 23 w 46"/>
                  <a:gd name="T55" fmla="*/ 10 h 43"/>
                  <a:gd name="T56" fmla="*/ 28 w 46"/>
                  <a:gd name="T57" fmla="*/ 6 h 43"/>
                  <a:gd name="T58" fmla="*/ 30 w 46"/>
                  <a:gd name="T59" fmla="*/ 3 h 43"/>
                  <a:gd name="T60" fmla="*/ 31 w 46"/>
                  <a:gd name="T61" fmla="*/ 6 h 43"/>
                  <a:gd name="T62" fmla="*/ 36 w 46"/>
                  <a:gd name="T63" fmla="*/ 10 h 43"/>
                  <a:gd name="T64" fmla="*/ 40 w 46"/>
                  <a:gd name="T65" fmla="*/ 7 h 43"/>
                  <a:gd name="T66" fmla="*/ 27 w 46"/>
                  <a:gd name="T67" fmla="*/ 43 h 43"/>
                  <a:gd name="T68" fmla="*/ 31 w 46"/>
                  <a:gd name="T6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43">
                    <a:moveTo>
                      <a:pt x="31" y="43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0"/>
                      <a:pt x="39" y="2"/>
                      <a:pt x="38" y="4"/>
                    </a:cubicBezTo>
                    <a:cubicBezTo>
                      <a:pt x="37" y="6"/>
                      <a:pt x="37" y="6"/>
                      <a:pt x="36" y="6"/>
                    </a:cubicBezTo>
                    <a:cubicBezTo>
                      <a:pt x="36" y="6"/>
                      <a:pt x="35" y="6"/>
                      <a:pt x="34" y="4"/>
                    </a:cubicBezTo>
                    <a:cubicBezTo>
                      <a:pt x="33" y="2"/>
                      <a:pt x="32" y="0"/>
                      <a:pt x="30" y="0"/>
                    </a:cubicBezTo>
                    <a:cubicBezTo>
                      <a:pt x="27" y="0"/>
                      <a:pt x="26" y="2"/>
                      <a:pt x="25" y="4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4"/>
                    </a:cubicBezTo>
                    <a:cubicBezTo>
                      <a:pt x="20" y="2"/>
                      <a:pt x="19" y="0"/>
                      <a:pt x="16" y="0"/>
                    </a:cubicBezTo>
                    <a:cubicBezTo>
                      <a:pt x="14" y="0"/>
                      <a:pt x="12" y="2"/>
                      <a:pt x="11" y="4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6"/>
                      <a:pt x="8" y="6"/>
                      <a:pt x="8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8"/>
                      <a:pt x="7" y="10"/>
                      <a:pt x="10" y="10"/>
                    </a:cubicBezTo>
                    <a:cubicBezTo>
                      <a:pt x="12" y="10"/>
                      <a:pt x="13" y="7"/>
                      <a:pt x="14" y="6"/>
                    </a:cubicBezTo>
                    <a:cubicBezTo>
                      <a:pt x="15" y="4"/>
                      <a:pt x="16" y="3"/>
                      <a:pt x="16" y="3"/>
                    </a:cubicBezTo>
                    <a:cubicBezTo>
                      <a:pt x="17" y="3"/>
                      <a:pt x="17" y="4"/>
                      <a:pt x="18" y="6"/>
                    </a:cubicBezTo>
                    <a:cubicBezTo>
                      <a:pt x="19" y="7"/>
                      <a:pt x="20" y="10"/>
                      <a:pt x="23" y="10"/>
                    </a:cubicBezTo>
                    <a:cubicBezTo>
                      <a:pt x="26" y="10"/>
                      <a:pt x="27" y="7"/>
                      <a:pt x="28" y="6"/>
                    </a:cubicBezTo>
                    <a:cubicBezTo>
                      <a:pt x="28" y="4"/>
                      <a:pt x="29" y="3"/>
                      <a:pt x="30" y="3"/>
                    </a:cubicBezTo>
                    <a:cubicBezTo>
                      <a:pt x="30" y="3"/>
                      <a:pt x="31" y="4"/>
                      <a:pt x="31" y="6"/>
                    </a:cubicBezTo>
                    <a:cubicBezTo>
                      <a:pt x="32" y="7"/>
                      <a:pt x="34" y="10"/>
                      <a:pt x="36" y="10"/>
                    </a:cubicBezTo>
                    <a:cubicBezTo>
                      <a:pt x="38" y="10"/>
                      <a:pt x="40" y="8"/>
                      <a:pt x="40" y="7"/>
                    </a:cubicBezTo>
                    <a:cubicBezTo>
                      <a:pt x="27" y="43"/>
                      <a:pt x="27" y="43"/>
                      <a:pt x="27" y="43"/>
                    </a:cubicBezTo>
                    <a:lnTo>
                      <a:pt x="3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</p:grpSp>
      </p:grpSp>
      <p:pic>
        <p:nvPicPr>
          <p:cNvPr id="17" name="图片 16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-11430" y="995982"/>
            <a:ext cx="1869961" cy="3739922"/>
          </a:xfrm>
          <a:custGeom>
            <a:avLst/>
            <a:gdLst>
              <a:gd name="connsiteX0" fmla="*/ 0 w 2546415"/>
              <a:gd name="connsiteY0" fmla="*/ 0 h 5092830"/>
              <a:gd name="connsiteX1" fmla="*/ 2546415 w 2546415"/>
              <a:gd name="connsiteY1" fmla="*/ 2546415 h 5092830"/>
              <a:gd name="connsiteX2" fmla="*/ 0 w 2546415"/>
              <a:gd name="connsiteY2" fmla="*/ 5092830 h 5092830"/>
              <a:gd name="connsiteX3" fmla="*/ 0 w 2546415"/>
              <a:gd name="connsiteY3" fmla="*/ 3921937 h 5092830"/>
              <a:gd name="connsiteX4" fmla="*/ 140638 w 2546415"/>
              <a:gd name="connsiteY4" fmla="*/ 3914836 h 5092830"/>
              <a:gd name="connsiteX5" fmla="*/ 1375521 w 2546415"/>
              <a:gd name="connsiteY5" fmla="*/ 2546415 h 5092830"/>
              <a:gd name="connsiteX6" fmla="*/ 140638 w 2546415"/>
              <a:gd name="connsiteY6" fmla="*/ 1177995 h 5092830"/>
              <a:gd name="connsiteX7" fmla="*/ 0 w 2546415"/>
              <a:gd name="connsiteY7" fmla="*/ 1170893 h 50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6415" h="5092830">
                <a:moveTo>
                  <a:pt x="0" y="0"/>
                </a:moveTo>
                <a:cubicBezTo>
                  <a:pt x="1406346" y="0"/>
                  <a:pt x="2546415" y="1140069"/>
                  <a:pt x="2546415" y="2546415"/>
                </a:cubicBezTo>
                <a:cubicBezTo>
                  <a:pt x="2546415" y="3952761"/>
                  <a:pt x="1406346" y="5092830"/>
                  <a:pt x="0" y="5092830"/>
                </a:cubicBezTo>
                <a:lnTo>
                  <a:pt x="0" y="3921937"/>
                </a:lnTo>
                <a:lnTo>
                  <a:pt x="140638" y="3914836"/>
                </a:lnTo>
                <a:cubicBezTo>
                  <a:pt x="834254" y="3844395"/>
                  <a:pt x="1375521" y="3258615"/>
                  <a:pt x="1375521" y="2546415"/>
                </a:cubicBezTo>
                <a:cubicBezTo>
                  <a:pt x="1375521" y="1834215"/>
                  <a:pt x="834254" y="1248435"/>
                  <a:pt x="140638" y="1177995"/>
                </a:cubicBezTo>
                <a:lnTo>
                  <a:pt x="0" y="1170893"/>
                </a:lnTo>
                <a:close/>
              </a:path>
            </a:pathLst>
          </a:cu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320">
              <a:solidFill>
                <a:schemeClr val="tx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92735" y="325120"/>
            <a:ext cx="64916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82270" algn="l"/>
            <a:r>
              <a:rPr lang="zh-CN" sz="2000" b="1">
                <a:solidFill>
                  <a:srgbClr val="D93F2D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推动绿色发展 促进人与自然和谐共生</a:t>
            </a:r>
            <a:endParaRPr lang="zh-CN" sz="2000" b="1">
              <a:solidFill>
                <a:srgbClr val="D93F2D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8865" y="1118235"/>
            <a:ext cx="5107940" cy="847090"/>
            <a:chOff x="3699" y="1761"/>
            <a:chExt cx="8044" cy="1334"/>
          </a:xfrm>
        </p:grpSpPr>
        <p:grpSp>
          <p:nvGrpSpPr>
            <p:cNvPr id="3" name="组合 2"/>
            <p:cNvGrpSpPr/>
            <p:nvPr/>
          </p:nvGrpSpPr>
          <p:grpSpPr>
            <a:xfrm>
              <a:off x="3699" y="1761"/>
              <a:ext cx="8045" cy="1334"/>
              <a:chOff x="3699" y="1761"/>
              <a:chExt cx="8045" cy="1334"/>
            </a:xfrm>
          </p:grpSpPr>
          <p:sp>
            <p:nvSpPr>
              <p:cNvPr id="6" name="矩形: 对角圆角 5"/>
              <p:cNvSpPr/>
              <p:nvPr/>
            </p:nvSpPr>
            <p:spPr>
              <a:xfrm>
                <a:off x="4252" y="1860"/>
                <a:ext cx="7492" cy="1158"/>
              </a:xfrm>
              <a:prstGeom prst="round2DiagRect">
                <a:avLst>
                  <a:gd name="adj1" fmla="val 50000"/>
                  <a:gd name="adj2" fmla="val 50000"/>
                </a:avLst>
              </a:prstGeom>
              <a:noFill/>
              <a:ln>
                <a:solidFill>
                  <a:srgbClr val="E92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20"/>
              </a:p>
            </p:txBody>
          </p:sp>
          <p:sp>
            <p:nvSpPr>
              <p:cNvPr id="7" name="公众号：陈西设计之家。微信搜索即可"/>
              <p:cNvSpPr/>
              <p:nvPr/>
            </p:nvSpPr>
            <p:spPr>
              <a:xfrm>
                <a:off x="3699" y="1761"/>
                <a:ext cx="1334" cy="1334"/>
              </a:xfrm>
              <a:prstGeom prst="ellipse">
                <a:avLst/>
              </a:prstGeom>
              <a:solidFill>
                <a:srgbClr val="FEFEF7"/>
              </a:solidFill>
              <a:ln w="15875">
                <a:solidFill>
                  <a:srgbClr val="E62829"/>
                </a:solidFill>
              </a:ln>
              <a:effectLst>
                <a:outerShdw blurRad="279400" dist="152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20" dirty="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459" y="2204"/>
                <a:ext cx="548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提升生态系统质量和稳定性</a:t>
                </a:r>
                <a:endParaRPr 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" name="Freeform 10"/>
            <p:cNvSpPr>
              <a:spLocks noEditPoints="1"/>
            </p:cNvSpPr>
            <p:nvPr/>
          </p:nvSpPr>
          <p:spPr bwMode="auto">
            <a:xfrm>
              <a:off x="4066" y="2053"/>
              <a:ext cx="654" cy="706"/>
            </a:xfrm>
            <a:custGeom>
              <a:avLst/>
              <a:gdLst>
                <a:gd name="T0" fmla="*/ 233 w 251"/>
                <a:gd name="T1" fmla="*/ 167 h 272"/>
                <a:gd name="T2" fmla="*/ 242 w 251"/>
                <a:gd name="T3" fmla="*/ 160 h 272"/>
                <a:gd name="T4" fmla="*/ 224 w 251"/>
                <a:gd name="T5" fmla="*/ 196 h 272"/>
                <a:gd name="T6" fmla="*/ 180 w 251"/>
                <a:gd name="T7" fmla="*/ 232 h 272"/>
                <a:gd name="T8" fmla="*/ 191 w 251"/>
                <a:gd name="T9" fmla="*/ 235 h 272"/>
                <a:gd name="T10" fmla="*/ 130 w 251"/>
                <a:gd name="T11" fmla="*/ 261 h 272"/>
                <a:gd name="T12" fmla="*/ 62 w 251"/>
                <a:gd name="T13" fmla="*/ 248 h 272"/>
                <a:gd name="T14" fmla="*/ 48 w 251"/>
                <a:gd name="T15" fmla="*/ 272 h 272"/>
                <a:gd name="T16" fmla="*/ 26 w 251"/>
                <a:gd name="T17" fmla="*/ 272 h 272"/>
                <a:gd name="T18" fmla="*/ 57 w 251"/>
                <a:gd name="T19" fmla="*/ 226 h 272"/>
                <a:gd name="T20" fmla="*/ 111 w 251"/>
                <a:gd name="T21" fmla="*/ 199 h 272"/>
                <a:gd name="T22" fmla="*/ 218 w 251"/>
                <a:gd name="T23" fmla="*/ 114 h 272"/>
                <a:gd name="T24" fmla="*/ 128 w 251"/>
                <a:gd name="T25" fmla="*/ 178 h 272"/>
                <a:gd name="T26" fmla="*/ 35 w 251"/>
                <a:gd name="T27" fmla="*/ 227 h 272"/>
                <a:gd name="T28" fmla="*/ 58 w 251"/>
                <a:gd name="T29" fmla="*/ 144 h 272"/>
                <a:gd name="T30" fmla="*/ 96 w 251"/>
                <a:gd name="T31" fmla="*/ 113 h 272"/>
                <a:gd name="T32" fmla="*/ 93 w 251"/>
                <a:gd name="T33" fmla="*/ 123 h 272"/>
                <a:gd name="T34" fmla="*/ 144 w 251"/>
                <a:gd name="T35" fmla="*/ 103 h 272"/>
                <a:gd name="T36" fmla="*/ 186 w 251"/>
                <a:gd name="T37" fmla="*/ 89 h 272"/>
                <a:gd name="T38" fmla="*/ 183 w 251"/>
                <a:gd name="T39" fmla="*/ 99 h 272"/>
                <a:gd name="T40" fmla="*/ 192 w 251"/>
                <a:gd name="T41" fmla="*/ 96 h 272"/>
                <a:gd name="T42" fmla="*/ 242 w 251"/>
                <a:gd name="T43" fmla="*/ 54 h 272"/>
                <a:gd name="T44" fmla="*/ 233 w 251"/>
                <a:gd name="T45" fmla="*/ 167 h 272"/>
                <a:gd name="T46" fmla="*/ 84 w 251"/>
                <a:gd name="T47" fmla="*/ 108 h 272"/>
                <a:gd name="T48" fmla="*/ 87 w 251"/>
                <a:gd name="T49" fmla="*/ 82 h 272"/>
                <a:gd name="T50" fmla="*/ 82 w 251"/>
                <a:gd name="T51" fmla="*/ 37 h 272"/>
                <a:gd name="T52" fmla="*/ 98 w 251"/>
                <a:gd name="T53" fmla="*/ 92 h 272"/>
                <a:gd name="T54" fmla="*/ 99 w 251"/>
                <a:gd name="T55" fmla="*/ 101 h 272"/>
                <a:gd name="T56" fmla="*/ 125 w 251"/>
                <a:gd name="T57" fmla="*/ 90 h 272"/>
                <a:gd name="T58" fmla="*/ 119 w 251"/>
                <a:gd name="T59" fmla="*/ 99 h 272"/>
                <a:gd name="T60" fmla="*/ 135 w 251"/>
                <a:gd name="T61" fmla="*/ 94 h 272"/>
                <a:gd name="T62" fmla="*/ 135 w 251"/>
                <a:gd name="T63" fmla="*/ 91 h 272"/>
                <a:gd name="T64" fmla="*/ 124 w 251"/>
                <a:gd name="T65" fmla="*/ 60 h 272"/>
                <a:gd name="T66" fmla="*/ 123 w 251"/>
                <a:gd name="T67" fmla="*/ 69 h 272"/>
                <a:gd name="T68" fmla="*/ 60 w 251"/>
                <a:gd name="T69" fmla="*/ 0 h 272"/>
                <a:gd name="T70" fmla="*/ 55 w 251"/>
                <a:gd name="T71" fmla="*/ 54 h 272"/>
                <a:gd name="T72" fmla="*/ 51 w 251"/>
                <a:gd name="T73" fmla="*/ 60 h 272"/>
                <a:gd name="T74" fmla="*/ 47 w 251"/>
                <a:gd name="T75" fmla="*/ 53 h 272"/>
                <a:gd name="T76" fmla="*/ 29 w 251"/>
                <a:gd name="T77" fmla="*/ 86 h 272"/>
                <a:gd name="T78" fmla="*/ 10 w 251"/>
                <a:gd name="T79" fmla="*/ 128 h 272"/>
                <a:gd name="T80" fmla="*/ 6 w 251"/>
                <a:gd name="T81" fmla="*/ 121 h 272"/>
                <a:gd name="T82" fmla="*/ 2 w 251"/>
                <a:gd name="T83" fmla="*/ 161 h 272"/>
                <a:gd name="T84" fmla="*/ 25 w 251"/>
                <a:gd name="T85" fmla="*/ 208 h 272"/>
                <a:gd name="T86" fmla="*/ 50 w 251"/>
                <a:gd name="T87" fmla="*/ 138 h 272"/>
                <a:gd name="T88" fmla="*/ 84 w 251"/>
                <a:gd name="T89" fmla="*/ 10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1" h="272">
                  <a:moveTo>
                    <a:pt x="233" y="167"/>
                  </a:moveTo>
                  <a:cubicBezTo>
                    <a:pt x="238" y="164"/>
                    <a:pt x="242" y="160"/>
                    <a:pt x="242" y="160"/>
                  </a:cubicBezTo>
                  <a:cubicBezTo>
                    <a:pt x="242" y="160"/>
                    <a:pt x="241" y="175"/>
                    <a:pt x="224" y="196"/>
                  </a:cubicBezTo>
                  <a:cubicBezTo>
                    <a:pt x="206" y="217"/>
                    <a:pt x="187" y="228"/>
                    <a:pt x="180" y="232"/>
                  </a:cubicBezTo>
                  <a:cubicBezTo>
                    <a:pt x="187" y="237"/>
                    <a:pt x="191" y="235"/>
                    <a:pt x="191" y="235"/>
                  </a:cubicBezTo>
                  <a:cubicBezTo>
                    <a:pt x="191" y="235"/>
                    <a:pt x="169" y="258"/>
                    <a:pt x="130" y="261"/>
                  </a:cubicBezTo>
                  <a:cubicBezTo>
                    <a:pt x="81" y="264"/>
                    <a:pt x="62" y="248"/>
                    <a:pt x="62" y="248"/>
                  </a:cubicBezTo>
                  <a:cubicBezTo>
                    <a:pt x="50" y="259"/>
                    <a:pt x="48" y="271"/>
                    <a:pt x="48" y="272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26" y="271"/>
                    <a:pt x="30" y="248"/>
                    <a:pt x="57" y="226"/>
                  </a:cubicBezTo>
                  <a:cubicBezTo>
                    <a:pt x="69" y="217"/>
                    <a:pt x="87" y="207"/>
                    <a:pt x="111" y="199"/>
                  </a:cubicBezTo>
                  <a:cubicBezTo>
                    <a:pt x="191" y="173"/>
                    <a:pt x="218" y="114"/>
                    <a:pt x="218" y="114"/>
                  </a:cubicBezTo>
                  <a:cubicBezTo>
                    <a:pt x="218" y="114"/>
                    <a:pt x="192" y="159"/>
                    <a:pt x="128" y="178"/>
                  </a:cubicBezTo>
                  <a:cubicBezTo>
                    <a:pt x="90" y="189"/>
                    <a:pt x="56" y="203"/>
                    <a:pt x="35" y="227"/>
                  </a:cubicBezTo>
                  <a:cubicBezTo>
                    <a:pt x="35" y="227"/>
                    <a:pt x="30" y="179"/>
                    <a:pt x="58" y="144"/>
                  </a:cubicBezTo>
                  <a:cubicBezTo>
                    <a:pt x="78" y="121"/>
                    <a:pt x="96" y="113"/>
                    <a:pt x="96" y="113"/>
                  </a:cubicBezTo>
                  <a:cubicBezTo>
                    <a:pt x="96" y="113"/>
                    <a:pt x="93" y="117"/>
                    <a:pt x="93" y="123"/>
                  </a:cubicBezTo>
                  <a:cubicBezTo>
                    <a:pt x="93" y="122"/>
                    <a:pt x="106" y="112"/>
                    <a:pt x="144" y="103"/>
                  </a:cubicBezTo>
                  <a:cubicBezTo>
                    <a:pt x="183" y="93"/>
                    <a:pt x="186" y="89"/>
                    <a:pt x="186" y="89"/>
                  </a:cubicBezTo>
                  <a:cubicBezTo>
                    <a:pt x="186" y="89"/>
                    <a:pt x="186" y="93"/>
                    <a:pt x="183" y="99"/>
                  </a:cubicBezTo>
                  <a:cubicBezTo>
                    <a:pt x="186" y="98"/>
                    <a:pt x="189" y="97"/>
                    <a:pt x="192" y="96"/>
                  </a:cubicBezTo>
                  <a:cubicBezTo>
                    <a:pt x="228" y="87"/>
                    <a:pt x="242" y="54"/>
                    <a:pt x="242" y="54"/>
                  </a:cubicBezTo>
                  <a:cubicBezTo>
                    <a:pt x="242" y="54"/>
                    <a:pt x="251" y="115"/>
                    <a:pt x="233" y="167"/>
                  </a:cubicBezTo>
                  <a:close/>
                  <a:moveTo>
                    <a:pt x="84" y="108"/>
                  </a:moveTo>
                  <a:cubicBezTo>
                    <a:pt x="85" y="99"/>
                    <a:pt x="87" y="90"/>
                    <a:pt x="87" y="82"/>
                  </a:cubicBezTo>
                  <a:cubicBezTo>
                    <a:pt x="88" y="46"/>
                    <a:pt x="82" y="37"/>
                    <a:pt x="82" y="37"/>
                  </a:cubicBezTo>
                  <a:cubicBezTo>
                    <a:pt x="82" y="37"/>
                    <a:pt x="95" y="57"/>
                    <a:pt x="98" y="92"/>
                  </a:cubicBezTo>
                  <a:cubicBezTo>
                    <a:pt x="98" y="95"/>
                    <a:pt x="99" y="98"/>
                    <a:pt x="99" y="101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24" y="97"/>
                    <a:pt x="129" y="96"/>
                    <a:pt x="135" y="94"/>
                  </a:cubicBezTo>
                  <a:cubicBezTo>
                    <a:pt x="135" y="93"/>
                    <a:pt x="135" y="92"/>
                    <a:pt x="135" y="91"/>
                  </a:cubicBezTo>
                  <a:cubicBezTo>
                    <a:pt x="133" y="69"/>
                    <a:pt x="124" y="60"/>
                    <a:pt x="124" y="60"/>
                  </a:cubicBezTo>
                  <a:cubicBezTo>
                    <a:pt x="124" y="60"/>
                    <a:pt x="124" y="64"/>
                    <a:pt x="123" y="69"/>
                  </a:cubicBezTo>
                  <a:cubicBezTo>
                    <a:pt x="103" y="29"/>
                    <a:pt x="60" y="0"/>
                    <a:pt x="60" y="0"/>
                  </a:cubicBezTo>
                  <a:cubicBezTo>
                    <a:pt x="60" y="0"/>
                    <a:pt x="71" y="27"/>
                    <a:pt x="55" y="54"/>
                  </a:cubicBezTo>
                  <a:cubicBezTo>
                    <a:pt x="53" y="56"/>
                    <a:pt x="52" y="58"/>
                    <a:pt x="51" y="60"/>
                  </a:cubicBezTo>
                  <a:cubicBezTo>
                    <a:pt x="49" y="55"/>
                    <a:pt x="47" y="53"/>
                    <a:pt x="47" y="53"/>
                  </a:cubicBezTo>
                  <a:cubicBezTo>
                    <a:pt x="47" y="53"/>
                    <a:pt x="47" y="57"/>
                    <a:pt x="29" y="86"/>
                  </a:cubicBezTo>
                  <a:cubicBezTo>
                    <a:pt x="11" y="114"/>
                    <a:pt x="10" y="128"/>
                    <a:pt x="10" y="128"/>
                  </a:cubicBezTo>
                  <a:cubicBezTo>
                    <a:pt x="7" y="124"/>
                    <a:pt x="6" y="121"/>
                    <a:pt x="6" y="121"/>
                  </a:cubicBezTo>
                  <a:cubicBezTo>
                    <a:pt x="6" y="121"/>
                    <a:pt x="0" y="136"/>
                    <a:pt x="2" y="161"/>
                  </a:cubicBezTo>
                  <a:cubicBezTo>
                    <a:pt x="4" y="181"/>
                    <a:pt x="15" y="198"/>
                    <a:pt x="25" y="208"/>
                  </a:cubicBezTo>
                  <a:cubicBezTo>
                    <a:pt x="26" y="190"/>
                    <a:pt x="31" y="161"/>
                    <a:pt x="50" y="138"/>
                  </a:cubicBezTo>
                  <a:cubicBezTo>
                    <a:pt x="63" y="122"/>
                    <a:pt x="76" y="113"/>
                    <a:pt x="84" y="108"/>
                  </a:cubicBez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48865" y="2312035"/>
            <a:ext cx="5108575" cy="845820"/>
            <a:chOff x="3699" y="3641"/>
            <a:chExt cx="8045" cy="1332"/>
          </a:xfrm>
        </p:grpSpPr>
        <p:sp>
          <p:nvSpPr>
            <p:cNvPr id="26" name="矩形: 对角圆角 25"/>
            <p:cNvSpPr/>
            <p:nvPr/>
          </p:nvSpPr>
          <p:spPr>
            <a:xfrm>
              <a:off x="4252" y="3739"/>
              <a:ext cx="7492" cy="1158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E92B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2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699" y="3641"/>
              <a:ext cx="1334" cy="1333"/>
            </a:xfrm>
            <a:prstGeom prst="ellipse">
              <a:avLst/>
            </a:prstGeom>
            <a:solidFill>
              <a:srgbClr val="FEFEF7"/>
            </a:solidFill>
            <a:ln w="15875">
              <a:solidFill>
                <a:srgbClr val="E62829"/>
              </a:solidFill>
            </a:ln>
            <a:effectLst>
              <a:outerShdw blurRad="279400" dist="1524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2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59" y="4041"/>
              <a:ext cx="594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持续改善环境质量</a:t>
              </a:r>
              <a:endPara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Shape 120"/>
            <p:cNvSpPr/>
            <p:nvPr/>
          </p:nvSpPr>
          <p:spPr>
            <a:xfrm flipH="1">
              <a:off x="3975" y="4026"/>
              <a:ext cx="795" cy="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495" y="119712"/>
                  </a:moveTo>
                  <a:lnTo>
                    <a:pt x="91495" y="119712"/>
                  </a:lnTo>
                  <a:cubicBezTo>
                    <a:pt x="28106" y="119712"/>
                    <a:pt x="28106" y="119712"/>
                    <a:pt x="28106" y="119712"/>
                  </a:cubicBezTo>
                  <a:cubicBezTo>
                    <a:pt x="12757" y="119712"/>
                    <a:pt x="0" y="101339"/>
                    <a:pt x="0" y="79234"/>
                  </a:cubicBezTo>
                  <a:cubicBezTo>
                    <a:pt x="0" y="60861"/>
                    <a:pt x="8372" y="44497"/>
                    <a:pt x="19734" y="40478"/>
                  </a:cubicBezTo>
                  <a:cubicBezTo>
                    <a:pt x="26710" y="16076"/>
                    <a:pt x="42259" y="0"/>
                    <a:pt x="60598" y="0"/>
                  </a:cubicBezTo>
                  <a:cubicBezTo>
                    <a:pt x="78936" y="0"/>
                    <a:pt x="94485" y="16076"/>
                    <a:pt x="100066" y="40478"/>
                  </a:cubicBezTo>
                  <a:cubicBezTo>
                    <a:pt x="111229" y="44497"/>
                    <a:pt x="119800" y="60861"/>
                    <a:pt x="119800" y="79234"/>
                  </a:cubicBezTo>
                  <a:cubicBezTo>
                    <a:pt x="119800" y="101339"/>
                    <a:pt x="107043" y="119712"/>
                    <a:pt x="91495" y="119712"/>
                  </a:cubicBezTo>
                  <a:close/>
                  <a:moveTo>
                    <a:pt x="102857" y="60861"/>
                  </a:moveTo>
                  <a:lnTo>
                    <a:pt x="102857" y="60861"/>
                  </a:lnTo>
                  <a:cubicBezTo>
                    <a:pt x="102857" y="60861"/>
                    <a:pt x="102857" y="60861"/>
                    <a:pt x="101461" y="58851"/>
                  </a:cubicBezTo>
                  <a:cubicBezTo>
                    <a:pt x="100066" y="58851"/>
                    <a:pt x="100066" y="56842"/>
                    <a:pt x="100066" y="56842"/>
                  </a:cubicBezTo>
                  <a:cubicBezTo>
                    <a:pt x="100066" y="56842"/>
                    <a:pt x="100066" y="56842"/>
                    <a:pt x="98671" y="56842"/>
                  </a:cubicBezTo>
                  <a:cubicBezTo>
                    <a:pt x="98671" y="56842"/>
                    <a:pt x="98671" y="56842"/>
                    <a:pt x="97275" y="56842"/>
                  </a:cubicBezTo>
                  <a:cubicBezTo>
                    <a:pt x="97275" y="56842"/>
                    <a:pt x="97275" y="56842"/>
                    <a:pt x="97275" y="54832"/>
                  </a:cubicBezTo>
                  <a:lnTo>
                    <a:pt x="95880" y="54832"/>
                  </a:lnTo>
                  <a:cubicBezTo>
                    <a:pt x="94485" y="54832"/>
                    <a:pt x="94485" y="54832"/>
                    <a:pt x="94485" y="54832"/>
                  </a:cubicBezTo>
                  <a:cubicBezTo>
                    <a:pt x="93089" y="54832"/>
                    <a:pt x="93089" y="54832"/>
                    <a:pt x="91495" y="54832"/>
                  </a:cubicBezTo>
                  <a:cubicBezTo>
                    <a:pt x="91495" y="52822"/>
                    <a:pt x="91495" y="52822"/>
                    <a:pt x="91495" y="50813"/>
                  </a:cubicBezTo>
                  <a:cubicBezTo>
                    <a:pt x="90099" y="50813"/>
                    <a:pt x="90099" y="50813"/>
                    <a:pt x="90099" y="50813"/>
                  </a:cubicBezTo>
                  <a:cubicBezTo>
                    <a:pt x="90099" y="48516"/>
                    <a:pt x="90099" y="48516"/>
                    <a:pt x="90099" y="46507"/>
                  </a:cubicBezTo>
                  <a:cubicBezTo>
                    <a:pt x="88704" y="44497"/>
                    <a:pt x="88704" y="44497"/>
                    <a:pt x="88704" y="42488"/>
                  </a:cubicBezTo>
                  <a:cubicBezTo>
                    <a:pt x="88704" y="40478"/>
                    <a:pt x="87308" y="40478"/>
                    <a:pt x="87308" y="38468"/>
                  </a:cubicBezTo>
                  <a:cubicBezTo>
                    <a:pt x="81727" y="26411"/>
                    <a:pt x="71960" y="16076"/>
                    <a:pt x="60598" y="16076"/>
                  </a:cubicBezTo>
                  <a:cubicBezTo>
                    <a:pt x="47840" y="16076"/>
                    <a:pt x="38073" y="26411"/>
                    <a:pt x="32491" y="38468"/>
                  </a:cubicBezTo>
                  <a:cubicBezTo>
                    <a:pt x="32491" y="40478"/>
                    <a:pt x="32491" y="40478"/>
                    <a:pt x="31096" y="42488"/>
                  </a:cubicBezTo>
                  <a:cubicBezTo>
                    <a:pt x="31096" y="44497"/>
                    <a:pt x="31096" y="44497"/>
                    <a:pt x="31096" y="46507"/>
                  </a:cubicBezTo>
                  <a:cubicBezTo>
                    <a:pt x="31096" y="46507"/>
                    <a:pt x="31096" y="46507"/>
                    <a:pt x="29501" y="46507"/>
                  </a:cubicBezTo>
                  <a:cubicBezTo>
                    <a:pt x="29501" y="48516"/>
                    <a:pt x="29501" y="48516"/>
                    <a:pt x="29501" y="50813"/>
                  </a:cubicBezTo>
                  <a:cubicBezTo>
                    <a:pt x="29501" y="52822"/>
                    <a:pt x="28106" y="52822"/>
                    <a:pt x="28106" y="54832"/>
                  </a:cubicBezTo>
                  <a:lnTo>
                    <a:pt x="26710" y="54832"/>
                  </a:lnTo>
                  <a:cubicBezTo>
                    <a:pt x="26710" y="54832"/>
                    <a:pt x="26710" y="54832"/>
                    <a:pt x="25315" y="54832"/>
                  </a:cubicBezTo>
                  <a:cubicBezTo>
                    <a:pt x="23920" y="54832"/>
                    <a:pt x="23920" y="54832"/>
                    <a:pt x="23920" y="54832"/>
                  </a:cubicBezTo>
                  <a:cubicBezTo>
                    <a:pt x="22524" y="56842"/>
                    <a:pt x="22524" y="56842"/>
                    <a:pt x="22524" y="56842"/>
                  </a:cubicBezTo>
                  <a:cubicBezTo>
                    <a:pt x="21129" y="56842"/>
                    <a:pt x="21129" y="56842"/>
                    <a:pt x="21129" y="56842"/>
                  </a:cubicBezTo>
                  <a:cubicBezTo>
                    <a:pt x="19734" y="56842"/>
                    <a:pt x="19734" y="58851"/>
                    <a:pt x="19734" y="58851"/>
                  </a:cubicBezTo>
                  <a:cubicBezTo>
                    <a:pt x="18338" y="58851"/>
                    <a:pt x="18338" y="58851"/>
                    <a:pt x="18338" y="58851"/>
                  </a:cubicBezTo>
                  <a:cubicBezTo>
                    <a:pt x="18338" y="60861"/>
                    <a:pt x="16943" y="60861"/>
                    <a:pt x="16943" y="60861"/>
                  </a:cubicBezTo>
                  <a:cubicBezTo>
                    <a:pt x="14152" y="64880"/>
                    <a:pt x="11362" y="70909"/>
                    <a:pt x="11362" y="79234"/>
                  </a:cubicBezTo>
                  <a:cubicBezTo>
                    <a:pt x="11362" y="93301"/>
                    <a:pt x="18338" y="103349"/>
                    <a:pt x="28106" y="103349"/>
                  </a:cubicBezTo>
                  <a:cubicBezTo>
                    <a:pt x="91495" y="103349"/>
                    <a:pt x="91495" y="103349"/>
                    <a:pt x="91495" y="103349"/>
                  </a:cubicBezTo>
                  <a:cubicBezTo>
                    <a:pt x="101461" y="103349"/>
                    <a:pt x="108438" y="93301"/>
                    <a:pt x="108438" y="79234"/>
                  </a:cubicBezTo>
                  <a:cubicBezTo>
                    <a:pt x="108438" y="70909"/>
                    <a:pt x="107043" y="64880"/>
                    <a:pt x="102857" y="608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p>
              <a:pPr marL="0" marR="0" lvl="0" indent="0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48865" y="3529330"/>
            <a:ext cx="5116830" cy="847090"/>
            <a:chOff x="3699" y="5558"/>
            <a:chExt cx="8058" cy="1334"/>
          </a:xfrm>
        </p:grpSpPr>
        <p:sp>
          <p:nvSpPr>
            <p:cNvPr id="32" name="矩形: 对角圆角 31"/>
            <p:cNvSpPr/>
            <p:nvPr/>
          </p:nvSpPr>
          <p:spPr>
            <a:xfrm>
              <a:off x="4265" y="5646"/>
              <a:ext cx="7492" cy="1159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E92B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20"/>
            </a:p>
          </p:txBody>
        </p:sp>
        <p:sp>
          <p:nvSpPr>
            <p:cNvPr id="33" name="公众号：陈西设计之家。微信搜索即可"/>
            <p:cNvSpPr/>
            <p:nvPr/>
          </p:nvSpPr>
          <p:spPr>
            <a:xfrm>
              <a:off x="3699" y="5558"/>
              <a:ext cx="1334" cy="1334"/>
            </a:xfrm>
            <a:prstGeom prst="ellipse">
              <a:avLst/>
            </a:prstGeom>
            <a:solidFill>
              <a:srgbClr val="FEFEF7"/>
            </a:solidFill>
            <a:ln w="15875">
              <a:solidFill>
                <a:srgbClr val="E62829"/>
              </a:solidFill>
            </a:ln>
            <a:effectLst>
              <a:outerShdw blurRad="279400" dist="1524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2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401" y="5978"/>
              <a:ext cx="560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加快发展方式绿色转型</a:t>
              </a:r>
              <a:endPara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962" y="5823"/>
              <a:ext cx="860" cy="835"/>
              <a:chOff x="2581" y="6509"/>
              <a:chExt cx="1637" cy="1590"/>
            </a:xfrm>
          </p:grpSpPr>
          <p:sp>
            <p:nvSpPr>
              <p:cNvPr id="121" name="Freeform 21"/>
              <p:cNvSpPr/>
              <p:nvPr/>
            </p:nvSpPr>
            <p:spPr bwMode="auto">
              <a:xfrm>
                <a:off x="3472" y="7439"/>
                <a:ext cx="745" cy="661"/>
              </a:xfrm>
              <a:custGeom>
                <a:avLst/>
                <a:gdLst>
                  <a:gd name="T0" fmla="*/ 18 w 68"/>
                  <a:gd name="T1" fmla="*/ 13 h 61"/>
                  <a:gd name="T2" fmla="*/ 18 w 68"/>
                  <a:gd name="T3" fmla="*/ 0 h 61"/>
                  <a:gd name="T4" fmla="*/ 0 w 68"/>
                  <a:gd name="T5" fmla="*/ 31 h 61"/>
                  <a:gd name="T6" fmla="*/ 18 w 68"/>
                  <a:gd name="T7" fmla="*/ 61 h 61"/>
                  <a:gd name="T8" fmla="*/ 18 w 68"/>
                  <a:gd name="T9" fmla="*/ 48 h 61"/>
                  <a:gd name="T10" fmla="*/ 36 w 68"/>
                  <a:gd name="T11" fmla="*/ 48 h 61"/>
                  <a:gd name="T12" fmla="*/ 46 w 68"/>
                  <a:gd name="T13" fmla="*/ 42 h 61"/>
                  <a:gd name="T14" fmla="*/ 68 w 68"/>
                  <a:gd name="T15" fmla="*/ 4 h 61"/>
                  <a:gd name="T16" fmla="*/ 53 w 68"/>
                  <a:gd name="T17" fmla="*/ 13 h 61"/>
                  <a:gd name="T18" fmla="*/ 18 w 68"/>
                  <a:gd name="T19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1">
                    <a:moveTo>
                      <a:pt x="18" y="13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22"/>
                      <a:pt x="0" y="31"/>
                    </a:cubicBezTo>
                    <a:cubicBezTo>
                      <a:pt x="0" y="39"/>
                      <a:pt x="18" y="61"/>
                      <a:pt x="18" y="61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40" y="48"/>
                      <a:pt x="44" y="46"/>
                      <a:pt x="46" y="42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5" y="10"/>
                      <a:pt x="59" y="13"/>
                      <a:pt x="53" y="13"/>
                    </a:cubicBezTo>
                    <a:cubicBezTo>
                      <a:pt x="18" y="13"/>
                      <a:pt x="18" y="13"/>
                      <a:pt x="18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22" name="Freeform 22"/>
              <p:cNvSpPr/>
              <p:nvPr/>
            </p:nvSpPr>
            <p:spPr bwMode="auto">
              <a:xfrm>
                <a:off x="3388" y="6540"/>
                <a:ext cx="584" cy="515"/>
              </a:xfrm>
              <a:custGeom>
                <a:avLst/>
                <a:gdLst>
                  <a:gd name="T0" fmla="*/ 36 w 54"/>
                  <a:gd name="T1" fmla="*/ 7 h 47"/>
                  <a:gd name="T2" fmla="*/ 24 w 54"/>
                  <a:gd name="T3" fmla="*/ 0 h 47"/>
                  <a:gd name="T4" fmla="*/ 12 w 54"/>
                  <a:gd name="T5" fmla="*/ 7 h 47"/>
                  <a:gd name="T6" fmla="*/ 4 w 54"/>
                  <a:gd name="T7" fmla="*/ 22 h 47"/>
                  <a:gd name="T8" fmla="*/ 12 w 54"/>
                  <a:gd name="T9" fmla="*/ 36 h 47"/>
                  <a:gd name="T10" fmla="*/ 0 w 54"/>
                  <a:gd name="T11" fmla="*/ 42 h 47"/>
                  <a:gd name="T12" fmla="*/ 36 w 54"/>
                  <a:gd name="T13" fmla="*/ 42 h 47"/>
                  <a:gd name="T14" fmla="*/ 54 w 54"/>
                  <a:gd name="T15" fmla="*/ 12 h 47"/>
                  <a:gd name="T16" fmla="*/ 42 w 54"/>
                  <a:gd name="T17" fmla="*/ 18 h 47"/>
                  <a:gd name="T18" fmla="*/ 36 w 54"/>
                  <a:gd name="T19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7">
                    <a:moveTo>
                      <a:pt x="36" y="7"/>
                    </a:moveTo>
                    <a:cubicBezTo>
                      <a:pt x="33" y="3"/>
                      <a:pt x="29" y="0"/>
                      <a:pt x="24" y="0"/>
                    </a:cubicBezTo>
                    <a:cubicBezTo>
                      <a:pt x="19" y="0"/>
                      <a:pt x="14" y="3"/>
                      <a:pt x="12" y="7"/>
                    </a:cubicBezTo>
                    <a:cubicBezTo>
                      <a:pt x="12" y="7"/>
                      <a:pt x="8" y="14"/>
                      <a:pt x="4" y="22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28" y="47"/>
                      <a:pt x="36" y="42"/>
                    </a:cubicBezTo>
                    <a:cubicBezTo>
                      <a:pt x="44" y="38"/>
                      <a:pt x="54" y="12"/>
                      <a:pt x="54" y="12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8"/>
                      <a:pt x="38" y="10"/>
                      <a:pt x="36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23" name="Freeform 23"/>
              <p:cNvSpPr/>
              <p:nvPr/>
            </p:nvSpPr>
            <p:spPr bwMode="auto">
              <a:xfrm>
                <a:off x="3680" y="7009"/>
                <a:ext cx="538" cy="522"/>
              </a:xfrm>
              <a:custGeom>
                <a:avLst/>
                <a:gdLst>
                  <a:gd name="T0" fmla="*/ 46 w 49"/>
                  <a:gd name="T1" fmla="*/ 41 h 48"/>
                  <a:gd name="T2" fmla="*/ 46 w 49"/>
                  <a:gd name="T3" fmla="*/ 27 h 48"/>
                  <a:gd name="T4" fmla="*/ 31 w 49"/>
                  <a:gd name="T5" fmla="*/ 0 h 48"/>
                  <a:gd name="T6" fmla="*/ 0 w 49"/>
                  <a:gd name="T7" fmla="*/ 18 h 48"/>
                  <a:gd name="T8" fmla="*/ 18 w 49"/>
                  <a:gd name="T9" fmla="*/ 48 h 48"/>
                  <a:gd name="T10" fmla="*/ 34 w 49"/>
                  <a:gd name="T11" fmla="*/ 48 h 48"/>
                  <a:gd name="T12" fmla="*/ 46 w 49"/>
                  <a:gd name="T13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46" y="41"/>
                    </a:moveTo>
                    <a:cubicBezTo>
                      <a:pt x="49" y="37"/>
                      <a:pt x="49" y="32"/>
                      <a:pt x="46" y="27"/>
                    </a:cubicBezTo>
                    <a:cubicBezTo>
                      <a:pt x="46" y="27"/>
                      <a:pt x="37" y="12"/>
                      <a:pt x="31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26" y="48"/>
                      <a:pt x="34" y="48"/>
                      <a:pt x="34" y="48"/>
                    </a:cubicBezTo>
                    <a:cubicBezTo>
                      <a:pt x="39" y="48"/>
                      <a:pt x="44" y="46"/>
                      <a:pt x="46" y="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24" name="Freeform 24"/>
              <p:cNvSpPr/>
              <p:nvPr/>
            </p:nvSpPr>
            <p:spPr bwMode="auto">
              <a:xfrm>
                <a:off x="2581" y="7078"/>
                <a:ext cx="576" cy="830"/>
              </a:xfrm>
              <a:custGeom>
                <a:avLst/>
                <a:gdLst>
                  <a:gd name="T0" fmla="*/ 42 w 53"/>
                  <a:gd name="T1" fmla="*/ 28 h 76"/>
                  <a:gd name="T2" fmla="*/ 53 w 53"/>
                  <a:gd name="T3" fmla="*/ 35 h 76"/>
                  <a:gd name="T4" fmla="*/ 35 w 53"/>
                  <a:gd name="T5" fmla="*/ 4 h 76"/>
                  <a:gd name="T6" fmla="*/ 0 w 53"/>
                  <a:gd name="T7" fmla="*/ 4 h 76"/>
                  <a:gd name="T8" fmla="*/ 11 w 53"/>
                  <a:gd name="T9" fmla="*/ 11 h 76"/>
                  <a:gd name="T10" fmla="*/ 2 w 53"/>
                  <a:gd name="T11" fmla="*/ 26 h 76"/>
                  <a:gd name="T12" fmla="*/ 2 w 53"/>
                  <a:gd name="T13" fmla="*/ 38 h 76"/>
                  <a:gd name="T14" fmla="*/ 24 w 53"/>
                  <a:gd name="T15" fmla="*/ 76 h 76"/>
                  <a:gd name="T16" fmla="*/ 24 w 53"/>
                  <a:gd name="T17" fmla="*/ 58 h 76"/>
                  <a:gd name="T18" fmla="*/ 42 w 53"/>
                  <a:gd name="T19" fmla="*/ 2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76">
                    <a:moveTo>
                      <a:pt x="42" y="28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43" y="9"/>
                      <a:pt x="35" y="4"/>
                    </a:cubicBezTo>
                    <a:cubicBezTo>
                      <a:pt x="28" y="0"/>
                      <a:pt x="0" y="4"/>
                      <a:pt x="0" y="4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30"/>
                      <a:pt x="0" y="34"/>
                      <a:pt x="2" y="38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1" y="71"/>
                      <a:pt x="21" y="64"/>
                      <a:pt x="24" y="58"/>
                    </a:cubicBez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5" name="Freeform 25"/>
              <p:cNvSpPr/>
              <p:nvPr/>
            </p:nvSpPr>
            <p:spPr bwMode="auto">
              <a:xfrm>
                <a:off x="2850" y="7577"/>
                <a:ext cx="507" cy="392"/>
              </a:xfrm>
              <a:custGeom>
                <a:avLst/>
                <a:gdLst>
                  <a:gd name="T0" fmla="*/ 2 w 46"/>
                  <a:gd name="T1" fmla="*/ 29 h 36"/>
                  <a:gd name="T2" fmla="*/ 14 w 46"/>
                  <a:gd name="T3" fmla="*/ 36 h 36"/>
                  <a:gd name="T4" fmla="*/ 46 w 46"/>
                  <a:gd name="T5" fmla="*/ 36 h 36"/>
                  <a:gd name="T6" fmla="*/ 46 w 46"/>
                  <a:gd name="T7" fmla="*/ 0 h 36"/>
                  <a:gd name="T8" fmla="*/ 10 w 46"/>
                  <a:gd name="T9" fmla="*/ 0 h 36"/>
                  <a:gd name="T10" fmla="*/ 2 w 46"/>
                  <a:gd name="T11" fmla="*/ 15 h 36"/>
                  <a:gd name="T12" fmla="*/ 2 w 46"/>
                  <a:gd name="T13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6">
                    <a:moveTo>
                      <a:pt x="2" y="29"/>
                    </a:moveTo>
                    <a:cubicBezTo>
                      <a:pt x="5" y="33"/>
                      <a:pt x="9" y="36"/>
                      <a:pt x="14" y="36"/>
                    </a:cubicBezTo>
                    <a:cubicBezTo>
                      <a:pt x="14" y="36"/>
                      <a:pt x="32" y="36"/>
                      <a:pt x="46" y="3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8"/>
                      <a:pt x="2" y="15"/>
                      <a:pt x="2" y="15"/>
                    </a:cubicBezTo>
                    <a:cubicBezTo>
                      <a:pt x="0" y="19"/>
                      <a:pt x="0" y="24"/>
                      <a:pt x="2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6" name="Freeform 26"/>
              <p:cNvSpPr/>
              <p:nvPr/>
            </p:nvSpPr>
            <p:spPr bwMode="auto">
              <a:xfrm>
                <a:off x="2850" y="6509"/>
                <a:ext cx="799" cy="599"/>
              </a:xfrm>
              <a:custGeom>
                <a:avLst/>
                <a:gdLst>
                  <a:gd name="T0" fmla="*/ 0 w 73"/>
                  <a:gd name="T1" fmla="*/ 38 h 55"/>
                  <a:gd name="T2" fmla="*/ 31 w 73"/>
                  <a:gd name="T3" fmla="*/ 55 h 55"/>
                  <a:gd name="T4" fmla="*/ 58 w 73"/>
                  <a:gd name="T5" fmla="*/ 9 h 55"/>
                  <a:gd name="T6" fmla="*/ 73 w 73"/>
                  <a:gd name="T7" fmla="*/ 0 h 55"/>
                  <a:gd name="T8" fmla="*/ 29 w 73"/>
                  <a:gd name="T9" fmla="*/ 0 h 55"/>
                  <a:gd name="T10" fmla="*/ 19 w 73"/>
                  <a:gd name="T11" fmla="*/ 6 h 55"/>
                  <a:gd name="T12" fmla="*/ 0 w 73"/>
                  <a:gd name="T13" fmla="*/ 3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55">
                    <a:moveTo>
                      <a:pt x="0" y="38"/>
                    </a:move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5"/>
                      <a:pt x="54" y="16"/>
                      <a:pt x="58" y="9"/>
                    </a:cubicBezTo>
                    <a:cubicBezTo>
                      <a:pt x="61" y="3"/>
                      <a:pt x="67" y="0"/>
                      <a:pt x="7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5" y="0"/>
                      <a:pt x="21" y="2"/>
                      <a:pt x="19" y="6"/>
                    </a:cubicBezTo>
                    <a:cubicBezTo>
                      <a:pt x="15" y="12"/>
                      <a:pt x="0" y="38"/>
                      <a:pt x="0" y="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8" name="图片 7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3355" y="330200"/>
            <a:ext cx="56667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实行高水平对外开放 开拓合作共赢新局面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12825" y="1507490"/>
            <a:ext cx="2332990" cy="2214880"/>
            <a:chOff x="1595" y="2374"/>
            <a:chExt cx="3674" cy="3488"/>
          </a:xfrm>
        </p:grpSpPr>
        <p:grpSp>
          <p:nvGrpSpPr>
            <p:cNvPr id="13" name="0cd73c33-8e26-4498-905c-7ced81e529a5"/>
            <p:cNvGrpSpPr>
              <a:grpSpLocks noChangeAspect="1"/>
            </p:cNvGrpSpPr>
            <p:nvPr/>
          </p:nvGrpSpPr>
          <p:grpSpPr>
            <a:xfrm>
              <a:off x="1595" y="2374"/>
              <a:ext cx="3674" cy="3488"/>
              <a:chOff x="4455465" y="1997442"/>
              <a:chExt cx="3166054" cy="3005639"/>
            </a:xfrm>
          </p:grpSpPr>
          <p:sp>
            <p:nvSpPr>
              <p:cNvPr id="14" name="Partial Circle 3"/>
              <p:cNvSpPr/>
              <p:nvPr/>
            </p:nvSpPr>
            <p:spPr>
              <a:xfrm>
                <a:off x="4455465" y="1997442"/>
                <a:ext cx="3065544" cy="2892489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5F8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913765">
                  <a:defRPr/>
                </a:pPr>
                <a:endParaRPr sz="2400">
                  <a:solidFill>
                    <a:prstClr val="white">
                      <a:lumMod val="50000"/>
                    </a:prst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5" name="Teardrop 4"/>
              <p:cNvSpPr/>
              <p:nvPr/>
            </p:nvSpPr>
            <p:spPr>
              <a:xfrm rot="16200000" flipH="1">
                <a:off x="6089422" y="2009337"/>
                <a:ext cx="1435100" cy="142807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913765">
                  <a:defRPr/>
                </a:pPr>
                <a:endParaRPr sz="2400">
                  <a:solidFill>
                    <a:prstClr val="white">
                      <a:lumMod val="50000"/>
                    </a:prst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" name="Partial Circle 5"/>
              <p:cNvSpPr/>
              <p:nvPr/>
            </p:nvSpPr>
            <p:spPr>
              <a:xfrm flipH="1" flipV="1">
                <a:off x="4555975" y="2110592"/>
                <a:ext cx="3065544" cy="2892489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5F8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913765">
                  <a:defRPr/>
                </a:pPr>
                <a:endParaRPr sz="2400">
                  <a:solidFill>
                    <a:prstClr val="white">
                      <a:lumMod val="50000"/>
                    </a:prst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" name="Teardrop 6"/>
              <p:cNvSpPr/>
              <p:nvPr/>
            </p:nvSpPr>
            <p:spPr>
              <a:xfrm rot="16200000" flipV="1">
                <a:off x="4552460" y="3563117"/>
                <a:ext cx="1435100" cy="142807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913765">
                  <a:defRPr/>
                </a:pPr>
                <a:endParaRPr sz="2400">
                  <a:solidFill>
                    <a:prstClr val="white">
                      <a:lumMod val="50000"/>
                    </a:prst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0" name="Freeform: Shape 44"/>
              <p:cNvSpPr/>
              <p:nvPr/>
            </p:nvSpPr>
            <p:spPr bwMode="auto">
              <a:xfrm>
                <a:off x="4998898" y="3862387"/>
                <a:ext cx="568804" cy="568804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 defTabSz="913765">
                  <a:defRPr/>
                </a:pPr>
                <a:endParaRPr sz="2400">
                  <a:solidFill>
                    <a:prstClr val="white">
                      <a:lumMod val="50000"/>
                    </a:prst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1" name="Freeform: Shape 45"/>
              <p:cNvSpPr/>
              <p:nvPr/>
            </p:nvSpPr>
            <p:spPr bwMode="auto">
              <a:xfrm>
                <a:off x="5017616" y="2554646"/>
                <a:ext cx="568804" cy="568804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 defTabSz="913765">
                  <a:defRPr/>
                </a:pPr>
                <a:endParaRPr sz="2400">
                  <a:solidFill>
                    <a:prstClr val="white">
                      <a:lumMod val="50000"/>
                    </a:prst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2" name="Freeform: Shape 46"/>
              <p:cNvSpPr/>
              <p:nvPr/>
            </p:nvSpPr>
            <p:spPr bwMode="auto">
              <a:xfrm>
                <a:off x="6472112" y="2554646"/>
                <a:ext cx="568804" cy="568804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 defTabSz="913765">
                  <a:defRPr/>
                </a:pPr>
                <a:endParaRPr sz="2400">
                  <a:solidFill>
                    <a:prstClr val="white">
                      <a:lumMod val="50000"/>
                    </a:prst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</p:grpSp>
        <p:sp>
          <p:nvSpPr>
            <p:cNvPr id="53" name="Freeform 122"/>
            <p:cNvSpPr>
              <a:spLocks noEditPoints="1"/>
            </p:cNvSpPr>
            <p:nvPr/>
          </p:nvSpPr>
          <p:spPr bwMode="auto">
            <a:xfrm>
              <a:off x="4020" y="4572"/>
              <a:ext cx="422" cy="608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297045" y="1459865"/>
            <a:ext cx="4230370" cy="675640"/>
            <a:chOff x="6767" y="2299"/>
            <a:chExt cx="6662" cy="1064"/>
          </a:xfrm>
        </p:grpSpPr>
        <p:sp>
          <p:nvSpPr>
            <p:cNvPr id="75" name="išľíďè"/>
            <p:cNvSpPr/>
            <p:nvPr/>
          </p:nvSpPr>
          <p:spPr bwMode="auto">
            <a:xfrm>
              <a:off x="8030" y="2500"/>
              <a:ext cx="5399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rIns="67500" anchor="t" anchorCtr="0">
              <a:noAutofit/>
            </a:bodyPr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建设更高水平开放型经济新体制</a:t>
              </a:r>
              <a:endParaRPr kumimoji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316" name="组合 315"/>
            <p:cNvGrpSpPr/>
            <p:nvPr/>
          </p:nvGrpSpPr>
          <p:grpSpPr>
            <a:xfrm rot="0">
              <a:off x="6767" y="2299"/>
              <a:ext cx="1064" cy="1064"/>
              <a:chOff x="4489450" y="2618448"/>
              <a:chExt cx="2209800" cy="2209800"/>
            </a:xfrm>
          </p:grpSpPr>
          <p:sp>
            <p:nvSpPr>
              <p:cNvPr id="317" name="椭圆 316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rgbClr val="DB1F1B">
                  <a:alpha val="20000"/>
                </a:srgbClr>
              </a:solidFill>
              <a:ln w="15875" cap="rnd" cmpd="sng" algn="ctr">
                <a:noFill/>
                <a:prstDash val="sysDot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4740142" y="2869140"/>
                <a:ext cx="1708416" cy="1708416"/>
              </a:xfrm>
              <a:prstGeom prst="ellipse">
                <a:avLst/>
              </a:prstGeom>
              <a:solidFill>
                <a:srgbClr val="DB1F1B"/>
              </a:solidFill>
              <a:ln w="88900" cap="flat" cmpd="sng" algn="ctr">
                <a:solidFill>
                  <a:srgbClr val="DB1F1B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219" name="Freeform 45"/>
            <p:cNvSpPr>
              <a:spLocks noChangeArrowheads="1"/>
            </p:cNvSpPr>
            <p:nvPr/>
          </p:nvSpPr>
          <p:spPr bwMode="auto">
            <a:xfrm>
              <a:off x="7025" y="2533"/>
              <a:ext cx="548" cy="547"/>
            </a:xfrm>
            <a:custGeom>
              <a:avLst/>
              <a:gdLst>
                <a:gd name="T0" fmla="*/ 1040 w 2074"/>
                <a:gd name="T1" fmla="*/ 0 h 2073"/>
                <a:gd name="T2" fmla="*/ 1040 w 2074"/>
                <a:gd name="T3" fmla="*/ 2072 h 2073"/>
                <a:gd name="T4" fmla="*/ 1040 w 2074"/>
                <a:gd name="T5" fmla="*/ 0 h 2073"/>
                <a:gd name="T6" fmla="*/ 1643 w 2074"/>
                <a:gd name="T7" fmla="*/ 967 h 2073"/>
                <a:gd name="T8" fmla="*/ 1775 w 2074"/>
                <a:gd name="T9" fmla="*/ 529 h 2073"/>
                <a:gd name="T10" fmla="*/ 1643 w 2074"/>
                <a:gd name="T11" fmla="*/ 967 h 2073"/>
                <a:gd name="T12" fmla="*/ 1497 w 2074"/>
                <a:gd name="T13" fmla="*/ 967 h 2073"/>
                <a:gd name="T14" fmla="*/ 1113 w 2074"/>
                <a:gd name="T15" fmla="*/ 695 h 2073"/>
                <a:gd name="T16" fmla="*/ 1497 w 2074"/>
                <a:gd name="T17" fmla="*/ 967 h 2073"/>
                <a:gd name="T18" fmla="*/ 1113 w 2074"/>
                <a:gd name="T19" fmla="*/ 549 h 2073"/>
                <a:gd name="T20" fmla="*/ 1212 w 2074"/>
                <a:gd name="T21" fmla="*/ 159 h 2073"/>
                <a:gd name="T22" fmla="*/ 1113 w 2074"/>
                <a:gd name="T23" fmla="*/ 549 h 2073"/>
                <a:gd name="T24" fmla="*/ 973 w 2074"/>
                <a:gd name="T25" fmla="*/ 556 h 2073"/>
                <a:gd name="T26" fmla="*/ 887 w 2074"/>
                <a:gd name="T27" fmla="*/ 152 h 2073"/>
                <a:gd name="T28" fmla="*/ 973 w 2074"/>
                <a:gd name="T29" fmla="*/ 556 h 2073"/>
                <a:gd name="T30" fmla="*/ 973 w 2074"/>
                <a:gd name="T31" fmla="*/ 695 h 2073"/>
                <a:gd name="T32" fmla="*/ 589 w 2074"/>
                <a:gd name="T33" fmla="*/ 967 h 2073"/>
                <a:gd name="T34" fmla="*/ 973 w 2074"/>
                <a:gd name="T35" fmla="*/ 695 h 2073"/>
                <a:gd name="T36" fmla="*/ 450 w 2074"/>
                <a:gd name="T37" fmla="*/ 967 h 2073"/>
                <a:gd name="T38" fmla="*/ 298 w 2074"/>
                <a:gd name="T39" fmla="*/ 536 h 2073"/>
                <a:gd name="T40" fmla="*/ 450 w 2074"/>
                <a:gd name="T41" fmla="*/ 967 h 2073"/>
                <a:gd name="T42" fmla="*/ 450 w 2074"/>
                <a:gd name="T43" fmla="*/ 1106 h 2073"/>
                <a:gd name="T44" fmla="*/ 291 w 2074"/>
                <a:gd name="T45" fmla="*/ 1529 h 2073"/>
                <a:gd name="T46" fmla="*/ 450 w 2074"/>
                <a:gd name="T47" fmla="*/ 1106 h 2073"/>
                <a:gd name="T48" fmla="*/ 589 w 2074"/>
                <a:gd name="T49" fmla="*/ 1106 h 2073"/>
                <a:gd name="T50" fmla="*/ 973 w 2074"/>
                <a:gd name="T51" fmla="*/ 1364 h 2073"/>
                <a:gd name="T52" fmla="*/ 589 w 2074"/>
                <a:gd name="T53" fmla="*/ 1106 h 2073"/>
                <a:gd name="T54" fmla="*/ 973 w 2074"/>
                <a:gd name="T55" fmla="*/ 1503 h 2073"/>
                <a:gd name="T56" fmla="*/ 887 w 2074"/>
                <a:gd name="T57" fmla="*/ 1920 h 2073"/>
                <a:gd name="T58" fmla="*/ 973 w 2074"/>
                <a:gd name="T59" fmla="*/ 1503 h 2073"/>
                <a:gd name="T60" fmla="*/ 1113 w 2074"/>
                <a:gd name="T61" fmla="*/ 1503 h 2073"/>
                <a:gd name="T62" fmla="*/ 1212 w 2074"/>
                <a:gd name="T63" fmla="*/ 1913 h 2073"/>
                <a:gd name="T64" fmla="*/ 1113 w 2074"/>
                <a:gd name="T65" fmla="*/ 1503 h 2073"/>
                <a:gd name="T66" fmla="*/ 1113 w 2074"/>
                <a:gd name="T67" fmla="*/ 1364 h 2073"/>
                <a:gd name="T68" fmla="*/ 1497 w 2074"/>
                <a:gd name="T69" fmla="*/ 1106 h 2073"/>
                <a:gd name="T70" fmla="*/ 1113 w 2074"/>
                <a:gd name="T71" fmla="*/ 1364 h 2073"/>
                <a:gd name="T72" fmla="*/ 1643 w 2074"/>
                <a:gd name="T73" fmla="*/ 1106 h 2073"/>
                <a:gd name="T74" fmla="*/ 1782 w 2074"/>
                <a:gd name="T75" fmla="*/ 1536 h 2073"/>
                <a:gd name="T76" fmla="*/ 1643 w 2074"/>
                <a:gd name="T77" fmla="*/ 1106 h 2073"/>
                <a:gd name="T78" fmla="*/ 1682 w 2074"/>
                <a:gd name="T79" fmla="*/ 417 h 2073"/>
                <a:gd name="T80" fmla="*/ 1431 w 2074"/>
                <a:gd name="T81" fmla="*/ 231 h 2073"/>
                <a:gd name="T82" fmla="*/ 662 w 2074"/>
                <a:gd name="T83" fmla="*/ 225 h 2073"/>
                <a:gd name="T84" fmla="*/ 543 w 2074"/>
                <a:gd name="T85" fmla="*/ 483 h 2073"/>
                <a:gd name="T86" fmla="*/ 662 w 2074"/>
                <a:gd name="T87" fmla="*/ 225 h 2073"/>
                <a:gd name="T88" fmla="*/ 378 w 2074"/>
                <a:gd name="T89" fmla="*/ 1642 h 2073"/>
                <a:gd name="T90" fmla="*/ 662 w 2074"/>
                <a:gd name="T91" fmla="*/ 1854 h 2073"/>
                <a:gd name="T92" fmla="*/ 1431 w 2074"/>
                <a:gd name="T93" fmla="*/ 1841 h 2073"/>
                <a:gd name="T94" fmla="*/ 1550 w 2074"/>
                <a:gd name="T95" fmla="*/ 1589 h 2073"/>
                <a:gd name="T96" fmla="*/ 1431 w 2074"/>
                <a:gd name="T97" fmla="*/ 1841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74" h="2073">
                  <a:moveTo>
                    <a:pt x="1040" y="0"/>
                  </a:moveTo>
                  <a:lnTo>
                    <a:pt x="1040" y="0"/>
                  </a:lnTo>
                  <a:cubicBezTo>
                    <a:pt x="464" y="0"/>
                    <a:pt x="0" y="463"/>
                    <a:pt x="0" y="1039"/>
                  </a:cubicBezTo>
                  <a:cubicBezTo>
                    <a:pt x="0" y="1609"/>
                    <a:pt x="464" y="2072"/>
                    <a:pt x="1040" y="2072"/>
                  </a:cubicBezTo>
                  <a:cubicBezTo>
                    <a:pt x="1609" y="2072"/>
                    <a:pt x="2073" y="1609"/>
                    <a:pt x="2073" y="1039"/>
                  </a:cubicBezTo>
                  <a:cubicBezTo>
                    <a:pt x="2073" y="463"/>
                    <a:pt x="1609" y="0"/>
                    <a:pt x="1040" y="0"/>
                  </a:cubicBezTo>
                  <a:close/>
                  <a:moveTo>
                    <a:pt x="1643" y="967"/>
                  </a:moveTo>
                  <a:lnTo>
                    <a:pt x="1643" y="967"/>
                  </a:lnTo>
                  <a:cubicBezTo>
                    <a:pt x="1636" y="841"/>
                    <a:pt x="1616" y="721"/>
                    <a:pt x="1583" y="602"/>
                  </a:cubicBezTo>
                  <a:cubicBezTo>
                    <a:pt x="1649" y="582"/>
                    <a:pt x="1715" y="556"/>
                    <a:pt x="1775" y="529"/>
                  </a:cubicBezTo>
                  <a:cubicBezTo>
                    <a:pt x="1861" y="655"/>
                    <a:pt x="1921" y="801"/>
                    <a:pt x="1934" y="967"/>
                  </a:cubicBezTo>
                  <a:lnTo>
                    <a:pt x="1643" y="967"/>
                  </a:lnTo>
                  <a:close/>
                  <a:moveTo>
                    <a:pt x="1497" y="967"/>
                  </a:moveTo>
                  <a:lnTo>
                    <a:pt x="1497" y="967"/>
                  </a:lnTo>
                  <a:cubicBezTo>
                    <a:pt x="1113" y="967"/>
                    <a:pt x="1113" y="967"/>
                    <a:pt x="1113" y="967"/>
                  </a:cubicBezTo>
                  <a:cubicBezTo>
                    <a:pt x="1113" y="695"/>
                    <a:pt x="1113" y="695"/>
                    <a:pt x="1113" y="695"/>
                  </a:cubicBezTo>
                  <a:cubicBezTo>
                    <a:pt x="1232" y="688"/>
                    <a:pt x="1344" y="668"/>
                    <a:pt x="1450" y="642"/>
                  </a:cubicBezTo>
                  <a:cubicBezTo>
                    <a:pt x="1477" y="748"/>
                    <a:pt x="1497" y="854"/>
                    <a:pt x="1497" y="967"/>
                  </a:cubicBezTo>
                  <a:close/>
                  <a:moveTo>
                    <a:pt x="1113" y="549"/>
                  </a:moveTo>
                  <a:lnTo>
                    <a:pt x="1113" y="549"/>
                  </a:lnTo>
                  <a:cubicBezTo>
                    <a:pt x="1113" y="145"/>
                    <a:pt x="1113" y="145"/>
                    <a:pt x="1113" y="145"/>
                  </a:cubicBezTo>
                  <a:cubicBezTo>
                    <a:pt x="1146" y="145"/>
                    <a:pt x="1179" y="152"/>
                    <a:pt x="1212" y="159"/>
                  </a:cubicBezTo>
                  <a:cubicBezTo>
                    <a:pt x="1291" y="258"/>
                    <a:pt x="1358" y="377"/>
                    <a:pt x="1411" y="510"/>
                  </a:cubicBezTo>
                  <a:cubicBezTo>
                    <a:pt x="1311" y="529"/>
                    <a:pt x="1219" y="549"/>
                    <a:pt x="1113" y="549"/>
                  </a:cubicBezTo>
                  <a:close/>
                  <a:moveTo>
                    <a:pt x="973" y="556"/>
                  </a:moveTo>
                  <a:lnTo>
                    <a:pt x="973" y="556"/>
                  </a:lnTo>
                  <a:cubicBezTo>
                    <a:pt x="874" y="549"/>
                    <a:pt x="775" y="536"/>
                    <a:pt x="682" y="516"/>
                  </a:cubicBezTo>
                  <a:cubicBezTo>
                    <a:pt x="728" y="377"/>
                    <a:pt x="801" y="258"/>
                    <a:pt x="887" y="152"/>
                  </a:cubicBezTo>
                  <a:cubicBezTo>
                    <a:pt x="914" y="152"/>
                    <a:pt x="940" y="145"/>
                    <a:pt x="973" y="145"/>
                  </a:cubicBezTo>
                  <a:lnTo>
                    <a:pt x="973" y="556"/>
                  </a:lnTo>
                  <a:close/>
                  <a:moveTo>
                    <a:pt x="973" y="695"/>
                  </a:moveTo>
                  <a:lnTo>
                    <a:pt x="973" y="695"/>
                  </a:lnTo>
                  <a:cubicBezTo>
                    <a:pt x="973" y="967"/>
                    <a:pt x="973" y="967"/>
                    <a:pt x="973" y="967"/>
                  </a:cubicBezTo>
                  <a:cubicBezTo>
                    <a:pt x="589" y="967"/>
                    <a:pt x="589" y="967"/>
                    <a:pt x="589" y="967"/>
                  </a:cubicBezTo>
                  <a:cubicBezTo>
                    <a:pt x="596" y="854"/>
                    <a:pt x="609" y="748"/>
                    <a:pt x="636" y="649"/>
                  </a:cubicBezTo>
                  <a:cubicBezTo>
                    <a:pt x="742" y="675"/>
                    <a:pt x="854" y="688"/>
                    <a:pt x="973" y="695"/>
                  </a:cubicBezTo>
                  <a:close/>
                  <a:moveTo>
                    <a:pt x="450" y="967"/>
                  </a:moveTo>
                  <a:lnTo>
                    <a:pt x="450" y="967"/>
                  </a:lnTo>
                  <a:cubicBezTo>
                    <a:pt x="146" y="967"/>
                    <a:pt x="146" y="967"/>
                    <a:pt x="146" y="967"/>
                  </a:cubicBezTo>
                  <a:cubicBezTo>
                    <a:pt x="159" y="808"/>
                    <a:pt x="212" y="662"/>
                    <a:pt x="298" y="536"/>
                  </a:cubicBezTo>
                  <a:cubicBezTo>
                    <a:pt x="364" y="562"/>
                    <a:pt x="430" y="596"/>
                    <a:pt x="503" y="615"/>
                  </a:cubicBezTo>
                  <a:cubicBezTo>
                    <a:pt x="470" y="728"/>
                    <a:pt x="457" y="841"/>
                    <a:pt x="450" y="967"/>
                  </a:cubicBezTo>
                  <a:close/>
                  <a:moveTo>
                    <a:pt x="450" y="1106"/>
                  </a:moveTo>
                  <a:lnTo>
                    <a:pt x="450" y="1106"/>
                  </a:lnTo>
                  <a:cubicBezTo>
                    <a:pt x="457" y="1225"/>
                    <a:pt x="470" y="1337"/>
                    <a:pt x="497" y="1443"/>
                  </a:cubicBezTo>
                  <a:cubicBezTo>
                    <a:pt x="424" y="1470"/>
                    <a:pt x="358" y="1496"/>
                    <a:pt x="291" y="1529"/>
                  </a:cubicBezTo>
                  <a:cubicBezTo>
                    <a:pt x="205" y="1404"/>
                    <a:pt x="159" y="1258"/>
                    <a:pt x="146" y="1106"/>
                  </a:cubicBezTo>
                  <a:lnTo>
                    <a:pt x="450" y="1106"/>
                  </a:lnTo>
                  <a:close/>
                  <a:moveTo>
                    <a:pt x="589" y="1106"/>
                  </a:moveTo>
                  <a:lnTo>
                    <a:pt x="589" y="1106"/>
                  </a:lnTo>
                  <a:cubicBezTo>
                    <a:pt x="973" y="1106"/>
                    <a:pt x="973" y="1106"/>
                    <a:pt x="973" y="1106"/>
                  </a:cubicBezTo>
                  <a:cubicBezTo>
                    <a:pt x="973" y="1364"/>
                    <a:pt x="973" y="1364"/>
                    <a:pt x="973" y="1364"/>
                  </a:cubicBezTo>
                  <a:cubicBezTo>
                    <a:pt x="854" y="1364"/>
                    <a:pt x="742" y="1377"/>
                    <a:pt x="636" y="1404"/>
                  </a:cubicBezTo>
                  <a:cubicBezTo>
                    <a:pt x="609" y="1311"/>
                    <a:pt x="596" y="1212"/>
                    <a:pt x="589" y="1106"/>
                  </a:cubicBezTo>
                  <a:close/>
                  <a:moveTo>
                    <a:pt x="973" y="1503"/>
                  </a:moveTo>
                  <a:lnTo>
                    <a:pt x="973" y="1503"/>
                  </a:lnTo>
                  <a:cubicBezTo>
                    <a:pt x="973" y="1933"/>
                    <a:pt x="973" y="1933"/>
                    <a:pt x="973" y="1933"/>
                  </a:cubicBezTo>
                  <a:cubicBezTo>
                    <a:pt x="940" y="1927"/>
                    <a:pt x="914" y="1927"/>
                    <a:pt x="887" y="1920"/>
                  </a:cubicBezTo>
                  <a:cubicBezTo>
                    <a:pt x="795" y="1814"/>
                    <a:pt x="722" y="1682"/>
                    <a:pt x="675" y="1543"/>
                  </a:cubicBezTo>
                  <a:cubicBezTo>
                    <a:pt x="768" y="1516"/>
                    <a:pt x="867" y="1503"/>
                    <a:pt x="973" y="1503"/>
                  </a:cubicBezTo>
                  <a:close/>
                  <a:moveTo>
                    <a:pt x="1113" y="1503"/>
                  </a:moveTo>
                  <a:lnTo>
                    <a:pt x="1113" y="1503"/>
                  </a:lnTo>
                  <a:cubicBezTo>
                    <a:pt x="1219" y="1510"/>
                    <a:pt x="1318" y="1523"/>
                    <a:pt x="1417" y="1549"/>
                  </a:cubicBezTo>
                  <a:cubicBezTo>
                    <a:pt x="1364" y="1688"/>
                    <a:pt x="1298" y="1814"/>
                    <a:pt x="1212" y="1913"/>
                  </a:cubicBezTo>
                  <a:cubicBezTo>
                    <a:pt x="1179" y="1920"/>
                    <a:pt x="1146" y="1927"/>
                    <a:pt x="1113" y="1933"/>
                  </a:cubicBezTo>
                  <a:lnTo>
                    <a:pt x="1113" y="1503"/>
                  </a:lnTo>
                  <a:close/>
                  <a:moveTo>
                    <a:pt x="1113" y="1364"/>
                  </a:moveTo>
                  <a:lnTo>
                    <a:pt x="1113" y="1364"/>
                  </a:lnTo>
                  <a:cubicBezTo>
                    <a:pt x="1113" y="1106"/>
                    <a:pt x="1113" y="1106"/>
                    <a:pt x="1113" y="1106"/>
                  </a:cubicBezTo>
                  <a:cubicBezTo>
                    <a:pt x="1497" y="1106"/>
                    <a:pt x="1497" y="1106"/>
                    <a:pt x="1497" y="1106"/>
                  </a:cubicBezTo>
                  <a:cubicBezTo>
                    <a:pt x="1497" y="1212"/>
                    <a:pt x="1477" y="1318"/>
                    <a:pt x="1457" y="1410"/>
                  </a:cubicBezTo>
                  <a:cubicBezTo>
                    <a:pt x="1344" y="1384"/>
                    <a:pt x="1232" y="1371"/>
                    <a:pt x="1113" y="1364"/>
                  </a:cubicBezTo>
                  <a:close/>
                  <a:moveTo>
                    <a:pt x="1643" y="1106"/>
                  </a:moveTo>
                  <a:lnTo>
                    <a:pt x="1643" y="1106"/>
                  </a:lnTo>
                  <a:cubicBezTo>
                    <a:pt x="1934" y="1106"/>
                    <a:pt x="1934" y="1106"/>
                    <a:pt x="1934" y="1106"/>
                  </a:cubicBezTo>
                  <a:cubicBezTo>
                    <a:pt x="1921" y="1265"/>
                    <a:pt x="1868" y="1410"/>
                    <a:pt x="1782" y="1536"/>
                  </a:cubicBezTo>
                  <a:cubicBezTo>
                    <a:pt x="1722" y="1503"/>
                    <a:pt x="1656" y="1476"/>
                    <a:pt x="1590" y="1457"/>
                  </a:cubicBezTo>
                  <a:cubicBezTo>
                    <a:pt x="1616" y="1344"/>
                    <a:pt x="1636" y="1225"/>
                    <a:pt x="1643" y="1106"/>
                  </a:cubicBezTo>
                  <a:close/>
                  <a:moveTo>
                    <a:pt x="1682" y="417"/>
                  </a:moveTo>
                  <a:lnTo>
                    <a:pt x="1682" y="417"/>
                  </a:lnTo>
                  <a:cubicBezTo>
                    <a:pt x="1636" y="437"/>
                    <a:pt x="1590" y="457"/>
                    <a:pt x="1543" y="470"/>
                  </a:cubicBezTo>
                  <a:cubicBezTo>
                    <a:pt x="1510" y="384"/>
                    <a:pt x="1477" y="304"/>
                    <a:pt x="1431" y="231"/>
                  </a:cubicBezTo>
                  <a:cubicBezTo>
                    <a:pt x="1530" y="278"/>
                    <a:pt x="1609" y="337"/>
                    <a:pt x="1682" y="417"/>
                  </a:cubicBezTo>
                  <a:close/>
                  <a:moveTo>
                    <a:pt x="662" y="225"/>
                  </a:moveTo>
                  <a:lnTo>
                    <a:pt x="662" y="225"/>
                  </a:lnTo>
                  <a:cubicBezTo>
                    <a:pt x="616" y="304"/>
                    <a:pt x="576" y="390"/>
                    <a:pt x="543" y="483"/>
                  </a:cubicBezTo>
                  <a:cubicBezTo>
                    <a:pt x="490" y="463"/>
                    <a:pt x="437" y="443"/>
                    <a:pt x="391" y="423"/>
                  </a:cubicBezTo>
                  <a:cubicBezTo>
                    <a:pt x="464" y="337"/>
                    <a:pt x="563" y="271"/>
                    <a:pt x="662" y="225"/>
                  </a:cubicBezTo>
                  <a:close/>
                  <a:moveTo>
                    <a:pt x="378" y="1642"/>
                  </a:moveTo>
                  <a:lnTo>
                    <a:pt x="378" y="1642"/>
                  </a:lnTo>
                  <a:cubicBezTo>
                    <a:pt x="430" y="1616"/>
                    <a:pt x="483" y="1596"/>
                    <a:pt x="536" y="1576"/>
                  </a:cubicBezTo>
                  <a:cubicBezTo>
                    <a:pt x="570" y="1675"/>
                    <a:pt x="616" y="1768"/>
                    <a:pt x="662" y="1854"/>
                  </a:cubicBezTo>
                  <a:cubicBezTo>
                    <a:pt x="556" y="1801"/>
                    <a:pt x="457" y="1728"/>
                    <a:pt x="378" y="1642"/>
                  </a:cubicBezTo>
                  <a:close/>
                  <a:moveTo>
                    <a:pt x="1431" y="1841"/>
                  </a:moveTo>
                  <a:lnTo>
                    <a:pt x="1431" y="1841"/>
                  </a:lnTo>
                  <a:cubicBezTo>
                    <a:pt x="1477" y="1761"/>
                    <a:pt x="1517" y="1682"/>
                    <a:pt x="1550" y="1589"/>
                  </a:cubicBezTo>
                  <a:cubicBezTo>
                    <a:pt x="1603" y="1609"/>
                    <a:pt x="1649" y="1629"/>
                    <a:pt x="1695" y="1649"/>
                  </a:cubicBezTo>
                  <a:cubicBezTo>
                    <a:pt x="1623" y="1728"/>
                    <a:pt x="1530" y="1794"/>
                    <a:pt x="1431" y="18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p>
              <a:pPr>
                <a:lnSpc>
                  <a:spcPts val="1500"/>
                </a:lnSpc>
              </a:pP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97045" y="3039110"/>
            <a:ext cx="4451985" cy="675640"/>
            <a:chOff x="6767" y="4786"/>
            <a:chExt cx="7011" cy="1064"/>
          </a:xfrm>
        </p:grpSpPr>
        <p:sp>
          <p:nvSpPr>
            <p:cNvPr id="81" name="išľíďè"/>
            <p:cNvSpPr/>
            <p:nvPr/>
          </p:nvSpPr>
          <p:spPr bwMode="auto">
            <a:xfrm>
              <a:off x="8087" y="4907"/>
              <a:ext cx="5691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rIns="67500" anchor="t" anchorCtr="0">
              <a:noAutofit/>
            </a:bodyPr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积极参与全球治理体系改革和建设</a:t>
              </a:r>
              <a:endParaRPr kumimoji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 rot="0">
              <a:off x="6767" y="4786"/>
              <a:ext cx="1064" cy="1064"/>
              <a:chOff x="4489450" y="2618448"/>
              <a:chExt cx="2209800" cy="2209800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rgbClr val="DB1F1B">
                  <a:alpha val="20000"/>
                </a:srgbClr>
              </a:solidFill>
              <a:ln w="15875" cap="rnd" cmpd="sng" algn="ctr">
                <a:noFill/>
                <a:prstDash val="sysDot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4740142" y="2869140"/>
                <a:ext cx="1708416" cy="1708416"/>
              </a:xfrm>
              <a:prstGeom prst="ellipse">
                <a:avLst/>
              </a:prstGeom>
              <a:solidFill>
                <a:srgbClr val="DB1F1B"/>
              </a:solidFill>
              <a:ln w="88900" cap="flat" cmpd="sng" algn="ctr">
                <a:solidFill>
                  <a:srgbClr val="DB1F1B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55" name="Freeform 118"/>
            <p:cNvSpPr>
              <a:spLocks noEditPoints="1"/>
            </p:cNvSpPr>
            <p:nvPr/>
          </p:nvSpPr>
          <p:spPr bwMode="auto">
            <a:xfrm>
              <a:off x="7044" y="5012"/>
              <a:ext cx="528" cy="516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1" y="67"/>
                </a:cxn>
                <a:cxn ang="0">
                  <a:pos x="0" y="36"/>
                </a:cxn>
                <a:cxn ang="0">
                  <a:pos x="31" y="5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36" y="31"/>
                </a:cxn>
                <a:cxn ang="0">
                  <a:pos x="36" y="0"/>
                </a:cxn>
                <a:cxn ang="0">
                  <a:pos x="67" y="31"/>
                </a:cxn>
                <a:cxn ang="0">
                  <a:pos x="36" y="31"/>
                </a:cxn>
                <a:cxn ang="0">
                  <a:pos x="69" y="36"/>
                </a:cxn>
                <a:cxn ang="0">
                  <a:pos x="60" y="58"/>
                </a:cxn>
                <a:cxn ang="0">
                  <a:pos x="38" y="36"/>
                </a:cxn>
                <a:cxn ang="0">
                  <a:pos x="69" y="36"/>
                </a:cxn>
              </a:cxnLst>
              <a:rect l="0" t="0" r="r" b="b"/>
              <a:pathLst>
                <a:path w="69" h="67">
                  <a:moveTo>
                    <a:pt x="53" y="58"/>
                  </a:moveTo>
                  <a:cubicBezTo>
                    <a:pt x="47" y="64"/>
                    <a:pt x="39" y="67"/>
                    <a:pt x="31" y="67"/>
                  </a:cubicBezTo>
                  <a:cubicBezTo>
                    <a:pt x="14" y="67"/>
                    <a:pt x="0" y="53"/>
                    <a:pt x="0" y="36"/>
                  </a:cubicBezTo>
                  <a:cubicBezTo>
                    <a:pt x="0" y="19"/>
                    <a:pt x="14" y="5"/>
                    <a:pt x="31" y="5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53" y="58"/>
                  </a:lnTo>
                  <a:close/>
                  <a:moveTo>
                    <a:pt x="36" y="3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53" y="0"/>
                    <a:pt x="67" y="14"/>
                    <a:pt x="67" y="31"/>
                  </a:cubicBezTo>
                  <a:lnTo>
                    <a:pt x="36" y="31"/>
                  </a:lnTo>
                  <a:close/>
                  <a:moveTo>
                    <a:pt x="69" y="36"/>
                  </a:moveTo>
                  <a:cubicBezTo>
                    <a:pt x="69" y="45"/>
                    <a:pt x="66" y="53"/>
                    <a:pt x="60" y="58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69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296410" y="2256790"/>
            <a:ext cx="4543425" cy="675640"/>
            <a:chOff x="6766" y="3554"/>
            <a:chExt cx="7155" cy="1064"/>
          </a:xfrm>
        </p:grpSpPr>
        <p:grpSp>
          <p:nvGrpSpPr>
            <p:cNvPr id="85" name="组合 84"/>
            <p:cNvGrpSpPr/>
            <p:nvPr/>
          </p:nvGrpSpPr>
          <p:grpSpPr>
            <a:xfrm rot="0">
              <a:off x="6766" y="3554"/>
              <a:ext cx="1064" cy="1064"/>
              <a:chOff x="4489450" y="2618448"/>
              <a:chExt cx="2209800" cy="2209800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rgbClr val="DB1F1B">
                  <a:alpha val="20000"/>
                </a:srgbClr>
              </a:solidFill>
              <a:ln w="15875" cap="rnd" cmpd="sng" algn="ctr">
                <a:noFill/>
                <a:prstDash val="sysDot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4740142" y="2869140"/>
                <a:ext cx="1708416" cy="1708416"/>
              </a:xfrm>
              <a:prstGeom prst="ellipse">
                <a:avLst/>
              </a:prstGeom>
              <a:solidFill>
                <a:srgbClr val="DB1F1B"/>
              </a:solidFill>
              <a:ln w="88900" cap="flat" cmpd="sng" algn="ctr">
                <a:solidFill>
                  <a:srgbClr val="DB1F1B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7007" y="3704"/>
              <a:ext cx="6914" cy="621"/>
              <a:chOff x="7007" y="3704"/>
              <a:chExt cx="6914" cy="621"/>
            </a:xfrm>
          </p:grpSpPr>
          <p:sp>
            <p:nvSpPr>
              <p:cNvPr id="79" name="išľíďè"/>
              <p:cNvSpPr/>
              <p:nvPr/>
            </p:nvSpPr>
            <p:spPr bwMode="auto">
              <a:xfrm>
                <a:off x="8070" y="3704"/>
                <a:ext cx="5851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500" rIns="67500" anchor="t" anchorCtr="0">
                <a:noAutofit/>
              </a:bodyPr>
              <a:p>
                <a:pPr marL="0" marR="0" lvl="0" indent="0" algn="l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推动共建“一带一路”高质量发展</a:t>
                </a:r>
                <a:endParaRPr kumimoji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238"/>
              <p:cNvSpPr>
                <a:spLocks noEditPoints="1"/>
              </p:cNvSpPr>
              <p:nvPr/>
            </p:nvSpPr>
            <p:spPr bwMode="auto">
              <a:xfrm>
                <a:off x="7007" y="3847"/>
                <a:ext cx="612" cy="449"/>
              </a:xfrm>
              <a:custGeom>
                <a:avLst/>
                <a:gdLst>
                  <a:gd name="T0" fmla="*/ 60 w 71"/>
                  <a:gd name="T1" fmla="*/ 1 h 50"/>
                  <a:gd name="T2" fmla="*/ 53 w 71"/>
                  <a:gd name="T3" fmla="*/ 4 h 50"/>
                  <a:gd name="T4" fmla="*/ 40 w 71"/>
                  <a:gd name="T5" fmla="*/ 1 h 50"/>
                  <a:gd name="T6" fmla="*/ 29 w 71"/>
                  <a:gd name="T7" fmla="*/ 2 h 50"/>
                  <a:gd name="T8" fmla="*/ 22 w 71"/>
                  <a:gd name="T9" fmla="*/ 4 h 50"/>
                  <a:gd name="T10" fmla="*/ 11 w 71"/>
                  <a:gd name="T11" fmla="*/ 2 h 50"/>
                  <a:gd name="T12" fmla="*/ 0 w 71"/>
                  <a:gd name="T13" fmla="*/ 21 h 50"/>
                  <a:gd name="T14" fmla="*/ 6 w 71"/>
                  <a:gd name="T15" fmla="*/ 25 h 50"/>
                  <a:gd name="T16" fmla="*/ 12 w 71"/>
                  <a:gd name="T17" fmla="*/ 32 h 50"/>
                  <a:gd name="T18" fmla="*/ 16 w 71"/>
                  <a:gd name="T19" fmla="*/ 37 h 50"/>
                  <a:gd name="T20" fmla="*/ 17 w 71"/>
                  <a:gd name="T21" fmla="*/ 42 h 50"/>
                  <a:gd name="T22" fmla="*/ 21 w 71"/>
                  <a:gd name="T23" fmla="*/ 43 h 50"/>
                  <a:gd name="T24" fmla="*/ 22 w 71"/>
                  <a:gd name="T25" fmla="*/ 46 h 50"/>
                  <a:gd name="T26" fmla="*/ 27 w 71"/>
                  <a:gd name="T27" fmla="*/ 46 h 50"/>
                  <a:gd name="T28" fmla="*/ 31 w 71"/>
                  <a:gd name="T29" fmla="*/ 50 h 50"/>
                  <a:gd name="T30" fmla="*/ 36 w 71"/>
                  <a:gd name="T31" fmla="*/ 46 h 50"/>
                  <a:gd name="T32" fmla="*/ 40 w 71"/>
                  <a:gd name="T33" fmla="*/ 49 h 50"/>
                  <a:gd name="T34" fmla="*/ 44 w 71"/>
                  <a:gd name="T35" fmla="*/ 45 h 50"/>
                  <a:gd name="T36" fmla="*/ 49 w 71"/>
                  <a:gd name="T37" fmla="*/ 45 h 50"/>
                  <a:gd name="T38" fmla="*/ 52 w 71"/>
                  <a:gd name="T39" fmla="*/ 42 h 50"/>
                  <a:gd name="T40" fmla="*/ 55 w 71"/>
                  <a:gd name="T41" fmla="*/ 36 h 50"/>
                  <a:gd name="T42" fmla="*/ 59 w 71"/>
                  <a:gd name="T43" fmla="*/ 30 h 50"/>
                  <a:gd name="T44" fmla="*/ 66 w 71"/>
                  <a:gd name="T45" fmla="*/ 24 h 50"/>
                  <a:gd name="T46" fmla="*/ 71 w 71"/>
                  <a:gd name="T47" fmla="*/ 21 h 50"/>
                  <a:gd name="T48" fmla="*/ 17 w 71"/>
                  <a:gd name="T49" fmla="*/ 35 h 50"/>
                  <a:gd name="T50" fmla="*/ 15 w 71"/>
                  <a:gd name="T51" fmla="*/ 35 h 50"/>
                  <a:gd name="T52" fmla="*/ 14 w 71"/>
                  <a:gd name="T53" fmla="*/ 33 h 50"/>
                  <a:gd name="T54" fmla="*/ 23 w 71"/>
                  <a:gd name="T55" fmla="*/ 23 h 50"/>
                  <a:gd name="T56" fmla="*/ 26 w 71"/>
                  <a:gd name="T57" fmla="*/ 23 h 50"/>
                  <a:gd name="T58" fmla="*/ 26 w 71"/>
                  <a:gd name="T59" fmla="*/ 26 h 50"/>
                  <a:gd name="T60" fmla="*/ 17 w 71"/>
                  <a:gd name="T61" fmla="*/ 35 h 50"/>
                  <a:gd name="T62" fmla="*/ 18 w 71"/>
                  <a:gd name="T63" fmla="*/ 40 h 50"/>
                  <a:gd name="T64" fmla="*/ 18 w 71"/>
                  <a:gd name="T65" fmla="*/ 37 h 50"/>
                  <a:gd name="T66" fmla="*/ 27 w 71"/>
                  <a:gd name="T67" fmla="*/ 29 h 50"/>
                  <a:gd name="T68" fmla="*/ 30 w 71"/>
                  <a:gd name="T69" fmla="*/ 29 h 50"/>
                  <a:gd name="T70" fmla="*/ 23 w 71"/>
                  <a:gd name="T71" fmla="*/ 38 h 50"/>
                  <a:gd name="T72" fmla="*/ 26 w 71"/>
                  <a:gd name="T73" fmla="*/ 44 h 50"/>
                  <a:gd name="T74" fmla="*/ 23 w 71"/>
                  <a:gd name="T75" fmla="*/ 43 h 50"/>
                  <a:gd name="T76" fmla="*/ 28 w 71"/>
                  <a:gd name="T77" fmla="*/ 37 h 50"/>
                  <a:gd name="T78" fmla="*/ 33 w 71"/>
                  <a:gd name="T79" fmla="*/ 32 h 50"/>
                  <a:gd name="T80" fmla="*/ 35 w 71"/>
                  <a:gd name="T81" fmla="*/ 34 h 50"/>
                  <a:gd name="T82" fmla="*/ 30 w 71"/>
                  <a:gd name="T83" fmla="*/ 40 h 50"/>
                  <a:gd name="T84" fmla="*/ 41 w 71"/>
                  <a:gd name="T85" fmla="*/ 39 h 50"/>
                  <a:gd name="T86" fmla="*/ 33 w 71"/>
                  <a:gd name="T87" fmla="*/ 47 h 50"/>
                  <a:gd name="T88" fmla="*/ 29 w 71"/>
                  <a:gd name="T89" fmla="*/ 46 h 50"/>
                  <a:gd name="T90" fmla="*/ 32 w 71"/>
                  <a:gd name="T91" fmla="*/ 42 h 50"/>
                  <a:gd name="T92" fmla="*/ 40 w 71"/>
                  <a:gd name="T93" fmla="*/ 35 h 50"/>
                  <a:gd name="T94" fmla="*/ 42 w 71"/>
                  <a:gd name="T95" fmla="*/ 37 h 50"/>
                  <a:gd name="T96" fmla="*/ 65 w 71"/>
                  <a:gd name="T97" fmla="*/ 21 h 50"/>
                  <a:gd name="T98" fmla="*/ 57 w 71"/>
                  <a:gd name="T99" fmla="*/ 28 h 50"/>
                  <a:gd name="T100" fmla="*/ 47 w 71"/>
                  <a:gd name="T101" fmla="*/ 19 h 50"/>
                  <a:gd name="T102" fmla="*/ 42 w 71"/>
                  <a:gd name="T103" fmla="*/ 15 h 50"/>
                  <a:gd name="T104" fmla="*/ 41 w 71"/>
                  <a:gd name="T105" fmla="*/ 13 h 50"/>
                  <a:gd name="T106" fmla="*/ 39 w 71"/>
                  <a:gd name="T107" fmla="*/ 14 h 50"/>
                  <a:gd name="T108" fmla="*/ 31 w 71"/>
                  <a:gd name="T109" fmla="*/ 19 h 50"/>
                  <a:gd name="T110" fmla="*/ 26 w 71"/>
                  <a:gd name="T111" fmla="*/ 16 h 50"/>
                  <a:gd name="T112" fmla="*/ 27 w 71"/>
                  <a:gd name="T113" fmla="*/ 15 h 50"/>
                  <a:gd name="T114" fmla="*/ 41 w 71"/>
                  <a:gd name="T115" fmla="*/ 4 h 50"/>
                  <a:gd name="T116" fmla="*/ 53 w 71"/>
                  <a:gd name="T117" fmla="*/ 7 h 50"/>
                  <a:gd name="T118" fmla="*/ 67 w 71"/>
                  <a:gd name="T119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" h="50">
                    <a:moveTo>
                      <a:pt x="62" y="0"/>
                    </a:moveTo>
                    <a:cubicBezTo>
                      <a:pt x="60" y="1"/>
                      <a:pt x="60" y="1"/>
                      <a:pt x="60" y="1"/>
                    </a:cubicBezTo>
                    <a:cubicBezTo>
                      <a:pt x="59" y="2"/>
                      <a:pt x="56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2" y="4"/>
                      <a:pt x="49" y="3"/>
                      <a:pt x="46" y="2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40" y="1"/>
                      <a:pt x="38" y="2"/>
                      <a:pt x="36" y="4"/>
                    </a:cubicBezTo>
                    <a:cubicBezTo>
                      <a:pt x="34" y="3"/>
                      <a:pt x="31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6" y="2"/>
                      <a:pt x="24" y="3"/>
                      <a:pt x="22" y="4"/>
                    </a:cubicBezTo>
                    <a:cubicBezTo>
                      <a:pt x="20" y="4"/>
                      <a:pt x="19" y="5"/>
                      <a:pt x="18" y="5"/>
                    </a:cubicBezTo>
                    <a:cubicBezTo>
                      <a:pt x="17" y="5"/>
                      <a:pt x="14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5" y="24"/>
                      <a:pt x="6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10" y="29"/>
                      <a:pt x="12" y="32"/>
                    </a:cubicBezTo>
                    <a:cubicBezTo>
                      <a:pt x="12" y="33"/>
                      <a:pt x="12" y="35"/>
                      <a:pt x="13" y="36"/>
                    </a:cubicBezTo>
                    <a:cubicBezTo>
                      <a:pt x="14" y="37"/>
                      <a:pt x="15" y="37"/>
                      <a:pt x="16" y="37"/>
                    </a:cubicBezTo>
                    <a:cubicBezTo>
                      <a:pt x="16" y="38"/>
                      <a:pt x="16" y="38"/>
                      <a:pt x="16" y="39"/>
                    </a:cubicBezTo>
                    <a:cubicBezTo>
                      <a:pt x="16" y="40"/>
                      <a:pt x="16" y="41"/>
                      <a:pt x="17" y="42"/>
                    </a:cubicBezTo>
                    <a:cubicBezTo>
                      <a:pt x="18" y="42"/>
                      <a:pt x="19" y="43"/>
                      <a:pt x="20" y="43"/>
                    </a:cubicBezTo>
                    <a:cubicBezTo>
                      <a:pt x="20" y="43"/>
                      <a:pt x="20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4"/>
                      <a:pt x="21" y="45"/>
                      <a:pt x="22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6" y="47"/>
                      <a:pt x="27" y="47"/>
                      <a:pt x="27" y="46"/>
                    </a:cubicBezTo>
                    <a:cubicBezTo>
                      <a:pt x="27" y="47"/>
                      <a:pt x="28" y="48"/>
                      <a:pt x="28" y="49"/>
                    </a:cubicBezTo>
                    <a:cubicBezTo>
                      <a:pt x="29" y="49"/>
                      <a:pt x="30" y="50"/>
                      <a:pt x="31" y="50"/>
                    </a:cubicBezTo>
                    <a:cubicBezTo>
                      <a:pt x="32" y="50"/>
                      <a:pt x="33" y="49"/>
                      <a:pt x="34" y="49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9" y="49"/>
                      <a:pt x="40" y="49"/>
                    </a:cubicBezTo>
                    <a:cubicBezTo>
                      <a:pt x="41" y="49"/>
                      <a:pt x="42" y="48"/>
                      <a:pt x="43" y="48"/>
                    </a:cubicBezTo>
                    <a:cubicBezTo>
                      <a:pt x="44" y="47"/>
                      <a:pt x="44" y="46"/>
                      <a:pt x="44" y="45"/>
                    </a:cubicBezTo>
                    <a:cubicBezTo>
                      <a:pt x="45" y="46"/>
                      <a:pt x="46" y="46"/>
                      <a:pt x="46" y="46"/>
                    </a:cubicBezTo>
                    <a:cubicBezTo>
                      <a:pt x="48" y="46"/>
                      <a:pt x="49" y="46"/>
                      <a:pt x="49" y="45"/>
                    </a:cubicBezTo>
                    <a:cubicBezTo>
                      <a:pt x="50" y="44"/>
                      <a:pt x="51" y="43"/>
                      <a:pt x="50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3" y="42"/>
                      <a:pt x="54" y="42"/>
                      <a:pt x="55" y="41"/>
                    </a:cubicBezTo>
                    <a:cubicBezTo>
                      <a:pt x="56" y="40"/>
                      <a:pt x="56" y="38"/>
                      <a:pt x="55" y="36"/>
                    </a:cubicBezTo>
                    <a:cubicBezTo>
                      <a:pt x="56" y="36"/>
                      <a:pt x="57" y="36"/>
                      <a:pt x="58" y="35"/>
                    </a:cubicBezTo>
                    <a:cubicBezTo>
                      <a:pt x="59" y="34"/>
                      <a:pt x="60" y="32"/>
                      <a:pt x="59" y="30"/>
                    </a:cubicBezTo>
                    <a:cubicBezTo>
                      <a:pt x="60" y="29"/>
                      <a:pt x="61" y="28"/>
                      <a:pt x="62" y="28"/>
                    </a:cubicBezTo>
                    <a:cubicBezTo>
                      <a:pt x="63" y="26"/>
                      <a:pt x="65" y="24"/>
                      <a:pt x="66" y="24"/>
                    </a:cubicBezTo>
                    <a:cubicBezTo>
                      <a:pt x="67" y="23"/>
                      <a:pt x="69" y="22"/>
                      <a:pt x="70" y="22"/>
                    </a:cubicBezTo>
                    <a:cubicBezTo>
                      <a:pt x="71" y="21"/>
                      <a:pt x="71" y="21"/>
                      <a:pt x="71" y="21"/>
                    </a:cubicBezTo>
                    <a:lnTo>
                      <a:pt x="62" y="0"/>
                    </a:lnTo>
                    <a:close/>
                    <a:moveTo>
                      <a:pt x="17" y="35"/>
                    </a:moveTo>
                    <a:cubicBezTo>
                      <a:pt x="17" y="35"/>
                      <a:pt x="16" y="35"/>
                      <a:pt x="16" y="35"/>
                    </a:cubicBezTo>
                    <a:cubicBezTo>
                      <a:pt x="16" y="35"/>
                      <a:pt x="15" y="35"/>
                      <a:pt x="15" y="35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5" y="3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5" y="23"/>
                      <a:pt x="26" y="23"/>
                      <a:pt x="26" y="23"/>
                    </a:cubicBezTo>
                    <a:cubicBezTo>
                      <a:pt x="26" y="24"/>
                      <a:pt x="26" y="24"/>
                      <a:pt x="26" y="25"/>
                    </a:cubicBezTo>
                    <a:cubicBezTo>
                      <a:pt x="26" y="25"/>
                      <a:pt x="26" y="26"/>
                      <a:pt x="26" y="2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5"/>
                      <a:pt x="17" y="35"/>
                      <a:pt x="17" y="35"/>
                    </a:cubicBezTo>
                    <a:close/>
                    <a:moveTo>
                      <a:pt x="21" y="40"/>
                    </a:moveTo>
                    <a:cubicBezTo>
                      <a:pt x="20" y="41"/>
                      <a:pt x="19" y="41"/>
                      <a:pt x="18" y="40"/>
                    </a:cubicBezTo>
                    <a:cubicBezTo>
                      <a:pt x="18" y="40"/>
                      <a:pt x="18" y="39"/>
                      <a:pt x="18" y="39"/>
                    </a:cubicBezTo>
                    <a:cubicBezTo>
                      <a:pt x="18" y="38"/>
                      <a:pt x="18" y="38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8" y="28"/>
                      <a:pt x="28" y="28"/>
                    </a:cubicBezTo>
                    <a:cubicBezTo>
                      <a:pt x="29" y="28"/>
                      <a:pt x="29" y="29"/>
                      <a:pt x="30" y="29"/>
                    </a:cubicBezTo>
                    <a:cubicBezTo>
                      <a:pt x="30" y="30"/>
                      <a:pt x="30" y="31"/>
                      <a:pt x="30" y="32"/>
                    </a:cubicBezTo>
                    <a:cubicBezTo>
                      <a:pt x="23" y="38"/>
                      <a:pt x="23" y="38"/>
                      <a:pt x="23" y="38"/>
                    </a:cubicBezTo>
                    <a:lnTo>
                      <a:pt x="21" y="40"/>
                    </a:lnTo>
                    <a:close/>
                    <a:moveTo>
                      <a:pt x="26" y="44"/>
                    </a:moveTo>
                    <a:cubicBezTo>
                      <a:pt x="26" y="45"/>
                      <a:pt x="24" y="45"/>
                      <a:pt x="23" y="44"/>
                    </a:cubicBezTo>
                    <a:cubicBezTo>
                      <a:pt x="23" y="44"/>
                      <a:pt x="23" y="43"/>
                      <a:pt x="23" y="43"/>
                    </a:cubicBezTo>
                    <a:cubicBezTo>
                      <a:pt x="23" y="42"/>
                      <a:pt x="23" y="42"/>
                      <a:pt x="23" y="41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3" y="32"/>
                      <a:pt x="33" y="32"/>
                    </a:cubicBezTo>
                    <a:cubicBezTo>
                      <a:pt x="34" y="32"/>
                      <a:pt x="34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0" y="40"/>
                      <a:pt x="30" y="40"/>
                      <a:pt x="30" y="40"/>
                    </a:cubicBezTo>
                    <a:lnTo>
                      <a:pt x="26" y="44"/>
                    </a:lnTo>
                    <a:close/>
                    <a:moveTo>
                      <a:pt x="41" y="39"/>
                    </a:move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2" y="48"/>
                      <a:pt x="31" y="48"/>
                      <a:pt x="30" y="47"/>
                    </a:cubicBezTo>
                    <a:cubicBezTo>
                      <a:pt x="29" y="47"/>
                      <a:pt x="29" y="46"/>
                      <a:pt x="29" y="46"/>
                    </a:cubicBezTo>
                    <a:cubicBezTo>
                      <a:pt x="29" y="45"/>
                      <a:pt x="29" y="45"/>
                      <a:pt x="30" y="44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9" y="35"/>
                      <a:pt x="39" y="35"/>
                      <a:pt x="40" y="35"/>
                    </a:cubicBezTo>
                    <a:cubicBezTo>
                      <a:pt x="40" y="35"/>
                      <a:pt x="41" y="35"/>
                      <a:pt x="41" y="36"/>
                    </a:cubicBezTo>
                    <a:cubicBezTo>
                      <a:pt x="41" y="36"/>
                      <a:pt x="42" y="37"/>
                      <a:pt x="42" y="37"/>
                    </a:cubicBezTo>
                    <a:cubicBezTo>
                      <a:pt x="42" y="38"/>
                      <a:pt x="41" y="38"/>
                      <a:pt x="41" y="39"/>
                    </a:cubicBezTo>
                    <a:close/>
                    <a:moveTo>
                      <a:pt x="65" y="21"/>
                    </a:moveTo>
                    <a:cubicBezTo>
                      <a:pt x="63" y="22"/>
                      <a:pt x="61" y="24"/>
                      <a:pt x="60" y="26"/>
                    </a:cubicBezTo>
                    <a:cubicBezTo>
                      <a:pt x="59" y="26"/>
                      <a:pt x="58" y="27"/>
                      <a:pt x="57" y="2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9" y="20"/>
                      <a:pt x="48" y="19"/>
                      <a:pt x="47" y="19"/>
                    </a:cubicBezTo>
                    <a:cubicBezTo>
                      <a:pt x="47" y="19"/>
                      <a:pt x="46" y="19"/>
                      <a:pt x="44" y="18"/>
                    </a:cubicBezTo>
                    <a:cubicBezTo>
                      <a:pt x="42" y="16"/>
                      <a:pt x="42" y="15"/>
                      <a:pt x="42" y="15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7" y="15"/>
                      <a:pt x="35" y="17"/>
                      <a:pt x="34" y="18"/>
                    </a:cubicBezTo>
                    <a:cubicBezTo>
                      <a:pt x="33" y="18"/>
                      <a:pt x="32" y="19"/>
                      <a:pt x="31" y="19"/>
                    </a:cubicBezTo>
                    <a:cubicBezTo>
                      <a:pt x="30" y="19"/>
                      <a:pt x="29" y="19"/>
                      <a:pt x="28" y="18"/>
                    </a:cubicBezTo>
                    <a:cubicBezTo>
                      <a:pt x="27" y="18"/>
                      <a:pt x="27" y="17"/>
                      <a:pt x="26" y="16"/>
                    </a:cubicBezTo>
                    <a:cubicBezTo>
                      <a:pt x="26" y="16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9" y="13"/>
                      <a:pt x="33" y="10"/>
                      <a:pt x="37" y="7"/>
                    </a:cubicBezTo>
                    <a:cubicBezTo>
                      <a:pt x="38" y="5"/>
                      <a:pt x="40" y="4"/>
                      <a:pt x="41" y="4"/>
                    </a:cubicBezTo>
                    <a:cubicBezTo>
                      <a:pt x="41" y="4"/>
                      <a:pt x="44" y="5"/>
                      <a:pt x="45" y="5"/>
                    </a:cubicBezTo>
                    <a:cubicBezTo>
                      <a:pt x="49" y="7"/>
                      <a:pt x="52" y="7"/>
                      <a:pt x="53" y="7"/>
                    </a:cubicBezTo>
                    <a:cubicBezTo>
                      <a:pt x="56" y="7"/>
                      <a:pt x="59" y="6"/>
                      <a:pt x="60" y="5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6" y="20"/>
                      <a:pt x="65" y="21"/>
                      <a:pt x="65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</p:grp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3510" y="333375"/>
            <a:ext cx="51581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提升国民素质 促进人的全面发展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" name="图片 21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/>
        </p:nvSpPr>
        <p:spPr bwMode="auto">
          <a:xfrm rot="625172">
            <a:off x="818515" y="1474470"/>
            <a:ext cx="2525395" cy="2527935"/>
          </a:xfrm>
          <a:custGeom>
            <a:avLst/>
            <a:gdLst>
              <a:gd name="T0" fmla="*/ 50 w 4280"/>
              <a:gd name="T1" fmla="*/ 3831 h 4280"/>
              <a:gd name="T2" fmla="*/ 59 w 4280"/>
              <a:gd name="T3" fmla="*/ 4021 h 4280"/>
              <a:gd name="T4" fmla="*/ 259 w 4280"/>
              <a:gd name="T5" fmla="*/ 4221 h 4280"/>
              <a:gd name="T6" fmla="*/ 449 w 4280"/>
              <a:gd name="T7" fmla="*/ 4230 h 4280"/>
              <a:gd name="T8" fmla="*/ 1047 w 4280"/>
              <a:gd name="T9" fmla="*/ 3632 h 4280"/>
              <a:gd name="T10" fmla="*/ 1038 w 4280"/>
              <a:gd name="T11" fmla="*/ 3443 h 4280"/>
              <a:gd name="T12" fmla="*/ 837 w 4280"/>
              <a:gd name="T13" fmla="*/ 3242 h 4280"/>
              <a:gd name="T14" fmla="*/ 648 w 4280"/>
              <a:gd name="T15" fmla="*/ 3233 h 4280"/>
              <a:gd name="T16" fmla="*/ 50 w 4280"/>
              <a:gd name="T17" fmla="*/ 3831 h 4280"/>
              <a:gd name="T18" fmla="*/ 2717 w 4280"/>
              <a:gd name="T19" fmla="*/ 3126 h 4280"/>
              <a:gd name="T20" fmla="*/ 3822 w 4280"/>
              <a:gd name="T21" fmla="*/ 2669 h 4280"/>
              <a:gd name="T22" fmla="*/ 4280 w 4280"/>
              <a:gd name="T23" fmla="*/ 1563 h 4280"/>
              <a:gd name="T24" fmla="*/ 3822 w 4280"/>
              <a:gd name="T25" fmla="*/ 458 h 4280"/>
              <a:gd name="T26" fmla="*/ 2717 w 4280"/>
              <a:gd name="T27" fmla="*/ 0 h 4280"/>
              <a:gd name="T28" fmla="*/ 1611 w 4280"/>
              <a:gd name="T29" fmla="*/ 458 h 4280"/>
              <a:gd name="T30" fmla="*/ 1417 w 4280"/>
              <a:gd name="T31" fmla="*/ 2431 h 4280"/>
              <a:gd name="T32" fmla="*/ 1369 w 4280"/>
              <a:gd name="T33" fmla="*/ 2462 h 4280"/>
              <a:gd name="T34" fmla="*/ 1360 w 4280"/>
              <a:gd name="T35" fmla="*/ 2472 h 4280"/>
              <a:gd name="T36" fmla="*/ 1360 w 4280"/>
              <a:gd name="T37" fmla="*/ 2670 h 4280"/>
              <a:gd name="T38" fmla="*/ 1610 w 4280"/>
              <a:gd name="T39" fmla="*/ 2920 h 4280"/>
              <a:gd name="T40" fmla="*/ 1808 w 4280"/>
              <a:gd name="T41" fmla="*/ 2920 h 4280"/>
              <a:gd name="T42" fmla="*/ 1818 w 4280"/>
              <a:gd name="T43" fmla="*/ 2911 h 4280"/>
              <a:gd name="T44" fmla="*/ 1849 w 4280"/>
              <a:gd name="T45" fmla="*/ 2864 h 4280"/>
              <a:gd name="T46" fmla="*/ 2717 w 4280"/>
              <a:gd name="T47" fmla="*/ 3126 h 4280"/>
              <a:gd name="T48" fmla="*/ 2717 w 4280"/>
              <a:gd name="T49" fmla="*/ 291 h 4280"/>
              <a:gd name="T50" fmla="*/ 3617 w 4280"/>
              <a:gd name="T51" fmla="*/ 663 h 4280"/>
              <a:gd name="T52" fmla="*/ 3989 w 4280"/>
              <a:gd name="T53" fmla="*/ 1563 h 4280"/>
              <a:gd name="T54" fmla="*/ 3617 w 4280"/>
              <a:gd name="T55" fmla="*/ 2463 h 4280"/>
              <a:gd name="T56" fmla="*/ 2717 w 4280"/>
              <a:gd name="T57" fmla="*/ 2836 h 4280"/>
              <a:gd name="T58" fmla="*/ 1817 w 4280"/>
              <a:gd name="T59" fmla="*/ 2463 h 4280"/>
              <a:gd name="T60" fmla="*/ 1817 w 4280"/>
              <a:gd name="T61" fmla="*/ 663 h 4280"/>
              <a:gd name="T62" fmla="*/ 2717 w 4280"/>
              <a:gd name="T63" fmla="*/ 291 h 4280"/>
              <a:gd name="T64" fmla="*/ 1036 w 4280"/>
              <a:gd name="T65" fmla="*/ 2894 h 4280"/>
              <a:gd name="T66" fmla="*/ 1036 w 4280"/>
              <a:gd name="T67" fmla="*/ 3244 h 4280"/>
              <a:gd name="T68" fmla="*/ 1386 w 4280"/>
              <a:gd name="T69" fmla="*/ 3244 h 4280"/>
              <a:gd name="T70" fmla="*/ 1386 w 4280"/>
              <a:gd name="T71" fmla="*/ 2894 h 4280"/>
              <a:gd name="T72" fmla="*/ 1036 w 4280"/>
              <a:gd name="T73" fmla="*/ 2894 h 4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80" h="4280">
                <a:moveTo>
                  <a:pt x="50" y="3831"/>
                </a:moveTo>
                <a:cubicBezTo>
                  <a:pt x="0" y="3881"/>
                  <a:pt x="4" y="3966"/>
                  <a:pt x="59" y="4021"/>
                </a:cubicBezTo>
                <a:lnTo>
                  <a:pt x="259" y="4221"/>
                </a:lnTo>
                <a:cubicBezTo>
                  <a:pt x="314" y="4276"/>
                  <a:pt x="399" y="4280"/>
                  <a:pt x="449" y="4230"/>
                </a:cubicBezTo>
                <a:lnTo>
                  <a:pt x="1047" y="3632"/>
                </a:lnTo>
                <a:cubicBezTo>
                  <a:pt x="1096" y="3583"/>
                  <a:pt x="1092" y="3498"/>
                  <a:pt x="1038" y="3443"/>
                </a:cubicBezTo>
                <a:lnTo>
                  <a:pt x="837" y="3242"/>
                </a:lnTo>
                <a:cubicBezTo>
                  <a:pt x="782" y="3188"/>
                  <a:pt x="697" y="3184"/>
                  <a:pt x="648" y="3233"/>
                </a:cubicBezTo>
                <a:lnTo>
                  <a:pt x="50" y="3831"/>
                </a:lnTo>
                <a:close/>
                <a:moveTo>
                  <a:pt x="2717" y="3126"/>
                </a:moveTo>
                <a:cubicBezTo>
                  <a:pt x="3134" y="3126"/>
                  <a:pt x="3527" y="2964"/>
                  <a:pt x="3822" y="2669"/>
                </a:cubicBezTo>
                <a:cubicBezTo>
                  <a:pt x="4117" y="2373"/>
                  <a:pt x="4280" y="1981"/>
                  <a:pt x="4280" y="1563"/>
                </a:cubicBezTo>
                <a:cubicBezTo>
                  <a:pt x="4280" y="1146"/>
                  <a:pt x="4117" y="753"/>
                  <a:pt x="3822" y="458"/>
                </a:cubicBezTo>
                <a:cubicBezTo>
                  <a:pt x="3527" y="163"/>
                  <a:pt x="3134" y="0"/>
                  <a:pt x="2717" y="0"/>
                </a:cubicBezTo>
                <a:cubicBezTo>
                  <a:pt x="2299" y="0"/>
                  <a:pt x="1907" y="163"/>
                  <a:pt x="1611" y="458"/>
                </a:cubicBezTo>
                <a:cubicBezTo>
                  <a:pt x="1076" y="993"/>
                  <a:pt x="1011" y="1824"/>
                  <a:pt x="1417" y="2431"/>
                </a:cubicBezTo>
                <a:cubicBezTo>
                  <a:pt x="1399" y="2438"/>
                  <a:pt x="1383" y="2448"/>
                  <a:pt x="1369" y="2462"/>
                </a:cubicBezTo>
                <a:lnTo>
                  <a:pt x="1360" y="2472"/>
                </a:lnTo>
                <a:cubicBezTo>
                  <a:pt x="1305" y="2526"/>
                  <a:pt x="1305" y="2615"/>
                  <a:pt x="1360" y="2670"/>
                </a:cubicBezTo>
                <a:lnTo>
                  <a:pt x="1610" y="2920"/>
                </a:lnTo>
                <a:cubicBezTo>
                  <a:pt x="1665" y="2975"/>
                  <a:pt x="1754" y="2975"/>
                  <a:pt x="1808" y="2920"/>
                </a:cubicBezTo>
                <a:lnTo>
                  <a:pt x="1818" y="2911"/>
                </a:lnTo>
                <a:cubicBezTo>
                  <a:pt x="1832" y="2897"/>
                  <a:pt x="1842" y="2881"/>
                  <a:pt x="1849" y="2864"/>
                </a:cubicBezTo>
                <a:cubicBezTo>
                  <a:pt x="2104" y="3035"/>
                  <a:pt x="2403" y="3126"/>
                  <a:pt x="2717" y="3126"/>
                </a:cubicBezTo>
                <a:close/>
                <a:moveTo>
                  <a:pt x="2717" y="291"/>
                </a:moveTo>
                <a:cubicBezTo>
                  <a:pt x="3057" y="291"/>
                  <a:pt x="3376" y="423"/>
                  <a:pt x="3617" y="663"/>
                </a:cubicBezTo>
                <a:cubicBezTo>
                  <a:pt x="3857" y="904"/>
                  <a:pt x="3989" y="1223"/>
                  <a:pt x="3989" y="1563"/>
                </a:cubicBezTo>
                <a:cubicBezTo>
                  <a:pt x="3989" y="1903"/>
                  <a:pt x="3857" y="2223"/>
                  <a:pt x="3617" y="2463"/>
                </a:cubicBezTo>
                <a:cubicBezTo>
                  <a:pt x="3376" y="2703"/>
                  <a:pt x="3057" y="2836"/>
                  <a:pt x="2717" y="2836"/>
                </a:cubicBezTo>
                <a:cubicBezTo>
                  <a:pt x="2377" y="2836"/>
                  <a:pt x="2057" y="2703"/>
                  <a:pt x="1817" y="2463"/>
                </a:cubicBezTo>
                <a:cubicBezTo>
                  <a:pt x="1321" y="1967"/>
                  <a:pt x="1321" y="1160"/>
                  <a:pt x="1817" y="663"/>
                </a:cubicBezTo>
                <a:cubicBezTo>
                  <a:pt x="2057" y="423"/>
                  <a:pt x="2377" y="291"/>
                  <a:pt x="2717" y="291"/>
                </a:cubicBezTo>
                <a:close/>
                <a:moveTo>
                  <a:pt x="1036" y="2894"/>
                </a:moveTo>
                <a:cubicBezTo>
                  <a:pt x="940" y="2991"/>
                  <a:pt x="940" y="3147"/>
                  <a:pt x="1036" y="3244"/>
                </a:cubicBezTo>
                <a:cubicBezTo>
                  <a:pt x="1133" y="3340"/>
                  <a:pt x="1289" y="3340"/>
                  <a:pt x="1386" y="3244"/>
                </a:cubicBezTo>
                <a:cubicBezTo>
                  <a:pt x="1482" y="3147"/>
                  <a:pt x="1482" y="2991"/>
                  <a:pt x="1386" y="2894"/>
                </a:cubicBezTo>
                <a:cubicBezTo>
                  <a:pt x="1289" y="2798"/>
                  <a:pt x="1133" y="2798"/>
                  <a:pt x="1036" y="2894"/>
                </a:cubicBezTo>
                <a:close/>
              </a:path>
            </a:pathLst>
          </a:custGeom>
          <a:solidFill>
            <a:srgbClr val="CC0B0F"/>
          </a:solidFill>
          <a:ln w="38100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594860" y="1472565"/>
            <a:ext cx="4367530" cy="2416175"/>
            <a:chOff x="7236" y="2319"/>
            <a:chExt cx="6878" cy="3805"/>
          </a:xfrm>
        </p:grpSpPr>
        <p:grpSp>
          <p:nvGrpSpPr>
            <p:cNvPr id="2" name="组合 1"/>
            <p:cNvGrpSpPr/>
            <p:nvPr/>
          </p:nvGrpSpPr>
          <p:grpSpPr>
            <a:xfrm>
              <a:off x="7236" y="2319"/>
              <a:ext cx="5166" cy="982"/>
              <a:chOff x="7236" y="2319"/>
              <a:chExt cx="5166" cy="982"/>
            </a:xfrm>
          </p:grpSpPr>
          <p:grpSp>
            <p:nvGrpSpPr>
              <p:cNvPr id="26" name="组合 25"/>
              <p:cNvGrpSpPr/>
              <p:nvPr/>
            </p:nvGrpSpPr>
            <p:grpSpPr>
              <a:xfrm rot="0">
                <a:off x="7236" y="2319"/>
                <a:ext cx="5167" cy="982"/>
                <a:chOff x="2211" y="4642"/>
                <a:chExt cx="5167" cy="982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2211" y="4642"/>
                  <a:ext cx="982" cy="982"/>
                </a:xfrm>
                <a:prstGeom prst="ellipse">
                  <a:avLst/>
                </a:prstGeom>
                <a:noFill/>
                <a:ln w="12700">
                  <a:solidFill>
                    <a:srgbClr val="E92B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思源黑体 CN Regular" panose="020B0500000000000000" pitchFamily="34" charset="-122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3407" y="4882"/>
                  <a:ext cx="3971" cy="58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l">
                    <a:buClr>
                      <a:srgbClr val="5B9BD5"/>
                    </a:buClr>
                  </a:pPr>
                  <a:r>
                    <a:rPr lang="zh-CN" altLang="en-US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思源黑体 CN Regular" panose="020B0500000000000000" pitchFamily="34" charset="-122"/>
                    </a:rPr>
                    <a:t>建设高质量教育体系</a:t>
                  </a:r>
                  <a:endParaRPr lang="zh-CN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思源黑体 CN Regular" panose="020B0500000000000000" pitchFamily="34" charset="-122"/>
                  </a:endParaRPr>
                </a:p>
              </p:txBody>
            </p:sp>
          </p:grpSp>
          <p:sp>
            <p:nvSpPr>
              <p:cNvPr id="32" name="Freeform 11"/>
              <p:cNvSpPr>
                <a:spLocks noEditPoints="1"/>
              </p:cNvSpPr>
              <p:nvPr/>
            </p:nvSpPr>
            <p:spPr bwMode="auto">
              <a:xfrm>
                <a:off x="7329" y="2498"/>
                <a:ext cx="865" cy="592"/>
              </a:xfrm>
              <a:custGeom>
                <a:avLst/>
                <a:gdLst>
                  <a:gd name="T0" fmla="*/ 99 w 199"/>
                  <a:gd name="T1" fmla="*/ 101 h 136"/>
                  <a:gd name="T2" fmla="*/ 0 w 199"/>
                  <a:gd name="T3" fmla="*/ 51 h 136"/>
                  <a:gd name="T4" fmla="*/ 99 w 199"/>
                  <a:gd name="T5" fmla="*/ 0 h 136"/>
                  <a:gd name="T6" fmla="*/ 199 w 199"/>
                  <a:gd name="T7" fmla="*/ 51 h 136"/>
                  <a:gd name="T8" fmla="*/ 157 w 199"/>
                  <a:gd name="T9" fmla="*/ 72 h 136"/>
                  <a:gd name="T10" fmla="*/ 157 w 199"/>
                  <a:gd name="T11" fmla="*/ 71 h 136"/>
                  <a:gd name="T12" fmla="*/ 107 w 199"/>
                  <a:gd name="T13" fmla="*/ 46 h 136"/>
                  <a:gd name="T14" fmla="*/ 101 w 199"/>
                  <a:gd name="T15" fmla="*/ 44 h 136"/>
                  <a:gd name="T16" fmla="*/ 95 w 199"/>
                  <a:gd name="T17" fmla="*/ 46 h 136"/>
                  <a:gd name="T18" fmla="*/ 93 w 199"/>
                  <a:gd name="T19" fmla="*/ 52 h 136"/>
                  <a:gd name="T20" fmla="*/ 97 w 199"/>
                  <a:gd name="T21" fmla="*/ 59 h 136"/>
                  <a:gd name="T22" fmla="*/ 140 w 199"/>
                  <a:gd name="T23" fmla="*/ 80 h 136"/>
                  <a:gd name="T24" fmla="*/ 99 w 199"/>
                  <a:gd name="T25" fmla="*/ 101 h 136"/>
                  <a:gd name="T26" fmla="*/ 153 w 199"/>
                  <a:gd name="T27" fmla="*/ 117 h 136"/>
                  <a:gd name="T28" fmla="*/ 155 w 199"/>
                  <a:gd name="T29" fmla="*/ 114 h 136"/>
                  <a:gd name="T30" fmla="*/ 153 w 199"/>
                  <a:gd name="T31" fmla="*/ 111 h 136"/>
                  <a:gd name="T32" fmla="*/ 153 w 199"/>
                  <a:gd name="T33" fmla="*/ 74 h 136"/>
                  <a:gd name="T34" fmla="*/ 105 w 199"/>
                  <a:gd name="T35" fmla="*/ 49 h 136"/>
                  <a:gd name="T36" fmla="*/ 98 w 199"/>
                  <a:gd name="T37" fmla="*/ 49 h 136"/>
                  <a:gd name="T38" fmla="*/ 99 w 199"/>
                  <a:gd name="T39" fmla="*/ 55 h 136"/>
                  <a:gd name="T40" fmla="*/ 145 w 199"/>
                  <a:gd name="T41" fmla="*/ 78 h 136"/>
                  <a:gd name="T42" fmla="*/ 145 w 199"/>
                  <a:gd name="T43" fmla="*/ 111 h 136"/>
                  <a:gd name="T44" fmla="*/ 143 w 199"/>
                  <a:gd name="T45" fmla="*/ 114 h 136"/>
                  <a:gd name="T46" fmla="*/ 145 w 199"/>
                  <a:gd name="T47" fmla="*/ 117 h 136"/>
                  <a:gd name="T48" fmla="*/ 142 w 199"/>
                  <a:gd name="T49" fmla="*/ 125 h 136"/>
                  <a:gd name="T50" fmla="*/ 147 w 199"/>
                  <a:gd name="T51" fmla="*/ 132 h 136"/>
                  <a:gd name="T52" fmla="*/ 146 w 199"/>
                  <a:gd name="T53" fmla="*/ 136 h 136"/>
                  <a:gd name="T54" fmla="*/ 157 w 199"/>
                  <a:gd name="T55" fmla="*/ 124 h 136"/>
                  <a:gd name="T56" fmla="*/ 153 w 199"/>
                  <a:gd name="T57" fmla="*/ 117 h 136"/>
                  <a:gd name="T58" fmla="*/ 34 w 199"/>
                  <a:gd name="T59" fmla="*/ 75 h 136"/>
                  <a:gd name="T60" fmla="*/ 34 w 199"/>
                  <a:gd name="T61" fmla="*/ 117 h 136"/>
                  <a:gd name="T62" fmla="*/ 35 w 199"/>
                  <a:gd name="T63" fmla="*/ 117 h 136"/>
                  <a:gd name="T64" fmla="*/ 100 w 199"/>
                  <a:gd name="T65" fmla="*/ 135 h 136"/>
                  <a:gd name="T66" fmla="*/ 139 w 199"/>
                  <a:gd name="T67" fmla="*/ 129 h 136"/>
                  <a:gd name="T68" fmla="*/ 138 w 199"/>
                  <a:gd name="T69" fmla="*/ 125 h 136"/>
                  <a:gd name="T70" fmla="*/ 140 w 199"/>
                  <a:gd name="T71" fmla="*/ 117 h 136"/>
                  <a:gd name="T72" fmla="*/ 139 w 199"/>
                  <a:gd name="T73" fmla="*/ 114 h 136"/>
                  <a:gd name="T74" fmla="*/ 141 w 199"/>
                  <a:gd name="T75" fmla="*/ 109 h 136"/>
                  <a:gd name="T76" fmla="*/ 141 w 199"/>
                  <a:gd name="T77" fmla="*/ 87 h 136"/>
                  <a:gd name="T78" fmla="*/ 99 w 199"/>
                  <a:gd name="T79" fmla="*/ 108 h 136"/>
                  <a:gd name="T80" fmla="*/ 34 w 199"/>
                  <a:gd name="T81" fmla="*/ 75 h 136"/>
                  <a:gd name="T82" fmla="*/ 157 w 199"/>
                  <a:gd name="T83" fmla="*/ 109 h 136"/>
                  <a:gd name="T84" fmla="*/ 159 w 199"/>
                  <a:gd name="T85" fmla="*/ 114 h 136"/>
                  <a:gd name="T86" fmla="*/ 158 w 199"/>
                  <a:gd name="T87" fmla="*/ 117 h 136"/>
                  <a:gd name="T88" fmla="*/ 160 w 199"/>
                  <a:gd name="T89" fmla="*/ 120 h 136"/>
                  <a:gd name="T90" fmla="*/ 164 w 199"/>
                  <a:gd name="T91" fmla="*/ 117 h 136"/>
                  <a:gd name="T92" fmla="*/ 165 w 199"/>
                  <a:gd name="T93" fmla="*/ 117 h 136"/>
                  <a:gd name="T94" fmla="*/ 165 w 199"/>
                  <a:gd name="T95" fmla="*/ 75 h 136"/>
                  <a:gd name="T96" fmla="*/ 157 w 199"/>
                  <a:gd name="T97" fmla="*/ 79 h 136"/>
                  <a:gd name="T98" fmla="*/ 157 w 199"/>
                  <a:gd name="T99" fmla="*/ 10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9" h="136">
                    <a:moveTo>
                      <a:pt x="99" y="10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71"/>
                      <a:pt x="157" y="71"/>
                      <a:pt x="157" y="71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6" y="45"/>
                      <a:pt x="104" y="44"/>
                      <a:pt x="101" y="44"/>
                    </a:cubicBezTo>
                    <a:cubicBezTo>
                      <a:pt x="99" y="44"/>
                      <a:pt x="97" y="44"/>
                      <a:pt x="95" y="46"/>
                    </a:cubicBezTo>
                    <a:cubicBezTo>
                      <a:pt x="93" y="48"/>
                      <a:pt x="92" y="51"/>
                      <a:pt x="93" y="52"/>
                    </a:cubicBezTo>
                    <a:cubicBezTo>
                      <a:pt x="93" y="56"/>
                      <a:pt x="96" y="58"/>
                      <a:pt x="97" y="59"/>
                    </a:cubicBezTo>
                    <a:cubicBezTo>
                      <a:pt x="140" y="80"/>
                      <a:pt x="140" y="80"/>
                      <a:pt x="140" y="80"/>
                    </a:cubicBezTo>
                    <a:lnTo>
                      <a:pt x="99" y="101"/>
                    </a:lnTo>
                    <a:close/>
                    <a:moveTo>
                      <a:pt x="153" y="117"/>
                    </a:moveTo>
                    <a:cubicBezTo>
                      <a:pt x="154" y="117"/>
                      <a:pt x="155" y="115"/>
                      <a:pt x="155" y="114"/>
                    </a:cubicBezTo>
                    <a:cubicBezTo>
                      <a:pt x="155" y="113"/>
                      <a:pt x="154" y="112"/>
                      <a:pt x="153" y="111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1" y="46"/>
                      <a:pt x="98" y="49"/>
                    </a:cubicBezTo>
                    <a:cubicBezTo>
                      <a:pt x="94" y="52"/>
                      <a:pt x="99" y="55"/>
                      <a:pt x="99" y="55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44" y="112"/>
                      <a:pt x="143" y="113"/>
                      <a:pt x="143" y="114"/>
                    </a:cubicBezTo>
                    <a:cubicBezTo>
                      <a:pt x="143" y="115"/>
                      <a:pt x="144" y="117"/>
                      <a:pt x="145" y="117"/>
                    </a:cubicBezTo>
                    <a:cubicBezTo>
                      <a:pt x="144" y="118"/>
                      <a:pt x="142" y="121"/>
                      <a:pt x="142" y="125"/>
                    </a:cubicBezTo>
                    <a:cubicBezTo>
                      <a:pt x="142" y="129"/>
                      <a:pt x="147" y="129"/>
                      <a:pt x="147" y="132"/>
                    </a:cubicBezTo>
                    <a:cubicBezTo>
                      <a:pt x="147" y="134"/>
                      <a:pt x="146" y="136"/>
                      <a:pt x="146" y="136"/>
                    </a:cubicBezTo>
                    <a:cubicBezTo>
                      <a:pt x="146" y="136"/>
                      <a:pt x="157" y="132"/>
                      <a:pt x="157" y="124"/>
                    </a:cubicBezTo>
                    <a:cubicBezTo>
                      <a:pt x="157" y="120"/>
                      <a:pt x="154" y="118"/>
                      <a:pt x="153" y="117"/>
                    </a:cubicBezTo>
                    <a:close/>
                    <a:moveTo>
                      <a:pt x="34" y="75"/>
                    </a:move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53" y="129"/>
                      <a:pt x="76" y="135"/>
                      <a:pt x="100" y="135"/>
                    </a:cubicBezTo>
                    <a:cubicBezTo>
                      <a:pt x="113" y="135"/>
                      <a:pt x="127" y="133"/>
                      <a:pt x="139" y="129"/>
                    </a:cubicBezTo>
                    <a:cubicBezTo>
                      <a:pt x="138" y="128"/>
                      <a:pt x="138" y="126"/>
                      <a:pt x="138" y="125"/>
                    </a:cubicBezTo>
                    <a:cubicBezTo>
                      <a:pt x="138" y="122"/>
                      <a:pt x="139" y="119"/>
                      <a:pt x="140" y="117"/>
                    </a:cubicBezTo>
                    <a:cubicBezTo>
                      <a:pt x="139" y="116"/>
                      <a:pt x="139" y="115"/>
                      <a:pt x="139" y="114"/>
                    </a:cubicBezTo>
                    <a:cubicBezTo>
                      <a:pt x="139" y="112"/>
                      <a:pt x="140" y="110"/>
                      <a:pt x="141" y="109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99" y="108"/>
                      <a:pt x="99" y="108"/>
                      <a:pt x="99" y="108"/>
                    </a:cubicBezTo>
                    <a:lnTo>
                      <a:pt x="34" y="75"/>
                    </a:lnTo>
                    <a:close/>
                    <a:moveTo>
                      <a:pt x="157" y="109"/>
                    </a:moveTo>
                    <a:cubicBezTo>
                      <a:pt x="158" y="111"/>
                      <a:pt x="159" y="112"/>
                      <a:pt x="159" y="114"/>
                    </a:cubicBezTo>
                    <a:cubicBezTo>
                      <a:pt x="159" y="115"/>
                      <a:pt x="159" y="116"/>
                      <a:pt x="158" y="117"/>
                    </a:cubicBezTo>
                    <a:cubicBezTo>
                      <a:pt x="159" y="118"/>
                      <a:pt x="159" y="119"/>
                      <a:pt x="160" y="120"/>
                    </a:cubicBezTo>
                    <a:cubicBezTo>
                      <a:pt x="161" y="119"/>
                      <a:pt x="163" y="118"/>
                      <a:pt x="164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57" y="79"/>
                      <a:pt x="157" y="79"/>
                      <a:pt x="157" y="79"/>
                    </a:cubicBezTo>
                    <a:lnTo>
                      <a:pt x="157" y="109"/>
                    </a:lnTo>
                    <a:close/>
                  </a:path>
                </a:pathLst>
              </a:custGeom>
              <a:solidFill>
                <a:srgbClr val="EF0000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270" y="5142"/>
              <a:ext cx="6844" cy="982"/>
              <a:chOff x="7270" y="5142"/>
              <a:chExt cx="6844" cy="982"/>
            </a:xfrm>
          </p:grpSpPr>
          <p:grpSp>
            <p:nvGrpSpPr>
              <p:cNvPr id="24" name="组合 23"/>
              <p:cNvGrpSpPr/>
              <p:nvPr/>
            </p:nvGrpSpPr>
            <p:grpSpPr>
              <a:xfrm rot="0">
                <a:off x="7270" y="5142"/>
                <a:ext cx="6844" cy="982"/>
                <a:chOff x="2211" y="4642"/>
                <a:chExt cx="6844" cy="982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2211" y="4642"/>
                  <a:ext cx="982" cy="982"/>
                </a:xfrm>
                <a:prstGeom prst="ellipse">
                  <a:avLst/>
                </a:prstGeom>
                <a:noFill/>
                <a:ln w="12700">
                  <a:solidFill>
                    <a:srgbClr val="E92B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思源黑体 CN Regular" panose="020B0500000000000000" pitchFamily="34" charset="-122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3339" y="4882"/>
                  <a:ext cx="5716" cy="58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l">
                    <a:buClr>
                      <a:srgbClr val="5B9BD5"/>
                    </a:buClr>
                  </a:pPr>
                  <a:r>
                    <a:rPr lang="zh-CN" altLang="en-US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思源黑体 CN Regular" panose="020B0500000000000000" pitchFamily="34" charset="-122"/>
                    </a:rPr>
                    <a:t>实施积极应对人口老龄化国家战略</a:t>
                  </a:r>
                  <a:endParaRPr lang="zh-CN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思源黑体 CN Regular" panose="020B0500000000000000" pitchFamily="34" charset="-122"/>
                  </a:endParaRPr>
                </a:p>
              </p:txBody>
            </p:sp>
          </p:grpSp>
          <p:sp>
            <p:nvSpPr>
              <p:cNvPr id="47" name="Freeform 65"/>
              <p:cNvSpPr>
                <a:spLocks noEditPoints="1"/>
              </p:cNvSpPr>
              <p:nvPr/>
            </p:nvSpPr>
            <p:spPr bwMode="auto">
              <a:xfrm>
                <a:off x="7474" y="5323"/>
                <a:ext cx="575" cy="639"/>
              </a:xfrm>
              <a:custGeom>
                <a:avLst/>
                <a:gdLst/>
                <a:ahLst/>
                <a:cxnLst>
                  <a:cxn ang="0">
                    <a:pos x="151" y="125"/>
                  </a:cxn>
                  <a:cxn ang="0">
                    <a:pos x="144" y="120"/>
                  </a:cxn>
                  <a:cxn ang="0">
                    <a:pos x="107" y="104"/>
                  </a:cxn>
                  <a:cxn ang="0">
                    <a:pos x="105" y="102"/>
                  </a:cxn>
                  <a:cxn ang="0">
                    <a:pos x="102" y="95"/>
                  </a:cxn>
                  <a:cxn ang="0">
                    <a:pos x="100" y="91"/>
                  </a:cxn>
                  <a:cxn ang="0">
                    <a:pos x="99" y="89"/>
                  </a:cxn>
                  <a:cxn ang="0">
                    <a:pos x="102" y="73"/>
                  </a:cxn>
                  <a:cxn ang="0">
                    <a:pos x="102" y="72"/>
                  </a:cxn>
                  <a:cxn ang="0">
                    <a:pos x="108" y="57"/>
                  </a:cxn>
                  <a:cxn ang="0">
                    <a:pos x="108" y="57"/>
                  </a:cxn>
                  <a:cxn ang="0">
                    <a:pos x="109" y="47"/>
                  </a:cxn>
                  <a:cxn ang="0">
                    <a:pos x="108" y="45"/>
                  </a:cxn>
                  <a:cxn ang="0">
                    <a:pos x="106" y="42"/>
                  </a:cxn>
                  <a:cxn ang="0">
                    <a:pos x="106" y="27"/>
                  </a:cxn>
                  <a:cxn ang="0">
                    <a:pos x="102" y="17"/>
                  </a:cxn>
                  <a:cxn ang="0">
                    <a:pos x="97" y="13"/>
                  </a:cxn>
                  <a:cxn ang="0">
                    <a:pos x="97" y="13"/>
                  </a:cxn>
                  <a:cxn ang="0">
                    <a:pos x="95" y="6"/>
                  </a:cxn>
                  <a:cxn ang="0">
                    <a:pos x="99" y="4"/>
                  </a:cxn>
                  <a:cxn ang="0">
                    <a:pos x="83" y="3"/>
                  </a:cxn>
                  <a:cxn ang="0">
                    <a:pos x="82" y="3"/>
                  </a:cxn>
                  <a:cxn ang="0">
                    <a:pos x="79" y="4"/>
                  </a:cxn>
                  <a:cxn ang="0">
                    <a:pos x="59" y="13"/>
                  </a:cxn>
                  <a:cxn ang="0">
                    <a:pos x="51" y="25"/>
                  </a:cxn>
                  <a:cxn ang="0">
                    <a:pos x="51" y="34"/>
                  </a:cxn>
                  <a:cxn ang="0">
                    <a:pos x="51" y="42"/>
                  </a:cxn>
                  <a:cxn ang="0">
                    <a:pos x="50" y="44"/>
                  </a:cxn>
                  <a:cxn ang="0">
                    <a:pos x="48" y="48"/>
                  </a:cxn>
                  <a:cxn ang="0">
                    <a:pos x="49" y="51"/>
                  </a:cxn>
                  <a:cxn ang="0">
                    <a:pos x="51" y="59"/>
                  </a:cxn>
                  <a:cxn ang="0">
                    <a:pos x="53" y="66"/>
                  </a:cxn>
                  <a:cxn ang="0">
                    <a:pos x="58" y="77"/>
                  </a:cxn>
                  <a:cxn ang="0">
                    <a:pos x="59" y="79"/>
                  </a:cxn>
                  <a:cxn ang="0">
                    <a:pos x="58" y="89"/>
                  </a:cxn>
                  <a:cxn ang="0">
                    <a:pos x="57" y="91"/>
                  </a:cxn>
                  <a:cxn ang="0">
                    <a:pos x="54" y="95"/>
                  </a:cxn>
                  <a:cxn ang="0">
                    <a:pos x="51" y="102"/>
                  </a:cxn>
                  <a:cxn ang="0">
                    <a:pos x="50" y="103"/>
                  </a:cxn>
                  <a:cxn ang="0">
                    <a:pos x="38" y="108"/>
                  </a:cxn>
                  <a:cxn ang="0">
                    <a:pos x="25" y="114"/>
                  </a:cxn>
                  <a:cxn ang="0">
                    <a:pos x="13" y="120"/>
                  </a:cxn>
                  <a:cxn ang="0">
                    <a:pos x="6" y="125"/>
                  </a:cxn>
                  <a:cxn ang="0">
                    <a:pos x="0" y="149"/>
                  </a:cxn>
                  <a:cxn ang="0">
                    <a:pos x="61" y="170"/>
                  </a:cxn>
                  <a:cxn ang="0">
                    <a:pos x="61" y="170"/>
                  </a:cxn>
                  <a:cxn ang="0">
                    <a:pos x="90" y="171"/>
                  </a:cxn>
                  <a:cxn ang="0">
                    <a:pos x="97" y="169"/>
                  </a:cxn>
                  <a:cxn ang="0">
                    <a:pos x="157" y="149"/>
                  </a:cxn>
                  <a:cxn ang="0">
                    <a:pos x="151" y="125"/>
                  </a:cxn>
                  <a:cxn ang="0">
                    <a:pos x="62" y="158"/>
                  </a:cxn>
                  <a:cxn ang="0">
                    <a:pos x="62" y="157"/>
                  </a:cxn>
                  <a:cxn ang="0">
                    <a:pos x="62" y="157"/>
                  </a:cxn>
                  <a:cxn ang="0">
                    <a:pos x="62" y="158"/>
                  </a:cxn>
                </a:cxnLst>
                <a:rect l="0" t="0" r="r" b="b"/>
                <a:pathLst>
                  <a:path w="157" h="175">
                    <a:moveTo>
                      <a:pt x="151" y="125"/>
                    </a:moveTo>
                    <a:cubicBezTo>
                      <a:pt x="149" y="123"/>
                      <a:pt x="147" y="121"/>
                      <a:pt x="144" y="120"/>
                    </a:cubicBezTo>
                    <a:cubicBezTo>
                      <a:pt x="132" y="114"/>
                      <a:pt x="120" y="109"/>
                      <a:pt x="107" y="104"/>
                    </a:cubicBezTo>
                    <a:cubicBezTo>
                      <a:pt x="106" y="103"/>
                      <a:pt x="105" y="103"/>
                      <a:pt x="105" y="102"/>
                    </a:cubicBezTo>
                    <a:cubicBezTo>
                      <a:pt x="104" y="99"/>
                      <a:pt x="103" y="97"/>
                      <a:pt x="102" y="95"/>
                    </a:cubicBezTo>
                    <a:cubicBezTo>
                      <a:pt x="102" y="93"/>
                      <a:pt x="101" y="92"/>
                      <a:pt x="100" y="91"/>
                    </a:cubicBezTo>
                    <a:cubicBezTo>
                      <a:pt x="99" y="91"/>
                      <a:pt x="99" y="90"/>
                      <a:pt x="99" y="89"/>
                    </a:cubicBezTo>
                    <a:cubicBezTo>
                      <a:pt x="99" y="84"/>
                      <a:pt x="97" y="78"/>
                      <a:pt x="102" y="73"/>
                    </a:cubicBezTo>
                    <a:cubicBezTo>
                      <a:pt x="102" y="73"/>
                      <a:pt x="102" y="73"/>
                      <a:pt x="102" y="72"/>
                    </a:cubicBezTo>
                    <a:cubicBezTo>
                      <a:pt x="104" y="68"/>
                      <a:pt x="105" y="62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4"/>
                      <a:pt x="108" y="50"/>
                      <a:pt x="109" y="47"/>
                    </a:cubicBezTo>
                    <a:cubicBezTo>
                      <a:pt x="109" y="46"/>
                      <a:pt x="108" y="46"/>
                      <a:pt x="108" y="45"/>
                    </a:cubicBezTo>
                    <a:cubicBezTo>
                      <a:pt x="106" y="45"/>
                      <a:pt x="106" y="43"/>
                      <a:pt x="106" y="42"/>
                    </a:cubicBezTo>
                    <a:cubicBezTo>
                      <a:pt x="106" y="35"/>
                      <a:pt x="106" y="34"/>
                      <a:pt x="106" y="27"/>
                    </a:cubicBezTo>
                    <a:cubicBezTo>
                      <a:pt x="106" y="24"/>
                      <a:pt x="105" y="20"/>
                      <a:pt x="102" y="17"/>
                    </a:cubicBezTo>
                    <a:cubicBezTo>
                      <a:pt x="100" y="16"/>
                      <a:pt x="99" y="14"/>
                      <a:pt x="97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2" y="9"/>
                      <a:pt x="95" y="6"/>
                    </a:cubicBezTo>
                    <a:cubicBezTo>
                      <a:pt x="96" y="4"/>
                      <a:pt x="99" y="4"/>
                      <a:pt x="99" y="4"/>
                    </a:cubicBezTo>
                    <a:cubicBezTo>
                      <a:pt x="99" y="4"/>
                      <a:pt x="95" y="0"/>
                      <a:pt x="83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1" y="3"/>
                      <a:pt x="80" y="4"/>
                      <a:pt x="79" y="4"/>
                    </a:cubicBezTo>
                    <a:cubicBezTo>
                      <a:pt x="72" y="6"/>
                      <a:pt x="65" y="8"/>
                      <a:pt x="59" y="13"/>
                    </a:cubicBezTo>
                    <a:cubicBezTo>
                      <a:pt x="55" y="16"/>
                      <a:pt x="52" y="20"/>
                      <a:pt x="51" y="25"/>
                    </a:cubicBezTo>
                    <a:cubicBezTo>
                      <a:pt x="51" y="28"/>
                      <a:pt x="51" y="31"/>
                      <a:pt x="51" y="34"/>
                    </a:cubicBezTo>
                    <a:cubicBezTo>
                      <a:pt x="51" y="38"/>
                      <a:pt x="51" y="37"/>
                      <a:pt x="51" y="42"/>
                    </a:cubicBezTo>
                    <a:cubicBezTo>
                      <a:pt x="51" y="43"/>
                      <a:pt x="51" y="44"/>
                      <a:pt x="50" y="44"/>
                    </a:cubicBezTo>
                    <a:cubicBezTo>
                      <a:pt x="48" y="45"/>
                      <a:pt x="48" y="46"/>
                      <a:pt x="48" y="48"/>
                    </a:cubicBezTo>
                    <a:cubicBezTo>
                      <a:pt x="49" y="49"/>
                      <a:pt x="48" y="50"/>
                      <a:pt x="49" y="51"/>
                    </a:cubicBezTo>
                    <a:cubicBezTo>
                      <a:pt x="49" y="54"/>
                      <a:pt x="50" y="57"/>
                      <a:pt x="51" y="59"/>
                    </a:cubicBezTo>
                    <a:cubicBezTo>
                      <a:pt x="51" y="62"/>
                      <a:pt x="53" y="64"/>
                      <a:pt x="53" y="66"/>
                    </a:cubicBezTo>
                    <a:cubicBezTo>
                      <a:pt x="54" y="70"/>
                      <a:pt x="55" y="74"/>
                      <a:pt x="58" y="77"/>
                    </a:cubicBezTo>
                    <a:cubicBezTo>
                      <a:pt x="59" y="78"/>
                      <a:pt x="59" y="79"/>
                      <a:pt x="59" y="79"/>
                    </a:cubicBezTo>
                    <a:cubicBezTo>
                      <a:pt x="59" y="83"/>
                      <a:pt x="58" y="86"/>
                      <a:pt x="58" y="89"/>
                    </a:cubicBezTo>
                    <a:cubicBezTo>
                      <a:pt x="58" y="90"/>
                      <a:pt x="57" y="91"/>
                      <a:pt x="57" y="91"/>
                    </a:cubicBezTo>
                    <a:cubicBezTo>
                      <a:pt x="54" y="91"/>
                      <a:pt x="54" y="93"/>
                      <a:pt x="54" y="95"/>
                    </a:cubicBezTo>
                    <a:cubicBezTo>
                      <a:pt x="53" y="97"/>
                      <a:pt x="52" y="99"/>
                      <a:pt x="51" y="102"/>
                    </a:cubicBezTo>
                    <a:cubicBezTo>
                      <a:pt x="51" y="102"/>
                      <a:pt x="50" y="103"/>
                      <a:pt x="50" y="103"/>
                    </a:cubicBezTo>
                    <a:cubicBezTo>
                      <a:pt x="46" y="105"/>
                      <a:pt x="42" y="107"/>
                      <a:pt x="38" y="108"/>
                    </a:cubicBezTo>
                    <a:cubicBezTo>
                      <a:pt x="33" y="110"/>
                      <a:pt x="29" y="112"/>
                      <a:pt x="25" y="114"/>
                    </a:cubicBezTo>
                    <a:cubicBezTo>
                      <a:pt x="21" y="116"/>
                      <a:pt x="17" y="118"/>
                      <a:pt x="13" y="120"/>
                    </a:cubicBezTo>
                    <a:cubicBezTo>
                      <a:pt x="10" y="122"/>
                      <a:pt x="8" y="123"/>
                      <a:pt x="6" y="125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4" y="149"/>
                      <a:pt x="39" y="165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77" y="175"/>
                      <a:pt x="90" y="171"/>
                    </a:cubicBezTo>
                    <a:cubicBezTo>
                      <a:pt x="93" y="171"/>
                      <a:pt x="95" y="170"/>
                      <a:pt x="97" y="169"/>
                    </a:cubicBezTo>
                    <a:cubicBezTo>
                      <a:pt x="117" y="162"/>
                      <a:pt x="143" y="149"/>
                      <a:pt x="157" y="149"/>
                    </a:cubicBezTo>
                    <a:lnTo>
                      <a:pt x="151" y="125"/>
                    </a:lnTo>
                    <a:close/>
                    <a:moveTo>
                      <a:pt x="62" y="158"/>
                    </a:move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2" y="157"/>
                    </a:cubicBezTo>
                    <a:lnTo>
                      <a:pt x="62" y="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236" y="3724"/>
              <a:ext cx="5148" cy="982"/>
              <a:chOff x="7236" y="3724"/>
              <a:chExt cx="5148" cy="982"/>
            </a:xfrm>
          </p:grpSpPr>
          <p:grpSp>
            <p:nvGrpSpPr>
              <p:cNvPr id="27" name="组合 26"/>
              <p:cNvGrpSpPr/>
              <p:nvPr/>
            </p:nvGrpSpPr>
            <p:grpSpPr>
              <a:xfrm rot="0">
                <a:off x="7236" y="3724"/>
                <a:ext cx="5148" cy="982"/>
                <a:chOff x="2107" y="4563"/>
                <a:chExt cx="5148" cy="982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2107" y="4563"/>
                  <a:ext cx="982" cy="982"/>
                </a:xfrm>
                <a:prstGeom prst="ellipse">
                  <a:avLst/>
                </a:prstGeom>
                <a:noFill/>
                <a:ln w="12700">
                  <a:solidFill>
                    <a:srgbClr val="E92B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思源黑体 CN Regular" panose="020B0500000000000000" pitchFamily="34" charset="-122"/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3269" y="4849"/>
                  <a:ext cx="3986" cy="58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just">
                    <a:buClr>
                      <a:srgbClr val="5B9BD5"/>
                    </a:buClr>
                  </a:pPr>
                  <a:r>
                    <a:rPr lang="zh-CN" altLang="en-US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思源黑体 CN Regular" panose="020B0500000000000000" pitchFamily="34" charset="-122"/>
                    </a:rPr>
                    <a:t>全面推进健康中国建设</a:t>
                  </a:r>
                  <a:endParaRPr lang="zh-CN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思源黑体 CN Regular" panose="020B0500000000000000" pitchFamily="34" charset="-122"/>
                  </a:endParaRPr>
                </a:p>
              </p:txBody>
            </p:sp>
          </p:grpSp>
          <p:sp>
            <p:nvSpPr>
              <p:cNvPr id="108" name="Freeform: Shape 20"/>
              <p:cNvSpPr/>
              <p:nvPr/>
            </p:nvSpPr>
            <p:spPr bwMode="auto">
              <a:xfrm>
                <a:off x="7429" y="3951"/>
                <a:ext cx="629" cy="590"/>
              </a:xfrm>
              <a:custGeom>
                <a:avLst/>
                <a:gdLst>
                  <a:gd name="T0" fmla="*/ 103188 w 127"/>
                  <a:gd name="T1" fmla="*/ 34925 h 119"/>
                  <a:gd name="T2" fmla="*/ 41275 w 127"/>
                  <a:gd name="T3" fmla="*/ 71437 h 119"/>
                  <a:gd name="T4" fmla="*/ 0 w 127"/>
                  <a:gd name="T5" fmla="*/ 41275 h 119"/>
                  <a:gd name="T6" fmla="*/ 61913 w 127"/>
                  <a:gd name="T7" fmla="*/ 0 h 119"/>
                  <a:gd name="T8" fmla="*/ 103188 w 127"/>
                  <a:gd name="T9" fmla="*/ 34925 h 119"/>
                  <a:gd name="T10" fmla="*/ 103188 w 127"/>
                  <a:gd name="T11" fmla="*/ 109537 h 119"/>
                  <a:gd name="T12" fmla="*/ 61913 w 127"/>
                  <a:gd name="T13" fmla="*/ 144462 h 119"/>
                  <a:gd name="T14" fmla="*/ 0 w 127"/>
                  <a:gd name="T15" fmla="*/ 106362 h 119"/>
                  <a:gd name="T16" fmla="*/ 41275 w 127"/>
                  <a:gd name="T17" fmla="*/ 71437 h 119"/>
                  <a:gd name="T18" fmla="*/ 103188 w 127"/>
                  <a:gd name="T19" fmla="*/ 109537 h 119"/>
                  <a:gd name="T20" fmla="*/ 160338 w 127"/>
                  <a:gd name="T21" fmla="*/ 153987 h 119"/>
                  <a:gd name="T22" fmla="*/ 103188 w 127"/>
                  <a:gd name="T23" fmla="*/ 188912 h 119"/>
                  <a:gd name="T24" fmla="*/ 103188 w 127"/>
                  <a:gd name="T25" fmla="*/ 188912 h 119"/>
                  <a:gd name="T26" fmla="*/ 103188 w 127"/>
                  <a:gd name="T27" fmla="*/ 188912 h 119"/>
                  <a:gd name="T28" fmla="*/ 103188 w 127"/>
                  <a:gd name="T29" fmla="*/ 188912 h 119"/>
                  <a:gd name="T30" fmla="*/ 103188 w 127"/>
                  <a:gd name="T31" fmla="*/ 188912 h 119"/>
                  <a:gd name="T32" fmla="*/ 41275 w 127"/>
                  <a:gd name="T33" fmla="*/ 153987 h 119"/>
                  <a:gd name="T34" fmla="*/ 41275 w 127"/>
                  <a:gd name="T35" fmla="*/ 141287 h 119"/>
                  <a:gd name="T36" fmla="*/ 61913 w 127"/>
                  <a:gd name="T37" fmla="*/ 150812 h 119"/>
                  <a:gd name="T38" fmla="*/ 103188 w 127"/>
                  <a:gd name="T39" fmla="*/ 117475 h 119"/>
                  <a:gd name="T40" fmla="*/ 103188 w 127"/>
                  <a:gd name="T41" fmla="*/ 117475 h 119"/>
                  <a:gd name="T42" fmla="*/ 103188 w 127"/>
                  <a:gd name="T43" fmla="*/ 117475 h 119"/>
                  <a:gd name="T44" fmla="*/ 103188 w 127"/>
                  <a:gd name="T45" fmla="*/ 117475 h 119"/>
                  <a:gd name="T46" fmla="*/ 103188 w 127"/>
                  <a:gd name="T47" fmla="*/ 117475 h 119"/>
                  <a:gd name="T48" fmla="*/ 144463 w 127"/>
                  <a:gd name="T49" fmla="*/ 150812 h 119"/>
                  <a:gd name="T50" fmla="*/ 160338 w 127"/>
                  <a:gd name="T51" fmla="*/ 141287 h 119"/>
                  <a:gd name="T52" fmla="*/ 160338 w 127"/>
                  <a:gd name="T53" fmla="*/ 153987 h 119"/>
                  <a:gd name="T54" fmla="*/ 201613 w 127"/>
                  <a:gd name="T55" fmla="*/ 41275 h 119"/>
                  <a:gd name="T56" fmla="*/ 160338 w 127"/>
                  <a:gd name="T57" fmla="*/ 71437 h 119"/>
                  <a:gd name="T58" fmla="*/ 103188 w 127"/>
                  <a:gd name="T59" fmla="*/ 34925 h 119"/>
                  <a:gd name="T60" fmla="*/ 144463 w 127"/>
                  <a:gd name="T61" fmla="*/ 0 h 119"/>
                  <a:gd name="T62" fmla="*/ 201613 w 127"/>
                  <a:gd name="T63" fmla="*/ 41275 h 119"/>
                  <a:gd name="T64" fmla="*/ 201613 w 127"/>
                  <a:gd name="T65" fmla="*/ 106362 h 119"/>
                  <a:gd name="T66" fmla="*/ 144463 w 127"/>
                  <a:gd name="T67" fmla="*/ 144462 h 119"/>
                  <a:gd name="T68" fmla="*/ 103188 w 127"/>
                  <a:gd name="T69" fmla="*/ 109537 h 119"/>
                  <a:gd name="T70" fmla="*/ 160338 w 127"/>
                  <a:gd name="T71" fmla="*/ 71437 h 119"/>
                  <a:gd name="T72" fmla="*/ 201613 w 127"/>
                  <a:gd name="T73" fmla="*/ 106362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7" h="119">
                    <a:moveTo>
                      <a:pt x="65" y="22"/>
                    </a:moveTo>
                    <a:lnTo>
                      <a:pt x="26" y="45"/>
                    </a:lnTo>
                    <a:lnTo>
                      <a:pt x="0" y="26"/>
                    </a:lnTo>
                    <a:lnTo>
                      <a:pt x="39" y="0"/>
                    </a:lnTo>
                    <a:lnTo>
                      <a:pt x="65" y="22"/>
                    </a:lnTo>
                    <a:close/>
                    <a:moveTo>
                      <a:pt x="65" y="69"/>
                    </a:moveTo>
                    <a:lnTo>
                      <a:pt x="39" y="91"/>
                    </a:lnTo>
                    <a:lnTo>
                      <a:pt x="0" y="67"/>
                    </a:lnTo>
                    <a:lnTo>
                      <a:pt x="26" y="45"/>
                    </a:lnTo>
                    <a:lnTo>
                      <a:pt x="65" y="69"/>
                    </a:lnTo>
                    <a:close/>
                    <a:moveTo>
                      <a:pt x="101" y="97"/>
                    </a:moveTo>
                    <a:lnTo>
                      <a:pt x="65" y="119"/>
                    </a:lnTo>
                    <a:lnTo>
                      <a:pt x="26" y="97"/>
                    </a:lnTo>
                    <a:lnTo>
                      <a:pt x="26" y="89"/>
                    </a:lnTo>
                    <a:lnTo>
                      <a:pt x="39" y="95"/>
                    </a:lnTo>
                    <a:lnTo>
                      <a:pt x="65" y="74"/>
                    </a:lnTo>
                    <a:lnTo>
                      <a:pt x="91" y="95"/>
                    </a:lnTo>
                    <a:lnTo>
                      <a:pt x="101" y="89"/>
                    </a:lnTo>
                    <a:lnTo>
                      <a:pt x="101" y="97"/>
                    </a:lnTo>
                    <a:close/>
                    <a:moveTo>
                      <a:pt x="127" y="26"/>
                    </a:moveTo>
                    <a:lnTo>
                      <a:pt x="101" y="45"/>
                    </a:lnTo>
                    <a:lnTo>
                      <a:pt x="65" y="22"/>
                    </a:lnTo>
                    <a:lnTo>
                      <a:pt x="91" y="0"/>
                    </a:lnTo>
                    <a:lnTo>
                      <a:pt x="127" y="26"/>
                    </a:lnTo>
                    <a:close/>
                    <a:moveTo>
                      <a:pt x="127" y="67"/>
                    </a:moveTo>
                    <a:lnTo>
                      <a:pt x="91" y="91"/>
                    </a:lnTo>
                    <a:lnTo>
                      <a:pt x="65" y="69"/>
                    </a:lnTo>
                    <a:lnTo>
                      <a:pt x="101" y="45"/>
                    </a:lnTo>
                    <a:lnTo>
                      <a:pt x="127" y="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="ctr"/>
              <a:p>
                <a:pPr algn="ctr"/>
                <a:endParaRPr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7395" y="1727200"/>
            <a:ext cx="7650480" cy="1536700"/>
            <a:chOff x="1177" y="2720"/>
            <a:chExt cx="12048" cy="2420"/>
          </a:xfrm>
        </p:grpSpPr>
        <p:sp>
          <p:nvSpPr>
            <p:cNvPr id="7" name="矩形 6"/>
            <p:cNvSpPr/>
            <p:nvPr/>
          </p:nvSpPr>
          <p:spPr>
            <a:xfrm>
              <a:off x="1177" y="2720"/>
              <a:ext cx="12048" cy="2421"/>
            </a:xfrm>
            <a:prstGeom prst="rect">
              <a:avLst/>
            </a:prstGeom>
            <a:solidFill>
              <a:srgbClr val="FDFCF4"/>
            </a:solidFill>
            <a:ln>
              <a:noFill/>
            </a:ln>
            <a:effectLst>
              <a:outerShdw blurRad="342900" dist="165100" dir="8400000" algn="ctr" rotWithShape="0">
                <a:schemeClr val="tx1"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792" y="3092"/>
              <a:ext cx="10819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285750" algn="just" fontAlgn="auto">
                <a:lnSpc>
                  <a:spcPct val="150000"/>
                </a:lnSpc>
              </a:pPr>
              <a:r>
                <a:rPr lang="en-US" b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b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我国进入新发展阶段，发展基础更加坚实，发展条件深刻变化，进一步发展面临新的机遇和挑战</a:t>
              </a:r>
              <a:r>
                <a:rPr lang="zh-CN" b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408305" y="274955"/>
            <a:ext cx="8134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“十四五”规划和2035远景目标的发展环境、指导方针和主要目标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4875" y="1060450"/>
            <a:ext cx="20104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6870"/>
            <a:r>
              <a:rPr lang="zh-CN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发展环境</a:t>
            </a:r>
            <a:endParaRPr lang="zh-CN" altLang="en-US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-3098" y="272733"/>
            <a:ext cx="4873183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8227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D93F2D"/>
                </a:solidFill>
                <a:latin typeface="微软雅黑" panose="020B0503020204020204" charset="-122"/>
                <a:ea typeface="微软雅黑" panose="020B0503020204020204" charset="-122"/>
              </a:rPr>
              <a:t>增进民生福祉 提升共建共治共享水平</a:t>
            </a:r>
            <a:endParaRPr lang="zh-CN" sz="2000" b="1" dirty="0">
              <a:solidFill>
                <a:srgbClr val="D93F2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" name="图片 85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853"/>
            <a:ext cx="2389505" cy="8775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5180" y="1596390"/>
            <a:ext cx="7925435" cy="2110740"/>
            <a:chOff x="1268" y="2514"/>
            <a:chExt cx="12481" cy="3324"/>
          </a:xfrm>
        </p:grpSpPr>
        <p:sp>
          <p:nvSpPr>
            <p:cNvPr id="33" name="文本框 32"/>
            <p:cNvSpPr txBox="1"/>
            <p:nvPr/>
          </p:nvSpPr>
          <p:spPr>
            <a:xfrm>
              <a:off x="8911" y="3588"/>
              <a:ext cx="4839" cy="7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rgbClr val="37353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 sz="1800" dirty="0"/>
                <a:t>健全多层次社会保障体系</a:t>
              </a:r>
              <a:endParaRPr lang="zh-CN" altLang="en-US" sz="1800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268" y="2514"/>
              <a:ext cx="11814" cy="3324"/>
              <a:chOff x="545243" y="1710470"/>
              <a:chExt cx="7502112" cy="2110918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45243" y="1717008"/>
                <a:ext cx="3244849" cy="506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dirty="0"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健全国家公共服务制度体系</a:t>
                </a:r>
                <a:endParaRPr lang="zh-CN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237004" y="1710470"/>
                <a:ext cx="2626995" cy="506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dirty="0"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实施就业优先战略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991648" y="2325785"/>
                <a:ext cx="2352040" cy="506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600"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CN" altLang="zh-CN" sz="1800" dirty="0"/>
                  <a:t>优化收入分配结构</a:t>
                </a:r>
                <a:endParaRPr lang="zh-CN" altLang="en-US" sz="1800" dirty="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072406" y="2899368"/>
                <a:ext cx="2209640" cy="92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600"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CN" altLang="zh-CN" sz="1800" dirty="0"/>
                  <a:t>保障妇女未成年人和残疾人基本权益</a:t>
                </a:r>
                <a:endParaRPr lang="zh-CN" altLang="en-US" sz="1800" dirty="0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236845" y="3027230"/>
                <a:ext cx="2810510" cy="506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600"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CN" altLang="zh-CN" sz="1800" dirty="0"/>
                  <a:t>构建基层社会治理新格局</a:t>
                </a:r>
                <a:endParaRPr lang="zh-CN" altLang="en-US" sz="1800" dirty="0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3282315" y="1791970"/>
                <a:ext cx="1986280" cy="1570703"/>
                <a:chOff x="3897" y="2414"/>
                <a:chExt cx="5702" cy="4508"/>
              </a:xfrm>
            </p:grpSpPr>
            <p:grpSp>
              <p:nvGrpSpPr>
                <p:cNvPr id="7" name="Group 24"/>
                <p:cNvGrpSpPr/>
                <p:nvPr/>
              </p:nvGrpSpPr>
              <p:grpSpPr>
                <a:xfrm>
                  <a:off x="5785" y="3945"/>
                  <a:ext cx="1930" cy="2793"/>
                  <a:chOff x="4061109" y="2382841"/>
                  <a:chExt cx="1010694" cy="1462576"/>
                </a:xfrm>
                <a:solidFill>
                  <a:srgbClr val="DB1F1B"/>
                </a:solidFill>
              </p:grpSpPr>
              <p:sp>
                <p:nvSpPr>
                  <p:cNvPr id="8" name="Freeform: Shape 10"/>
                  <p:cNvSpPr/>
                  <p:nvPr/>
                </p:nvSpPr>
                <p:spPr bwMode="auto">
                  <a:xfrm>
                    <a:off x="4414979" y="3615019"/>
                    <a:ext cx="302954" cy="52190"/>
                  </a:xfrm>
                  <a:custGeom>
                    <a:avLst/>
                    <a:gdLst>
                      <a:gd name="T0" fmla="*/ 145 w 145"/>
                      <a:gd name="T1" fmla="*/ 12 h 25"/>
                      <a:gd name="T2" fmla="*/ 129 w 145"/>
                      <a:gd name="T3" fmla="*/ 25 h 25"/>
                      <a:gd name="T4" fmla="*/ 16 w 145"/>
                      <a:gd name="T5" fmla="*/ 25 h 25"/>
                      <a:gd name="T6" fmla="*/ 0 w 145"/>
                      <a:gd name="T7" fmla="*/ 12 h 25"/>
                      <a:gd name="T8" fmla="*/ 16 w 145"/>
                      <a:gd name="T9" fmla="*/ 0 h 25"/>
                      <a:gd name="T10" fmla="*/ 129 w 145"/>
                      <a:gd name="T11" fmla="*/ 0 h 25"/>
                      <a:gd name="T12" fmla="*/ 145 w 145"/>
                      <a:gd name="T13" fmla="*/ 1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5" h="25">
                        <a:moveTo>
                          <a:pt x="145" y="12"/>
                        </a:moveTo>
                        <a:cubicBezTo>
                          <a:pt x="145" y="19"/>
                          <a:pt x="138" y="25"/>
                          <a:pt x="129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7" y="25"/>
                          <a:pt x="0" y="19"/>
                          <a:pt x="0" y="12"/>
                        </a:cubicBezTo>
                        <a:cubicBezTo>
                          <a:pt x="0" y="6"/>
                          <a:pt x="7" y="0"/>
                          <a:pt x="16" y="0"/>
                        </a:cubicBezTo>
                        <a:cubicBezTo>
                          <a:pt x="129" y="0"/>
                          <a:pt x="129" y="0"/>
                          <a:pt x="129" y="0"/>
                        </a:cubicBezTo>
                        <a:cubicBezTo>
                          <a:pt x="138" y="0"/>
                          <a:pt x="145" y="6"/>
                          <a:pt x="14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  <p:sp>
                <p:nvSpPr>
                  <p:cNvPr id="9" name="Freeform: Shape 11"/>
                  <p:cNvSpPr/>
                  <p:nvPr/>
                </p:nvSpPr>
                <p:spPr bwMode="auto">
                  <a:xfrm>
                    <a:off x="4414979" y="3673573"/>
                    <a:ext cx="302954" cy="52190"/>
                  </a:xfrm>
                  <a:custGeom>
                    <a:avLst/>
                    <a:gdLst>
                      <a:gd name="T0" fmla="*/ 145 w 145"/>
                      <a:gd name="T1" fmla="*/ 13 h 25"/>
                      <a:gd name="T2" fmla="*/ 129 w 145"/>
                      <a:gd name="T3" fmla="*/ 25 h 25"/>
                      <a:gd name="T4" fmla="*/ 16 w 145"/>
                      <a:gd name="T5" fmla="*/ 25 h 25"/>
                      <a:gd name="T6" fmla="*/ 0 w 145"/>
                      <a:gd name="T7" fmla="*/ 13 h 25"/>
                      <a:gd name="T8" fmla="*/ 16 w 145"/>
                      <a:gd name="T9" fmla="*/ 0 h 25"/>
                      <a:gd name="T10" fmla="*/ 129 w 145"/>
                      <a:gd name="T11" fmla="*/ 0 h 25"/>
                      <a:gd name="T12" fmla="*/ 145 w 145"/>
                      <a:gd name="T13" fmla="*/ 1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5" h="25">
                        <a:moveTo>
                          <a:pt x="145" y="13"/>
                        </a:moveTo>
                        <a:cubicBezTo>
                          <a:pt x="145" y="20"/>
                          <a:pt x="138" y="25"/>
                          <a:pt x="129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7" y="25"/>
                          <a:pt x="0" y="20"/>
                          <a:pt x="0" y="13"/>
                        </a:cubicBezTo>
                        <a:cubicBezTo>
                          <a:pt x="0" y="6"/>
                          <a:pt x="7" y="0"/>
                          <a:pt x="16" y="0"/>
                        </a:cubicBezTo>
                        <a:cubicBezTo>
                          <a:pt x="129" y="0"/>
                          <a:pt x="129" y="0"/>
                          <a:pt x="129" y="0"/>
                        </a:cubicBezTo>
                        <a:cubicBezTo>
                          <a:pt x="138" y="0"/>
                          <a:pt x="145" y="6"/>
                          <a:pt x="145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  <p:sp>
                <p:nvSpPr>
                  <p:cNvPr id="11" name="Freeform: Shape 12"/>
                  <p:cNvSpPr/>
                  <p:nvPr/>
                </p:nvSpPr>
                <p:spPr bwMode="auto">
                  <a:xfrm>
                    <a:off x="4414979" y="3734673"/>
                    <a:ext cx="302954" cy="52190"/>
                  </a:xfrm>
                  <a:custGeom>
                    <a:avLst/>
                    <a:gdLst>
                      <a:gd name="T0" fmla="*/ 145 w 145"/>
                      <a:gd name="T1" fmla="*/ 12 h 25"/>
                      <a:gd name="T2" fmla="*/ 129 w 145"/>
                      <a:gd name="T3" fmla="*/ 25 h 25"/>
                      <a:gd name="T4" fmla="*/ 16 w 145"/>
                      <a:gd name="T5" fmla="*/ 25 h 25"/>
                      <a:gd name="T6" fmla="*/ 0 w 145"/>
                      <a:gd name="T7" fmla="*/ 12 h 25"/>
                      <a:gd name="T8" fmla="*/ 16 w 145"/>
                      <a:gd name="T9" fmla="*/ 0 h 25"/>
                      <a:gd name="T10" fmla="*/ 129 w 145"/>
                      <a:gd name="T11" fmla="*/ 0 h 25"/>
                      <a:gd name="T12" fmla="*/ 145 w 145"/>
                      <a:gd name="T13" fmla="*/ 1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5" h="25">
                        <a:moveTo>
                          <a:pt x="145" y="12"/>
                        </a:moveTo>
                        <a:cubicBezTo>
                          <a:pt x="145" y="19"/>
                          <a:pt x="138" y="25"/>
                          <a:pt x="129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7" y="25"/>
                          <a:pt x="0" y="19"/>
                          <a:pt x="0" y="12"/>
                        </a:cubicBezTo>
                        <a:cubicBezTo>
                          <a:pt x="0" y="5"/>
                          <a:pt x="7" y="0"/>
                          <a:pt x="16" y="0"/>
                        </a:cubicBezTo>
                        <a:cubicBezTo>
                          <a:pt x="129" y="0"/>
                          <a:pt x="129" y="0"/>
                          <a:pt x="129" y="0"/>
                        </a:cubicBezTo>
                        <a:cubicBezTo>
                          <a:pt x="138" y="0"/>
                          <a:pt x="145" y="5"/>
                          <a:pt x="14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  <p:sp>
                <p:nvSpPr>
                  <p:cNvPr id="23" name="Freeform: Shape 13"/>
                  <p:cNvSpPr/>
                  <p:nvPr/>
                </p:nvSpPr>
                <p:spPr bwMode="auto">
                  <a:xfrm>
                    <a:off x="4479897" y="3793227"/>
                    <a:ext cx="171844" cy="52190"/>
                  </a:xfrm>
                  <a:custGeom>
                    <a:avLst/>
                    <a:gdLst>
                      <a:gd name="T0" fmla="*/ 82 w 82"/>
                      <a:gd name="T1" fmla="*/ 0 h 25"/>
                      <a:gd name="T2" fmla="*/ 41 w 82"/>
                      <a:gd name="T3" fmla="*/ 25 h 25"/>
                      <a:gd name="T4" fmla="*/ 0 w 82"/>
                      <a:gd name="T5" fmla="*/ 0 h 25"/>
                      <a:gd name="T6" fmla="*/ 82 w 82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2" h="25">
                        <a:moveTo>
                          <a:pt x="82" y="0"/>
                        </a:moveTo>
                        <a:cubicBezTo>
                          <a:pt x="82" y="14"/>
                          <a:pt x="64" y="25"/>
                          <a:pt x="41" y="25"/>
                        </a:cubicBezTo>
                        <a:cubicBezTo>
                          <a:pt x="18" y="25"/>
                          <a:pt x="0" y="14"/>
                          <a:pt x="0" y="0"/>
                        </a:cubicBezTo>
                        <a:lnTo>
                          <a:pt x="8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  <p:sp>
                <p:nvSpPr>
                  <p:cNvPr id="24" name="Freeform: Shape 14"/>
                  <p:cNvSpPr/>
                  <p:nvPr/>
                </p:nvSpPr>
                <p:spPr bwMode="auto">
                  <a:xfrm>
                    <a:off x="4061109" y="2382841"/>
                    <a:ext cx="1010694" cy="1215633"/>
                  </a:xfrm>
                  <a:custGeom>
                    <a:avLst/>
                    <a:gdLst>
                      <a:gd name="T0" fmla="*/ 241 w 483"/>
                      <a:gd name="T1" fmla="*/ 0 h 580"/>
                      <a:gd name="T2" fmla="*/ 0 w 483"/>
                      <a:gd name="T3" fmla="*/ 241 h 580"/>
                      <a:gd name="T4" fmla="*/ 62 w 483"/>
                      <a:gd name="T5" fmla="*/ 402 h 580"/>
                      <a:gd name="T6" fmla="*/ 62 w 483"/>
                      <a:gd name="T7" fmla="*/ 402 h 580"/>
                      <a:gd name="T8" fmla="*/ 63 w 483"/>
                      <a:gd name="T9" fmla="*/ 403 h 580"/>
                      <a:gd name="T10" fmla="*/ 73 w 483"/>
                      <a:gd name="T11" fmla="*/ 414 h 580"/>
                      <a:gd name="T12" fmla="*/ 129 w 483"/>
                      <a:gd name="T13" fmla="*/ 483 h 580"/>
                      <a:gd name="T14" fmla="*/ 199 w 483"/>
                      <a:gd name="T15" fmla="*/ 580 h 580"/>
                      <a:gd name="T16" fmla="*/ 235 w 483"/>
                      <a:gd name="T17" fmla="*/ 580 h 580"/>
                      <a:gd name="T18" fmla="*/ 247 w 483"/>
                      <a:gd name="T19" fmla="*/ 580 h 580"/>
                      <a:gd name="T20" fmla="*/ 284 w 483"/>
                      <a:gd name="T21" fmla="*/ 580 h 580"/>
                      <a:gd name="T22" fmla="*/ 353 w 483"/>
                      <a:gd name="T23" fmla="*/ 483 h 580"/>
                      <a:gd name="T24" fmla="*/ 407 w 483"/>
                      <a:gd name="T25" fmla="*/ 416 h 580"/>
                      <a:gd name="T26" fmla="*/ 483 w 483"/>
                      <a:gd name="T27" fmla="*/ 241 h 580"/>
                      <a:gd name="T28" fmla="*/ 241 w 483"/>
                      <a:gd name="T29" fmla="*/ 0 h 580"/>
                      <a:gd name="T30" fmla="*/ 331 w 483"/>
                      <a:gd name="T31" fmla="*/ 349 h 580"/>
                      <a:gd name="T32" fmla="*/ 302 w 483"/>
                      <a:gd name="T33" fmla="*/ 388 h 580"/>
                      <a:gd name="T34" fmla="*/ 264 w 483"/>
                      <a:gd name="T35" fmla="*/ 443 h 580"/>
                      <a:gd name="T36" fmla="*/ 245 w 483"/>
                      <a:gd name="T37" fmla="*/ 443 h 580"/>
                      <a:gd name="T38" fmla="*/ 238 w 483"/>
                      <a:gd name="T39" fmla="*/ 443 h 580"/>
                      <a:gd name="T40" fmla="*/ 218 w 483"/>
                      <a:gd name="T41" fmla="*/ 443 h 580"/>
                      <a:gd name="T42" fmla="*/ 181 w 483"/>
                      <a:gd name="T43" fmla="*/ 388 h 580"/>
                      <a:gd name="T44" fmla="*/ 150 w 483"/>
                      <a:gd name="T45" fmla="*/ 348 h 580"/>
                      <a:gd name="T46" fmla="*/ 145 w 483"/>
                      <a:gd name="T47" fmla="*/ 341 h 580"/>
                      <a:gd name="T48" fmla="*/ 144 w 483"/>
                      <a:gd name="T49" fmla="*/ 341 h 580"/>
                      <a:gd name="T50" fmla="*/ 144 w 483"/>
                      <a:gd name="T51" fmla="*/ 341 h 580"/>
                      <a:gd name="T52" fmla="*/ 111 w 483"/>
                      <a:gd name="T53" fmla="*/ 248 h 580"/>
                      <a:gd name="T54" fmla="*/ 241 w 483"/>
                      <a:gd name="T55" fmla="*/ 109 h 580"/>
                      <a:gd name="T56" fmla="*/ 372 w 483"/>
                      <a:gd name="T57" fmla="*/ 248 h 580"/>
                      <a:gd name="T58" fmla="*/ 331 w 483"/>
                      <a:gd name="T59" fmla="*/ 349 h 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83" h="580">
                        <a:moveTo>
                          <a:pt x="241" y="0"/>
                        </a:moveTo>
                        <a:cubicBezTo>
                          <a:pt x="108" y="0"/>
                          <a:pt x="0" y="108"/>
                          <a:pt x="0" y="241"/>
                        </a:cubicBezTo>
                        <a:cubicBezTo>
                          <a:pt x="0" y="303"/>
                          <a:pt x="23" y="359"/>
                          <a:pt x="62" y="402"/>
                        </a:cubicBezTo>
                        <a:cubicBezTo>
                          <a:pt x="62" y="402"/>
                          <a:pt x="62" y="402"/>
                          <a:pt x="62" y="402"/>
                        </a:cubicBezTo>
                        <a:cubicBezTo>
                          <a:pt x="62" y="402"/>
                          <a:pt x="62" y="402"/>
                          <a:pt x="63" y="403"/>
                        </a:cubicBezTo>
                        <a:cubicBezTo>
                          <a:pt x="66" y="407"/>
                          <a:pt x="70" y="410"/>
                          <a:pt x="73" y="414"/>
                        </a:cubicBezTo>
                        <a:cubicBezTo>
                          <a:pt x="88" y="429"/>
                          <a:pt x="112" y="457"/>
                          <a:pt x="129" y="483"/>
                        </a:cubicBezTo>
                        <a:cubicBezTo>
                          <a:pt x="154" y="523"/>
                          <a:pt x="141" y="580"/>
                          <a:pt x="199" y="580"/>
                        </a:cubicBezTo>
                        <a:cubicBezTo>
                          <a:pt x="235" y="580"/>
                          <a:pt x="235" y="580"/>
                          <a:pt x="235" y="580"/>
                        </a:cubicBezTo>
                        <a:cubicBezTo>
                          <a:pt x="247" y="580"/>
                          <a:pt x="247" y="580"/>
                          <a:pt x="247" y="580"/>
                        </a:cubicBezTo>
                        <a:cubicBezTo>
                          <a:pt x="284" y="580"/>
                          <a:pt x="284" y="580"/>
                          <a:pt x="284" y="580"/>
                        </a:cubicBezTo>
                        <a:cubicBezTo>
                          <a:pt x="341" y="580"/>
                          <a:pt x="329" y="523"/>
                          <a:pt x="353" y="483"/>
                        </a:cubicBezTo>
                        <a:cubicBezTo>
                          <a:pt x="369" y="458"/>
                          <a:pt x="393" y="431"/>
                          <a:pt x="407" y="416"/>
                        </a:cubicBezTo>
                        <a:cubicBezTo>
                          <a:pt x="454" y="372"/>
                          <a:pt x="483" y="310"/>
                          <a:pt x="483" y="241"/>
                        </a:cubicBezTo>
                        <a:cubicBezTo>
                          <a:pt x="483" y="108"/>
                          <a:pt x="375" y="0"/>
                          <a:pt x="241" y="0"/>
                        </a:cubicBezTo>
                        <a:close/>
                        <a:moveTo>
                          <a:pt x="331" y="349"/>
                        </a:moveTo>
                        <a:cubicBezTo>
                          <a:pt x="323" y="358"/>
                          <a:pt x="311" y="373"/>
                          <a:pt x="302" y="388"/>
                        </a:cubicBezTo>
                        <a:cubicBezTo>
                          <a:pt x="289" y="411"/>
                          <a:pt x="295" y="443"/>
                          <a:pt x="264" y="443"/>
                        </a:cubicBezTo>
                        <a:cubicBezTo>
                          <a:pt x="245" y="443"/>
                          <a:pt x="245" y="443"/>
                          <a:pt x="245" y="443"/>
                        </a:cubicBezTo>
                        <a:cubicBezTo>
                          <a:pt x="238" y="443"/>
                          <a:pt x="238" y="443"/>
                          <a:pt x="238" y="443"/>
                        </a:cubicBezTo>
                        <a:cubicBezTo>
                          <a:pt x="218" y="443"/>
                          <a:pt x="218" y="443"/>
                          <a:pt x="218" y="443"/>
                        </a:cubicBezTo>
                        <a:cubicBezTo>
                          <a:pt x="187" y="443"/>
                          <a:pt x="194" y="411"/>
                          <a:pt x="181" y="388"/>
                        </a:cubicBezTo>
                        <a:cubicBezTo>
                          <a:pt x="172" y="372"/>
                          <a:pt x="158" y="356"/>
                          <a:pt x="150" y="348"/>
                        </a:cubicBezTo>
                        <a:cubicBezTo>
                          <a:pt x="148" y="345"/>
                          <a:pt x="146" y="343"/>
                          <a:pt x="145" y="341"/>
                        </a:cubicBezTo>
                        <a:cubicBezTo>
                          <a:pt x="144" y="341"/>
                          <a:pt x="144" y="341"/>
                          <a:pt x="144" y="341"/>
                        </a:cubicBezTo>
                        <a:cubicBezTo>
                          <a:pt x="144" y="341"/>
                          <a:pt x="144" y="341"/>
                          <a:pt x="144" y="341"/>
                        </a:cubicBezTo>
                        <a:cubicBezTo>
                          <a:pt x="123" y="316"/>
                          <a:pt x="111" y="284"/>
                          <a:pt x="111" y="248"/>
                        </a:cubicBezTo>
                        <a:cubicBezTo>
                          <a:pt x="111" y="171"/>
                          <a:pt x="169" y="109"/>
                          <a:pt x="241" y="109"/>
                        </a:cubicBezTo>
                        <a:cubicBezTo>
                          <a:pt x="314" y="109"/>
                          <a:pt x="372" y="171"/>
                          <a:pt x="372" y="248"/>
                        </a:cubicBezTo>
                        <a:cubicBezTo>
                          <a:pt x="372" y="288"/>
                          <a:pt x="356" y="323"/>
                          <a:pt x="331" y="349"/>
                        </a:cubicBezTo>
                        <a:close/>
                      </a:path>
                    </a:pathLst>
                  </a:custGeom>
                  <a:solidFill>
                    <a:srgbClr val="DB1F1B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7504" y="5673"/>
                  <a:ext cx="1247" cy="1249"/>
                  <a:chOff x="10331" y="6731"/>
                  <a:chExt cx="1247" cy="1249"/>
                </a:xfrm>
              </p:grpSpPr>
              <p:sp>
                <p:nvSpPr>
                  <p:cNvPr id="12" name="Freeform: Shape 7"/>
                  <p:cNvSpPr/>
                  <p:nvPr/>
                </p:nvSpPr>
                <p:spPr bwMode="auto">
                  <a:xfrm>
                    <a:off x="10331" y="6731"/>
                    <a:ext cx="1247" cy="1249"/>
                  </a:xfrm>
                  <a:custGeom>
                    <a:avLst/>
                    <a:gdLst>
                      <a:gd name="T0" fmla="*/ 165 w 312"/>
                      <a:gd name="T1" fmla="*/ 0 h 312"/>
                      <a:gd name="T2" fmla="*/ 0 w 312"/>
                      <a:gd name="T3" fmla="*/ 0 h 312"/>
                      <a:gd name="T4" fmla="*/ 0 w 312"/>
                      <a:gd name="T5" fmla="*/ 162 h 312"/>
                      <a:gd name="T6" fmla="*/ 153 w 312"/>
                      <a:gd name="T7" fmla="*/ 312 h 312"/>
                      <a:gd name="T8" fmla="*/ 312 w 312"/>
                      <a:gd name="T9" fmla="*/ 312 h 312"/>
                      <a:gd name="T10" fmla="*/ 312 w 312"/>
                      <a:gd name="T11" fmla="*/ 150 h 312"/>
                      <a:gd name="T12" fmla="*/ 165 w 312"/>
                      <a:gd name="T13" fmla="*/ 0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2" h="312">
                        <a:moveTo>
                          <a:pt x="16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246"/>
                          <a:pt x="69" y="312"/>
                          <a:pt x="153" y="312"/>
                        </a:cubicBezTo>
                        <a:cubicBezTo>
                          <a:pt x="312" y="312"/>
                          <a:pt x="312" y="312"/>
                          <a:pt x="312" y="312"/>
                        </a:cubicBezTo>
                        <a:cubicBezTo>
                          <a:pt x="312" y="150"/>
                          <a:pt x="312" y="150"/>
                          <a:pt x="312" y="150"/>
                        </a:cubicBezTo>
                        <a:cubicBezTo>
                          <a:pt x="312" y="67"/>
                          <a:pt x="248" y="0"/>
                          <a:pt x="165" y="0"/>
                        </a:cubicBezTo>
                      </a:path>
                    </a:pathLst>
                  </a:custGeom>
                  <a:solidFill>
                    <a:srgbClr val="DB1F1B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  <p:sp>
                <p:nvSpPr>
                  <p:cNvPr id="57" name="Freeform: Shape 16"/>
                  <p:cNvSpPr/>
                  <p:nvPr/>
                </p:nvSpPr>
                <p:spPr bwMode="auto">
                  <a:xfrm>
                    <a:off x="10688" y="7055"/>
                    <a:ext cx="594" cy="512"/>
                  </a:xfrm>
                  <a:custGeom>
                    <a:avLst/>
                    <a:gdLst>
                      <a:gd name="T0" fmla="*/ 219075 w 64"/>
                      <a:gd name="T1" fmla="*/ 96174 h 55"/>
                      <a:gd name="T2" fmla="*/ 0 w 64"/>
                      <a:gd name="T3" fmla="*/ 96174 h 55"/>
                      <a:gd name="T4" fmla="*/ 0 w 64"/>
                      <a:gd name="T5" fmla="*/ 51522 h 55"/>
                      <a:gd name="T6" fmla="*/ 17115 w 64"/>
                      <a:gd name="T7" fmla="*/ 30913 h 55"/>
                      <a:gd name="T8" fmla="*/ 61615 w 64"/>
                      <a:gd name="T9" fmla="*/ 30913 h 55"/>
                      <a:gd name="T10" fmla="*/ 61615 w 64"/>
                      <a:gd name="T11" fmla="*/ 10304 h 55"/>
                      <a:gd name="T12" fmla="*/ 71884 w 64"/>
                      <a:gd name="T13" fmla="*/ 0 h 55"/>
                      <a:gd name="T14" fmla="*/ 143768 w 64"/>
                      <a:gd name="T15" fmla="*/ 0 h 55"/>
                      <a:gd name="T16" fmla="*/ 154037 w 64"/>
                      <a:gd name="T17" fmla="*/ 10304 h 55"/>
                      <a:gd name="T18" fmla="*/ 154037 w 64"/>
                      <a:gd name="T19" fmla="*/ 30913 h 55"/>
                      <a:gd name="T20" fmla="*/ 198537 w 64"/>
                      <a:gd name="T21" fmla="*/ 30913 h 55"/>
                      <a:gd name="T22" fmla="*/ 219075 w 64"/>
                      <a:gd name="T23" fmla="*/ 51522 h 55"/>
                      <a:gd name="T24" fmla="*/ 219075 w 64"/>
                      <a:gd name="T25" fmla="*/ 96174 h 55"/>
                      <a:gd name="T26" fmla="*/ 219075 w 64"/>
                      <a:gd name="T27" fmla="*/ 168304 h 55"/>
                      <a:gd name="T28" fmla="*/ 198537 w 64"/>
                      <a:gd name="T29" fmla="*/ 188913 h 55"/>
                      <a:gd name="T30" fmla="*/ 17115 w 64"/>
                      <a:gd name="T31" fmla="*/ 188913 h 55"/>
                      <a:gd name="T32" fmla="*/ 0 w 64"/>
                      <a:gd name="T33" fmla="*/ 168304 h 55"/>
                      <a:gd name="T34" fmla="*/ 0 w 64"/>
                      <a:gd name="T35" fmla="*/ 109913 h 55"/>
                      <a:gd name="T36" fmla="*/ 82153 w 64"/>
                      <a:gd name="T37" fmla="*/ 109913 h 55"/>
                      <a:gd name="T38" fmla="*/ 82153 w 64"/>
                      <a:gd name="T39" fmla="*/ 127087 h 55"/>
                      <a:gd name="T40" fmla="*/ 88999 w 64"/>
                      <a:gd name="T41" fmla="*/ 137391 h 55"/>
                      <a:gd name="T42" fmla="*/ 126653 w 64"/>
                      <a:gd name="T43" fmla="*/ 137391 h 55"/>
                      <a:gd name="T44" fmla="*/ 136922 w 64"/>
                      <a:gd name="T45" fmla="*/ 127087 h 55"/>
                      <a:gd name="T46" fmla="*/ 136922 w 64"/>
                      <a:gd name="T47" fmla="*/ 109913 h 55"/>
                      <a:gd name="T48" fmla="*/ 219075 w 64"/>
                      <a:gd name="T49" fmla="*/ 109913 h 55"/>
                      <a:gd name="T50" fmla="*/ 219075 w 64"/>
                      <a:gd name="T51" fmla="*/ 168304 h 55"/>
                      <a:gd name="T52" fmla="*/ 140345 w 64"/>
                      <a:gd name="T53" fmla="*/ 30913 h 55"/>
                      <a:gd name="T54" fmla="*/ 140345 w 64"/>
                      <a:gd name="T55" fmla="*/ 13739 h 55"/>
                      <a:gd name="T56" fmla="*/ 78730 w 64"/>
                      <a:gd name="T57" fmla="*/ 13739 h 55"/>
                      <a:gd name="T58" fmla="*/ 78730 w 64"/>
                      <a:gd name="T59" fmla="*/ 30913 h 55"/>
                      <a:gd name="T60" fmla="*/ 140345 w 64"/>
                      <a:gd name="T61" fmla="*/ 30913 h 55"/>
                      <a:gd name="T62" fmla="*/ 123230 w 64"/>
                      <a:gd name="T63" fmla="*/ 123652 h 55"/>
                      <a:gd name="T64" fmla="*/ 92422 w 64"/>
                      <a:gd name="T65" fmla="*/ 123652 h 55"/>
                      <a:gd name="T66" fmla="*/ 92422 w 64"/>
                      <a:gd name="T67" fmla="*/ 109913 h 55"/>
                      <a:gd name="T68" fmla="*/ 123230 w 64"/>
                      <a:gd name="T69" fmla="*/ 109913 h 55"/>
                      <a:gd name="T70" fmla="*/ 123230 w 64"/>
                      <a:gd name="T71" fmla="*/ 123652 h 5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4" h="55">
                        <a:moveTo>
                          <a:pt x="64" y="28"/>
                        </a:move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1"/>
                          <a:pt x="2" y="9"/>
                          <a:pt x="5" y="9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8" y="3"/>
                          <a:pt x="18" y="3"/>
                          <a:pt x="18" y="3"/>
                        </a:cubicBezTo>
                        <a:cubicBezTo>
                          <a:pt x="18" y="1"/>
                          <a:pt x="20" y="0"/>
                          <a:pt x="21" y="0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4" y="0"/>
                          <a:pt x="45" y="1"/>
                          <a:pt x="45" y="3"/>
                        </a:cubicBezTo>
                        <a:cubicBezTo>
                          <a:pt x="45" y="9"/>
                          <a:pt x="45" y="9"/>
                          <a:pt x="45" y="9"/>
                        </a:cubicBezTo>
                        <a:cubicBezTo>
                          <a:pt x="58" y="9"/>
                          <a:pt x="58" y="9"/>
                          <a:pt x="58" y="9"/>
                        </a:cubicBezTo>
                        <a:cubicBezTo>
                          <a:pt x="61" y="9"/>
                          <a:pt x="64" y="11"/>
                          <a:pt x="64" y="15"/>
                        </a:cubicBezTo>
                        <a:lnTo>
                          <a:pt x="64" y="28"/>
                        </a:lnTo>
                        <a:close/>
                        <a:moveTo>
                          <a:pt x="64" y="49"/>
                        </a:moveTo>
                        <a:cubicBezTo>
                          <a:pt x="64" y="52"/>
                          <a:pt x="61" y="55"/>
                          <a:pt x="58" y="55"/>
                        </a:cubicBezTo>
                        <a:cubicBezTo>
                          <a:pt x="5" y="55"/>
                          <a:pt x="5" y="55"/>
                          <a:pt x="5" y="55"/>
                        </a:cubicBezTo>
                        <a:cubicBezTo>
                          <a:pt x="2" y="55"/>
                          <a:pt x="0" y="52"/>
                          <a:pt x="0" y="49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cubicBezTo>
                          <a:pt x="24" y="37"/>
                          <a:pt x="24" y="37"/>
                          <a:pt x="24" y="37"/>
                        </a:cubicBezTo>
                        <a:cubicBezTo>
                          <a:pt x="24" y="39"/>
                          <a:pt x="25" y="40"/>
                          <a:pt x="26" y="40"/>
                        </a:cubicBezTo>
                        <a:cubicBezTo>
                          <a:pt x="37" y="40"/>
                          <a:pt x="37" y="40"/>
                          <a:pt x="37" y="40"/>
                        </a:cubicBezTo>
                        <a:cubicBezTo>
                          <a:pt x="39" y="40"/>
                          <a:pt x="40" y="39"/>
                          <a:pt x="40" y="37"/>
                        </a:cubicBezTo>
                        <a:cubicBezTo>
                          <a:pt x="40" y="32"/>
                          <a:pt x="40" y="32"/>
                          <a:pt x="40" y="32"/>
                        </a:cubicBezTo>
                        <a:cubicBezTo>
                          <a:pt x="64" y="32"/>
                          <a:pt x="64" y="32"/>
                          <a:pt x="64" y="32"/>
                        </a:cubicBezTo>
                        <a:lnTo>
                          <a:pt x="64" y="49"/>
                        </a:lnTo>
                        <a:close/>
                        <a:moveTo>
                          <a:pt x="41" y="9"/>
                        </a:moveTo>
                        <a:cubicBezTo>
                          <a:pt x="41" y="4"/>
                          <a:pt x="41" y="4"/>
                          <a:pt x="41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9"/>
                          <a:pt x="23" y="9"/>
                          <a:pt x="23" y="9"/>
                        </a:cubicBezTo>
                        <a:lnTo>
                          <a:pt x="41" y="9"/>
                        </a:lnTo>
                        <a:close/>
                        <a:moveTo>
                          <a:pt x="36" y="36"/>
                        </a:moveTo>
                        <a:cubicBezTo>
                          <a:pt x="27" y="36"/>
                          <a:pt x="27" y="36"/>
                          <a:pt x="27" y="36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36" y="32"/>
                          <a:pt x="36" y="32"/>
                          <a:pt x="36" y="32"/>
                        </a:cubicBezTo>
                        <a:lnTo>
                          <a:pt x="36" y="3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</p:grpSp>
            <p:sp>
              <p:nvSpPr>
                <p:cNvPr id="70" name="Freeform: Shape 5"/>
                <p:cNvSpPr/>
                <p:nvPr/>
              </p:nvSpPr>
              <p:spPr bwMode="auto">
                <a:xfrm>
                  <a:off x="3897" y="4273"/>
                  <a:ext cx="1777" cy="1271"/>
                </a:xfrm>
                <a:custGeom>
                  <a:avLst/>
                  <a:gdLst>
                    <a:gd name="T0" fmla="*/ 222 w 444"/>
                    <a:gd name="T1" fmla="*/ 0 h 318"/>
                    <a:gd name="T2" fmla="*/ 116 w 444"/>
                    <a:gd name="T3" fmla="*/ 44 h 318"/>
                    <a:gd name="T4" fmla="*/ 0 w 444"/>
                    <a:gd name="T5" fmla="*/ 159 h 318"/>
                    <a:gd name="T6" fmla="*/ 116 w 444"/>
                    <a:gd name="T7" fmla="*/ 274 h 318"/>
                    <a:gd name="T8" fmla="*/ 222 w 444"/>
                    <a:gd name="T9" fmla="*/ 318 h 318"/>
                    <a:gd name="T10" fmla="*/ 329 w 444"/>
                    <a:gd name="T11" fmla="*/ 274 h 318"/>
                    <a:gd name="T12" fmla="*/ 444 w 444"/>
                    <a:gd name="T13" fmla="*/ 159 h 318"/>
                    <a:gd name="T14" fmla="*/ 329 w 444"/>
                    <a:gd name="T15" fmla="*/ 44 h 318"/>
                    <a:gd name="T16" fmla="*/ 222 w 444"/>
                    <a:gd name="T17" fmla="*/ 0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4" h="318">
                      <a:moveTo>
                        <a:pt x="222" y="0"/>
                      </a:moveTo>
                      <a:cubicBezTo>
                        <a:pt x="184" y="0"/>
                        <a:pt x="145" y="14"/>
                        <a:pt x="116" y="44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116" y="274"/>
                        <a:pt x="116" y="274"/>
                        <a:pt x="116" y="274"/>
                      </a:cubicBezTo>
                      <a:cubicBezTo>
                        <a:pt x="145" y="304"/>
                        <a:pt x="184" y="318"/>
                        <a:pt x="222" y="318"/>
                      </a:cubicBezTo>
                      <a:cubicBezTo>
                        <a:pt x="261" y="318"/>
                        <a:pt x="299" y="304"/>
                        <a:pt x="329" y="274"/>
                      </a:cubicBezTo>
                      <a:cubicBezTo>
                        <a:pt x="444" y="159"/>
                        <a:pt x="444" y="159"/>
                        <a:pt x="444" y="159"/>
                      </a:cubicBezTo>
                      <a:cubicBezTo>
                        <a:pt x="329" y="44"/>
                        <a:pt x="329" y="44"/>
                        <a:pt x="329" y="44"/>
                      </a:cubicBezTo>
                      <a:cubicBezTo>
                        <a:pt x="299" y="14"/>
                        <a:pt x="261" y="0"/>
                        <a:pt x="222" y="0"/>
                      </a:cubicBezTo>
                    </a:path>
                  </a:pathLst>
                </a:custGeom>
                <a:solidFill>
                  <a:srgbClr val="DB1F1B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思源黑体 CN Regular" panose="020B0500000000000000" pitchFamily="34" charset="-122"/>
                  </a:endParaRPr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827" y="4273"/>
                  <a:ext cx="1772" cy="1270"/>
                  <a:chOff x="10654" y="5331"/>
                  <a:chExt cx="1772" cy="1270"/>
                </a:xfrm>
              </p:grpSpPr>
              <p:sp>
                <p:nvSpPr>
                  <p:cNvPr id="103" name="Freeform: Shape 4"/>
                  <p:cNvSpPr/>
                  <p:nvPr/>
                </p:nvSpPr>
                <p:spPr bwMode="auto">
                  <a:xfrm>
                    <a:off x="10654" y="5331"/>
                    <a:ext cx="1772" cy="1271"/>
                  </a:xfrm>
                  <a:custGeom>
                    <a:avLst/>
                    <a:gdLst>
                      <a:gd name="T0" fmla="*/ 222 w 443"/>
                      <a:gd name="T1" fmla="*/ 0 h 318"/>
                      <a:gd name="T2" fmla="*/ 115 w 443"/>
                      <a:gd name="T3" fmla="*/ 44 h 318"/>
                      <a:gd name="T4" fmla="*/ 0 w 443"/>
                      <a:gd name="T5" fmla="*/ 159 h 318"/>
                      <a:gd name="T6" fmla="*/ 115 w 443"/>
                      <a:gd name="T7" fmla="*/ 274 h 318"/>
                      <a:gd name="T8" fmla="*/ 222 w 443"/>
                      <a:gd name="T9" fmla="*/ 318 h 318"/>
                      <a:gd name="T10" fmla="*/ 328 w 443"/>
                      <a:gd name="T11" fmla="*/ 274 h 318"/>
                      <a:gd name="T12" fmla="*/ 443 w 443"/>
                      <a:gd name="T13" fmla="*/ 159 h 318"/>
                      <a:gd name="T14" fmla="*/ 328 w 443"/>
                      <a:gd name="T15" fmla="*/ 44 h 318"/>
                      <a:gd name="T16" fmla="*/ 222 w 443"/>
                      <a:gd name="T17" fmla="*/ 0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43" h="318">
                        <a:moveTo>
                          <a:pt x="222" y="0"/>
                        </a:moveTo>
                        <a:cubicBezTo>
                          <a:pt x="183" y="0"/>
                          <a:pt x="144" y="14"/>
                          <a:pt x="115" y="44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115" y="274"/>
                          <a:pt x="115" y="274"/>
                          <a:pt x="115" y="274"/>
                        </a:cubicBezTo>
                        <a:cubicBezTo>
                          <a:pt x="144" y="304"/>
                          <a:pt x="183" y="318"/>
                          <a:pt x="222" y="318"/>
                        </a:cubicBezTo>
                        <a:cubicBezTo>
                          <a:pt x="260" y="318"/>
                          <a:pt x="299" y="304"/>
                          <a:pt x="328" y="274"/>
                        </a:cubicBezTo>
                        <a:cubicBezTo>
                          <a:pt x="443" y="159"/>
                          <a:pt x="443" y="159"/>
                          <a:pt x="443" y="159"/>
                        </a:cubicBezTo>
                        <a:cubicBezTo>
                          <a:pt x="328" y="44"/>
                          <a:pt x="328" y="44"/>
                          <a:pt x="328" y="44"/>
                        </a:cubicBezTo>
                        <a:cubicBezTo>
                          <a:pt x="299" y="14"/>
                          <a:pt x="260" y="0"/>
                          <a:pt x="222" y="0"/>
                        </a:cubicBezTo>
                      </a:path>
                    </a:pathLst>
                  </a:custGeom>
                  <a:solidFill>
                    <a:srgbClr val="DB1F1B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  <p:sp>
                <p:nvSpPr>
                  <p:cNvPr id="105" name="Freeform: Shape 19"/>
                  <p:cNvSpPr/>
                  <p:nvPr/>
                </p:nvSpPr>
                <p:spPr bwMode="auto">
                  <a:xfrm>
                    <a:off x="11282" y="5708"/>
                    <a:ext cx="512" cy="512"/>
                  </a:xfrm>
                  <a:custGeom>
                    <a:avLst/>
                    <a:gdLst>
                      <a:gd name="T0" fmla="*/ 188913 w 55"/>
                      <a:gd name="T1" fmla="*/ 106478 h 55"/>
                      <a:gd name="T2" fmla="*/ 185478 w 55"/>
                      <a:gd name="T3" fmla="*/ 113347 h 55"/>
                      <a:gd name="T4" fmla="*/ 161435 w 55"/>
                      <a:gd name="T5" fmla="*/ 116782 h 55"/>
                      <a:gd name="T6" fmla="*/ 158000 w 55"/>
                      <a:gd name="T7" fmla="*/ 127086 h 55"/>
                      <a:gd name="T8" fmla="*/ 168304 w 55"/>
                      <a:gd name="T9" fmla="*/ 144260 h 55"/>
                      <a:gd name="T10" fmla="*/ 171739 w 55"/>
                      <a:gd name="T11" fmla="*/ 147695 h 55"/>
                      <a:gd name="T12" fmla="*/ 168304 w 55"/>
                      <a:gd name="T13" fmla="*/ 151130 h 55"/>
                      <a:gd name="T14" fmla="*/ 147696 w 55"/>
                      <a:gd name="T15" fmla="*/ 171738 h 55"/>
                      <a:gd name="T16" fmla="*/ 144261 w 55"/>
                      <a:gd name="T17" fmla="*/ 171738 h 55"/>
                      <a:gd name="T18" fmla="*/ 127087 w 55"/>
                      <a:gd name="T19" fmla="*/ 157999 h 55"/>
                      <a:gd name="T20" fmla="*/ 113348 w 55"/>
                      <a:gd name="T21" fmla="*/ 161434 h 55"/>
                      <a:gd name="T22" fmla="*/ 109913 w 55"/>
                      <a:gd name="T23" fmla="*/ 185477 h 55"/>
                      <a:gd name="T24" fmla="*/ 106478 w 55"/>
                      <a:gd name="T25" fmla="*/ 188912 h 55"/>
                      <a:gd name="T26" fmla="*/ 79000 w 55"/>
                      <a:gd name="T27" fmla="*/ 188912 h 55"/>
                      <a:gd name="T28" fmla="*/ 75565 w 55"/>
                      <a:gd name="T29" fmla="*/ 185477 h 55"/>
                      <a:gd name="T30" fmla="*/ 72130 w 55"/>
                      <a:gd name="T31" fmla="*/ 161434 h 55"/>
                      <a:gd name="T32" fmla="*/ 61826 w 55"/>
                      <a:gd name="T33" fmla="*/ 157999 h 55"/>
                      <a:gd name="T34" fmla="*/ 44652 w 55"/>
                      <a:gd name="T35" fmla="*/ 171738 h 55"/>
                      <a:gd name="T36" fmla="*/ 41217 w 55"/>
                      <a:gd name="T37" fmla="*/ 171738 h 55"/>
                      <a:gd name="T38" fmla="*/ 37783 w 55"/>
                      <a:gd name="T39" fmla="*/ 171738 h 55"/>
                      <a:gd name="T40" fmla="*/ 17174 w 55"/>
                      <a:gd name="T41" fmla="*/ 151130 h 55"/>
                      <a:gd name="T42" fmla="*/ 17174 w 55"/>
                      <a:gd name="T43" fmla="*/ 147695 h 55"/>
                      <a:gd name="T44" fmla="*/ 17174 w 55"/>
                      <a:gd name="T45" fmla="*/ 144260 h 55"/>
                      <a:gd name="T46" fmla="*/ 30913 w 55"/>
                      <a:gd name="T47" fmla="*/ 127086 h 55"/>
                      <a:gd name="T48" fmla="*/ 24043 w 55"/>
                      <a:gd name="T49" fmla="*/ 113347 h 55"/>
                      <a:gd name="T50" fmla="*/ 3435 w 55"/>
                      <a:gd name="T51" fmla="*/ 113347 h 55"/>
                      <a:gd name="T52" fmla="*/ 0 w 55"/>
                      <a:gd name="T53" fmla="*/ 106478 h 55"/>
                      <a:gd name="T54" fmla="*/ 0 w 55"/>
                      <a:gd name="T55" fmla="*/ 79000 h 55"/>
                      <a:gd name="T56" fmla="*/ 3435 w 55"/>
                      <a:gd name="T57" fmla="*/ 75565 h 55"/>
                      <a:gd name="T58" fmla="*/ 24043 w 55"/>
                      <a:gd name="T59" fmla="*/ 72130 h 55"/>
                      <a:gd name="T60" fmla="*/ 30913 w 55"/>
                      <a:gd name="T61" fmla="*/ 61826 h 55"/>
                      <a:gd name="T62" fmla="*/ 17174 w 55"/>
                      <a:gd name="T63" fmla="*/ 44652 h 55"/>
                      <a:gd name="T64" fmla="*/ 17174 w 55"/>
                      <a:gd name="T65" fmla="*/ 41217 h 55"/>
                      <a:gd name="T66" fmla="*/ 17174 w 55"/>
                      <a:gd name="T67" fmla="*/ 37782 h 55"/>
                      <a:gd name="T68" fmla="*/ 41217 w 55"/>
                      <a:gd name="T69" fmla="*/ 17174 h 55"/>
                      <a:gd name="T70" fmla="*/ 44652 w 55"/>
                      <a:gd name="T71" fmla="*/ 17174 h 55"/>
                      <a:gd name="T72" fmla="*/ 61826 w 55"/>
                      <a:gd name="T73" fmla="*/ 30913 h 55"/>
                      <a:gd name="T74" fmla="*/ 72130 w 55"/>
                      <a:gd name="T75" fmla="*/ 27478 h 55"/>
                      <a:gd name="T76" fmla="*/ 75565 w 55"/>
                      <a:gd name="T77" fmla="*/ 3435 h 55"/>
                      <a:gd name="T78" fmla="*/ 79000 w 55"/>
                      <a:gd name="T79" fmla="*/ 0 h 55"/>
                      <a:gd name="T80" fmla="*/ 106478 w 55"/>
                      <a:gd name="T81" fmla="*/ 0 h 55"/>
                      <a:gd name="T82" fmla="*/ 109913 w 55"/>
                      <a:gd name="T83" fmla="*/ 3435 h 55"/>
                      <a:gd name="T84" fmla="*/ 113348 w 55"/>
                      <a:gd name="T85" fmla="*/ 27478 h 55"/>
                      <a:gd name="T86" fmla="*/ 127087 w 55"/>
                      <a:gd name="T87" fmla="*/ 30913 h 55"/>
                      <a:gd name="T88" fmla="*/ 144261 w 55"/>
                      <a:gd name="T89" fmla="*/ 17174 h 55"/>
                      <a:gd name="T90" fmla="*/ 147696 w 55"/>
                      <a:gd name="T91" fmla="*/ 17174 h 55"/>
                      <a:gd name="T92" fmla="*/ 147696 w 55"/>
                      <a:gd name="T93" fmla="*/ 17174 h 55"/>
                      <a:gd name="T94" fmla="*/ 168304 w 55"/>
                      <a:gd name="T95" fmla="*/ 37782 h 55"/>
                      <a:gd name="T96" fmla="*/ 171739 w 55"/>
                      <a:gd name="T97" fmla="*/ 41217 h 55"/>
                      <a:gd name="T98" fmla="*/ 168304 w 55"/>
                      <a:gd name="T99" fmla="*/ 44652 h 55"/>
                      <a:gd name="T100" fmla="*/ 158000 w 55"/>
                      <a:gd name="T101" fmla="*/ 61826 h 55"/>
                      <a:gd name="T102" fmla="*/ 161435 w 55"/>
                      <a:gd name="T103" fmla="*/ 72130 h 55"/>
                      <a:gd name="T104" fmla="*/ 185478 w 55"/>
                      <a:gd name="T105" fmla="*/ 75565 h 55"/>
                      <a:gd name="T106" fmla="*/ 188913 w 55"/>
                      <a:gd name="T107" fmla="*/ 79000 h 55"/>
                      <a:gd name="T108" fmla="*/ 188913 w 55"/>
                      <a:gd name="T109" fmla="*/ 106478 h 55"/>
                      <a:gd name="T110" fmla="*/ 92739 w 55"/>
                      <a:gd name="T111" fmla="*/ 61826 h 55"/>
                      <a:gd name="T112" fmla="*/ 61826 w 55"/>
                      <a:gd name="T113" fmla="*/ 92739 h 55"/>
                      <a:gd name="T114" fmla="*/ 92739 w 55"/>
                      <a:gd name="T115" fmla="*/ 123651 h 55"/>
                      <a:gd name="T116" fmla="*/ 123652 w 55"/>
                      <a:gd name="T117" fmla="*/ 92739 h 55"/>
                      <a:gd name="T118" fmla="*/ 92739 w 55"/>
                      <a:gd name="T119" fmla="*/ 61826 h 5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55" h="55">
                        <a:moveTo>
                          <a:pt x="55" y="31"/>
                        </a:moveTo>
                        <a:cubicBezTo>
                          <a:pt x="55" y="32"/>
                          <a:pt x="54" y="33"/>
                          <a:pt x="54" y="33"/>
                        </a:cubicBezTo>
                        <a:cubicBezTo>
                          <a:pt x="47" y="34"/>
                          <a:pt x="47" y="34"/>
                          <a:pt x="47" y="34"/>
                        </a:cubicBezTo>
                        <a:cubicBezTo>
                          <a:pt x="47" y="35"/>
                          <a:pt x="46" y="36"/>
                          <a:pt x="46" y="37"/>
                        </a:cubicBezTo>
                        <a:cubicBezTo>
                          <a:pt x="47" y="39"/>
                          <a:pt x="48" y="40"/>
                          <a:pt x="49" y="42"/>
                        </a:cubicBezTo>
                        <a:cubicBezTo>
                          <a:pt x="50" y="42"/>
                          <a:pt x="50" y="42"/>
                          <a:pt x="50" y="43"/>
                        </a:cubicBezTo>
                        <a:cubicBezTo>
                          <a:pt x="50" y="43"/>
                          <a:pt x="50" y="43"/>
                          <a:pt x="49" y="44"/>
                        </a:cubicBezTo>
                        <a:cubicBezTo>
                          <a:pt x="49" y="45"/>
                          <a:pt x="44" y="50"/>
                          <a:pt x="43" y="50"/>
                        </a:cubicBezTo>
                        <a:cubicBezTo>
                          <a:pt x="42" y="50"/>
                          <a:pt x="42" y="50"/>
                          <a:pt x="42" y="50"/>
                        </a:cubicBezTo>
                        <a:cubicBezTo>
                          <a:pt x="37" y="46"/>
                          <a:pt x="37" y="46"/>
                          <a:pt x="37" y="46"/>
                        </a:cubicBezTo>
                        <a:cubicBezTo>
                          <a:pt x="36" y="46"/>
                          <a:pt x="35" y="47"/>
                          <a:pt x="33" y="47"/>
                        </a:cubicBezTo>
                        <a:cubicBezTo>
                          <a:pt x="33" y="49"/>
                          <a:pt x="33" y="52"/>
                          <a:pt x="32" y="54"/>
                        </a:cubicBezTo>
                        <a:cubicBezTo>
                          <a:pt x="32" y="54"/>
                          <a:pt x="32" y="55"/>
                          <a:pt x="31" y="55"/>
                        </a:cubicBezTo>
                        <a:cubicBezTo>
                          <a:pt x="23" y="55"/>
                          <a:pt x="23" y="55"/>
                          <a:pt x="23" y="55"/>
                        </a:cubicBezTo>
                        <a:cubicBezTo>
                          <a:pt x="23" y="55"/>
                          <a:pt x="22" y="54"/>
                          <a:pt x="22" y="54"/>
                        </a:cubicBezTo>
                        <a:cubicBezTo>
                          <a:pt x="21" y="47"/>
                          <a:pt x="21" y="47"/>
                          <a:pt x="21" y="47"/>
                        </a:cubicBezTo>
                        <a:cubicBezTo>
                          <a:pt x="20" y="47"/>
                          <a:pt x="19" y="46"/>
                          <a:pt x="18" y="46"/>
                        </a:cubicBezTo>
                        <a:cubicBezTo>
                          <a:pt x="13" y="50"/>
                          <a:pt x="13" y="50"/>
                          <a:pt x="13" y="50"/>
                        </a:cubicBezTo>
                        <a:cubicBezTo>
                          <a:pt x="12" y="50"/>
                          <a:pt x="12" y="50"/>
                          <a:pt x="12" y="50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9" y="48"/>
                          <a:pt x="7" y="46"/>
                          <a:pt x="5" y="44"/>
                        </a:cubicBezTo>
                        <a:cubicBezTo>
                          <a:pt x="5" y="43"/>
                          <a:pt x="5" y="43"/>
                          <a:pt x="5" y="43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6" y="40"/>
                          <a:pt x="8" y="39"/>
                          <a:pt x="9" y="37"/>
                        </a:cubicBezTo>
                        <a:cubicBezTo>
                          <a:pt x="8" y="36"/>
                          <a:pt x="8" y="35"/>
                          <a:pt x="7" y="33"/>
                        </a:cubicBezTo>
                        <a:cubicBezTo>
                          <a:pt x="1" y="33"/>
                          <a:pt x="1" y="33"/>
                          <a:pt x="1" y="33"/>
                        </a:cubicBezTo>
                        <a:cubicBezTo>
                          <a:pt x="0" y="32"/>
                          <a:pt x="0" y="32"/>
                          <a:pt x="0" y="31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0" y="23"/>
                          <a:pt x="0" y="22"/>
                          <a:pt x="1" y="22"/>
                        </a:cubicBezTo>
                        <a:cubicBezTo>
                          <a:pt x="7" y="21"/>
                          <a:pt x="7" y="21"/>
                          <a:pt x="7" y="21"/>
                        </a:cubicBezTo>
                        <a:cubicBezTo>
                          <a:pt x="8" y="20"/>
                          <a:pt x="8" y="19"/>
                          <a:pt x="9" y="18"/>
                        </a:cubicBezTo>
                        <a:cubicBezTo>
                          <a:pt x="8" y="16"/>
                          <a:pt x="6" y="14"/>
                          <a:pt x="5" y="13"/>
                        </a:cubicBezTo>
                        <a:cubicBezTo>
                          <a:pt x="5" y="13"/>
                          <a:pt x="5" y="12"/>
                          <a:pt x="5" y="12"/>
                        </a:cubicBezTo>
                        <a:cubicBezTo>
                          <a:pt x="5" y="12"/>
                          <a:pt x="5" y="11"/>
                          <a:pt x="5" y="11"/>
                        </a:cubicBezTo>
                        <a:cubicBezTo>
                          <a:pt x="6" y="10"/>
                          <a:pt x="11" y="5"/>
                          <a:pt x="12" y="5"/>
                        </a:cubicBezTo>
                        <a:cubicBezTo>
                          <a:pt x="12" y="5"/>
                          <a:pt x="12" y="5"/>
                          <a:pt x="13" y="5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9" y="8"/>
                          <a:pt x="20" y="8"/>
                          <a:pt x="21" y="8"/>
                        </a:cubicBezTo>
                        <a:cubicBezTo>
                          <a:pt x="21" y="5"/>
                          <a:pt x="21" y="3"/>
                          <a:pt x="22" y="1"/>
                        </a:cubicBezTo>
                        <a:cubicBezTo>
                          <a:pt x="22" y="0"/>
                          <a:pt x="23" y="0"/>
                          <a:pt x="23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2" y="0"/>
                          <a:pt x="32" y="0"/>
                          <a:pt x="32" y="1"/>
                        </a:cubicBezTo>
                        <a:cubicBezTo>
                          <a:pt x="33" y="8"/>
                          <a:pt x="33" y="8"/>
                          <a:pt x="33" y="8"/>
                        </a:cubicBezTo>
                        <a:cubicBezTo>
                          <a:pt x="35" y="8"/>
                          <a:pt x="36" y="8"/>
                          <a:pt x="37" y="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5"/>
                          <a:pt x="42" y="5"/>
                          <a:pt x="43" y="5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5" y="7"/>
                          <a:pt x="48" y="9"/>
                          <a:pt x="49" y="11"/>
                        </a:cubicBezTo>
                        <a:cubicBezTo>
                          <a:pt x="50" y="11"/>
                          <a:pt x="50" y="12"/>
                          <a:pt x="50" y="12"/>
                        </a:cubicBezTo>
                        <a:cubicBezTo>
                          <a:pt x="50" y="12"/>
                          <a:pt x="49" y="13"/>
                          <a:pt x="49" y="13"/>
                        </a:cubicBezTo>
                        <a:cubicBezTo>
                          <a:pt x="48" y="14"/>
                          <a:pt x="47" y="16"/>
                          <a:pt x="46" y="18"/>
                        </a:cubicBezTo>
                        <a:cubicBezTo>
                          <a:pt x="46" y="19"/>
                          <a:pt x="47" y="20"/>
                          <a:pt x="47" y="21"/>
                        </a:cubicBezTo>
                        <a:cubicBezTo>
                          <a:pt x="54" y="22"/>
                          <a:pt x="54" y="22"/>
                          <a:pt x="54" y="22"/>
                        </a:cubicBezTo>
                        <a:cubicBezTo>
                          <a:pt x="54" y="22"/>
                          <a:pt x="55" y="23"/>
                          <a:pt x="55" y="23"/>
                        </a:cubicBezTo>
                        <a:lnTo>
                          <a:pt x="55" y="31"/>
                        </a:lnTo>
                        <a:close/>
                        <a:moveTo>
                          <a:pt x="27" y="18"/>
                        </a:moveTo>
                        <a:cubicBezTo>
                          <a:pt x="22" y="18"/>
                          <a:pt x="18" y="22"/>
                          <a:pt x="18" y="27"/>
                        </a:cubicBezTo>
                        <a:cubicBezTo>
                          <a:pt x="18" y="32"/>
                          <a:pt x="22" y="36"/>
                          <a:pt x="27" y="36"/>
                        </a:cubicBezTo>
                        <a:cubicBezTo>
                          <a:pt x="32" y="36"/>
                          <a:pt x="36" y="32"/>
                          <a:pt x="36" y="27"/>
                        </a:cubicBezTo>
                        <a:cubicBezTo>
                          <a:pt x="36" y="22"/>
                          <a:pt x="32" y="18"/>
                          <a:pt x="27" y="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</p:grpSp>
            <p:sp>
              <p:nvSpPr>
                <p:cNvPr id="107" name="Freeform: Shape 9"/>
                <p:cNvSpPr/>
                <p:nvPr/>
              </p:nvSpPr>
              <p:spPr bwMode="auto">
                <a:xfrm>
                  <a:off x="4738" y="5673"/>
                  <a:ext cx="1264" cy="1249"/>
                </a:xfrm>
                <a:custGeom>
                  <a:avLst/>
                  <a:gdLst>
                    <a:gd name="T0" fmla="*/ 316 w 316"/>
                    <a:gd name="T1" fmla="*/ 0 h 312"/>
                    <a:gd name="T2" fmla="*/ 150 w 316"/>
                    <a:gd name="T3" fmla="*/ 0 h 312"/>
                    <a:gd name="T4" fmla="*/ 0 w 316"/>
                    <a:gd name="T5" fmla="*/ 150 h 312"/>
                    <a:gd name="T6" fmla="*/ 0 w 316"/>
                    <a:gd name="T7" fmla="*/ 312 h 312"/>
                    <a:gd name="T8" fmla="*/ 162 w 316"/>
                    <a:gd name="T9" fmla="*/ 312 h 312"/>
                    <a:gd name="T10" fmla="*/ 316 w 316"/>
                    <a:gd name="T11" fmla="*/ 162 h 312"/>
                    <a:gd name="T12" fmla="*/ 316 w 316"/>
                    <a:gd name="T13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6" h="312">
                      <a:moveTo>
                        <a:pt x="316" y="0"/>
                      </a:move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67" y="0"/>
                        <a:pt x="0" y="67"/>
                        <a:pt x="0" y="150"/>
                      </a:cubicBez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162" y="312"/>
                        <a:pt x="162" y="312"/>
                        <a:pt x="162" y="312"/>
                      </a:cubicBezTo>
                      <a:cubicBezTo>
                        <a:pt x="245" y="312"/>
                        <a:pt x="316" y="246"/>
                        <a:pt x="316" y="162"/>
                      </a:cubicBezTo>
                      <a:cubicBezTo>
                        <a:pt x="316" y="0"/>
                        <a:pt x="316" y="0"/>
                        <a:pt x="316" y="0"/>
                      </a:cubicBezTo>
                    </a:path>
                  </a:pathLst>
                </a:custGeom>
                <a:solidFill>
                  <a:srgbClr val="DB1F1B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思源黑体 CN Regular" panose="020B0500000000000000" pitchFamily="34" charset="-122"/>
                  </a:endParaRPr>
                </a:p>
              </p:txBody>
            </p:sp>
            <p:sp>
              <p:nvSpPr>
                <p:cNvPr id="110" name="Freeform: Shape 6"/>
                <p:cNvSpPr/>
                <p:nvPr/>
              </p:nvSpPr>
              <p:spPr bwMode="auto">
                <a:xfrm>
                  <a:off x="4738" y="2888"/>
                  <a:ext cx="1264" cy="1249"/>
                </a:xfrm>
                <a:custGeom>
                  <a:avLst/>
                  <a:gdLst>
                    <a:gd name="T0" fmla="*/ 162 w 316"/>
                    <a:gd name="T1" fmla="*/ 0 h 312"/>
                    <a:gd name="T2" fmla="*/ 0 w 316"/>
                    <a:gd name="T3" fmla="*/ 0 h 312"/>
                    <a:gd name="T4" fmla="*/ 0 w 316"/>
                    <a:gd name="T5" fmla="*/ 164 h 312"/>
                    <a:gd name="T6" fmla="*/ 150 w 316"/>
                    <a:gd name="T7" fmla="*/ 312 h 312"/>
                    <a:gd name="T8" fmla="*/ 316 w 316"/>
                    <a:gd name="T9" fmla="*/ 312 h 312"/>
                    <a:gd name="T10" fmla="*/ 316 w 316"/>
                    <a:gd name="T11" fmla="*/ 152 h 312"/>
                    <a:gd name="T12" fmla="*/ 162 w 316"/>
                    <a:gd name="T13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6" h="312">
                      <a:moveTo>
                        <a:pt x="16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247"/>
                        <a:pt x="67" y="312"/>
                        <a:pt x="150" y="312"/>
                      </a:cubicBezTo>
                      <a:cubicBezTo>
                        <a:pt x="316" y="312"/>
                        <a:pt x="316" y="312"/>
                        <a:pt x="316" y="312"/>
                      </a:cubicBezTo>
                      <a:cubicBezTo>
                        <a:pt x="316" y="152"/>
                        <a:pt x="316" y="152"/>
                        <a:pt x="316" y="152"/>
                      </a:cubicBezTo>
                      <a:cubicBezTo>
                        <a:pt x="316" y="68"/>
                        <a:pt x="245" y="0"/>
                        <a:pt x="162" y="0"/>
                      </a:cubicBezTo>
                    </a:path>
                  </a:pathLst>
                </a:custGeom>
                <a:solidFill>
                  <a:srgbClr val="DB1F1B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思源黑体 CN Regular" panose="020B0500000000000000" pitchFamily="34" charset="-122"/>
                  </a:endParaRPr>
                </a:p>
              </p:txBody>
            </p:sp>
            <p:sp>
              <p:nvSpPr>
                <p:cNvPr id="113" name="Freeform: Shape 8"/>
                <p:cNvSpPr/>
                <p:nvPr/>
              </p:nvSpPr>
              <p:spPr bwMode="auto">
                <a:xfrm>
                  <a:off x="7504" y="2888"/>
                  <a:ext cx="1247" cy="1249"/>
                </a:xfrm>
                <a:custGeom>
                  <a:avLst/>
                  <a:gdLst>
                    <a:gd name="T0" fmla="*/ 312 w 312"/>
                    <a:gd name="T1" fmla="*/ 0 h 312"/>
                    <a:gd name="T2" fmla="*/ 153 w 312"/>
                    <a:gd name="T3" fmla="*/ 0 h 312"/>
                    <a:gd name="T4" fmla="*/ 0 w 312"/>
                    <a:gd name="T5" fmla="*/ 152 h 312"/>
                    <a:gd name="T6" fmla="*/ 0 w 312"/>
                    <a:gd name="T7" fmla="*/ 312 h 312"/>
                    <a:gd name="T8" fmla="*/ 165 w 312"/>
                    <a:gd name="T9" fmla="*/ 312 h 312"/>
                    <a:gd name="T10" fmla="*/ 312 w 312"/>
                    <a:gd name="T11" fmla="*/ 164 h 312"/>
                    <a:gd name="T12" fmla="*/ 312 w 312"/>
                    <a:gd name="T13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2" h="312">
                      <a:moveTo>
                        <a:pt x="312" y="0"/>
                      </a:move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69" y="0"/>
                        <a:pt x="0" y="68"/>
                        <a:pt x="0" y="152"/>
                      </a:cubicBez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165" y="312"/>
                        <a:pt x="165" y="312"/>
                        <a:pt x="165" y="312"/>
                      </a:cubicBezTo>
                      <a:cubicBezTo>
                        <a:pt x="248" y="312"/>
                        <a:pt x="312" y="247"/>
                        <a:pt x="312" y="164"/>
                      </a:cubicBezTo>
                      <a:cubicBezTo>
                        <a:pt x="312" y="0"/>
                        <a:pt x="312" y="0"/>
                        <a:pt x="312" y="0"/>
                      </a:cubicBezTo>
                    </a:path>
                  </a:pathLst>
                </a:custGeom>
                <a:solidFill>
                  <a:srgbClr val="DB1F1B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思源黑体 CN Regular" panose="020B0500000000000000" pitchFamily="34" charset="-122"/>
                  </a:endParaRPr>
                </a:p>
              </p:txBody>
            </p:sp>
            <p:grpSp>
              <p:nvGrpSpPr>
                <p:cNvPr id="115" name="组合 114"/>
                <p:cNvGrpSpPr/>
                <p:nvPr/>
              </p:nvGrpSpPr>
              <p:grpSpPr>
                <a:xfrm>
                  <a:off x="6207" y="2414"/>
                  <a:ext cx="1134" cy="1136"/>
                  <a:chOff x="8962" y="3472"/>
                  <a:chExt cx="1134" cy="1136"/>
                </a:xfrm>
              </p:grpSpPr>
              <p:sp>
                <p:nvSpPr>
                  <p:cNvPr id="116" name="Oval 15"/>
                  <p:cNvSpPr/>
                  <p:nvPr/>
                </p:nvSpPr>
                <p:spPr bwMode="auto">
                  <a:xfrm rot="18900000">
                    <a:off x="8962" y="3472"/>
                    <a:ext cx="1134" cy="1136"/>
                  </a:xfrm>
                  <a:prstGeom prst="ellipse">
                    <a:avLst/>
                  </a:prstGeom>
                  <a:solidFill>
                    <a:srgbClr val="DB1F1B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  <p:sp>
                <p:nvSpPr>
                  <p:cNvPr id="117" name="Freeform: Shape 36"/>
                  <p:cNvSpPr/>
                  <p:nvPr/>
                </p:nvSpPr>
                <p:spPr bwMode="auto">
                  <a:xfrm>
                    <a:off x="9240" y="3751"/>
                    <a:ext cx="578" cy="579"/>
                  </a:xfrm>
                  <a:custGeom>
                    <a:avLst/>
                    <a:gdLst>
                      <a:gd name="T0" fmla="*/ 324 w 634"/>
                      <a:gd name="T1" fmla="*/ 0 h 634"/>
                      <a:gd name="T2" fmla="*/ 324 w 634"/>
                      <a:gd name="T3" fmla="*/ 633 h 634"/>
                      <a:gd name="T4" fmla="*/ 324 w 634"/>
                      <a:gd name="T5" fmla="*/ 0 h 634"/>
                      <a:gd name="T6" fmla="*/ 545 w 634"/>
                      <a:gd name="T7" fmla="*/ 162 h 634"/>
                      <a:gd name="T8" fmla="*/ 442 w 634"/>
                      <a:gd name="T9" fmla="*/ 294 h 634"/>
                      <a:gd name="T10" fmla="*/ 545 w 634"/>
                      <a:gd name="T11" fmla="*/ 162 h 634"/>
                      <a:gd name="T12" fmla="*/ 516 w 634"/>
                      <a:gd name="T13" fmla="*/ 133 h 634"/>
                      <a:gd name="T14" fmla="*/ 383 w 634"/>
                      <a:gd name="T15" fmla="*/ 59 h 634"/>
                      <a:gd name="T16" fmla="*/ 236 w 634"/>
                      <a:gd name="T17" fmla="*/ 294 h 634"/>
                      <a:gd name="T18" fmla="*/ 251 w 634"/>
                      <a:gd name="T19" fmla="*/ 192 h 634"/>
                      <a:gd name="T20" fmla="*/ 383 w 634"/>
                      <a:gd name="T21" fmla="*/ 192 h 634"/>
                      <a:gd name="T22" fmla="*/ 236 w 634"/>
                      <a:gd name="T23" fmla="*/ 294 h 634"/>
                      <a:gd name="T24" fmla="*/ 398 w 634"/>
                      <a:gd name="T25" fmla="*/ 339 h 634"/>
                      <a:gd name="T26" fmla="*/ 324 w 634"/>
                      <a:gd name="T27" fmla="*/ 442 h 634"/>
                      <a:gd name="T28" fmla="*/ 236 w 634"/>
                      <a:gd name="T29" fmla="*/ 339 h 634"/>
                      <a:gd name="T30" fmla="*/ 295 w 634"/>
                      <a:gd name="T31" fmla="*/ 44 h 634"/>
                      <a:gd name="T32" fmla="*/ 324 w 634"/>
                      <a:gd name="T33" fmla="*/ 44 h 634"/>
                      <a:gd name="T34" fmla="*/ 383 w 634"/>
                      <a:gd name="T35" fmla="*/ 162 h 634"/>
                      <a:gd name="T36" fmla="*/ 265 w 634"/>
                      <a:gd name="T37" fmla="*/ 162 h 634"/>
                      <a:gd name="T38" fmla="*/ 251 w 634"/>
                      <a:gd name="T39" fmla="*/ 59 h 634"/>
                      <a:gd name="T40" fmla="*/ 221 w 634"/>
                      <a:gd name="T41" fmla="*/ 147 h 634"/>
                      <a:gd name="T42" fmla="*/ 251 w 634"/>
                      <a:gd name="T43" fmla="*/ 59 h 634"/>
                      <a:gd name="T44" fmla="*/ 89 w 634"/>
                      <a:gd name="T45" fmla="*/ 162 h 634"/>
                      <a:gd name="T46" fmla="*/ 207 w 634"/>
                      <a:gd name="T47" fmla="*/ 294 h 634"/>
                      <a:gd name="T48" fmla="*/ 89 w 634"/>
                      <a:gd name="T49" fmla="*/ 162 h 634"/>
                      <a:gd name="T50" fmla="*/ 89 w 634"/>
                      <a:gd name="T51" fmla="*/ 471 h 634"/>
                      <a:gd name="T52" fmla="*/ 207 w 634"/>
                      <a:gd name="T53" fmla="*/ 339 h 634"/>
                      <a:gd name="T54" fmla="*/ 89 w 634"/>
                      <a:gd name="T55" fmla="*/ 471 h 634"/>
                      <a:gd name="T56" fmla="*/ 118 w 634"/>
                      <a:gd name="T57" fmla="*/ 501 h 634"/>
                      <a:gd name="T58" fmla="*/ 251 w 634"/>
                      <a:gd name="T59" fmla="*/ 589 h 634"/>
                      <a:gd name="T60" fmla="*/ 339 w 634"/>
                      <a:gd name="T61" fmla="*/ 589 h 634"/>
                      <a:gd name="T62" fmla="*/ 324 w 634"/>
                      <a:gd name="T63" fmla="*/ 589 h 634"/>
                      <a:gd name="T64" fmla="*/ 265 w 634"/>
                      <a:gd name="T65" fmla="*/ 471 h 634"/>
                      <a:gd name="T66" fmla="*/ 383 w 634"/>
                      <a:gd name="T67" fmla="*/ 471 h 634"/>
                      <a:gd name="T68" fmla="*/ 383 w 634"/>
                      <a:gd name="T69" fmla="*/ 589 h 634"/>
                      <a:gd name="T70" fmla="*/ 412 w 634"/>
                      <a:gd name="T71" fmla="*/ 486 h 634"/>
                      <a:gd name="T72" fmla="*/ 383 w 634"/>
                      <a:gd name="T73" fmla="*/ 589 h 634"/>
                      <a:gd name="T74" fmla="*/ 545 w 634"/>
                      <a:gd name="T75" fmla="*/ 471 h 634"/>
                      <a:gd name="T76" fmla="*/ 442 w 634"/>
                      <a:gd name="T77" fmla="*/ 339 h 634"/>
                      <a:gd name="T78" fmla="*/ 545 w 634"/>
                      <a:gd name="T79" fmla="*/ 471 h 6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634" h="634">
                        <a:moveTo>
                          <a:pt x="324" y="0"/>
                        </a:moveTo>
                        <a:lnTo>
                          <a:pt x="324" y="0"/>
                        </a:lnTo>
                        <a:cubicBezTo>
                          <a:pt x="148" y="0"/>
                          <a:pt x="0" y="147"/>
                          <a:pt x="0" y="324"/>
                        </a:cubicBezTo>
                        <a:cubicBezTo>
                          <a:pt x="0" y="486"/>
                          <a:pt x="148" y="633"/>
                          <a:pt x="324" y="633"/>
                        </a:cubicBezTo>
                        <a:cubicBezTo>
                          <a:pt x="486" y="633"/>
                          <a:pt x="633" y="486"/>
                          <a:pt x="633" y="324"/>
                        </a:cubicBezTo>
                        <a:cubicBezTo>
                          <a:pt x="633" y="147"/>
                          <a:pt x="486" y="0"/>
                          <a:pt x="324" y="0"/>
                        </a:cubicBezTo>
                        <a:close/>
                        <a:moveTo>
                          <a:pt x="545" y="162"/>
                        </a:moveTo>
                        <a:lnTo>
                          <a:pt x="545" y="162"/>
                        </a:lnTo>
                        <a:cubicBezTo>
                          <a:pt x="574" y="206"/>
                          <a:pt x="589" y="251"/>
                          <a:pt x="589" y="294"/>
                        </a:cubicBezTo>
                        <a:cubicBezTo>
                          <a:pt x="442" y="294"/>
                          <a:pt x="442" y="294"/>
                          <a:pt x="442" y="294"/>
                        </a:cubicBezTo>
                        <a:cubicBezTo>
                          <a:pt x="442" y="265"/>
                          <a:pt x="427" y="221"/>
                          <a:pt x="427" y="192"/>
                        </a:cubicBezTo>
                        <a:cubicBezTo>
                          <a:pt x="471" y="192"/>
                          <a:pt x="516" y="177"/>
                          <a:pt x="545" y="162"/>
                        </a:cubicBezTo>
                        <a:close/>
                        <a:moveTo>
                          <a:pt x="516" y="133"/>
                        </a:moveTo>
                        <a:lnTo>
                          <a:pt x="516" y="133"/>
                        </a:lnTo>
                        <a:cubicBezTo>
                          <a:pt x="486" y="147"/>
                          <a:pt x="457" y="147"/>
                          <a:pt x="412" y="147"/>
                        </a:cubicBezTo>
                        <a:cubicBezTo>
                          <a:pt x="412" y="118"/>
                          <a:pt x="398" y="89"/>
                          <a:pt x="383" y="59"/>
                        </a:cubicBezTo>
                        <a:cubicBezTo>
                          <a:pt x="442" y="59"/>
                          <a:pt x="486" y="89"/>
                          <a:pt x="516" y="133"/>
                        </a:cubicBezTo>
                        <a:close/>
                        <a:moveTo>
                          <a:pt x="236" y="294"/>
                        </a:moveTo>
                        <a:lnTo>
                          <a:pt x="236" y="294"/>
                        </a:lnTo>
                        <a:cubicBezTo>
                          <a:pt x="236" y="265"/>
                          <a:pt x="251" y="236"/>
                          <a:pt x="251" y="192"/>
                        </a:cubicBezTo>
                        <a:cubicBezTo>
                          <a:pt x="280" y="206"/>
                          <a:pt x="295" y="206"/>
                          <a:pt x="324" y="206"/>
                        </a:cubicBezTo>
                        <a:cubicBezTo>
                          <a:pt x="339" y="206"/>
                          <a:pt x="369" y="206"/>
                          <a:pt x="383" y="192"/>
                        </a:cubicBezTo>
                        <a:cubicBezTo>
                          <a:pt x="398" y="236"/>
                          <a:pt x="398" y="265"/>
                          <a:pt x="398" y="294"/>
                        </a:cubicBezTo>
                        <a:lnTo>
                          <a:pt x="236" y="294"/>
                        </a:lnTo>
                        <a:close/>
                        <a:moveTo>
                          <a:pt x="398" y="339"/>
                        </a:moveTo>
                        <a:lnTo>
                          <a:pt x="398" y="339"/>
                        </a:lnTo>
                        <a:cubicBezTo>
                          <a:pt x="398" y="368"/>
                          <a:pt x="398" y="412"/>
                          <a:pt x="383" y="442"/>
                        </a:cubicBezTo>
                        <a:cubicBezTo>
                          <a:pt x="369" y="442"/>
                          <a:pt x="339" y="442"/>
                          <a:pt x="324" y="442"/>
                        </a:cubicBezTo>
                        <a:cubicBezTo>
                          <a:pt x="295" y="442"/>
                          <a:pt x="280" y="442"/>
                          <a:pt x="251" y="442"/>
                        </a:cubicBezTo>
                        <a:cubicBezTo>
                          <a:pt x="251" y="412"/>
                          <a:pt x="236" y="368"/>
                          <a:pt x="236" y="339"/>
                        </a:cubicBezTo>
                        <a:lnTo>
                          <a:pt x="398" y="339"/>
                        </a:lnTo>
                        <a:close/>
                        <a:moveTo>
                          <a:pt x="295" y="44"/>
                        </a:moveTo>
                        <a:lnTo>
                          <a:pt x="295" y="44"/>
                        </a:lnTo>
                        <a:cubicBezTo>
                          <a:pt x="310" y="44"/>
                          <a:pt x="310" y="44"/>
                          <a:pt x="324" y="44"/>
                        </a:cubicBezTo>
                        <a:lnTo>
                          <a:pt x="339" y="44"/>
                        </a:lnTo>
                        <a:cubicBezTo>
                          <a:pt x="354" y="74"/>
                          <a:pt x="369" y="118"/>
                          <a:pt x="383" y="162"/>
                        </a:cubicBezTo>
                        <a:cubicBezTo>
                          <a:pt x="354" y="162"/>
                          <a:pt x="339" y="162"/>
                          <a:pt x="324" y="162"/>
                        </a:cubicBezTo>
                        <a:cubicBezTo>
                          <a:pt x="295" y="162"/>
                          <a:pt x="280" y="162"/>
                          <a:pt x="265" y="162"/>
                        </a:cubicBezTo>
                        <a:cubicBezTo>
                          <a:pt x="265" y="118"/>
                          <a:pt x="280" y="74"/>
                          <a:pt x="295" y="44"/>
                        </a:cubicBezTo>
                        <a:close/>
                        <a:moveTo>
                          <a:pt x="251" y="59"/>
                        </a:moveTo>
                        <a:lnTo>
                          <a:pt x="251" y="59"/>
                        </a:lnTo>
                        <a:cubicBezTo>
                          <a:pt x="236" y="89"/>
                          <a:pt x="221" y="118"/>
                          <a:pt x="221" y="147"/>
                        </a:cubicBezTo>
                        <a:cubicBezTo>
                          <a:pt x="192" y="147"/>
                          <a:pt x="148" y="147"/>
                          <a:pt x="118" y="133"/>
                        </a:cubicBezTo>
                        <a:cubicBezTo>
                          <a:pt x="148" y="89"/>
                          <a:pt x="207" y="59"/>
                          <a:pt x="251" y="59"/>
                        </a:cubicBezTo>
                        <a:close/>
                        <a:moveTo>
                          <a:pt x="89" y="162"/>
                        </a:moveTo>
                        <a:lnTo>
                          <a:pt x="89" y="162"/>
                        </a:lnTo>
                        <a:cubicBezTo>
                          <a:pt x="133" y="177"/>
                          <a:pt x="177" y="192"/>
                          <a:pt x="207" y="192"/>
                        </a:cubicBezTo>
                        <a:cubicBezTo>
                          <a:pt x="207" y="221"/>
                          <a:pt x="207" y="265"/>
                          <a:pt x="207" y="294"/>
                        </a:cubicBezTo>
                        <a:cubicBezTo>
                          <a:pt x="44" y="294"/>
                          <a:pt x="44" y="294"/>
                          <a:pt x="44" y="294"/>
                        </a:cubicBezTo>
                        <a:cubicBezTo>
                          <a:pt x="44" y="251"/>
                          <a:pt x="59" y="206"/>
                          <a:pt x="89" y="162"/>
                        </a:cubicBezTo>
                        <a:close/>
                        <a:moveTo>
                          <a:pt x="89" y="471"/>
                        </a:moveTo>
                        <a:lnTo>
                          <a:pt x="89" y="471"/>
                        </a:lnTo>
                        <a:cubicBezTo>
                          <a:pt x="59" y="427"/>
                          <a:pt x="44" y="383"/>
                          <a:pt x="44" y="339"/>
                        </a:cubicBezTo>
                        <a:cubicBezTo>
                          <a:pt x="207" y="339"/>
                          <a:pt x="207" y="339"/>
                          <a:pt x="207" y="339"/>
                        </a:cubicBezTo>
                        <a:cubicBezTo>
                          <a:pt x="207" y="368"/>
                          <a:pt x="207" y="412"/>
                          <a:pt x="207" y="442"/>
                        </a:cubicBezTo>
                        <a:cubicBezTo>
                          <a:pt x="177" y="457"/>
                          <a:pt x="133" y="457"/>
                          <a:pt x="89" y="471"/>
                        </a:cubicBezTo>
                        <a:close/>
                        <a:moveTo>
                          <a:pt x="118" y="501"/>
                        </a:moveTo>
                        <a:lnTo>
                          <a:pt x="118" y="501"/>
                        </a:lnTo>
                        <a:cubicBezTo>
                          <a:pt x="148" y="501"/>
                          <a:pt x="192" y="486"/>
                          <a:pt x="221" y="486"/>
                        </a:cubicBezTo>
                        <a:cubicBezTo>
                          <a:pt x="221" y="515"/>
                          <a:pt x="236" y="560"/>
                          <a:pt x="251" y="589"/>
                        </a:cubicBezTo>
                        <a:cubicBezTo>
                          <a:pt x="207" y="574"/>
                          <a:pt x="148" y="545"/>
                          <a:pt x="118" y="501"/>
                        </a:cubicBezTo>
                        <a:close/>
                        <a:moveTo>
                          <a:pt x="339" y="589"/>
                        </a:moveTo>
                        <a:lnTo>
                          <a:pt x="339" y="589"/>
                        </a:lnTo>
                        <a:lnTo>
                          <a:pt x="324" y="589"/>
                        </a:lnTo>
                        <a:cubicBezTo>
                          <a:pt x="310" y="589"/>
                          <a:pt x="310" y="589"/>
                          <a:pt x="295" y="589"/>
                        </a:cubicBezTo>
                        <a:cubicBezTo>
                          <a:pt x="280" y="560"/>
                          <a:pt x="265" y="515"/>
                          <a:pt x="265" y="471"/>
                        </a:cubicBezTo>
                        <a:cubicBezTo>
                          <a:pt x="280" y="471"/>
                          <a:pt x="295" y="471"/>
                          <a:pt x="324" y="471"/>
                        </a:cubicBezTo>
                        <a:cubicBezTo>
                          <a:pt x="339" y="471"/>
                          <a:pt x="354" y="471"/>
                          <a:pt x="383" y="471"/>
                        </a:cubicBezTo>
                        <a:cubicBezTo>
                          <a:pt x="369" y="515"/>
                          <a:pt x="354" y="560"/>
                          <a:pt x="339" y="589"/>
                        </a:cubicBezTo>
                        <a:close/>
                        <a:moveTo>
                          <a:pt x="383" y="589"/>
                        </a:moveTo>
                        <a:lnTo>
                          <a:pt x="383" y="589"/>
                        </a:lnTo>
                        <a:cubicBezTo>
                          <a:pt x="398" y="560"/>
                          <a:pt x="412" y="515"/>
                          <a:pt x="412" y="486"/>
                        </a:cubicBezTo>
                        <a:cubicBezTo>
                          <a:pt x="457" y="486"/>
                          <a:pt x="486" y="501"/>
                          <a:pt x="516" y="501"/>
                        </a:cubicBezTo>
                        <a:cubicBezTo>
                          <a:pt x="486" y="545"/>
                          <a:pt x="442" y="574"/>
                          <a:pt x="383" y="589"/>
                        </a:cubicBezTo>
                        <a:close/>
                        <a:moveTo>
                          <a:pt x="545" y="471"/>
                        </a:moveTo>
                        <a:lnTo>
                          <a:pt x="545" y="471"/>
                        </a:lnTo>
                        <a:cubicBezTo>
                          <a:pt x="516" y="457"/>
                          <a:pt x="471" y="457"/>
                          <a:pt x="427" y="442"/>
                        </a:cubicBezTo>
                        <a:cubicBezTo>
                          <a:pt x="427" y="412"/>
                          <a:pt x="442" y="368"/>
                          <a:pt x="442" y="339"/>
                        </a:cubicBezTo>
                        <a:cubicBezTo>
                          <a:pt x="589" y="339"/>
                          <a:pt x="589" y="339"/>
                          <a:pt x="589" y="339"/>
                        </a:cubicBezTo>
                        <a:cubicBezTo>
                          <a:pt x="589" y="383"/>
                          <a:pt x="574" y="427"/>
                          <a:pt x="545" y="47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思源黑体 CN Regular" panose="020B0500000000000000" pitchFamily="34" charset="-122"/>
                      <a:ea typeface="思源黑体 CN Regular" panose="020B0500000000000000" pitchFamily="34" charset="-122"/>
                      <a:sym typeface="思源黑体 CN Regular" panose="020B0500000000000000" pitchFamily="34" charset="-122"/>
                    </a:endParaRPr>
                  </a:p>
                </p:txBody>
              </p:sp>
            </p:grpSp>
          </p:grpSp>
          <p:sp>
            <p:nvSpPr>
              <p:cNvPr id="51" name="MH_Other_16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514726" y="2560308"/>
                <a:ext cx="162824" cy="204631"/>
              </a:xfrm>
              <a:custGeom>
                <a:avLst/>
                <a:gdLst>
                  <a:gd name="connsiteX0" fmla="*/ 7193 w 352425"/>
                  <a:gd name="connsiteY0" fmla="*/ 298450 h 442913"/>
                  <a:gd name="connsiteX1" fmla="*/ 176213 w 352425"/>
                  <a:gd name="connsiteY1" fmla="*/ 352624 h 442913"/>
                  <a:gd name="connsiteX2" fmla="*/ 345233 w 352425"/>
                  <a:gd name="connsiteY2" fmla="*/ 298450 h 442913"/>
                  <a:gd name="connsiteX3" fmla="*/ 352425 w 352425"/>
                  <a:gd name="connsiteY3" fmla="*/ 312896 h 442913"/>
                  <a:gd name="connsiteX4" fmla="*/ 352425 w 352425"/>
                  <a:gd name="connsiteY4" fmla="*/ 367070 h 442913"/>
                  <a:gd name="connsiteX5" fmla="*/ 176213 w 352425"/>
                  <a:gd name="connsiteY5" fmla="*/ 442913 h 442913"/>
                  <a:gd name="connsiteX6" fmla="*/ 0 w 352425"/>
                  <a:gd name="connsiteY6" fmla="*/ 367070 h 442913"/>
                  <a:gd name="connsiteX7" fmla="*/ 0 w 352425"/>
                  <a:gd name="connsiteY7" fmla="*/ 312896 h 442913"/>
                  <a:gd name="connsiteX8" fmla="*/ 7193 w 352425"/>
                  <a:gd name="connsiteY8" fmla="*/ 298450 h 442913"/>
                  <a:gd name="connsiteX9" fmla="*/ 7193 w 352425"/>
                  <a:gd name="connsiteY9" fmla="*/ 184150 h 442913"/>
                  <a:gd name="connsiteX10" fmla="*/ 176213 w 352425"/>
                  <a:gd name="connsiteY10" fmla="*/ 243205 h 442913"/>
                  <a:gd name="connsiteX11" fmla="*/ 345233 w 352425"/>
                  <a:gd name="connsiteY11" fmla="*/ 184150 h 442913"/>
                  <a:gd name="connsiteX12" fmla="*/ 352425 w 352425"/>
                  <a:gd name="connsiteY12" fmla="*/ 202605 h 442913"/>
                  <a:gd name="connsiteX13" fmla="*/ 352425 w 352425"/>
                  <a:gd name="connsiteY13" fmla="*/ 257969 h 442913"/>
                  <a:gd name="connsiteX14" fmla="*/ 176213 w 352425"/>
                  <a:gd name="connsiteY14" fmla="*/ 331788 h 442913"/>
                  <a:gd name="connsiteX15" fmla="*/ 0 w 352425"/>
                  <a:gd name="connsiteY15" fmla="*/ 257969 h 442913"/>
                  <a:gd name="connsiteX16" fmla="*/ 0 w 352425"/>
                  <a:gd name="connsiteY16" fmla="*/ 202605 h 442913"/>
                  <a:gd name="connsiteX17" fmla="*/ 7193 w 352425"/>
                  <a:gd name="connsiteY17" fmla="*/ 184150 h 442913"/>
                  <a:gd name="connsiteX18" fmla="*/ 7193 w 352425"/>
                  <a:gd name="connsiteY18" fmla="*/ 76200 h 442913"/>
                  <a:gd name="connsiteX19" fmla="*/ 176213 w 352425"/>
                  <a:gd name="connsiteY19" fmla="*/ 130795 h 442913"/>
                  <a:gd name="connsiteX20" fmla="*/ 345233 w 352425"/>
                  <a:gd name="connsiteY20" fmla="*/ 76200 h 442913"/>
                  <a:gd name="connsiteX21" fmla="*/ 352425 w 352425"/>
                  <a:gd name="connsiteY21" fmla="*/ 94398 h 442913"/>
                  <a:gd name="connsiteX22" fmla="*/ 352425 w 352425"/>
                  <a:gd name="connsiteY22" fmla="*/ 148993 h 442913"/>
                  <a:gd name="connsiteX23" fmla="*/ 176213 w 352425"/>
                  <a:gd name="connsiteY23" fmla="*/ 225425 h 442913"/>
                  <a:gd name="connsiteX24" fmla="*/ 0 w 352425"/>
                  <a:gd name="connsiteY24" fmla="*/ 148993 h 442913"/>
                  <a:gd name="connsiteX25" fmla="*/ 0 w 352425"/>
                  <a:gd name="connsiteY25" fmla="*/ 94398 h 442913"/>
                  <a:gd name="connsiteX26" fmla="*/ 7193 w 352425"/>
                  <a:gd name="connsiteY26" fmla="*/ 76200 h 442913"/>
                  <a:gd name="connsiteX27" fmla="*/ 177006 w 352425"/>
                  <a:gd name="connsiteY27" fmla="*/ 0 h 442913"/>
                  <a:gd name="connsiteX28" fmla="*/ 349250 w 352425"/>
                  <a:gd name="connsiteY28" fmla="*/ 57944 h 442913"/>
                  <a:gd name="connsiteX29" fmla="*/ 177006 w 352425"/>
                  <a:gd name="connsiteY29" fmla="*/ 115888 h 442913"/>
                  <a:gd name="connsiteX30" fmla="*/ 4762 w 352425"/>
                  <a:gd name="connsiteY30" fmla="*/ 57944 h 442913"/>
                  <a:gd name="connsiteX31" fmla="*/ 177006 w 352425"/>
                  <a:gd name="connsiteY31" fmla="*/ 0 h 44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52425" h="442913">
                    <a:moveTo>
                      <a:pt x="7193" y="298450"/>
                    </a:moveTo>
                    <a:cubicBezTo>
                      <a:pt x="25173" y="330954"/>
                      <a:pt x="93501" y="352624"/>
                      <a:pt x="176213" y="352624"/>
                    </a:cubicBezTo>
                    <a:cubicBezTo>
                      <a:pt x="258925" y="352624"/>
                      <a:pt x="327252" y="330954"/>
                      <a:pt x="345233" y="298450"/>
                    </a:cubicBezTo>
                    <a:cubicBezTo>
                      <a:pt x="348829" y="302062"/>
                      <a:pt x="352425" y="309285"/>
                      <a:pt x="352425" y="312896"/>
                    </a:cubicBezTo>
                    <a:cubicBezTo>
                      <a:pt x="352425" y="312896"/>
                      <a:pt x="352425" y="312896"/>
                      <a:pt x="352425" y="367070"/>
                    </a:cubicBezTo>
                    <a:cubicBezTo>
                      <a:pt x="352425" y="410409"/>
                      <a:pt x="273309" y="442913"/>
                      <a:pt x="176213" y="442913"/>
                    </a:cubicBezTo>
                    <a:cubicBezTo>
                      <a:pt x="79116" y="442913"/>
                      <a:pt x="0" y="410409"/>
                      <a:pt x="0" y="367070"/>
                    </a:cubicBezTo>
                    <a:cubicBezTo>
                      <a:pt x="0" y="367070"/>
                      <a:pt x="0" y="367070"/>
                      <a:pt x="0" y="312896"/>
                    </a:cubicBezTo>
                    <a:cubicBezTo>
                      <a:pt x="0" y="309285"/>
                      <a:pt x="3596" y="302062"/>
                      <a:pt x="7193" y="298450"/>
                    </a:cubicBezTo>
                    <a:close/>
                    <a:moveTo>
                      <a:pt x="7193" y="184150"/>
                    </a:moveTo>
                    <a:cubicBezTo>
                      <a:pt x="25173" y="217369"/>
                      <a:pt x="93501" y="243205"/>
                      <a:pt x="176213" y="243205"/>
                    </a:cubicBezTo>
                    <a:cubicBezTo>
                      <a:pt x="258925" y="243205"/>
                      <a:pt x="327252" y="217369"/>
                      <a:pt x="345233" y="184150"/>
                    </a:cubicBezTo>
                    <a:cubicBezTo>
                      <a:pt x="348829" y="191532"/>
                      <a:pt x="352425" y="195223"/>
                      <a:pt x="352425" y="202605"/>
                    </a:cubicBezTo>
                    <a:cubicBezTo>
                      <a:pt x="352425" y="202605"/>
                      <a:pt x="352425" y="202605"/>
                      <a:pt x="352425" y="257969"/>
                    </a:cubicBezTo>
                    <a:cubicBezTo>
                      <a:pt x="352425" y="298570"/>
                      <a:pt x="273309" y="331788"/>
                      <a:pt x="176213" y="331788"/>
                    </a:cubicBezTo>
                    <a:cubicBezTo>
                      <a:pt x="79116" y="331788"/>
                      <a:pt x="0" y="298570"/>
                      <a:pt x="0" y="257969"/>
                    </a:cubicBezTo>
                    <a:cubicBezTo>
                      <a:pt x="0" y="257969"/>
                      <a:pt x="0" y="257969"/>
                      <a:pt x="0" y="202605"/>
                    </a:cubicBezTo>
                    <a:cubicBezTo>
                      <a:pt x="0" y="195223"/>
                      <a:pt x="3596" y="191532"/>
                      <a:pt x="7193" y="184150"/>
                    </a:cubicBezTo>
                    <a:close/>
                    <a:moveTo>
                      <a:pt x="7193" y="76200"/>
                    </a:moveTo>
                    <a:cubicBezTo>
                      <a:pt x="10789" y="108957"/>
                      <a:pt x="86308" y="130795"/>
                      <a:pt x="176213" y="130795"/>
                    </a:cubicBezTo>
                    <a:cubicBezTo>
                      <a:pt x="269713" y="130795"/>
                      <a:pt x="341637" y="108957"/>
                      <a:pt x="345233" y="76200"/>
                    </a:cubicBezTo>
                    <a:cubicBezTo>
                      <a:pt x="348829" y="83479"/>
                      <a:pt x="352425" y="87119"/>
                      <a:pt x="352425" y="94398"/>
                    </a:cubicBezTo>
                    <a:cubicBezTo>
                      <a:pt x="352425" y="94398"/>
                      <a:pt x="352425" y="94398"/>
                      <a:pt x="352425" y="148993"/>
                    </a:cubicBezTo>
                    <a:cubicBezTo>
                      <a:pt x="352425" y="189029"/>
                      <a:pt x="273309" y="225425"/>
                      <a:pt x="176213" y="225425"/>
                    </a:cubicBezTo>
                    <a:cubicBezTo>
                      <a:pt x="79116" y="225425"/>
                      <a:pt x="0" y="189029"/>
                      <a:pt x="0" y="148993"/>
                    </a:cubicBezTo>
                    <a:cubicBezTo>
                      <a:pt x="0" y="148993"/>
                      <a:pt x="0" y="148993"/>
                      <a:pt x="0" y="94398"/>
                    </a:cubicBezTo>
                    <a:cubicBezTo>
                      <a:pt x="0" y="87119"/>
                      <a:pt x="3596" y="83479"/>
                      <a:pt x="7193" y="76200"/>
                    </a:cubicBezTo>
                    <a:close/>
                    <a:moveTo>
                      <a:pt x="177006" y="0"/>
                    </a:moveTo>
                    <a:cubicBezTo>
                      <a:pt x="272134" y="0"/>
                      <a:pt x="349250" y="25942"/>
                      <a:pt x="349250" y="57944"/>
                    </a:cubicBezTo>
                    <a:cubicBezTo>
                      <a:pt x="349250" y="89946"/>
                      <a:pt x="272134" y="115888"/>
                      <a:pt x="177006" y="115888"/>
                    </a:cubicBezTo>
                    <a:cubicBezTo>
                      <a:pt x="81878" y="115888"/>
                      <a:pt x="4762" y="89946"/>
                      <a:pt x="4762" y="57944"/>
                    </a:cubicBezTo>
                    <a:cubicBezTo>
                      <a:pt x="4762" y="25942"/>
                      <a:pt x="81878" y="0"/>
                      <a:pt x="1770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1600" dirty="0">
                  <a:ea typeface="字魂105号-简雅黑" panose="00000500000000000000" pitchFamily="2" charset="-122"/>
                  <a:sym typeface="Calibri" panose="020F0502020204030204" charset="0"/>
                </a:endParaRPr>
              </a:p>
            </p:txBody>
          </p:sp>
          <p:sp>
            <p:nvSpPr>
              <p:cNvPr id="52" name="ïṩľidè"/>
              <p:cNvSpPr/>
              <p:nvPr/>
            </p:nvSpPr>
            <p:spPr bwMode="auto">
              <a:xfrm>
                <a:off x="4641733" y="2045585"/>
                <a:ext cx="256513" cy="280079"/>
              </a:xfrm>
              <a:custGeom>
                <a:avLst/>
                <a:gdLst>
                  <a:gd name="connsiteX0" fmla="*/ 481435 w 555334"/>
                  <a:gd name="connsiteY0" fmla="*/ 482289 h 606353"/>
                  <a:gd name="connsiteX1" fmla="*/ 448941 w 555334"/>
                  <a:gd name="connsiteY1" fmla="*/ 514557 h 606353"/>
                  <a:gd name="connsiteX2" fmla="*/ 440493 w 555334"/>
                  <a:gd name="connsiteY2" fmla="*/ 506212 h 606353"/>
                  <a:gd name="connsiteX3" fmla="*/ 422390 w 555334"/>
                  <a:gd name="connsiteY3" fmla="*/ 506212 h 606353"/>
                  <a:gd name="connsiteX4" fmla="*/ 422390 w 555334"/>
                  <a:gd name="connsiteY4" fmla="*/ 524200 h 606353"/>
                  <a:gd name="connsiteX5" fmla="*/ 439750 w 555334"/>
                  <a:gd name="connsiteY5" fmla="*/ 541632 h 606353"/>
                  <a:gd name="connsiteX6" fmla="*/ 448756 w 555334"/>
                  <a:gd name="connsiteY6" fmla="*/ 545341 h 606353"/>
                  <a:gd name="connsiteX7" fmla="*/ 457854 w 555334"/>
                  <a:gd name="connsiteY7" fmla="*/ 541632 h 606353"/>
                  <a:gd name="connsiteX8" fmla="*/ 499445 w 555334"/>
                  <a:gd name="connsiteY8" fmla="*/ 500370 h 606353"/>
                  <a:gd name="connsiteX9" fmla="*/ 499538 w 555334"/>
                  <a:gd name="connsiteY9" fmla="*/ 482289 h 606353"/>
                  <a:gd name="connsiteX10" fmla="*/ 481435 w 555334"/>
                  <a:gd name="connsiteY10" fmla="*/ 482289 h 606353"/>
                  <a:gd name="connsiteX11" fmla="*/ 460917 w 555334"/>
                  <a:gd name="connsiteY11" fmla="*/ 417661 h 606353"/>
                  <a:gd name="connsiteX12" fmla="*/ 555334 w 555334"/>
                  <a:gd name="connsiteY12" fmla="*/ 511961 h 606353"/>
                  <a:gd name="connsiteX13" fmla="*/ 460917 w 555334"/>
                  <a:gd name="connsiteY13" fmla="*/ 606353 h 606353"/>
                  <a:gd name="connsiteX14" fmla="*/ 366501 w 555334"/>
                  <a:gd name="connsiteY14" fmla="*/ 511961 h 606353"/>
                  <a:gd name="connsiteX15" fmla="*/ 460917 w 555334"/>
                  <a:gd name="connsiteY15" fmla="*/ 417661 h 606353"/>
                  <a:gd name="connsiteX16" fmla="*/ 151465 w 555334"/>
                  <a:gd name="connsiteY16" fmla="*/ 315977 h 606353"/>
                  <a:gd name="connsiteX17" fmla="*/ 188788 w 555334"/>
                  <a:gd name="connsiteY17" fmla="*/ 433982 h 606353"/>
                  <a:gd name="connsiteX18" fmla="*/ 195844 w 555334"/>
                  <a:gd name="connsiteY18" fmla="*/ 456230 h 606353"/>
                  <a:gd name="connsiteX19" fmla="*/ 196030 w 555334"/>
                  <a:gd name="connsiteY19" fmla="*/ 455952 h 606353"/>
                  <a:gd name="connsiteX20" fmla="*/ 202157 w 555334"/>
                  <a:gd name="connsiteY20" fmla="*/ 474770 h 606353"/>
                  <a:gd name="connsiteX21" fmla="*/ 222026 w 555334"/>
                  <a:gd name="connsiteY21" fmla="*/ 419058 h 606353"/>
                  <a:gd name="connsiteX22" fmla="*/ 235024 w 555334"/>
                  <a:gd name="connsiteY22" fmla="*/ 352315 h 606353"/>
                  <a:gd name="connsiteX23" fmla="*/ 248022 w 555334"/>
                  <a:gd name="connsiteY23" fmla="*/ 419058 h 606353"/>
                  <a:gd name="connsiteX24" fmla="*/ 267705 w 555334"/>
                  <a:gd name="connsiteY24" fmla="*/ 474863 h 606353"/>
                  <a:gd name="connsiteX25" fmla="*/ 273833 w 555334"/>
                  <a:gd name="connsiteY25" fmla="*/ 456137 h 606353"/>
                  <a:gd name="connsiteX26" fmla="*/ 274018 w 555334"/>
                  <a:gd name="connsiteY26" fmla="*/ 456323 h 606353"/>
                  <a:gd name="connsiteX27" fmla="*/ 281075 w 555334"/>
                  <a:gd name="connsiteY27" fmla="*/ 434075 h 606353"/>
                  <a:gd name="connsiteX28" fmla="*/ 318398 w 555334"/>
                  <a:gd name="connsiteY28" fmla="*/ 315977 h 606353"/>
                  <a:gd name="connsiteX29" fmla="*/ 425261 w 555334"/>
                  <a:gd name="connsiteY29" fmla="*/ 364644 h 606353"/>
                  <a:gd name="connsiteX30" fmla="*/ 440023 w 555334"/>
                  <a:gd name="connsiteY30" fmla="*/ 370669 h 606353"/>
                  <a:gd name="connsiteX31" fmla="*/ 437145 w 555334"/>
                  <a:gd name="connsiteY31" fmla="*/ 385872 h 606353"/>
                  <a:gd name="connsiteX32" fmla="*/ 332417 w 555334"/>
                  <a:gd name="connsiteY32" fmla="*/ 511942 h 606353"/>
                  <a:gd name="connsiteX33" fmla="*/ 337152 w 555334"/>
                  <a:gd name="connsiteY33" fmla="*/ 546333 h 606353"/>
                  <a:gd name="connsiteX34" fmla="*/ 235024 w 555334"/>
                  <a:gd name="connsiteY34" fmla="*/ 556252 h 606353"/>
                  <a:gd name="connsiteX35" fmla="*/ 5514 w 555334"/>
                  <a:gd name="connsiteY35" fmla="*/ 500447 h 606353"/>
                  <a:gd name="connsiteX36" fmla="*/ 408 w 555334"/>
                  <a:gd name="connsiteY36" fmla="*/ 451502 h 606353"/>
                  <a:gd name="connsiteX37" fmla="*/ 44602 w 555334"/>
                  <a:gd name="connsiteY37" fmla="*/ 364644 h 606353"/>
                  <a:gd name="connsiteX38" fmla="*/ 151465 w 555334"/>
                  <a:gd name="connsiteY38" fmla="*/ 315977 h 606353"/>
                  <a:gd name="connsiteX39" fmla="*/ 227577 w 555334"/>
                  <a:gd name="connsiteY39" fmla="*/ 446 h 606353"/>
                  <a:gd name="connsiteX40" fmla="*/ 287448 w 555334"/>
                  <a:gd name="connsiteY40" fmla="*/ 13053 h 606353"/>
                  <a:gd name="connsiteX41" fmla="*/ 316688 w 555334"/>
                  <a:gd name="connsiteY41" fmla="*/ 40122 h 606353"/>
                  <a:gd name="connsiteX42" fmla="*/ 348712 w 555334"/>
                  <a:gd name="connsiteY42" fmla="*/ 141721 h 606353"/>
                  <a:gd name="connsiteX43" fmla="*/ 344535 w 555334"/>
                  <a:gd name="connsiteY43" fmla="*/ 157295 h 606353"/>
                  <a:gd name="connsiteX44" fmla="*/ 354745 w 555334"/>
                  <a:gd name="connsiteY44" fmla="*/ 199937 h 606353"/>
                  <a:gd name="connsiteX45" fmla="*/ 334139 w 555334"/>
                  <a:gd name="connsiteY45" fmla="*/ 235905 h 606353"/>
                  <a:gd name="connsiteX46" fmla="*/ 261457 w 555334"/>
                  <a:gd name="connsiteY46" fmla="*/ 325361 h 606353"/>
                  <a:gd name="connsiteX47" fmla="*/ 208362 w 555334"/>
                  <a:gd name="connsiteY47" fmla="*/ 325454 h 606353"/>
                  <a:gd name="connsiteX48" fmla="*/ 135959 w 555334"/>
                  <a:gd name="connsiteY48" fmla="*/ 235905 h 606353"/>
                  <a:gd name="connsiteX49" fmla="*/ 115260 w 555334"/>
                  <a:gd name="connsiteY49" fmla="*/ 199937 h 606353"/>
                  <a:gd name="connsiteX50" fmla="*/ 125656 w 555334"/>
                  <a:gd name="connsiteY50" fmla="*/ 157388 h 606353"/>
                  <a:gd name="connsiteX51" fmla="*/ 121479 w 555334"/>
                  <a:gd name="connsiteY51" fmla="*/ 141814 h 606353"/>
                  <a:gd name="connsiteX52" fmla="*/ 121200 w 555334"/>
                  <a:gd name="connsiteY52" fmla="*/ 91849 h 606353"/>
                  <a:gd name="connsiteX53" fmla="*/ 150440 w 555334"/>
                  <a:gd name="connsiteY53" fmla="*/ 40678 h 606353"/>
                  <a:gd name="connsiteX54" fmla="*/ 177452 w 555334"/>
                  <a:gd name="connsiteY54" fmla="*/ 18430 h 606353"/>
                  <a:gd name="connsiteX55" fmla="*/ 203628 w 555334"/>
                  <a:gd name="connsiteY55" fmla="*/ 4988 h 606353"/>
                  <a:gd name="connsiteX56" fmla="*/ 227577 w 555334"/>
                  <a:gd name="connsiteY56" fmla="*/ 446 h 606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55334" h="606353">
                    <a:moveTo>
                      <a:pt x="481435" y="482289"/>
                    </a:moveTo>
                    <a:lnTo>
                      <a:pt x="448941" y="514557"/>
                    </a:lnTo>
                    <a:lnTo>
                      <a:pt x="440493" y="506212"/>
                    </a:lnTo>
                    <a:cubicBezTo>
                      <a:pt x="435573" y="501205"/>
                      <a:pt x="427403" y="501205"/>
                      <a:pt x="422390" y="506212"/>
                    </a:cubicBezTo>
                    <a:cubicBezTo>
                      <a:pt x="417469" y="511126"/>
                      <a:pt x="417469" y="519286"/>
                      <a:pt x="422390" y="524200"/>
                    </a:cubicBezTo>
                    <a:lnTo>
                      <a:pt x="439750" y="541632"/>
                    </a:lnTo>
                    <a:cubicBezTo>
                      <a:pt x="442257" y="544043"/>
                      <a:pt x="445414" y="545341"/>
                      <a:pt x="448756" y="545341"/>
                    </a:cubicBezTo>
                    <a:cubicBezTo>
                      <a:pt x="452284" y="545341"/>
                      <a:pt x="455440" y="544043"/>
                      <a:pt x="457854" y="541632"/>
                    </a:cubicBezTo>
                    <a:lnTo>
                      <a:pt x="499445" y="500370"/>
                    </a:lnTo>
                    <a:cubicBezTo>
                      <a:pt x="504366" y="495456"/>
                      <a:pt x="504366" y="487389"/>
                      <a:pt x="499538" y="482289"/>
                    </a:cubicBezTo>
                    <a:cubicBezTo>
                      <a:pt x="494618" y="477375"/>
                      <a:pt x="486448" y="477375"/>
                      <a:pt x="481435" y="482289"/>
                    </a:cubicBezTo>
                    <a:close/>
                    <a:moveTo>
                      <a:pt x="460917" y="417661"/>
                    </a:moveTo>
                    <a:cubicBezTo>
                      <a:pt x="513185" y="417661"/>
                      <a:pt x="555334" y="459943"/>
                      <a:pt x="555334" y="511961"/>
                    </a:cubicBezTo>
                    <a:cubicBezTo>
                      <a:pt x="555334" y="564071"/>
                      <a:pt x="513000" y="606353"/>
                      <a:pt x="460917" y="606353"/>
                    </a:cubicBezTo>
                    <a:cubicBezTo>
                      <a:pt x="408835" y="606353"/>
                      <a:pt x="366501" y="564071"/>
                      <a:pt x="366501" y="511961"/>
                    </a:cubicBezTo>
                    <a:cubicBezTo>
                      <a:pt x="366501" y="459943"/>
                      <a:pt x="408835" y="417661"/>
                      <a:pt x="460917" y="417661"/>
                    </a:cubicBezTo>
                    <a:close/>
                    <a:moveTo>
                      <a:pt x="151465" y="315977"/>
                    </a:moveTo>
                    <a:lnTo>
                      <a:pt x="188788" y="433982"/>
                    </a:lnTo>
                    <a:lnTo>
                      <a:pt x="195844" y="456230"/>
                    </a:lnTo>
                    <a:lnTo>
                      <a:pt x="196030" y="455952"/>
                    </a:lnTo>
                    <a:lnTo>
                      <a:pt x="202157" y="474770"/>
                    </a:lnTo>
                    <a:lnTo>
                      <a:pt x="222026" y="419058"/>
                    </a:lnTo>
                    <a:cubicBezTo>
                      <a:pt x="173469" y="351573"/>
                      <a:pt x="231775" y="352129"/>
                      <a:pt x="235024" y="352315"/>
                    </a:cubicBezTo>
                    <a:cubicBezTo>
                      <a:pt x="238181" y="352129"/>
                      <a:pt x="296394" y="351573"/>
                      <a:pt x="248022" y="419058"/>
                    </a:cubicBezTo>
                    <a:lnTo>
                      <a:pt x="267705" y="474863"/>
                    </a:lnTo>
                    <a:lnTo>
                      <a:pt x="273833" y="456137"/>
                    </a:lnTo>
                    <a:lnTo>
                      <a:pt x="274018" y="456323"/>
                    </a:lnTo>
                    <a:lnTo>
                      <a:pt x="281075" y="434075"/>
                    </a:lnTo>
                    <a:lnTo>
                      <a:pt x="318398" y="315977"/>
                    </a:lnTo>
                    <a:cubicBezTo>
                      <a:pt x="318398" y="315977"/>
                      <a:pt x="366305" y="349719"/>
                      <a:pt x="425261" y="364644"/>
                    </a:cubicBezTo>
                    <a:cubicBezTo>
                      <a:pt x="430831" y="366127"/>
                      <a:pt x="435659" y="368074"/>
                      <a:pt x="440023" y="370669"/>
                    </a:cubicBezTo>
                    <a:cubicBezTo>
                      <a:pt x="446522" y="374563"/>
                      <a:pt x="444572" y="384574"/>
                      <a:pt x="437145" y="385872"/>
                    </a:cubicBezTo>
                    <a:cubicBezTo>
                      <a:pt x="377632" y="396996"/>
                      <a:pt x="332417" y="449278"/>
                      <a:pt x="332417" y="511942"/>
                    </a:cubicBezTo>
                    <a:cubicBezTo>
                      <a:pt x="332417" y="523807"/>
                      <a:pt x="333995" y="535302"/>
                      <a:pt x="337152" y="546333"/>
                    </a:cubicBezTo>
                    <a:cubicBezTo>
                      <a:pt x="307535" y="552266"/>
                      <a:pt x="273369" y="556252"/>
                      <a:pt x="235024" y="556252"/>
                    </a:cubicBezTo>
                    <a:cubicBezTo>
                      <a:pt x="91302" y="556067"/>
                      <a:pt x="5514" y="500447"/>
                      <a:pt x="5514" y="500447"/>
                    </a:cubicBezTo>
                    <a:cubicBezTo>
                      <a:pt x="3008" y="485523"/>
                      <a:pt x="408" y="451502"/>
                      <a:pt x="408" y="451502"/>
                    </a:cubicBezTo>
                    <a:cubicBezTo>
                      <a:pt x="-1356" y="426474"/>
                      <a:pt x="779" y="375860"/>
                      <a:pt x="44602" y="364644"/>
                    </a:cubicBezTo>
                    <a:cubicBezTo>
                      <a:pt x="103557" y="349534"/>
                      <a:pt x="151465" y="315977"/>
                      <a:pt x="151465" y="315977"/>
                    </a:cubicBezTo>
                    <a:close/>
                    <a:moveTo>
                      <a:pt x="227577" y="446"/>
                    </a:moveTo>
                    <a:cubicBezTo>
                      <a:pt x="253567" y="-1779"/>
                      <a:pt x="273339" y="4617"/>
                      <a:pt x="287448" y="13053"/>
                    </a:cubicBezTo>
                    <a:cubicBezTo>
                      <a:pt x="308612" y="24641"/>
                      <a:pt x="316688" y="40122"/>
                      <a:pt x="316688" y="40122"/>
                    </a:cubicBezTo>
                    <a:cubicBezTo>
                      <a:pt x="316688" y="40122"/>
                      <a:pt x="365049" y="43552"/>
                      <a:pt x="348712" y="141721"/>
                    </a:cubicBezTo>
                    <a:cubicBezTo>
                      <a:pt x="347691" y="146913"/>
                      <a:pt x="346391" y="152104"/>
                      <a:pt x="344535" y="157295"/>
                    </a:cubicBezTo>
                    <a:cubicBezTo>
                      <a:pt x="354188" y="156368"/>
                      <a:pt x="365513" y="161930"/>
                      <a:pt x="354745" y="199937"/>
                    </a:cubicBezTo>
                    <a:cubicBezTo>
                      <a:pt x="346948" y="227747"/>
                      <a:pt x="339708" y="235349"/>
                      <a:pt x="334139" y="235905"/>
                    </a:cubicBezTo>
                    <a:cubicBezTo>
                      <a:pt x="328940" y="268721"/>
                      <a:pt x="302671" y="310529"/>
                      <a:pt x="261457" y="325361"/>
                    </a:cubicBezTo>
                    <a:cubicBezTo>
                      <a:pt x="244378" y="331572"/>
                      <a:pt x="225534" y="331572"/>
                      <a:pt x="208362" y="325454"/>
                    </a:cubicBezTo>
                    <a:cubicBezTo>
                      <a:pt x="166498" y="310807"/>
                      <a:pt x="141065" y="268906"/>
                      <a:pt x="135959" y="235905"/>
                    </a:cubicBezTo>
                    <a:cubicBezTo>
                      <a:pt x="130390" y="235349"/>
                      <a:pt x="123057" y="227562"/>
                      <a:pt x="115260" y="199937"/>
                    </a:cubicBezTo>
                    <a:cubicBezTo>
                      <a:pt x="104492" y="161930"/>
                      <a:pt x="115909" y="156368"/>
                      <a:pt x="125656" y="157388"/>
                    </a:cubicBezTo>
                    <a:cubicBezTo>
                      <a:pt x="123799" y="152197"/>
                      <a:pt x="122500" y="147005"/>
                      <a:pt x="121479" y="141814"/>
                    </a:cubicBezTo>
                    <a:cubicBezTo>
                      <a:pt x="118044" y="124108"/>
                      <a:pt x="117116" y="107700"/>
                      <a:pt x="121200" y="91849"/>
                    </a:cubicBezTo>
                    <a:cubicBezTo>
                      <a:pt x="126213" y="70713"/>
                      <a:pt x="137537" y="53841"/>
                      <a:pt x="150440" y="40678"/>
                    </a:cubicBezTo>
                    <a:cubicBezTo>
                      <a:pt x="158516" y="32149"/>
                      <a:pt x="167612" y="24641"/>
                      <a:pt x="177452" y="18430"/>
                    </a:cubicBezTo>
                    <a:cubicBezTo>
                      <a:pt x="185342" y="12868"/>
                      <a:pt x="194160" y="8233"/>
                      <a:pt x="203628" y="4988"/>
                    </a:cubicBezTo>
                    <a:cubicBezTo>
                      <a:pt x="211240" y="2393"/>
                      <a:pt x="219130" y="817"/>
                      <a:pt x="227577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6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54" name="Freeform 322"/>
              <p:cNvSpPr/>
              <p:nvPr/>
            </p:nvSpPr>
            <p:spPr bwMode="auto">
              <a:xfrm>
                <a:off x="3670214" y="3018188"/>
                <a:ext cx="247725" cy="263427"/>
              </a:xfrm>
              <a:custGeom>
                <a:avLst/>
                <a:gdLst>
                  <a:gd name="T0" fmla="*/ 32 w 60"/>
                  <a:gd name="T1" fmla="*/ 4 h 64"/>
                  <a:gd name="T2" fmla="*/ 32 w 60"/>
                  <a:gd name="T3" fmla="*/ 2 h 64"/>
                  <a:gd name="T4" fmla="*/ 30 w 60"/>
                  <a:gd name="T5" fmla="*/ 0 h 64"/>
                  <a:gd name="T6" fmla="*/ 28 w 60"/>
                  <a:gd name="T7" fmla="*/ 2 h 64"/>
                  <a:gd name="T8" fmla="*/ 28 w 60"/>
                  <a:gd name="T9" fmla="*/ 4 h 64"/>
                  <a:gd name="T10" fmla="*/ 0 w 60"/>
                  <a:gd name="T11" fmla="*/ 34 h 64"/>
                  <a:gd name="T12" fmla="*/ 0 w 60"/>
                  <a:gd name="T13" fmla="*/ 36 h 64"/>
                  <a:gd name="T14" fmla="*/ 0 w 60"/>
                  <a:gd name="T15" fmla="*/ 36 h 64"/>
                  <a:gd name="T16" fmla="*/ 10 w 60"/>
                  <a:gd name="T17" fmla="*/ 28 h 64"/>
                  <a:gd name="T18" fmla="*/ 20 w 60"/>
                  <a:gd name="T19" fmla="*/ 36 h 64"/>
                  <a:gd name="T20" fmla="*/ 20 w 60"/>
                  <a:gd name="T21" fmla="*/ 36 h 64"/>
                  <a:gd name="T22" fmla="*/ 28 w 60"/>
                  <a:gd name="T23" fmla="*/ 28 h 64"/>
                  <a:gd name="T24" fmla="*/ 28 w 60"/>
                  <a:gd name="T25" fmla="*/ 50 h 64"/>
                  <a:gd name="T26" fmla="*/ 22 w 60"/>
                  <a:gd name="T27" fmla="*/ 60 h 64"/>
                  <a:gd name="T28" fmla="*/ 16 w 60"/>
                  <a:gd name="T29" fmla="*/ 54 h 64"/>
                  <a:gd name="T30" fmla="*/ 14 w 60"/>
                  <a:gd name="T31" fmla="*/ 52 h 64"/>
                  <a:gd name="T32" fmla="*/ 12 w 60"/>
                  <a:gd name="T33" fmla="*/ 54 h 64"/>
                  <a:gd name="T34" fmla="*/ 22 w 60"/>
                  <a:gd name="T35" fmla="*/ 64 h 64"/>
                  <a:gd name="T36" fmla="*/ 32 w 60"/>
                  <a:gd name="T37" fmla="*/ 50 h 64"/>
                  <a:gd name="T38" fmla="*/ 32 w 60"/>
                  <a:gd name="T39" fmla="*/ 28 h 64"/>
                  <a:gd name="T40" fmla="*/ 40 w 60"/>
                  <a:gd name="T41" fmla="*/ 36 h 64"/>
                  <a:gd name="T42" fmla="*/ 40 w 60"/>
                  <a:gd name="T43" fmla="*/ 36 h 64"/>
                  <a:gd name="T44" fmla="*/ 50 w 60"/>
                  <a:gd name="T45" fmla="*/ 28 h 64"/>
                  <a:gd name="T46" fmla="*/ 60 w 60"/>
                  <a:gd name="T47" fmla="*/ 36 h 64"/>
                  <a:gd name="T48" fmla="*/ 60 w 60"/>
                  <a:gd name="T49" fmla="*/ 36 h 64"/>
                  <a:gd name="T50" fmla="*/ 60 w 60"/>
                  <a:gd name="T51" fmla="*/ 34 h 64"/>
                  <a:gd name="T52" fmla="*/ 32 w 60"/>
                  <a:gd name="T5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4">
                    <a:moveTo>
                      <a:pt x="32" y="4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12" y="5"/>
                      <a:pt x="0" y="18"/>
                      <a:pt x="0" y="34"/>
                    </a:cubicBezTo>
                    <a:cubicBezTo>
                      <a:pt x="0" y="35"/>
                      <a:pt x="0" y="35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1"/>
                      <a:pt x="5" y="28"/>
                      <a:pt x="10" y="28"/>
                    </a:cubicBezTo>
                    <a:cubicBezTo>
                      <a:pt x="15" y="28"/>
                      <a:pt x="19" y="31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2"/>
                      <a:pt x="24" y="29"/>
                      <a:pt x="28" y="28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8" y="60"/>
                      <a:pt x="26" y="60"/>
                      <a:pt x="22" y="60"/>
                    </a:cubicBezTo>
                    <a:cubicBezTo>
                      <a:pt x="16" y="60"/>
                      <a:pt x="16" y="58"/>
                      <a:pt x="16" y="54"/>
                    </a:cubicBezTo>
                    <a:cubicBezTo>
                      <a:pt x="16" y="53"/>
                      <a:pt x="15" y="52"/>
                      <a:pt x="14" y="52"/>
                    </a:cubicBezTo>
                    <a:cubicBezTo>
                      <a:pt x="13" y="52"/>
                      <a:pt x="12" y="53"/>
                      <a:pt x="12" y="54"/>
                    </a:cubicBezTo>
                    <a:cubicBezTo>
                      <a:pt x="12" y="58"/>
                      <a:pt x="12" y="64"/>
                      <a:pt x="22" y="64"/>
                    </a:cubicBezTo>
                    <a:cubicBezTo>
                      <a:pt x="27" y="64"/>
                      <a:pt x="32" y="63"/>
                      <a:pt x="32" y="50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6" y="29"/>
                      <a:pt x="39" y="32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1"/>
                      <a:pt x="45" y="28"/>
                      <a:pt x="50" y="28"/>
                    </a:cubicBezTo>
                    <a:cubicBezTo>
                      <a:pt x="55" y="28"/>
                      <a:pt x="59" y="31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5"/>
                      <a:pt x="60" y="35"/>
                      <a:pt x="60" y="34"/>
                    </a:cubicBezTo>
                    <a:cubicBezTo>
                      <a:pt x="60" y="18"/>
                      <a:pt x="48" y="5"/>
                      <a:pt x="3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400">
                  <a:latin typeface="Source Han Serif SC" panose="02020400000000000000" pitchFamily="18" charset="-122"/>
                  <a:ea typeface="Source Han Serif SC" panose="02020400000000000000" pitchFamily="18" charset="-122"/>
                  <a:cs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55" name="KSO_Shape"/>
              <p:cNvSpPr/>
              <p:nvPr/>
            </p:nvSpPr>
            <p:spPr bwMode="auto">
              <a:xfrm>
                <a:off x="3663262" y="2033587"/>
                <a:ext cx="251265" cy="253804"/>
              </a:xfrm>
              <a:custGeom>
                <a:avLst/>
                <a:gdLst>
                  <a:gd name="T0" fmla="*/ 273707 w 2519363"/>
                  <a:gd name="T1" fmla="*/ 1663755 h 2544763"/>
                  <a:gd name="T2" fmla="*/ 1884420 w 2519363"/>
                  <a:gd name="T3" fmla="*/ 1898218 h 2544763"/>
                  <a:gd name="T4" fmla="*/ 1364458 w 2519363"/>
                  <a:gd name="T5" fmla="*/ 1718846 h 2544763"/>
                  <a:gd name="T6" fmla="*/ 1185121 w 2519363"/>
                  <a:gd name="T7" fmla="*/ 1732579 h 2544763"/>
                  <a:gd name="T8" fmla="*/ 677318 w 2519363"/>
                  <a:gd name="T9" fmla="*/ 1807346 h 2544763"/>
                  <a:gd name="T10" fmla="*/ 478875 w 2519363"/>
                  <a:gd name="T11" fmla="*/ 1690702 h 2544763"/>
                  <a:gd name="T12" fmla="*/ 409992 w 2519363"/>
                  <a:gd name="T13" fmla="*/ 1656625 h 2544763"/>
                  <a:gd name="T14" fmla="*/ 89748 w 2519363"/>
                  <a:gd name="T15" fmla="*/ 1695110 h 2544763"/>
                  <a:gd name="T16" fmla="*/ 943569 w 2519363"/>
                  <a:gd name="T17" fmla="*/ 1905000 h 2544763"/>
                  <a:gd name="T18" fmla="*/ 1677238 w 2519363"/>
                  <a:gd name="T19" fmla="*/ 1337112 h 2544763"/>
                  <a:gd name="T20" fmla="*/ 1738908 w 2519363"/>
                  <a:gd name="T21" fmla="*/ 1450225 h 2544763"/>
                  <a:gd name="T22" fmla="*/ 1699043 w 2519363"/>
                  <a:gd name="T23" fmla="*/ 1561980 h 2544763"/>
                  <a:gd name="T24" fmla="*/ 1567356 w 2519363"/>
                  <a:gd name="T25" fmla="*/ 1634732 h 2544763"/>
                  <a:gd name="T26" fmla="*/ 1468037 w 2519363"/>
                  <a:gd name="T27" fmla="*/ 1501778 h 2544763"/>
                  <a:gd name="T28" fmla="*/ 1487117 w 2519363"/>
                  <a:gd name="T29" fmla="*/ 1413764 h 2544763"/>
                  <a:gd name="T30" fmla="*/ 1628685 w 2519363"/>
                  <a:gd name="T31" fmla="*/ 1356444 h 2544763"/>
                  <a:gd name="T32" fmla="*/ 1063441 w 2519363"/>
                  <a:gd name="T33" fmla="*/ 1437166 h 2544763"/>
                  <a:gd name="T34" fmla="*/ 1063781 w 2519363"/>
                  <a:gd name="T35" fmla="*/ 1511614 h 2544763"/>
                  <a:gd name="T36" fmla="*/ 960961 w 2519363"/>
                  <a:gd name="T37" fmla="*/ 1639480 h 2544763"/>
                  <a:gd name="T38" fmla="*/ 838460 w 2519363"/>
                  <a:gd name="T39" fmla="*/ 1544853 h 2544763"/>
                  <a:gd name="T40" fmla="*/ 810973 w 2519363"/>
                  <a:gd name="T41" fmla="*/ 1444289 h 2544763"/>
                  <a:gd name="T42" fmla="*/ 915829 w 2519363"/>
                  <a:gd name="T43" fmla="*/ 1368146 h 2544763"/>
                  <a:gd name="T44" fmla="*/ 391001 w 2519363"/>
                  <a:gd name="T45" fmla="*/ 1367298 h 2544763"/>
                  <a:gd name="T46" fmla="*/ 433588 w 2519363"/>
                  <a:gd name="T47" fmla="*/ 1482276 h 2544763"/>
                  <a:gd name="T48" fmla="*/ 348753 w 2519363"/>
                  <a:gd name="T49" fmla="*/ 1617943 h 2544763"/>
                  <a:gd name="T50" fmla="*/ 208267 w 2519363"/>
                  <a:gd name="T51" fmla="*/ 1592844 h 2544763"/>
                  <a:gd name="T52" fmla="*/ 143962 w 2519363"/>
                  <a:gd name="T53" fmla="*/ 1464639 h 2544763"/>
                  <a:gd name="T54" fmla="*/ 208267 w 2519363"/>
                  <a:gd name="T55" fmla="*/ 1362549 h 2544763"/>
                  <a:gd name="T56" fmla="*/ 1626983 w 2519363"/>
                  <a:gd name="T57" fmla="*/ 1258345 h 2544763"/>
                  <a:gd name="T58" fmla="*/ 1724698 w 2519363"/>
                  <a:gd name="T59" fmla="*/ 1316800 h 2544763"/>
                  <a:gd name="T60" fmla="*/ 1703868 w 2519363"/>
                  <a:gd name="T61" fmla="*/ 1362340 h 2544763"/>
                  <a:gd name="T62" fmla="*/ 1561614 w 2519363"/>
                  <a:gd name="T63" fmla="*/ 1363530 h 2544763"/>
                  <a:gd name="T64" fmla="*/ 1460681 w 2519363"/>
                  <a:gd name="T65" fmla="*/ 1411960 h 2544763"/>
                  <a:gd name="T66" fmla="*/ 1522494 w 2519363"/>
                  <a:gd name="T67" fmla="*/ 1272619 h 2544763"/>
                  <a:gd name="T68" fmla="*/ 1031585 w 2519363"/>
                  <a:gd name="T69" fmla="*/ 1286043 h 2544763"/>
                  <a:gd name="T70" fmla="*/ 1082609 w 2519363"/>
                  <a:gd name="T71" fmla="*/ 1392248 h 2544763"/>
                  <a:gd name="T72" fmla="*/ 1024271 w 2519363"/>
                  <a:gd name="T73" fmla="*/ 1330904 h 2544763"/>
                  <a:gd name="T74" fmla="*/ 841265 w 2519363"/>
                  <a:gd name="T75" fmla="*/ 1356733 h 2544763"/>
                  <a:gd name="T76" fmla="*/ 816603 w 2519363"/>
                  <a:gd name="T77" fmla="*/ 1332603 h 2544763"/>
                  <a:gd name="T78" fmla="*/ 937360 w 2519363"/>
                  <a:gd name="T79" fmla="*/ 1256135 h 2544763"/>
                  <a:gd name="T80" fmla="*/ 404683 w 2519363"/>
                  <a:gd name="T81" fmla="*/ 1298448 h 2544763"/>
                  <a:gd name="T82" fmla="*/ 405364 w 2519363"/>
                  <a:gd name="T83" fmla="*/ 1399385 h 2544763"/>
                  <a:gd name="T84" fmla="*/ 290900 w 2519363"/>
                  <a:gd name="T85" fmla="*/ 1359452 h 2544763"/>
                  <a:gd name="T86" fmla="*/ 161128 w 2519363"/>
                  <a:gd name="T87" fmla="*/ 1436939 h 2544763"/>
                  <a:gd name="T88" fmla="*/ 189871 w 2519363"/>
                  <a:gd name="T89" fmla="*/ 1289271 h 2544763"/>
                  <a:gd name="T90" fmla="*/ 315086 w 2519363"/>
                  <a:gd name="T91" fmla="*/ 1095327 h 2544763"/>
                  <a:gd name="T92" fmla="*/ 1284289 w 2519363"/>
                  <a:gd name="T93" fmla="*/ 678574 h 2544763"/>
                  <a:gd name="T94" fmla="*/ 722192 w 2519363"/>
                  <a:gd name="T95" fmla="*/ 662276 h 2544763"/>
                  <a:gd name="T96" fmla="*/ 612613 w 2519363"/>
                  <a:gd name="T97" fmla="*/ 670595 h 2544763"/>
                  <a:gd name="T98" fmla="*/ 1050184 w 2519363"/>
                  <a:gd name="T99" fmla="*/ 115275 h 2544763"/>
                  <a:gd name="T100" fmla="*/ 1138292 w 2519363"/>
                  <a:gd name="T101" fmla="*/ 276266 h 2544763"/>
                  <a:gd name="T102" fmla="*/ 1104170 w 2519363"/>
                  <a:gd name="T103" fmla="*/ 417580 h 2544763"/>
                  <a:gd name="T104" fmla="*/ 956811 w 2519363"/>
                  <a:gd name="T105" fmla="*/ 567375 h 2544763"/>
                  <a:gd name="T106" fmla="*/ 805888 w 2519363"/>
                  <a:gd name="T107" fmla="*/ 467456 h 2544763"/>
                  <a:gd name="T108" fmla="*/ 735094 w 2519363"/>
                  <a:gd name="T109" fmla="*/ 293231 h 2544763"/>
                  <a:gd name="T110" fmla="*/ 841369 w 2519363"/>
                  <a:gd name="T111" fmla="*/ 161757 h 2544763"/>
                  <a:gd name="T112" fmla="*/ 934126 w 2519363"/>
                  <a:gd name="T113" fmla="*/ 0 h 2544763"/>
                  <a:gd name="T114" fmla="*/ 1099314 w 2519363"/>
                  <a:gd name="T115" fmla="*/ 50762 h 2544763"/>
                  <a:gd name="T116" fmla="*/ 1146949 w 2519363"/>
                  <a:gd name="T117" fmla="*/ 234624 h 2544763"/>
                  <a:gd name="T118" fmla="*/ 1074477 w 2519363"/>
                  <a:gd name="T119" fmla="*/ 119519 h 2544763"/>
                  <a:gd name="T120" fmla="*/ 864886 w 2519363"/>
                  <a:gd name="T121" fmla="*/ 157038 h 2544763"/>
                  <a:gd name="T122" fmla="*/ 747672 w 2519363"/>
                  <a:gd name="T123" fmla="*/ 269596 h 2544763"/>
                  <a:gd name="T124" fmla="*/ 784418 w 2519363"/>
                  <a:gd name="T125" fmla="*/ 63494 h 25447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519363" h="2544763">
                    <a:moveTo>
                      <a:pt x="2115452" y="2222500"/>
                    </a:moveTo>
                    <a:lnTo>
                      <a:pt x="2153785" y="2222500"/>
                    </a:lnTo>
                    <a:lnTo>
                      <a:pt x="2173288" y="2260147"/>
                    </a:lnTo>
                    <a:lnTo>
                      <a:pt x="2159613" y="2274207"/>
                    </a:lnTo>
                    <a:lnTo>
                      <a:pt x="2171943" y="2360613"/>
                    </a:lnTo>
                    <a:lnTo>
                      <a:pt x="2134506" y="2501900"/>
                    </a:lnTo>
                    <a:lnTo>
                      <a:pt x="2096845" y="2360613"/>
                    </a:lnTo>
                    <a:lnTo>
                      <a:pt x="2109175" y="2274207"/>
                    </a:lnTo>
                    <a:lnTo>
                      <a:pt x="2095500" y="2260147"/>
                    </a:lnTo>
                    <a:lnTo>
                      <a:pt x="2115452" y="2222500"/>
                    </a:lnTo>
                    <a:close/>
                    <a:moveTo>
                      <a:pt x="1240514" y="2222500"/>
                    </a:moveTo>
                    <a:lnTo>
                      <a:pt x="1279072" y="2222500"/>
                    </a:lnTo>
                    <a:lnTo>
                      <a:pt x="1298575" y="2260147"/>
                    </a:lnTo>
                    <a:lnTo>
                      <a:pt x="1285125" y="2274207"/>
                    </a:lnTo>
                    <a:lnTo>
                      <a:pt x="1297454" y="2360613"/>
                    </a:lnTo>
                    <a:lnTo>
                      <a:pt x="1259793" y="2501900"/>
                    </a:lnTo>
                    <a:lnTo>
                      <a:pt x="1222132" y="2360613"/>
                    </a:lnTo>
                    <a:lnTo>
                      <a:pt x="1234462" y="2274207"/>
                    </a:lnTo>
                    <a:lnTo>
                      <a:pt x="1220787" y="2260147"/>
                    </a:lnTo>
                    <a:lnTo>
                      <a:pt x="1240514" y="2222500"/>
                    </a:lnTo>
                    <a:close/>
                    <a:moveTo>
                      <a:pt x="365634" y="2222500"/>
                    </a:moveTo>
                    <a:lnTo>
                      <a:pt x="404304" y="2222500"/>
                    </a:lnTo>
                    <a:lnTo>
                      <a:pt x="423863" y="2260147"/>
                    </a:lnTo>
                    <a:lnTo>
                      <a:pt x="410374" y="2274207"/>
                    </a:lnTo>
                    <a:lnTo>
                      <a:pt x="422739" y="2360613"/>
                    </a:lnTo>
                    <a:lnTo>
                      <a:pt x="384969" y="2501900"/>
                    </a:lnTo>
                    <a:lnTo>
                      <a:pt x="347199" y="2360613"/>
                    </a:lnTo>
                    <a:lnTo>
                      <a:pt x="359564" y="2274207"/>
                    </a:lnTo>
                    <a:lnTo>
                      <a:pt x="346075" y="2260147"/>
                    </a:lnTo>
                    <a:lnTo>
                      <a:pt x="365634" y="2222500"/>
                    </a:lnTo>
                    <a:close/>
                    <a:moveTo>
                      <a:pt x="2296386" y="2212975"/>
                    </a:moveTo>
                    <a:lnTo>
                      <a:pt x="2319092" y="2223620"/>
                    </a:lnTo>
                    <a:lnTo>
                      <a:pt x="2342707" y="2234943"/>
                    </a:lnTo>
                    <a:lnTo>
                      <a:pt x="2365867" y="2246494"/>
                    </a:lnTo>
                    <a:lnTo>
                      <a:pt x="2377675" y="2252609"/>
                    </a:lnTo>
                    <a:lnTo>
                      <a:pt x="2388574" y="2258497"/>
                    </a:lnTo>
                    <a:lnTo>
                      <a:pt x="2399246" y="2264385"/>
                    </a:lnTo>
                    <a:lnTo>
                      <a:pt x="2409237" y="2270047"/>
                    </a:lnTo>
                    <a:lnTo>
                      <a:pt x="2418319" y="2275709"/>
                    </a:lnTo>
                    <a:lnTo>
                      <a:pt x="2426948" y="2281145"/>
                    </a:lnTo>
                    <a:lnTo>
                      <a:pt x="2434441" y="2286354"/>
                    </a:lnTo>
                    <a:lnTo>
                      <a:pt x="2440799" y="2291336"/>
                    </a:lnTo>
                    <a:lnTo>
                      <a:pt x="2446021" y="2296092"/>
                    </a:lnTo>
                    <a:lnTo>
                      <a:pt x="2448065" y="2298130"/>
                    </a:lnTo>
                    <a:lnTo>
                      <a:pt x="2449881" y="2300395"/>
                    </a:lnTo>
                    <a:lnTo>
                      <a:pt x="2452379" y="2304019"/>
                    </a:lnTo>
                    <a:lnTo>
                      <a:pt x="2455104" y="2309001"/>
                    </a:lnTo>
                    <a:lnTo>
                      <a:pt x="2457601" y="2314437"/>
                    </a:lnTo>
                    <a:lnTo>
                      <a:pt x="2460553" y="2320778"/>
                    </a:lnTo>
                    <a:lnTo>
                      <a:pt x="2463278" y="2328025"/>
                    </a:lnTo>
                    <a:lnTo>
                      <a:pt x="2466230" y="2335952"/>
                    </a:lnTo>
                    <a:lnTo>
                      <a:pt x="2471907" y="2353391"/>
                    </a:lnTo>
                    <a:lnTo>
                      <a:pt x="2477810" y="2372641"/>
                    </a:lnTo>
                    <a:lnTo>
                      <a:pt x="2483487" y="2393024"/>
                    </a:lnTo>
                    <a:lnTo>
                      <a:pt x="2489163" y="2414313"/>
                    </a:lnTo>
                    <a:lnTo>
                      <a:pt x="2494613" y="2435828"/>
                    </a:lnTo>
                    <a:lnTo>
                      <a:pt x="2499608" y="2456890"/>
                    </a:lnTo>
                    <a:lnTo>
                      <a:pt x="2504377" y="2476820"/>
                    </a:lnTo>
                    <a:lnTo>
                      <a:pt x="2512097" y="2511471"/>
                    </a:lnTo>
                    <a:lnTo>
                      <a:pt x="2517319" y="2535704"/>
                    </a:lnTo>
                    <a:lnTo>
                      <a:pt x="2519363" y="2544763"/>
                    </a:lnTo>
                    <a:lnTo>
                      <a:pt x="2149475" y="2544763"/>
                    </a:lnTo>
                    <a:lnTo>
                      <a:pt x="2345432" y="2346596"/>
                    </a:lnTo>
                    <a:lnTo>
                      <a:pt x="2282535" y="2300395"/>
                    </a:lnTo>
                    <a:lnTo>
                      <a:pt x="2334533" y="2278880"/>
                    </a:lnTo>
                    <a:lnTo>
                      <a:pt x="2296386" y="2212975"/>
                    </a:lnTo>
                    <a:close/>
                    <a:moveTo>
                      <a:pt x="1971582" y="2212975"/>
                    </a:moveTo>
                    <a:lnTo>
                      <a:pt x="1933349" y="2278880"/>
                    </a:lnTo>
                    <a:lnTo>
                      <a:pt x="1985155" y="2300395"/>
                    </a:lnTo>
                    <a:lnTo>
                      <a:pt x="1922716" y="2346596"/>
                    </a:lnTo>
                    <a:lnTo>
                      <a:pt x="2117725" y="2544763"/>
                    </a:lnTo>
                    <a:lnTo>
                      <a:pt x="1749425" y="2544763"/>
                    </a:lnTo>
                    <a:lnTo>
                      <a:pt x="1751235" y="2535704"/>
                    </a:lnTo>
                    <a:lnTo>
                      <a:pt x="1756438" y="2511471"/>
                    </a:lnTo>
                    <a:lnTo>
                      <a:pt x="1764583" y="2476820"/>
                    </a:lnTo>
                    <a:lnTo>
                      <a:pt x="1769107" y="2456890"/>
                    </a:lnTo>
                    <a:lnTo>
                      <a:pt x="1774084" y="2435828"/>
                    </a:lnTo>
                    <a:lnTo>
                      <a:pt x="1779514" y="2414313"/>
                    </a:lnTo>
                    <a:lnTo>
                      <a:pt x="1785169" y="2393024"/>
                    </a:lnTo>
                    <a:lnTo>
                      <a:pt x="1790825" y="2372641"/>
                    </a:lnTo>
                    <a:lnTo>
                      <a:pt x="1796481" y="2353391"/>
                    </a:lnTo>
                    <a:lnTo>
                      <a:pt x="1802589" y="2335952"/>
                    </a:lnTo>
                    <a:lnTo>
                      <a:pt x="1805304" y="2328025"/>
                    </a:lnTo>
                    <a:lnTo>
                      <a:pt x="1808245" y="2320778"/>
                    </a:lnTo>
                    <a:lnTo>
                      <a:pt x="1810733" y="2314437"/>
                    </a:lnTo>
                    <a:lnTo>
                      <a:pt x="1813674" y="2309001"/>
                    </a:lnTo>
                    <a:lnTo>
                      <a:pt x="1816163" y="2304019"/>
                    </a:lnTo>
                    <a:lnTo>
                      <a:pt x="1818877" y="2300395"/>
                    </a:lnTo>
                    <a:lnTo>
                      <a:pt x="1820687" y="2298130"/>
                    </a:lnTo>
                    <a:lnTo>
                      <a:pt x="1822723" y="2296092"/>
                    </a:lnTo>
                    <a:lnTo>
                      <a:pt x="1827927" y="2291336"/>
                    </a:lnTo>
                    <a:lnTo>
                      <a:pt x="1834035" y="2286354"/>
                    </a:lnTo>
                    <a:lnTo>
                      <a:pt x="1841500" y="2281145"/>
                    </a:lnTo>
                    <a:lnTo>
                      <a:pt x="1849871" y="2275709"/>
                    </a:lnTo>
                    <a:lnTo>
                      <a:pt x="1859146" y="2270047"/>
                    </a:lnTo>
                    <a:lnTo>
                      <a:pt x="1869326" y="2264385"/>
                    </a:lnTo>
                    <a:lnTo>
                      <a:pt x="1879507" y="2258497"/>
                    </a:lnTo>
                    <a:lnTo>
                      <a:pt x="1890818" y="2252609"/>
                    </a:lnTo>
                    <a:lnTo>
                      <a:pt x="1902129" y="2246494"/>
                    </a:lnTo>
                    <a:lnTo>
                      <a:pt x="1925657" y="2234943"/>
                    </a:lnTo>
                    <a:lnTo>
                      <a:pt x="1949185" y="2223620"/>
                    </a:lnTo>
                    <a:lnTo>
                      <a:pt x="1971582" y="2212975"/>
                    </a:lnTo>
                    <a:close/>
                    <a:moveTo>
                      <a:pt x="1422404" y="2212975"/>
                    </a:moveTo>
                    <a:lnTo>
                      <a:pt x="1445013" y="2223620"/>
                    </a:lnTo>
                    <a:lnTo>
                      <a:pt x="1468300" y="2234943"/>
                    </a:lnTo>
                    <a:lnTo>
                      <a:pt x="1491814" y="2246494"/>
                    </a:lnTo>
                    <a:lnTo>
                      <a:pt x="1503344" y="2252609"/>
                    </a:lnTo>
                    <a:lnTo>
                      <a:pt x="1514423" y="2258497"/>
                    </a:lnTo>
                    <a:lnTo>
                      <a:pt x="1525049" y="2264385"/>
                    </a:lnTo>
                    <a:lnTo>
                      <a:pt x="1534997" y="2270047"/>
                    </a:lnTo>
                    <a:lnTo>
                      <a:pt x="1544266" y="2275709"/>
                    </a:lnTo>
                    <a:lnTo>
                      <a:pt x="1552632" y="2281145"/>
                    </a:lnTo>
                    <a:lnTo>
                      <a:pt x="1560093" y="2286354"/>
                    </a:lnTo>
                    <a:lnTo>
                      <a:pt x="1566423" y="2291336"/>
                    </a:lnTo>
                    <a:lnTo>
                      <a:pt x="1571397" y="2296092"/>
                    </a:lnTo>
                    <a:lnTo>
                      <a:pt x="1573658" y="2298130"/>
                    </a:lnTo>
                    <a:lnTo>
                      <a:pt x="1575467" y="2300395"/>
                    </a:lnTo>
                    <a:lnTo>
                      <a:pt x="1577954" y="2304019"/>
                    </a:lnTo>
                    <a:lnTo>
                      <a:pt x="1580441" y="2309001"/>
                    </a:lnTo>
                    <a:lnTo>
                      <a:pt x="1583154" y="2314437"/>
                    </a:lnTo>
                    <a:lnTo>
                      <a:pt x="1585867" y="2320778"/>
                    </a:lnTo>
                    <a:lnTo>
                      <a:pt x="1588806" y="2328025"/>
                    </a:lnTo>
                    <a:lnTo>
                      <a:pt x="1591745" y="2335952"/>
                    </a:lnTo>
                    <a:lnTo>
                      <a:pt x="1597398" y="2353391"/>
                    </a:lnTo>
                    <a:lnTo>
                      <a:pt x="1603276" y="2372641"/>
                    </a:lnTo>
                    <a:lnTo>
                      <a:pt x="1608928" y="2393024"/>
                    </a:lnTo>
                    <a:lnTo>
                      <a:pt x="1614580" y="2414313"/>
                    </a:lnTo>
                    <a:lnTo>
                      <a:pt x="1620006" y="2435828"/>
                    </a:lnTo>
                    <a:lnTo>
                      <a:pt x="1624980" y="2456890"/>
                    </a:lnTo>
                    <a:lnTo>
                      <a:pt x="1629728" y="2476820"/>
                    </a:lnTo>
                    <a:lnTo>
                      <a:pt x="1637415" y="2511471"/>
                    </a:lnTo>
                    <a:lnTo>
                      <a:pt x="1642615" y="2535704"/>
                    </a:lnTo>
                    <a:lnTo>
                      <a:pt x="1644650" y="2544763"/>
                    </a:lnTo>
                    <a:lnTo>
                      <a:pt x="1276350" y="2544763"/>
                    </a:lnTo>
                    <a:lnTo>
                      <a:pt x="1471466" y="2346596"/>
                    </a:lnTo>
                    <a:lnTo>
                      <a:pt x="1408839" y="2300395"/>
                    </a:lnTo>
                    <a:lnTo>
                      <a:pt x="1460613" y="2278880"/>
                    </a:lnTo>
                    <a:lnTo>
                      <a:pt x="1422404" y="2212975"/>
                    </a:lnTo>
                    <a:close/>
                    <a:moveTo>
                      <a:pt x="1096869" y="2212975"/>
                    </a:moveTo>
                    <a:lnTo>
                      <a:pt x="1058862" y="2278880"/>
                    </a:lnTo>
                    <a:lnTo>
                      <a:pt x="1110442" y="2300395"/>
                    </a:lnTo>
                    <a:lnTo>
                      <a:pt x="1048003" y="2346596"/>
                    </a:lnTo>
                    <a:lnTo>
                      <a:pt x="1243012" y="2544763"/>
                    </a:lnTo>
                    <a:lnTo>
                      <a:pt x="874712" y="2544763"/>
                    </a:lnTo>
                    <a:lnTo>
                      <a:pt x="876522" y="2535704"/>
                    </a:lnTo>
                    <a:lnTo>
                      <a:pt x="881725" y="2511471"/>
                    </a:lnTo>
                    <a:lnTo>
                      <a:pt x="889870" y="2476820"/>
                    </a:lnTo>
                    <a:lnTo>
                      <a:pt x="894394" y="2456890"/>
                    </a:lnTo>
                    <a:lnTo>
                      <a:pt x="899371" y="2435828"/>
                    </a:lnTo>
                    <a:lnTo>
                      <a:pt x="904801" y="2414313"/>
                    </a:lnTo>
                    <a:lnTo>
                      <a:pt x="910456" y="2393024"/>
                    </a:lnTo>
                    <a:lnTo>
                      <a:pt x="916112" y="2372641"/>
                    </a:lnTo>
                    <a:lnTo>
                      <a:pt x="921768" y="2353391"/>
                    </a:lnTo>
                    <a:lnTo>
                      <a:pt x="927876" y="2335952"/>
                    </a:lnTo>
                    <a:lnTo>
                      <a:pt x="930591" y="2328025"/>
                    </a:lnTo>
                    <a:lnTo>
                      <a:pt x="933532" y="2320778"/>
                    </a:lnTo>
                    <a:lnTo>
                      <a:pt x="936020" y="2314437"/>
                    </a:lnTo>
                    <a:lnTo>
                      <a:pt x="938961" y="2309001"/>
                    </a:lnTo>
                    <a:lnTo>
                      <a:pt x="941450" y="2304019"/>
                    </a:lnTo>
                    <a:lnTo>
                      <a:pt x="944164" y="2300395"/>
                    </a:lnTo>
                    <a:lnTo>
                      <a:pt x="945748" y="2298130"/>
                    </a:lnTo>
                    <a:lnTo>
                      <a:pt x="947784" y="2296092"/>
                    </a:lnTo>
                    <a:lnTo>
                      <a:pt x="952987" y="2291336"/>
                    </a:lnTo>
                    <a:lnTo>
                      <a:pt x="959322" y="2286354"/>
                    </a:lnTo>
                    <a:lnTo>
                      <a:pt x="966787" y="2281145"/>
                    </a:lnTo>
                    <a:lnTo>
                      <a:pt x="975158" y="2275709"/>
                    </a:lnTo>
                    <a:lnTo>
                      <a:pt x="984433" y="2270047"/>
                    </a:lnTo>
                    <a:lnTo>
                      <a:pt x="994161" y="2264385"/>
                    </a:lnTo>
                    <a:lnTo>
                      <a:pt x="1004794" y="2258497"/>
                    </a:lnTo>
                    <a:lnTo>
                      <a:pt x="1016105" y="2252609"/>
                    </a:lnTo>
                    <a:lnTo>
                      <a:pt x="1027416" y="2246494"/>
                    </a:lnTo>
                    <a:lnTo>
                      <a:pt x="1050944" y="2234943"/>
                    </a:lnTo>
                    <a:lnTo>
                      <a:pt x="1074472" y="2223620"/>
                    </a:lnTo>
                    <a:lnTo>
                      <a:pt x="1096869" y="2212975"/>
                    </a:lnTo>
                    <a:close/>
                    <a:moveTo>
                      <a:pt x="547691" y="2212975"/>
                    </a:moveTo>
                    <a:lnTo>
                      <a:pt x="570300" y="2223620"/>
                    </a:lnTo>
                    <a:lnTo>
                      <a:pt x="593813" y="2234943"/>
                    </a:lnTo>
                    <a:lnTo>
                      <a:pt x="617101" y="2246494"/>
                    </a:lnTo>
                    <a:lnTo>
                      <a:pt x="628857" y="2252609"/>
                    </a:lnTo>
                    <a:lnTo>
                      <a:pt x="639710" y="2258497"/>
                    </a:lnTo>
                    <a:lnTo>
                      <a:pt x="650336" y="2264385"/>
                    </a:lnTo>
                    <a:lnTo>
                      <a:pt x="660284" y="2270047"/>
                    </a:lnTo>
                    <a:lnTo>
                      <a:pt x="669553" y="2275709"/>
                    </a:lnTo>
                    <a:lnTo>
                      <a:pt x="677919" y="2281145"/>
                    </a:lnTo>
                    <a:lnTo>
                      <a:pt x="685380" y="2286354"/>
                    </a:lnTo>
                    <a:lnTo>
                      <a:pt x="691484" y="2291336"/>
                    </a:lnTo>
                    <a:lnTo>
                      <a:pt x="696684" y="2296092"/>
                    </a:lnTo>
                    <a:lnTo>
                      <a:pt x="698719" y="2298130"/>
                    </a:lnTo>
                    <a:lnTo>
                      <a:pt x="700528" y="2300395"/>
                    </a:lnTo>
                    <a:lnTo>
                      <a:pt x="703241" y="2304019"/>
                    </a:lnTo>
                    <a:lnTo>
                      <a:pt x="705728" y="2309001"/>
                    </a:lnTo>
                    <a:lnTo>
                      <a:pt x="708441" y="2314437"/>
                    </a:lnTo>
                    <a:lnTo>
                      <a:pt x="711154" y="2320778"/>
                    </a:lnTo>
                    <a:lnTo>
                      <a:pt x="714093" y="2328025"/>
                    </a:lnTo>
                    <a:lnTo>
                      <a:pt x="717032" y="2335952"/>
                    </a:lnTo>
                    <a:lnTo>
                      <a:pt x="722685" y="2353391"/>
                    </a:lnTo>
                    <a:lnTo>
                      <a:pt x="728563" y="2372641"/>
                    </a:lnTo>
                    <a:lnTo>
                      <a:pt x="734215" y="2393024"/>
                    </a:lnTo>
                    <a:lnTo>
                      <a:pt x="739867" y="2414313"/>
                    </a:lnTo>
                    <a:lnTo>
                      <a:pt x="745293" y="2435828"/>
                    </a:lnTo>
                    <a:lnTo>
                      <a:pt x="750267" y="2456890"/>
                    </a:lnTo>
                    <a:lnTo>
                      <a:pt x="755015" y="2476820"/>
                    </a:lnTo>
                    <a:lnTo>
                      <a:pt x="762928" y="2511471"/>
                    </a:lnTo>
                    <a:lnTo>
                      <a:pt x="768129" y="2535704"/>
                    </a:lnTo>
                    <a:lnTo>
                      <a:pt x="769937" y="2544763"/>
                    </a:lnTo>
                    <a:lnTo>
                      <a:pt x="401637" y="2544763"/>
                    </a:lnTo>
                    <a:lnTo>
                      <a:pt x="596753" y="2346596"/>
                    </a:lnTo>
                    <a:lnTo>
                      <a:pt x="534352" y="2300395"/>
                    </a:lnTo>
                    <a:lnTo>
                      <a:pt x="585900" y="2278880"/>
                    </a:lnTo>
                    <a:lnTo>
                      <a:pt x="547691" y="2212975"/>
                    </a:lnTo>
                    <a:close/>
                    <a:moveTo>
                      <a:pt x="222977" y="2212975"/>
                    </a:moveTo>
                    <a:lnTo>
                      <a:pt x="184830" y="2278880"/>
                    </a:lnTo>
                    <a:lnTo>
                      <a:pt x="236601" y="2300395"/>
                    </a:lnTo>
                    <a:lnTo>
                      <a:pt x="173931" y="2346596"/>
                    </a:lnTo>
                    <a:lnTo>
                      <a:pt x="369888" y="2544763"/>
                    </a:lnTo>
                    <a:lnTo>
                      <a:pt x="0" y="2544763"/>
                    </a:lnTo>
                    <a:lnTo>
                      <a:pt x="1816" y="2535704"/>
                    </a:lnTo>
                    <a:lnTo>
                      <a:pt x="7039" y="2511471"/>
                    </a:lnTo>
                    <a:lnTo>
                      <a:pt x="14759" y="2476820"/>
                    </a:lnTo>
                    <a:lnTo>
                      <a:pt x="19527" y="2456890"/>
                    </a:lnTo>
                    <a:lnTo>
                      <a:pt x="24750" y="2435828"/>
                    </a:lnTo>
                    <a:lnTo>
                      <a:pt x="30199" y="2414313"/>
                    </a:lnTo>
                    <a:lnTo>
                      <a:pt x="35876" y="2393024"/>
                    </a:lnTo>
                    <a:lnTo>
                      <a:pt x="41553" y="2372641"/>
                    </a:lnTo>
                    <a:lnTo>
                      <a:pt x="47229" y="2353391"/>
                    </a:lnTo>
                    <a:lnTo>
                      <a:pt x="53360" y="2335952"/>
                    </a:lnTo>
                    <a:lnTo>
                      <a:pt x="56085" y="2328025"/>
                    </a:lnTo>
                    <a:lnTo>
                      <a:pt x="59037" y="2320778"/>
                    </a:lnTo>
                    <a:lnTo>
                      <a:pt x="61534" y="2314437"/>
                    </a:lnTo>
                    <a:lnTo>
                      <a:pt x="64486" y="2309001"/>
                    </a:lnTo>
                    <a:lnTo>
                      <a:pt x="66984" y="2304019"/>
                    </a:lnTo>
                    <a:lnTo>
                      <a:pt x="69709" y="2300395"/>
                    </a:lnTo>
                    <a:lnTo>
                      <a:pt x="71525" y="2298130"/>
                    </a:lnTo>
                    <a:lnTo>
                      <a:pt x="73569" y="2296092"/>
                    </a:lnTo>
                    <a:lnTo>
                      <a:pt x="78337" y="2291336"/>
                    </a:lnTo>
                    <a:lnTo>
                      <a:pt x="84922" y="2286354"/>
                    </a:lnTo>
                    <a:lnTo>
                      <a:pt x="92415" y="2281145"/>
                    </a:lnTo>
                    <a:lnTo>
                      <a:pt x="100816" y="2275709"/>
                    </a:lnTo>
                    <a:lnTo>
                      <a:pt x="110126" y="2270047"/>
                    </a:lnTo>
                    <a:lnTo>
                      <a:pt x="119890" y="2264385"/>
                    </a:lnTo>
                    <a:lnTo>
                      <a:pt x="130562" y="2258497"/>
                    </a:lnTo>
                    <a:lnTo>
                      <a:pt x="141688" y="2252609"/>
                    </a:lnTo>
                    <a:lnTo>
                      <a:pt x="153268" y="2246494"/>
                    </a:lnTo>
                    <a:lnTo>
                      <a:pt x="176883" y="2234943"/>
                    </a:lnTo>
                    <a:lnTo>
                      <a:pt x="200498" y="2223620"/>
                    </a:lnTo>
                    <a:lnTo>
                      <a:pt x="222977" y="2212975"/>
                    </a:lnTo>
                    <a:close/>
                    <a:moveTo>
                      <a:pt x="2231574" y="2184400"/>
                    </a:moveTo>
                    <a:lnTo>
                      <a:pt x="2245048" y="2190059"/>
                    </a:lnTo>
                    <a:lnTo>
                      <a:pt x="2260121" y="2196397"/>
                    </a:lnTo>
                    <a:lnTo>
                      <a:pt x="2279305" y="2204999"/>
                    </a:lnTo>
                    <a:lnTo>
                      <a:pt x="2319271" y="2273586"/>
                    </a:lnTo>
                    <a:lnTo>
                      <a:pt x="2260578" y="2297580"/>
                    </a:lnTo>
                    <a:lnTo>
                      <a:pt x="2328863" y="2347605"/>
                    </a:lnTo>
                    <a:lnTo>
                      <a:pt x="2133600" y="2544763"/>
                    </a:lnTo>
                    <a:lnTo>
                      <a:pt x="2231574" y="2184400"/>
                    </a:lnTo>
                    <a:close/>
                    <a:moveTo>
                      <a:pt x="2036196" y="2184400"/>
                    </a:moveTo>
                    <a:lnTo>
                      <a:pt x="2133600" y="2544763"/>
                    </a:lnTo>
                    <a:lnTo>
                      <a:pt x="1939925" y="2347605"/>
                    </a:lnTo>
                    <a:lnTo>
                      <a:pt x="2007428" y="2297580"/>
                    </a:lnTo>
                    <a:lnTo>
                      <a:pt x="1949213" y="2273586"/>
                    </a:lnTo>
                    <a:lnTo>
                      <a:pt x="1989080" y="2204999"/>
                    </a:lnTo>
                    <a:lnTo>
                      <a:pt x="2023058" y="2190059"/>
                    </a:lnTo>
                    <a:lnTo>
                      <a:pt x="2036196" y="2184400"/>
                    </a:lnTo>
                    <a:close/>
                    <a:moveTo>
                      <a:pt x="1357653" y="2184400"/>
                    </a:moveTo>
                    <a:lnTo>
                      <a:pt x="1371017" y="2190059"/>
                    </a:lnTo>
                    <a:lnTo>
                      <a:pt x="1404995" y="2204999"/>
                    </a:lnTo>
                    <a:lnTo>
                      <a:pt x="1444636" y="2273586"/>
                    </a:lnTo>
                    <a:lnTo>
                      <a:pt x="1386421" y="2297580"/>
                    </a:lnTo>
                    <a:lnTo>
                      <a:pt x="1454150" y="2347605"/>
                    </a:lnTo>
                    <a:lnTo>
                      <a:pt x="1260475" y="2544763"/>
                    </a:lnTo>
                    <a:lnTo>
                      <a:pt x="1357653" y="2184400"/>
                    </a:lnTo>
                    <a:close/>
                    <a:moveTo>
                      <a:pt x="1162388" y="2184400"/>
                    </a:moveTo>
                    <a:lnTo>
                      <a:pt x="1260475" y="2544763"/>
                    </a:lnTo>
                    <a:lnTo>
                      <a:pt x="1065212" y="2347605"/>
                    </a:lnTo>
                    <a:lnTo>
                      <a:pt x="1133874" y="2297580"/>
                    </a:lnTo>
                    <a:lnTo>
                      <a:pt x="1074793" y="2273586"/>
                    </a:lnTo>
                    <a:lnTo>
                      <a:pt x="1114940" y="2204999"/>
                    </a:lnTo>
                    <a:lnTo>
                      <a:pt x="1149157" y="2190059"/>
                    </a:lnTo>
                    <a:lnTo>
                      <a:pt x="1162388" y="2184400"/>
                    </a:lnTo>
                    <a:close/>
                    <a:moveTo>
                      <a:pt x="287675" y="2184400"/>
                    </a:moveTo>
                    <a:lnTo>
                      <a:pt x="385762" y="2544761"/>
                    </a:lnTo>
                    <a:lnTo>
                      <a:pt x="482940" y="2184400"/>
                    </a:lnTo>
                    <a:lnTo>
                      <a:pt x="496304" y="2190059"/>
                    </a:lnTo>
                    <a:lnTo>
                      <a:pt x="530282" y="2204999"/>
                    </a:lnTo>
                    <a:lnTo>
                      <a:pt x="569923" y="2273586"/>
                    </a:lnTo>
                    <a:lnTo>
                      <a:pt x="511708" y="2297580"/>
                    </a:lnTo>
                    <a:lnTo>
                      <a:pt x="579437" y="2347605"/>
                    </a:lnTo>
                    <a:lnTo>
                      <a:pt x="385763" y="2544762"/>
                    </a:lnTo>
                    <a:lnTo>
                      <a:pt x="385763" y="2544763"/>
                    </a:lnTo>
                    <a:lnTo>
                      <a:pt x="385762" y="2544763"/>
                    </a:lnTo>
                    <a:lnTo>
                      <a:pt x="385762" y="2544762"/>
                    </a:lnTo>
                    <a:lnTo>
                      <a:pt x="190500" y="2347605"/>
                    </a:lnTo>
                    <a:lnTo>
                      <a:pt x="258933" y="2297580"/>
                    </a:lnTo>
                    <a:lnTo>
                      <a:pt x="200080" y="2273586"/>
                    </a:lnTo>
                    <a:lnTo>
                      <a:pt x="240228" y="2204999"/>
                    </a:lnTo>
                    <a:lnTo>
                      <a:pt x="274445" y="2190059"/>
                    </a:lnTo>
                    <a:lnTo>
                      <a:pt x="287675" y="2184400"/>
                    </a:lnTo>
                    <a:close/>
                    <a:moveTo>
                      <a:pt x="2232132" y="1781175"/>
                    </a:moveTo>
                    <a:lnTo>
                      <a:pt x="2236684" y="1783667"/>
                    </a:lnTo>
                    <a:lnTo>
                      <a:pt x="2240553" y="1786159"/>
                    </a:lnTo>
                    <a:lnTo>
                      <a:pt x="2244194" y="1788877"/>
                    </a:lnTo>
                    <a:lnTo>
                      <a:pt x="2247835" y="1791596"/>
                    </a:lnTo>
                    <a:lnTo>
                      <a:pt x="2250793" y="1794541"/>
                    </a:lnTo>
                    <a:lnTo>
                      <a:pt x="2253980" y="1797486"/>
                    </a:lnTo>
                    <a:lnTo>
                      <a:pt x="2256938" y="1800657"/>
                    </a:lnTo>
                    <a:lnTo>
                      <a:pt x="2259441" y="1804055"/>
                    </a:lnTo>
                    <a:lnTo>
                      <a:pt x="2261717" y="1807453"/>
                    </a:lnTo>
                    <a:lnTo>
                      <a:pt x="2264220" y="1811078"/>
                    </a:lnTo>
                    <a:lnTo>
                      <a:pt x="2266269" y="1814703"/>
                    </a:lnTo>
                    <a:lnTo>
                      <a:pt x="2268089" y="1818554"/>
                    </a:lnTo>
                    <a:lnTo>
                      <a:pt x="2269910" y="1822405"/>
                    </a:lnTo>
                    <a:lnTo>
                      <a:pt x="2271503" y="1826482"/>
                    </a:lnTo>
                    <a:lnTo>
                      <a:pt x="2274234" y="1834864"/>
                    </a:lnTo>
                    <a:lnTo>
                      <a:pt x="2276965" y="1843926"/>
                    </a:lnTo>
                    <a:lnTo>
                      <a:pt x="2279013" y="1853440"/>
                    </a:lnTo>
                    <a:lnTo>
                      <a:pt x="2281061" y="1863408"/>
                    </a:lnTo>
                    <a:lnTo>
                      <a:pt x="2282882" y="1873829"/>
                    </a:lnTo>
                    <a:lnTo>
                      <a:pt x="2286523" y="1895576"/>
                    </a:lnTo>
                    <a:lnTo>
                      <a:pt x="2288571" y="1907129"/>
                    </a:lnTo>
                    <a:lnTo>
                      <a:pt x="2291302" y="1919136"/>
                    </a:lnTo>
                    <a:lnTo>
                      <a:pt x="2294943" y="1919815"/>
                    </a:lnTo>
                    <a:lnTo>
                      <a:pt x="2298812" y="1920948"/>
                    </a:lnTo>
                    <a:lnTo>
                      <a:pt x="2302453" y="1922081"/>
                    </a:lnTo>
                    <a:lnTo>
                      <a:pt x="2305867" y="1923666"/>
                    </a:lnTo>
                    <a:lnTo>
                      <a:pt x="2309053" y="1925479"/>
                    </a:lnTo>
                    <a:lnTo>
                      <a:pt x="2312239" y="1927291"/>
                    </a:lnTo>
                    <a:lnTo>
                      <a:pt x="2315425" y="1929330"/>
                    </a:lnTo>
                    <a:lnTo>
                      <a:pt x="2317928" y="1931822"/>
                    </a:lnTo>
                    <a:lnTo>
                      <a:pt x="2320659" y="1934314"/>
                    </a:lnTo>
                    <a:lnTo>
                      <a:pt x="2322935" y="1937259"/>
                    </a:lnTo>
                    <a:lnTo>
                      <a:pt x="2324983" y="1939977"/>
                    </a:lnTo>
                    <a:lnTo>
                      <a:pt x="2327031" y="1942922"/>
                    </a:lnTo>
                    <a:lnTo>
                      <a:pt x="2328624" y="1946320"/>
                    </a:lnTo>
                    <a:lnTo>
                      <a:pt x="2329990" y="1949718"/>
                    </a:lnTo>
                    <a:lnTo>
                      <a:pt x="2331128" y="1952890"/>
                    </a:lnTo>
                    <a:lnTo>
                      <a:pt x="2331583" y="1956514"/>
                    </a:lnTo>
                    <a:lnTo>
                      <a:pt x="2332038" y="1960139"/>
                    </a:lnTo>
                    <a:lnTo>
                      <a:pt x="2332038" y="1964216"/>
                    </a:lnTo>
                    <a:lnTo>
                      <a:pt x="2331810" y="1968068"/>
                    </a:lnTo>
                    <a:lnTo>
                      <a:pt x="2331128" y="1971919"/>
                    </a:lnTo>
                    <a:lnTo>
                      <a:pt x="2329990" y="1975996"/>
                    </a:lnTo>
                    <a:lnTo>
                      <a:pt x="2328397" y="1980074"/>
                    </a:lnTo>
                    <a:lnTo>
                      <a:pt x="2326576" y="1984378"/>
                    </a:lnTo>
                    <a:lnTo>
                      <a:pt x="2324528" y="1988682"/>
                    </a:lnTo>
                    <a:lnTo>
                      <a:pt x="2321570" y="1992986"/>
                    </a:lnTo>
                    <a:lnTo>
                      <a:pt x="2318611" y="1997291"/>
                    </a:lnTo>
                    <a:lnTo>
                      <a:pt x="2314970" y="2001595"/>
                    </a:lnTo>
                    <a:lnTo>
                      <a:pt x="2310646" y="2006126"/>
                    </a:lnTo>
                    <a:lnTo>
                      <a:pt x="2306322" y="2010430"/>
                    </a:lnTo>
                    <a:lnTo>
                      <a:pt x="2301088" y="2014960"/>
                    </a:lnTo>
                    <a:lnTo>
                      <a:pt x="2295626" y="2019265"/>
                    </a:lnTo>
                    <a:lnTo>
                      <a:pt x="2289481" y="2023795"/>
                    </a:lnTo>
                    <a:lnTo>
                      <a:pt x="2287888" y="2031951"/>
                    </a:lnTo>
                    <a:lnTo>
                      <a:pt x="2285840" y="2040106"/>
                    </a:lnTo>
                    <a:lnTo>
                      <a:pt x="2283564" y="2048035"/>
                    </a:lnTo>
                    <a:lnTo>
                      <a:pt x="2281289" y="2055737"/>
                    </a:lnTo>
                    <a:lnTo>
                      <a:pt x="2278785" y="2063666"/>
                    </a:lnTo>
                    <a:lnTo>
                      <a:pt x="2275827" y="2071368"/>
                    </a:lnTo>
                    <a:lnTo>
                      <a:pt x="2272641" y="2079070"/>
                    </a:lnTo>
                    <a:lnTo>
                      <a:pt x="2269682" y="2086546"/>
                    </a:lnTo>
                    <a:lnTo>
                      <a:pt x="2266269" y="2093795"/>
                    </a:lnTo>
                    <a:lnTo>
                      <a:pt x="2262400" y="2101044"/>
                    </a:lnTo>
                    <a:lnTo>
                      <a:pt x="2258531" y="2108067"/>
                    </a:lnTo>
                    <a:lnTo>
                      <a:pt x="2254435" y="2114863"/>
                    </a:lnTo>
                    <a:lnTo>
                      <a:pt x="2250111" y="2121659"/>
                    </a:lnTo>
                    <a:lnTo>
                      <a:pt x="2245787" y="2127775"/>
                    </a:lnTo>
                    <a:lnTo>
                      <a:pt x="2241008" y="2134118"/>
                    </a:lnTo>
                    <a:lnTo>
                      <a:pt x="2236001" y="2140008"/>
                    </a:lnTo>
                    <a:lnTo>
                      <a:pt x="2231222" y="2145672"/>
                    </a:lnTo>
                    <a:lnTo>
                      <a:pt x="2225988" y="2151109"/>
                    </a:lnTo>
                    <a:lnTo>
                      <a:pt x="2220526" y="2156319"/>
                    </a:lnTo>
                    <a:lnTo>
                      <a:pt x="2215064" y="2161303"/>
                    </a:lnTo>
                    <a:lnTo>
                      <a:pt x="2209147" y="2165834"/>
                    </a:lnTo>
                    <a:lnTo>
                      <a:pt x="2203230" y="2170138"/>
                    </a:lnTo>
                    <a:lnTo>
                      <a:pt x="2197313" y="2173989"/>
                    </a:lnTo>
                    <a:lnTo>
                      <a:pt x="2190941" y="2177613"/>
                    </a:lnTo>
                    <a:lnTo>
                      <a:pt x="2184569" y="2181011"/>
                    </a:lnTo>
                    <a:lnTo>
                      <a:pt x="2177969" y="2183730"/>
                    </a:lnTo>
                    <a:lnTo>
                      <a:pt x="2171370" y="2185995"/>
                    </a:lnTo>
                    <a:lnTo>
                      <a:pt x="2164542" y="2188261"/>
                    </a:lnTo>
                    <a:lnTo>
                      <a:pt x="2157487" y="2190073"/>
                    </a:lnTo>
                    <a:lnTo>
                      <a:pt x="2150433" y="2191206"/>
                    </a:lnTo>
                    <a:lnTo>
                      <a:pt x="2143150" y="2192112"/>
                    </a:lnTo>
                    <a:lnTo>
                      <a:pt x="2135868" y="2192338"/>
                    </a:lnTo>
                    <a:lnTo>
                      <a:pt x="2128586" y="2192112"/>
                    </a:lnTo>
                    <a:lnTo>
                      <a:pt x="2121303" y="2191206"/>
                    </a:lnTo>
                    <a:lnTo>
                      <a:pt x="2114248" y="2190073"/>
                    </a:lnTo>
                    <a:lnTo>
                      <a:pt x="2107193" y="2188261"/>
                    </a:lnTo>
                    <a:lnTo>
                      <a:pt x="2100594" y="2185995"/>
                    </a:lnTo>
                    <a:lnTo>
                      <a:pt x="2093766" y="2183730"/>
                    </a:lnTo>
                    <a:lnTo>
                      <a:pt x="2087167" y="2181011"/>
                    </a:lnTo>
                    <a:lnTo>
                      <a:pt x="2081022" y="2177613"/>
                    </a:lnTo>
                    <a:lnTo>
                      <a:pt x="2074650" y="2173989"/>
                    </a:lnTo>
                    <a:lnTo>
                      <a:pt x="2068733" y="2170138"/>
                    </a:lnTo>
                    <a:lnTo>
                      <a:pt x="2062816" y="2165834"/>
                    </a:lnTo>
                    <a:lnTo>
                      <a:pt x="2057127" y="2161303"/>
                    </a:lnTo>
                    <a:lnTo>
                      <a:pt x="2051665" y="2156319"/>
                    </a:lnTo>
                    <a:lnTo>
                      <a:pt x="2046203" y="2151109"/>
                    </a:lnTo>
                    <a:lnTo>
                      <a:pt x="2040969" y="2145672"/>
                    </a:lnTo>
                    <a:lnTo>
                      <a:pt x="2035735" y="2140008"/>
                    </a:lnTo>
                    <a:lnTo>
                      <a:pt x="2030956" y="2134118"/>
                    </a:lnTo>
                    <a:lnTo>
                      <a:pt x="2026404" y="2127775"/>
                    </a:lnTo>
                    <a:lnTo>
                      <a:pt x="2021625" y="2121659"/>
                    </a:lnTo>
                    <a:lnTo>
                      <a:pt x="2017529" y="2114863"/>
                    </a:lnTo>
                    <a:lnTo>
                      <a:pt x="2013432" y="2108067"/>
                    </a:lnTo>
                    <a:lnTo>
                      <a:pt x="2009336" y="2101044"/>
                    </a:lnTo>
                    <a:lnTo>
                      <a:pt x="2005695" y="2093795"/>
                    </a:lnTo>
                    <a:lnTo>
                      <a:pt x="2002509" y="2086546"/>
                    </a:lnTo>
                    <a:lnTo>
                      <a:pt x="1999095" y="2079070"/>
                    </a:lnTo>
                    <a:lnTo>
                      <a:pt x="1996136" y="2071368"/>
                    </a:lnTo>
                    <a:lnTo>
                      <a:pt x="1993406" y="2063666"/>
                    </a:lnTo>
                    <a:lnTo>
                      <a:pt x="1990675" y="2055737"/>
                    </a:lnTo>
                    <a:lnTo>
                      <a:pt x="1988399" y="2048035"/>
                    </a:lnTo>
                    <a:lnTo>
                      <a:pt x="1986123" y="2040106"/>
                    </a:lnTo>
                    <a:lnTo>
                      <a:pt x="1984303" y="2031951"/>
                    </a:lnTo>
                    <a:lnTo>
                      <a:pt x="1982709" y="2023795"/>
                    </a:lnTo>
                    <a:lnTo>
                      <a:pt x="1976337" y="2019265"/>
                    </a:lnTo>
                    <a:lnTo>
                      <a:pt x="1970876" y="2014960"/>
                    </a:lnTo>
                    <a:lnTo>
                      <a:pt x="1965641" y="2010430"/>
                    </a:lnTo>
                    <a:lnTo>
                      <a:pt x="1961090" y="2006126"/>
                    </a:lnTo>
                    <a:lnTo>
                      <a:pt x="1957221" y="2001595"/>
                    </a:lnTo>
                    <a:lnTo>
                      <a:pt x="1953580" y="1997291"/>
                    </a:lnTo>
                    <a:lnTo>
                      <a:pt x="1950166" y="1992986"/>
                    </a:lnTo>
                    <a:lnTo>
                      <a:pt x="1947435" y="1988682"/>
                    </a:lnTo>
                    <a:lnTo>
                      <a:pt x="1945159" y="1984378"/>
                    </a:lnTo>
                    <a:lnTo>
                      <a:pt x="1943339" y="1980074"/>
                    </a:lnTo>
                    <a:lnTo>
                      <a:pt x="1941973" y="1975996"/>
                    </a:lnTo>
                    <a:lnTo>
                      <a:pt x="1941063" y="1971919"/>
                    </a:lnTo>
                    <a:lnTo>
                      <a:pt x="1940153" y="1968068"/>
                    </a:lnTo>
                    <a:lnTo>
                      <a:pt x="1939925" y="1964216"/>
                    </a:lnTo>
                    <a:lnTo>
                      <a:pt x="1939925" y="1960139"/>
                    </a:lnTo>
                    <a:lnTo>
                      <a:pt x="1940153" y="1956514"/>
                    </a:lnTo>
                    <a:lnTo>
                      <a:pt x="1941063" y="1952890"/>
                    </a:lnTo>
                    <a:lnTo>
                      <a:pt x="1941973" y="1949718"/>
                    </a:lnTo>
                    <a:lnTo>
                      <a:pt x="1943339" y="1946320"/>
                    </a:lnTo>
                    <a:lnTo>
                      <a:pt x="1944932" y="1942922"/>
                    </a:lnTo>
                    <a:lnTo>
                      <a:pt x="1946753" y="1939977"/>
                    </a:lnTo>
                    <a:lnTo>
                      <a:pt x="1948801" y="1937259"/>
                    </a:lnTo>
                    <a:lnTo>
                      <a:pt x="1951076" y="1934314"/>
                    </a:lnTo>
                    <a:lnTo>
                      <a:pt x="1953807" y="1931822"/>
                    </a:lnTo>
                    <a:lnTo>
                      <a:pt x="1956538" y="1929330"/>
                    </a:lnTo>
                    <a:lnTo>
                      <a:pt x="1959497" y="1927291"/>
                    </a:lnTo>
                    <a:lnTo>
                      <a:pt x="1962683" y="1925479"/>
                    </a:lnTo>
                    <a:lnTo>
                      <a:pt x="1966096" y="1923666"/>
                    </a:lnTo>
                    <a:lnTo>
                      <a:pt x="1969738" y="1922081"/>
                    </a:lnTo>
                    <a:lnTo>
                      <a:pt x="1973379" y="1920948"/>
                    </a:lnTo>
                    <a:lnTo>
                      <a:pt x="1977020" y="1919815"/>
                    </a:lnTo>
                    <a:lnTo>
                      <a:pt x="1980889" y="1919136"/>
                    </a:lnTo>
                    <a:lnTo>
                      <a:pt x="1983847" y="1903505"/>
                    </a:lnTo>
                    <a:lnTo>
                      <a:pt x="1986578" y="1888553"/>
                    </a:lnTo>
                    <a:lnTo>
                      <a:pt x="1988854" y="1874055"/>
                    </a:lnTo>
                    <a:lnTo>
                      <a:pt x="1991585" y="1860463"/>
                    </a:lnTo>
                    <a:lnTo>
                      <a:pt x="1994316" y="1847550"/>
                    </a:lnTo>
                    <a:lnTo>
                      <a:pt x="1995681" y="1841660"/>
                    </a:lnTo>
                    <a:lnTo>
                      <a:pt x="1997502" y="1835770"/>
                    </a:lnTo>
                    <a:lnTo>
                      <a:pt x="1999323" y="1829881"/>
                    </a:lnTo>
                    <a:lnTo>
                      <a:pt x="2001371" y="1824444"/>
                    </a:lnTo>
                    <a:lnTo>
                      <a:pt x="2003419" y="1819007"/>
                    </a:lnTo>
                    <a:lnTo>
                      <a:pt x="2006150" y="1814250"/>
                    </a:lnTo>
                    <a:lnTo>
                      <a:pt x="2010929" y="1815609"/>
                    </a:lnTo>
                    <a:lnTo>
                      <a:pt x="2017756" y="1818101"/>
                    </a:lnTo>
                    <a:lnTo>
                      <a:pt x="2026404" y="1820139"/>
                    </a:lnTo>
                    <a:lnTo>
                      <a:pt x="2036190" y="1822405"/>
                    </a:lnTo>
                    <a:lnTo>
                      <a:pt x="2047796" y="1824444"/>
                    </a:lnTo>
                    <a:lnTo>
                      <a:pt x="2053941" y="1825576"/>
                    </a:lnTo>
                    <a:lnTo>
                      <a:pt x="2060540" y="1826256"/>
                    </a:lnTo>
                    <a:lnTo>
                      <a:pt x="2067140" y="1826936"/>
                    </a:lnTo>
                    <a:lnTo>
                      <a:pt x="2074195" y="1827389"/>
                    </a:lnTo>
                    <a:lnTo>
                      <a:pt x="2081705" y="1827842"/>
                    </a:lnTo>
                    <a:lnTo>
                      <a:pt x="2089215" y="1827842"/>
                    </a:lnTo>
                    <a:lnTo>
                      <a:pt x="2097180" y="1827615"/>
                    </a:lnTo>
                    <a:lnTo>
                      <a:pt x="2105145" y="1827389"/>
                    </a:lnTo>
                    <a:lnTo>
                      <a:pt x="2113566" y="1826482"/>
                    </a:lnTo>
                    <a:lnTo>
                      <a:pt x="2121758" y="1825576"/>
                    </a:lnTo>
                    <a:lnTo>
                      <a:pt x="2130406" y="1824217"/>
                    </a:lnTo>
                    <a:lnTo>
                      <a:pt x="2139282" y="1822631"/>
                    </a:lnTo>
                    <a:lnTo>
                      <a:pt x="2148157" y="1820593"/>
                    </a:lnTo>
                    <a:lnTo>
                      <a:pt x="2157260" y="1818101"/>
                    </a:lnTo>
                    <a:lnTo>
                      <a:pt x="2166363" y="1815156"/>
                    </a:lnTo>
                    <a:lnTo>
                      <a:pt x="2175693" y="1811984"/>
                    </a:lnTo>
                    <a:lnTo>
                      <a:pt x="2185024" y="1808133"/>
                    </a:lnTo>
                    <a:lnTo>
                      <a:pt x="2194355" y="1803829"/>
                    </a:lnTo>
                    <a:lnTo>
                      <a:pt x="2203685" y="1799072"/>
                    </a:lnTo>
                    <a:lnTo>
                      <a:pt x="2213243" y="1793635"/>
                    </a:lnTo>
                    <a:lnTo>
                      <a:pt x="2222802" y="1787745"/>
                    </a:lnTo>
                    <a:lnTo>
                      <a:pt x="2232132" y="1781175"/>
                    </a:lnTo>
                    <a:close/>
                    <a:moveTo>
                      <a:pt x="1357824" y="1781175"/>
                    </a:moveTo>
                    <a:lnTo>
                      <a:pt x="1362131" y="1783667"/>
                    </a:lnTo>
                    <a:lnTo>
                      <a:pt x="1366210" y="1786159"/>
                    </a:lnTo>
                    <a:lnTo>
                      <a:pt x="1370063" y="1788877"/>
                    </a:lnTo>
                    <a:lnTo>
                      <a:pt x="1373463" y="1791596"/>
                    </a:lnTo>
                    <a:lnTo>
                      <a:pt x="1376636" y="1794541"/>
                    </a:lnTo>
                    <a:lnTo>
                      <a:pt x="1379583" y="1797486"/>
                    </a:lnTo>
                    <a:lnTo>
                      <a:pt x="1382529" y="1800657"/>
                    </a:lnTo>
                    <a:lnTo>
                      <a:pt x="1385023" y="1804055"/>
                    </a:lnTo>
                    <a:lnTo>
                      <a:pt x="1387289" y="1807453"/>
                    </a:lnTo>
                    <a:lnTo>
                      <a:pt x="1389782" y="1811078"/>
                    </a:lnTo>
                    <a:lnTo>
                      <a:pt x="1391822" y="1814703"/>
                    </a:lnTo>
                    <a:lnTo>
                      <a:pt x="1393635" y="1818554"/>
                    </a:lnTo>
                    <a:lnTo>
                      <a:pt x="1395449" y="1822405"/>
                    </a:lnTo>
                    <a:lnTo>
                      <a:pt x="1397035" y="1826482"/>
                    </a:lnTo>
                    <a:lnTo>
                      <a:pt x="1399755" y="1834864"/>
                    </a:lnTo>
                    <a:lnTo>
                      <a:pt x="1402475" y="1843926"/>
                    </a:lnTo>
                    <a:lnTo>
                      <a:pt x="1404515" y="1853440"/>
                    </a:lnTo>
                    <a:lnTo>
                      <a:pt x="1406555" y="1863408"/>
                    </a:lnTo>
                    <a:lnTo>
                      <a:pt x="1408368" y="1873829"/>
                    </a:lnTo>
                    <a:lnTo>
                      <a:pt x="1411994" y="1895576"/>
                    </a:lnTo>
                    <a:lnTo>
                      <a:pt x="1414261" y="1907129"/>
                    </a:lnTo>
                    <a:lnTo>
                      <a:pt x="1416754" y="1919136"/>
                    </a:lnTo>
                    <a:lnTo>
                      <a:pt x="1420607" y="1919815"/>
                    </a:lnTo>
                    <a:lnTo>
                      <a:pt x="1424234" y="1920948"/>
                    </a:lnTo>
                    <a:lnTo>
                      <a:pt x="1427860" y="1922081"/>
                    </a:lnTo>
                    <a:lnTo>
                      <a:pt x="1431260" y="1923666"/>
                    </a:lnTo>
                    <a:lnTo>
                      <a:pt x="1434433" y="1925479"/>
                    </a:lnTo>
                    <a:lnTo>
                      <a:pt x="1437606" y="1927291"/>
                    </a:lnTo>
                    <a:lnTo>
                      <a:pt x="1440779" y="1929330"/>
                    </a:lnTo>
                    <a:lnTo>
                      <a:pt x="1443499" y="1931822"/>
                    </a:lnTo>
                    <a:lnTo>
                      <a:pt x="1445993" y="1934314"/>
                    </a:lnTo>
                    <a:lnTo>
                      <a:pt x="1448259" y="1937259"/>
                    </a:lnTo>
                    <a:lnTo>
                      <a:pt x="1450526" y="1939977"/>
                    </a:lnTo>
                    <a:lnTo>
                      <a:pt x="1452339" y="1942922"/>
                    </a:lnTo>
                    <a:lnTo>
                      <a:pt x="1453925" y="1946320"/>
                    </a:lnTo>
                    <a:lnTo>
                      <a:pt x="1455285" y="1949718"/>
                    </a:lnTo>
                    <a:lnTo>
                      <a:pt x="1456192" y="1952890"/>
                    </a:lnTo>
                    <a:lnTo>
                      <a:pt x="1456872" y="1956514"/>
                    </a:lnTo>
                    <a:lnTo>
                      <a:pt x="1457325" y="1960139"/>
                    </a:lnTo>
                    <a:lnTo>
                      <a:pt x="1457325" y="1964216"/>
                    </a:lnTo>
                    <a:lnTo>
                      <a:pt x="1457099" y="1968068"/>
                    </a:lnTo>
                    <a:lnTo>
                      <a:pt x="1456192" y="1971919"/>
                    </a:lnTo>
                    <a:lnTo>
                      <a:pt x="1455285" y="1975996"/>
                    </a:lnTo>
                    <a:lnTo>
                      <a:pt x="1453925" y="1980074"/>
                    </a:lnTo>
                    <a:lnTo>
                      <a:pt x="1451886" y="1984378"/>
                    </a:lnTo>
                    <a:lnTo>
                      <a:pt x="1449846" y="1988682"/>
                    </a:lnTo>
                    <a:lnTo>
                      <a:pt x="1446899" y="1992986"/>
                    </a:lnTo>
                    <a:lnTo>
                      <a:pt x="1443953" y="1997291"/>
                    </a:lnTo>
                    <a:lnTo>
                      <a:pt x="1440326" y="2001595"/>
                    </a:lnTo>
                    <a:lnTo>
                      <a:pt x="1436246" y="2006126"/>
                    </a:lnTo>
                    <a:lnTo>
                      <a:pt x="1431713" y="2010430"/>
                    </a:lnTo>
                    <a:lnTo>
                      <a:pt x="1426500" y="2014960"/>
                    </a:lnTo>
                    <a:lnTo>
                      <a:pt x="1421061" y="2019265"/>
                    </a:lnTo>
                    <a:lnTo>
                      <a:pt x="1414941" y="2023795"/>
                    </a:lnTo>
                    <a:lnTo>
                      <a:pt x="1413354" y="2031951"/>
                    </a:lnTo>
                    <a:lnTo>
                      <a:pt x="1411088" y="2040106"/>
                    </a:lnTo>
                    <a:lnTo>
                      <a:pt x="1409048" y="2048035"/>
                    </a:lnTo>
                    <a:lnTo>
                      <a:pt x="1406781" y="2055737"/>
                    </a:lnTo>
                    <a:lnTo>
                      <a:pt x="1404288" y="2063666"/>
                    </a:lnTo>
                    <a:lnTo>
                      <a:pt x="1401342" y="2071368"/>
                    </a:lnTo>
                    <a:lnTo>
                      <a:pt x="1398395" y="2079070"/>
                    </a:lnTo>
                    <a:lnTo>
                      <a:pt x="1395222" y="2086546"/>
                    </a:lnTo>
                    <a:lnTo>
                      <a:pt x="1391822" y="2093795"/>
                    </a:lnTo>
                    <a:lnTo>
                      <a:pt x="1388196" y="2101044"/>
                    </a:lnTo>
                    <a:lnTo>
                      <a:pt x="1384343" y="2108067"/>
                    </a:lnTo>
                    <a:lnTo>
                      <a:pt x="1380036" y="2114863"/>
                    </a:lnTo>
                    <a:lnTo>
                      <a:pt x="1375730" y="2121659"/>
                    </a:lnTo>
                    <a:lnTo>
                      <a:pt x="1371197" y="2127775"/>
                    </a:lnTo>
                    <a:lnTo>
                      <a:pt x="1366664" y="2134118"/>
                    </a:lnTo>
                    <a:lnTo>
                      <a:pt x="1361677" y="2140008"/>
                    </a:lnTo>
                    <a:lnTo>
                      <a:pt x="1356691" y="2145672"/>
                    </a:lnTo>
                    <a:lnTo>
                      <a:pt x="1351704" y="2151109"/>
                    </a:lnTo>
                    <a:lnTo>
                      <a:pt x="1346265" y="2156319"/>
                    </a:lnTo>
                    <a:lnTo>
                      <a:pt x="1340825" y="2161303"/>
                    </a:lnTo>
                    <a:lnTo>
                      <a:pt x="1334932" y="2165834"/>
                    </a:lnTo>
                    <a:lnTo>
                      <a:pt x="1329039" y="2170138"/>
                    </a:lnTo>
                    <a:lnTo>
                      <a:pt x="1323146" y="2173989"/>
                    </a:lnTo>
                    <a:lnTo>
                      <a:pt x="1316800" y="2177613"/>
                    </a:lnTo>
                    <a:lnTo>
                      <a:pt x="1310453" y="2181011"/>
                    </a:lnTo>
                    <a:lnTo>
                      <a:pt x="1303880" y="2183730"/>
                    </a:lnTo>
                    <a:lnTo>
                      <a:pt x="1297534" y="2185995"/>
                    </a:lnTo>
                    <a:lnTo>
                      <a:pt x="1290508" y="2188261"/>
                    </a:lnTo>
                    <a:lnTo>
                      <a:pt x="1283708" y="2190073"/>
                    </a:lnTo>
                    <a:lnTo>
                      <a:pt x="1276455" y="2191206"/>
                    </a:lnTo>
                    <a:lnTo>
                      <a:pt x="1269429" y="2192112"/>
                    </a:lnTo>
                    <a:lnTo>
                      <a:pt x="1261949" y="2192338"/>
                    </a:lnTo>
                    <a:lnTo>
                      <a:pt x="1254696" y="2192112"/>
                    </a:lnTo>
                    <a:lnTo>
                      <a:pt x="1247444" y="2191206"/>
                    </a:lnTo>
                    <a:lnTo>
                      <a:pt x="1240417" y="2190073"/>
                    </a:lnTo>
                    <a:lnTo>
                      <a:pt x="1233391" y="2188261"/>
                    </a:lnTo>
                    <a:lnTo>
                      <a:pt x="1226818" y="2185995"/>
                    </a:lnTo>
                    <a:lnTo>
                      <a:pt x="1220245" y="2183730"/>
                    </a:lnTo>
                    <a:lnTo>
                      <a:pt x="1213445" y="2181011"/>
                    </a:lnTo>
                    <a:lnTo>
                      <a:pt x="1207326" y="2177613"/>
                    </a:lnTo>
                    <a:lnTo>
                      <a:pt x="1200979" y="2173989"/>
                    </a:lnTo>
                    <a:lnTo>
                      <a:pt x="1195086" y="2170138"/>
                    </a:lnTo>
                    <a:lnTo>
                      <a:pt x="1189193" y="2165834"/>
                    </a:lnTo>
                    <a:lnTo>
                      <a:pt x="1183527" y="2161303"/>
                    </a:lnTo>
                    <a:lnTo>
                      <a:pt x="1178087" y="2156319"/>
                    </a:lnTo>
                    <a:lnTo>
                      <a:pt x="1172648" y="2151109"/>
                    </a:lnTo>
                    <a:lnTo>
                      <a:pt x="1167435" y="2145672"/>
                    </a:lnTo>
                    <a:lnTo>
                      <a:pt x="1162222" y="2140008"/>
                    </a:lnTo>
                    <a:lnTo>
                      <a:pt x="1157462" y="2134118"/>
                    </a:lnTo>
                    <a:lnTo>
                      <a:pt x="1152929" y="2127775"/>
                    </a:lnTo>
                    <a:lnTo>
                      <a:pt x="1148169" y="2121659"/>
                    </a:lnTo>
                    <a:lnTo>
                      <a:pt x="1144089" y="2114863"/>
                    </a:lnTo>
                    <a:lnTo>
                      <a:pt x="1140010" y="2108067"/>
                    </a:lnTo>
                    <a:lnTo>
                      <a:pt x="1135930" y="2101044"/>
                    </a:lnTo>
                    <a:lnTo>
                      <a:pt x="1132303" y="2093795"/>
                    </a:lnTo>
                    <a:lnTo>
                      <a:pt x="1129130" y="2086546"/>
                    </a:lnTo>
                    <a:lnTo>
                      <a:pt x="1125730" y="2079070"/>
                    </a:lnTo>
                    <a:lnTo>
                      <a:pt x="1122784" y="2071368"/>
                    </a:lnTo>
                    <a:lnTo>
                      <a:pt x="1120064" y="2063666"/>
                    </a:lnTo>
                    <a:lnTo>
                      <a:pt x="1117344" y="2055737"/>
                    </a:lnTo>
                    <a:lnTo>
                      <a:pt x="1115078" y="2048035"/>
                    </a:lnTo>
                    <a:lnTo>
                      <a:pt x="1112584" y="2040106"/>
                    </a:lnTo>
                    <a:lnTo>
                      <a:pt x="1110771" y="2031951"/>
                    </a:lnTo>
                    <a:lnTo>
                      <a:pt x="1109411" y="2023795"/>
                    </a:lnTo>
                    <a:lnTo>
                      <a:pt x="1103065" y="2019265"/>
                    </a:lnTo>
                    <a:lnTo>
                      <a:pt x="1097399" y="2014960"/>
                    </a:lnTo>
                    <a:lnTo>
                      <a:pt x="1092412" y="2010430"/>
                    </a:lnTo>
                    <a:lnTo>
                      <a:pt x="1087879" y="2006126"/>
                    </a:lnTo>
                    <a:lnTo>
                      <a:pt x="1084026" y="2001595"/>
                    </a:lnTo>
                    <a:lnTo>
                      <a:pt x="1080399" y="1997291"/>
                    </a:lnTo>
                    <a:lnTo>
                      <a:pt x="1077226" y="1992986"/>
                    </a:lnTo>
                    <a:lnTo>
                      <a:pt x="1074280" y="1988682"/>
                    </a:lnTo>
                    <a:lnTo>
                      <a:pt x="1072013" y="1984378"/>
                    </a:lnTo>
                    <a:lnTo>
                      <a:pt x="1070200" y="1980074"/>
                    </a:lnTo>
                    <a:lnTo>
                      <a:pt x="1068840" y="1975996"/>
                    </a:lnTo>
                    <a:lnTo>
                      <a:pt x="1067934" y="1971919"/>
                    </a:lnTo>
                    <a:lnTo>
                      <a:pt x="1067027" y="1968068"/>
                    </a:lnTo>
                    <a:lnTo>
                      <a:pt x="1066800" y="1964216"/>
                    </a:lnTo>
                    <a:lnTo>
                      <a:pt x="1066800" y="1960139"/>
                    </a:lnTo>
                    <a:lnTo>
                      <a:pt x="1067254" y="1956514"/>
                    </a:lnTo>
                    <a:lnTo>
                      <a:pt x="1067934" y="1952890"/>
                    </a:lnTo>
                    <a:lnTo>
                      <a:pt x="1068840" y="1949718"/>
                    </a:lnTo>
                    <a:lnTo>
                      <a:pt x="1070200" y="1946320"/>
                    </a:lnTo>
                    <a:lnTo>
                      <a:pt x="1071787" y="1942922"/>
                    </a:lnTo>
                    <a:lnTo>
                      <a:pt x="1073600" y="1939977"/>
                    </a:lnTo>
                    <a:lnTo>
                      <a:pt x="1075640" y="1937259"/>
                    </a:lnTo>
                    <a:lnTo>
                      <a:pt x="1077906" y="1934314"/>
                    </a:lnTo>
                    <a:lnTo>
                      <a:pt x="1080626" y="1931822"/>
                    </a:lnTo>
                    <a:lnTo>
                      <a:pt x="1083346" y="1929330"/>
                    </a:lnTo>
                    <a:lnTo>
                      <a:pt x="1086293" y="1927291"/>
                    </a:lnTo>
                    <a:lnTo>
                      <a:pt x="1089692" y="1925479"/>
                    </a:lnTo>
                    <a:lnTo>
                      <a:pt x="1092639" y="1923666"/>
                    </a:lnTo>
                    <a:lnTo>
                      <a:pt x="1096265" y="1922081"/>
                    </a:lnTo>
                    <a:lnTo>
                      <a:pt x="1099892" y="1920948"/>
                    </a:lnTo>
                    <a:lnTo>
                      <a:pt x="1103518" y="1919815"/>
                    </a:lnTo>
                    <a:lnTo>
                      <a:pt x="1107598" y="1919136"/>
                    </a:lnTo>
                    <a:lnTo>
                      <a:pt x="1110544" y="1903505"/>
                    </a:lnTo>
                    <a:lnTo>
                      <a:pt x="1113264" y="1888553"/>
                    </a:lnTo>
                    <a:lnTo>
                      <a:pt x="1115758" y="1874055"/>
                    </a:lnTo>
                    <a:lnTo>
                      <a:pt x="1118251" y="1860463"/>
                    </a:lnTo>
                    <a:lnTo>
                      <a:pt x="1120971" y="1847550"/>
                    </a:lnTo>
                    <a:lnTo>
                      <a:pt x="1122331" y="1841660"/>
                    </a:lnTo>
                    <a:lnTo>
                      <a:pt x="1124144" y="1835770"/>
                    </a:lnTo>
                    <a:lnTo>
                      <a:pt x="1125957" y="1829881"/>
                    </a:lnTo>
                    <a:lnTo>
                      <a:pt x="1127997" y="1824444"/>
                    </a:lnTo>
                    <a:lnTo>
                      <a:pt x="1130037" y="1819007"/>
                    </a:lnTo>
                    <a:lnTo>
                      <a:pt x="1132757" y="1814250"/>
                    </a:lnTo>
                    <a:lnTo>
                      <a:pt x="1137516" y="1815609"/>
                    </a:lnTo>
                    <a:lnTo>
                      <a:pt x="1144316" y="1818101"/>
                    </a:lnTo>
                    <a:lnTo>
                      <a:pt x="1152929" y="1820139"/>
                    </a:lnTo>
                    <a:lnTo>
                      <a:pt x="1162675" y="1822405"/>
                    </a:lnTo>
                    <a:lnTo>
                      <a:pt x="1174008" y="1824444"/>
                    </a:lnTo>
                    <a:lnTo>
                      <a:pt x="1180354" y="1825576"/>
                    </a:lnTo>
                    <a:lnTo>
                      <a:pt x="1186700" y="1826256"/>
                    </a:lnTo>
                    <a:lnTo>
                      <a:pt x="1193500" y="1826936"/>
                    </a:lnTo>
                    <a:lnTo>
                      <a:pt x="1200526" y="1827389"/>
                    </a:lnTo>
                    <a:lnTo>
                      <a:pt x="1208006" y="1827842"/>
                    </a:lnTo>
                    <a:lnTo>
                      <a:pt x="1215485" y="1827842"/>
                    </a:lnTo>
                    <a:lnTo>
                      <a:pt x="1223418" y="1827615"/>
                    </a:lnTo>
                    <a:lnTo>
                      <a:pt x="1231351" y="1827389"/>
                    </a:lnTo>
                    <a:lnTo>
                      <a:pt x="1239737" y="1826482"/>
                    </a:lnTo>
                    <a:lnTo>
                      <a:pt x="1247897" y="1825576"/>
                    </a:lnTo>
                    <a:lnTo>
                      <a:pt x="1256510" y="1824217"/>
                    </a:lnTo>
                    <a:lnTo>
                      <a:pt x="1265349" y="1822631"/>
                    </a:lnTo>
                    <a:lnTo>
                      <a:pt x="1274189" y="1820593"/>
                    </a:lnTo>
                    <a:lnTo>
                      <a:pt x="1283255" y="1818101"/>
                    </a:lnTo>
                    <a:lnTo>
                      <a:pt x="1292321" y="1815156"/>
                    </a:lnTo>
                    <a:lnTo>
                      <a:pt x="1301614" y="1811984"/>
                    </a:lnTo>
                    <a:lnTo>
                      <a:pt x="1310907" y="1808133"/>
                    </a:lnTo>
                    <a:lnTo>
                      <a:pt x="1320200" y="1803829"/>
                    </a:lnTo>
                    <a:lnTo>
                      <a:pt x="1329492" y="1799072"/>
                    </a:lnTo>
                    <a:lnTo>
                      <a:pt x="1339012" y="1793635"/>
                    </a:lnTo>
                    <a:lnTo>
                      <a:pt x="1348531" y="1787745"/>
                    </a:lnTo>
                    <a:lnTo>
                      <a:pt x="1357824" y="1781175"/>
                    </a:lnTo>
                    <a:close/>
                    <a:moveTo>
                      <a:pt x="483111" y="1781175"/>
                    </a:moveTo>
                    <a:lnTo>
                      <a:pt x="487418" y="1783667"/>
                    </a:lnTo>
                    <a:lnTo>
                      <a:pt x="491271" y="1786159"/>
                    </a:lnTo>
                    <a:lnTo>
                      <a:pt x="495350" y="1788877"/>
                    </a:lnTo>
                    <a:lnTo>
                      <a:pt x="498524" y="1791596"/>
                    </a:lnTo>
                    <a:lnTo>
                      <a:pt x="501923" y="1794541"/>
                    </a:lnTo>
                    <a:lnTo>
                      <a:pt x="504870" y="1797486"/>
                    </a:lnTo>
                    <a:lnTo>
                      <a:pt x="507590" y="1800657"/>
                    </a:lnTo>
                    <a:lnTo>
                      <a:pt x="510310" y="1804055"/>
                    </a:lnTo>
                    <a:lnTo>
                      <a:pt x="512576" y="1807453"/>
                    </a:lnTo>
                    <a:lnTo>
                      <a:pt x="515069" y="1811078"/>
                    </a:lnTo>
                    <a:lnTo>
                      <a:pt x="517109" y="1814703"/>
                    </a:lnTo>
                    <a:lnTo>
                      <a:pt x="518922" y="1818554"/>
                    </a:lnTo>
                    <a:lnTo>
                      <a:pt x="520736" y="1822405"/>
                    </a:lnTo>
                    <a:lnTo>
                      <a:pt x="522322" y="1826482"/>
                    </a:lnTo>
                    <a:lnTo>
                      <a:pt x="525042" y="1834864"/>
                    </a:lnTo>
                    <a:lnTo>
                      <a:pt x="527762" y="1843926"/>
                    </a:lnTo>
                    <a:lnTo>
                      <a:pt x="529802" y="1853440"/>
                    </a:lnTo>
                    <a:lnTo>
                      <a:pt x="531842" y="1863408"/>
                    </a:lnTo>
                    <a:lnTo>
                      <a:pt x="533655" y="1873829"/>
                    </a:lnTo>
                    <a:lnTo>
                      <a:pt x="537508" y="1895576"/>
                    </a:lnTo>
                    <a:lnTo>
                      <a:pt x="539548" y="1907129"/>
                    </a:lnTo>
                    <a:lnTo>
                      <a:pt x="541814" y="1919136"/>
                    </a:lnTo>
                    <a:lnTo>
                      <a:pt x="545894" y="1919815"/>
                    </a:lnTo>
                    <a:lnTo>
                      <a:pt x="549521" y="1920948"/>
                    </a:lnTo>
                    <a:lnTo>
                      <a:pt x="553147" y="1922081"/>
                    </a:lnTo>
                    <a:lnTo>
                      <a:pt x="556774" y="1923666"/>
                    </a:lnTo>
                    <a:lnTo>
                      <a:pt x="559720" y="1925479"/>
                    </a:lnTo>
                    <a:lnTo>
                      <a:pt x="563120" y="1927291"/>
                    </a:lnTo>
                    <a:lnTo>
                      <a:pt x="566066" y="1929330"/>
                    </a:lnTo>
                    <a:lnTo>
                      <a:pt x="568786" y="1931822"/>
                    </a:lnTo>
                    <a:lnTo>
                      <a:pt x="571506" y="1934314"/>
                    </a:lnTo>
                    <a:lnTo>
                      <a:pt x="573773" y="1937259"/>
                    </a:lnTo>
                    <a:lnTo>
                      <a:pt x="575813" y="1939977"/>
                    </a:lnTo>
                    <a:lnTo>
                      <a:pt x="577626" y="1942922"/>
                    </a:lnTo>
                    <a:lnTo>
                      <a:pt x="579212" y="1946320"/>
                    </a:lnTo>
                    <a:lnTo>
                      <a:pt x="580572" y="1949718"/>
                    </a:lnTo>
                    <a:lnTo>
                      <a:pt x="581479" y="1952890"/>
                    </a:lnTo>
                    <a:lnTo>
                      <a:pt x="582386" y="1956514"/>
                    </a:lnTo>
                    <a:lnTo>
                      <a:pt x="582612" y="1960139"/>
                    </a:lnTo>
                    <a:lnTo>
                      <a:pt x="582612" y="1964216"/>
                    </a:lnTo>
                    <a:lnTo>
                      <a:pt x="582386" y="1968068"/>
                    </a:lnTo>
                    <a:lnTo>
                      <a:pt x="581479" y="1971919"/>
                    </a:lnTo>
                    <a:lnTo>
                      <a:pt x="580572" y="1975996"/>
                    </a:lnTo>
                    <a:lnTo>
                      <a:pt x="579212" y="1980074"/>
                    </a:lnTo>
                    <a:lnTo>
                      <a:pt x="577399" y="1984378"/>
                    </a:lnTo>
                    <a:lnTo>
                      <a:pt x="575133" y="1988682"/>
                    </a:lnTo>
                    <a:lnTo>
                      <a:pt x="572186" y="1992986"/>
                    </a:lnTo>
                    <a:lnTo>
                      <a:pt x="569013" y="1997291"/>
                    </a:lnTo>
                    <a:lnTo>
                      <a:pt x="565387" y="2001595"/>
                    </a:lnTo>
                    <a:lnTo>
                      <a:pt x="561533" y="2006126"/>
                    </a:lnTo>
                    <a:lnTo>
                      <a:pt x="557000" y="2010430"/>
                    </a:lnTo>
                    <a:lnTo>
                      <a:pt x="551787" y="2014960"/>
                    </a:lnTo>
                    <a:lnTo>
                      <a:pt x="546348" y="2019265"/>
                    </a:lnTo>
                    <a:lnTo>
                      <a:pt x="540001" y="2023795"/>
                    </a:lnTo>
                    <a:lnTo>
                      <a:pt x="538641" y="2031951"/>
                    </a:lnTo>
                    <a:lnTo>
                      <a:pt x="536375" y="2040106"/>
                    </a:lnTo>
                    <a:lnTo>
                      <a:pt x="534335" y="2048035"/>
                    </a:lnTo>
                    <a:lnTo>
                      <a:pt x="532068" y="2055737"/>
                    </a:lnTo>
                    <a:lnTo>
                      <a:pt x="529575" y="2063666"/>
                    </a:lnTo>
                    <a:lnTo>
                      <a:pt x="526629" y="2071368"/>
                    </a:lnTo>
                    <a:lnTo>
                      <a:pt x="523682" y="2079070"/>
                    </a:lnTo>
                    <a:lnTo>
                      <a:pt x="520509" y="2086546"/>
                    </a:lnTo>
                    <a:lnTo>
                      <a:pt x="517109" y="2093795"/>
                    </a:lnTo>
                    <a:lnTo>
                      <a:pt x="513483" y="2101044"/>
                    </a:lnTo>
                    <a:lnTo>
                      <a:pt x="509403" y="2108067"/>
                    </a:lnTo>
                    <a:lnTo>
                      <a:pt x="505323" y="2114863"/>
                    </a:lnTo>
                    <a:lnTo>
                      <a:pt x="501017" y="2121659"/>
                    </a:lnTo>
                    <a:lnTo>
                      <a:pt x="496484" y="2127775"/>
                    </a:lnTo>
                    <a:lnTo>
                      <a:pt x="491951" y="2134118"/>
                    </a:lnTo>
                    <a:lnTo>
                      <a:pt x="486964" y="2140008"/>
                    </a:lnTo>
                    <a:lnTo>
                      <a:pt x="481978" y="2145672"/>
                    </a:lnTo>
                    <a:lnTo>
                      <a:pt x="476765" y="2151109"/>
                    </a:lnTo>
                    <a:lnTo>
                      <a:pt x="471325" y="2156319"/>
                    </a:lnTo>
                    <a:lnTo>
                      <a:pt x="465885" y="2161303"/>
                    </a:lnTo>
                    <a:lnTo>
                      <a:pt x="460219" y="2165834"/>
                    </a:lnTo>
                    <a:lnTo>
                      <a:pt x="454326" y="2170138"/>
                    </a:lnTo>
                    <a:lnTo>
                      <a:pt x="448433" y="2173989"/>
                    </a:lnTo>
                    <a:lnTo>
                      <a:pt x="442087" y="2177613"/>
                    </a:lnTo>
                    <a:lnTo>
                      <a:pt x="435740" y="2181011"/>
                    </a:lnTo>
                    <a:lnTo>
                      <a:pt x="429167" y="2183730"/>
                    </a:lnTo>
                    <a:lnTo>
                      <a:pt x="422821" y="2185995"/>
                    </a:lnTo>
                    <a:lnTo>
                      <a:pt x="415795" y="2188261"/>
                    </a:lnTo>
                    <a:lnTo>
                      <a:pt x="408995" y="2190073"/>
                    </a:lnTo>
                    <a:lnTo>
                      <a:pt x="401742" y="2191206"/>
                    </a:lnTo>
                    <a:lnTo>
                      <a:pt x="394716" y="2192112"/>
                    </a:lnTo>
                    <a:lnTo>
                      <a:pt x="387463" y="2192338"/>
                    </a:lnTo>
                    <a:lnTo>
                      <a:pt x="379983" y="2192112"/>
                    </a:lnTo>
                    <a:lnTo>
                      <a:pt x="372957" y="2191206"/>
                    </a:lnTo>
                    <a:lnTo>
                      <a:pt x="365704" y="2190073"/>
                    </a:lnTo>
                    <a:lnTo>
                      <a:pt x="358904" y="2188261"/>
                    </a:lnTo>
                    <a:lnTo>
                      <a:pt x="351878" y="2185995"/>
                    </a:lnTo>
                    <a:lnTo>
                      <a:pt x="345532" y="2183730"/>
                    </a:lnTo>
                    <a:lnTo>
                      <a:pt x="338959" y="2181011"/>
                    </a:lnTo>
                    <a:lnTo>
                      <a:pt x="332612" y="2177613"/>
                    </a:lnTo>
                    <a:lnTo>
                      <a:pt x="326266" y="2173989"/>
                    </a:lnTo>
                    <a:lnTo>
                      <a:pt x="320373" y="2170138"/>
                    </a:lnTo>
                    <a:lnTo>
                      <a:pt x="314480" y="2165834"/>
                    </a:lnTo>
                    <a:lnTo>
                      <a:pt x="308587" y="2161303"/>
                    </a:lnTo>
                    <a:lnTo>
                      <a:pt x="303147" y="2156319"/>
                    </a:lnTo>
                    <a:lnTo>
                      <a:pt x="297708" y="2151109"/>
                    </a:lnTo>
                    <a:lnTo>
                      <a:pt x="292721" y="2145672"/>
                    </a:lnTo>
                    <a:lnTo>
                      <a:pt x="287508" y="2140008"/>
                    </a:lnTo>
                    <a:lnTo>
                      <a:pt x="282748" y="2134118"/>
                    </a:lnTo>
                    <a:lnTo>
                      <a:pt x="278215" y="2127775"/>
                    </a:lnTo>
                    <a:lnTo>
                      <a:pt x="273456" y="2121659"/>
                    </a:lnTo>
                    <a:lnTo>
                      <a:pt x="269376" y="2114863"/>
                    </a:lnTo>
                    <a:lnTo>
                      <a:pt x="265069" y="2108067"/>
                    </a:lnTo>
                    <a:lnTo>
                      <a:pt x="261216" y="2101044"/>
                    </a:lnTo>
                    <a:lnTo>
                      <a:pt x="257590" y="2093795"/>
                    </a:lnTo>
                    <a:lnTo>
                      <a:pt x="254190" y="2086546"/>
                    </a:lnTo>
                    <a:lnTo>
                      <a:pt x="251017" y="2079070"/>
                    </a:lnTo>
                    <a:lnTo>
                      <a:pt x="247844" y="2071368"/>
                    </a:lnTo>
                    <a:lnTo>
                      <a:pt x="245124" y="2063666"/>
                    </a:lnTo>
                    <a:lnTo>
                      <a:pt x="242631" y="2055737"/>
                    </a:lnTo>
                    <a:lnTo>
                      <a:pt x="240364" y="2048035"/>
                    </a:lnTo>
                    <a:lnTo>
                      <a:pt x="237871" y="2040106"/>
                    </a:lnTo>
                    <a:lnTo>
                      <a:pt x="236058" y="2031951"/>
                    </a:lnTo>
                    <a:lnTo>
                      <a:pt x="234698" y="2023795"/>
                    </a:lnTo>
                    <a:lnTo>
                      <a:pt x="228351" y="2019265"/>
                    </a:lnTo>
                    <a:lnTo>
                      <a:pt x="222685" y="2014960"/>
                    </a:lnTo>
                    <a:lnTo>
                      <a:pt x="217699" y="2010430"/>
                    </a:lnTo>
                    <a:lnTo>
                      <a:pt x="213166" y="2006126"/>
                    </a:lnTo>
                    <a:lnTo>
                      <a:pt x="209086" y="2001595"/>
                    </a:lnTo>
                    <a:lnTo>
                      <a:pt x="205459" y="1997291"/>
                    </a:lnTo>
                    <a:lnTo>
                      <a:pt x="202513" y="1992986"/>
                    </a:lnTo>
                    <a:lnTo>
                      <a:pt x="199566" y="1988682"/>
                    </a:lnTo>
                    <a:lnTo>
                      <a:pt x="197300" y="1984378"/>
                    </a:lnTo>
                    <a:lnTo>
                      <a:pt x="195487" y="1980074"/>
                    </a:lnTo>
                    <a:lnTo>
                      <a:pt x="194127" y="1975996"/>
                    </a:lnTo>
                    <a:lnTo>
                      <a:pt x="193220" y="1971919"/>
                    </a:lnTo>
                    <a:lnTo>
                      <a:pt x="192313" y="1968068"/>
                    </a:lnTo>
                    <a:lnTo>
                      <a:pt x="192087" y="1964216"/>
                    </a:lnTo>
                    <a:lnTo>
                      <a:pt x="192087" y="1960139"/>
                    </a:lnTo>
                    <a:lnTo>
                      <a:pt x="192313" y="1956514"/>
                    </a:lnTo>
                    <a:lnTo>
                      <a:pt x="193220" y="1952890"/>
                    </a:lnTo>
                    <a:lnTo>
                      <a:pt x="194127" y="1949718"/>
                    </a:lnTo>
                    <a:lnTo>
                      <a:pt x="195487" y="1946320"/>
                    </a:lnTo>
                    <a:lnTo>
                      <a:pt x="197073" y="1942922"/>
                    </a:lnTo>
                    <a:lnTo>
                      <a:pt x="198886" y="1939977"/>
                    </a:lnTo>
                    <a:lnTo>
                      <a:pt x="200926" y="1937259"/>
                    </a:lnTo>
                    <a:lnTo>
                      <a:pt x="203193" y="1934314"/>
                    </a:lnTo>
                    <a:lnTo>
                      <a:pt x="205913" y="1931822"/>
                    </a:lnTo>
                    <a:lnTo>
                      <a:pt x="208632" y="1929330"/>
                    </a:lnTo>
                    <a:lnTo>
                      <a:pt x="211579" y="1927291"/>
                    </a:lnTo>
                    <a:lnTo>
                      <a:pt x="214979" y="1925479"/>
                    </a:lnTo>
                    <a:lnTo>
                      <a:pt x="217925" y="1923666"/>
                    </a:lnTo>
                    <a:lnTo>
                      <a:pt x="221552" y="1922081"/>
                    </a:lnTo>
                    <a:lnTo>
                      <a:pt x="225178" y="1920948"/>
                    </a:lnTo>
                    <a:lnTo>
                      <a:pt x="228805" y="1919815"/>
                    </a:lnTo>
                    <a:lnTo>
                      <a:pt x="232884" y="1919136"/>
                    </a:lnTo>
                    <a:lnTo>
                      <a:pt x="235831" y="1903505"/>
                    </a:lnTo>
                    <a:lnTo>
                      <a:pt x="238551" y="1888553"/>
                    </a:lnTo>
                    <a:lnTo>
                      <a:pt x="241044" y="1874055"/>
                    </a:lnTo>
                    <a:lnTo>
                      <a:pt x="243311" y="1860463"/>
                    </a:lnTo>
                    <a:lnTo>
                      <a:pt x="246257" y="1847550"/>
                    </a:lnTo>
                    <a:lnTo>
                      <a:pt x="247844" y="1841660"/>
                    </a:lnTo>
                    <a:lnTo>
                      <a:pt x="249430" y="1835770"/>
                    </a:lnTo>
                    <a:lnTo>
                      <a:pt x="251243" y="1829881"/>
                    </a:lnTo>
                    <a:lnTo>
                      <a:pt x="253283" y="1824444"/>
                    </a:lnTo>
                    <a:lnTo>
                      <a:pt x="255323" y="1819007"/>
                    </a:lnTo>
                    <a:lnTo>
                      <a:pt x="257816" y="1814250"/>
                    </a:lnTo>
                    <a:lnTo>
                      <a:pt x="262803" y="1815609"/>
                    </a:lnTo>
                    <a:lnTo>
                      <a:pt x="269602" y="1818101"/>
                    </a:lnTo>
                    <a:lnTo>
                      <a:pt x="278215" y="1820139"/>
                    </a:lnTo>
                    <a:lnTo>
                      <a:pt x="287961" y="1822405"/>
                    </a:lnTo>
                    <a:lnTo>
                      <a:pt x="299294" y="1824444"/>
                    </a:lnTo>
                    <a:lnTo>
                      <a:pt x="305640" y="1825576"/>
                    </a:lnTo>
                    <a:lnTo>
                      <a:pt x="311987" y="1826256"/>
                    </a:lnTo>
                    <a:lnTo>
                      <a:pt x="318786" y="1826936"/>
                    </a:lnTo>
                    <a:lnTo>
                      <a:pt x="325813" y="1827389"/>
                    </a:lnTo>
                    <a:lnTo>
                      <a:pt x="333292" y="1827842"/>
                    </a:lnTo>
                    <a:lnTo>
                      <a:pt x="340772" y="1827842"/>
                    </a:lnTo>
                    <a:lnTo>
                      <a:pt x="348705" y="1827615"/>
                    </a:lnTo>
                    <a:lnTo>
                      <a:pt x="356638" y="1827389"/>
                    </a:lnTo>
                    <a:lnTo>
                      <a:pt x="365024" y="1826482"/>
                    </a:lnTo>
                    <a:lnTo>
                      <a:pt x="373183" y="1825576"/>
                    </a:lnTo>
                    <a:lnTo>
                      <a:pt x="381796" y="1824217"/>
                    </a:lnTo>
                    <a:lnTo>
                      <a:pt x="390636" y="1822631"/>
                    </a:lnTo>
                    <a:lnTo>
                      <a:pt x="399476" y="1820593"/>
                    </a:lnTo>
                    <a:lnTo>
                      <a:pt x="408542" y="1818101"/>
                    </a:lnTo>
                    <a:lnTo>
                      <a:pt x="417608" y="1815156"/>
                    </a:lnTo>
                    <a:lnTo>
                      <a:pt x="426901" y="1811984"/>
                    </a:lnTo>
                    <a:lnTo>
                      <a:pt x="436194" y="1808133"/>
                    </a:lnTo>
                    <a:lnTo>
                      <a:pt x="445487" y="1803829"/>
                    </a:lnTo>
                    <a:lnTo>
                      <a:pt x="454779" y="1799072"/>
                    </a:lnTo>
                    <a:lnTo>
                      <a:pt x="464072" y="1793635"/>
                    </a:lnTo>
                    <a:lnTo>
                      <a:pt x="473818" y="1787745"/>
                    </a:lnTo>
                    <a:lnTo>
                      <a:pt x="483111" y="1781175"/>
                    </a:lnTo>
                    <a:close/>
                    <a:moveTo>
                      <a:pt x="2126138" y="1677988"/>
                    </a:moveTo>
                    <a:lnTo>
                      <a:pt x="2135640" y="1677988"/>
                    </a:lnTo>
                    <a:lnTo>
                      <a:pt x="2145594" y="1677988"/>
                    </a:lnTo>
                    <a:lnTo>
                      <a:pt x="2155095" y="1678442"/>
                    </a:lnTo>
                    <a:lnTo>
                      <a:pt x="2164370" y="1679577"/>
                    </a:lnTo>
                    <a:lnTo>
                      <a:pt x="2173420" y="1680939"/>
                    </a:lnTo>
                    <a:lnTo>
                      <a:pt x="2182243" y="1682301"/>
                    </a:lnTo>
                    <a:lnTo>
                      <a:pt x="2190387" y="1684571"/>
                    </a:lnTo>
                    <a:lnTo>
                      <a:pt x="2198757" y="1686614"/>
                    </a:lnTo>
                    <a:lnTo>
                      <a:pt x="2206449" y="1689111"/>
                    </a:lnTo>
                    <a:lnTo>
                      <a:pt x="2213688" y="1692062"/>
                    </a:lnTo>
                    <a:lnTo>
                      <a:pt x="2220701" y="1694786"/>
                    </a:lnTo>
                    <a:lnTo>
                      <a:pt x="2227262" y="1698191"/>
                    </a:lnTo>
                    <a:lnTo>
                      <a:pt x="2233144" y="1701823"/>
                    </a:lnTo>
                    <a:lnTo>
                      <a:pt x="2238573" y="1705455"/>
                    </a:lnTo>
                    <a:lnTo>
                      <a:pt x="2243550" y="1709541"/>
                    </a:lnTo>
                    <a:lnTo>
                      <a:pt x="2247623" y="1713854"/>
                    </a:lnTo>
                    <a:lnTo>
                      <a:pt x="2251468" y="1717939"/>
                    </a:lnTo>
                    <a:lnTo>
                      <a:pt x="2255088" y="1718166"/>
                    </a:lnTo>
                    <a:lnTo>
                      <a:pt x="2258934" y="1718620"/>
                    </a:lnTo>
                    <a:lnTo>
                      <a:pt x="2262327" y="1719301"/>
                    </a:lnTo>
                    <a:lnTo>
                      <a:pt x="2265721" y="1720209"/>
                    </a:lnTo>
                    <a:lnTo>
                      <a:pt x="2269114" y="1721344"/>
                    </a:lnTo>
                    <a:lnTo>
                      <a:pt x="2272281" y="1722706"/>
                    </a:lnTo>
                    <a:lnTo>
                      <a:pt x="2275222" y="1724068"/>
                    </a:lnTo>
                    <a:lnTo>
                      <a:pt x="2278163" y="1725657"/>
                    </a:lnTo>
                    <a:lnTo>
                      <a:pt x="2281104" y="1727700"/>
                    </a:lnTo>
                    <a:lnTo>
                      <a:pt x="2283593" y="1729970"/>
                    </a:lnTo>
                    <a:lnTo>
                      <a:pt x="2286081" y="1732013"/>
                    </a:lnTo>
                    <a:lnTo>
                      <a:pt x="2288570" y="1734510"/>
                    </a:lnTo>
                    <a:lnTo>
                      <a:pt x="2290832" y="1737234"/>
                    </a:lnTo>
                    <a:lnTo>
                      <a:pt x="2292868" y="1739731"/>
                    </a:lnTo>
                    <a:lnTo>
                      <a:pt x="2294904" y="1742682"/>
                    </a:lnTo>
                    <a:lnTo>
                      <a:pt x="2296940" y="1745633"/>
                    </a:lnTo>
                    <a:lnTo>
                      <a:pt x="2300560" y="1752216"/>
                    </a:lnTo>
                    <a:lnTo>
                      <a:pt x="2303953" y="1759026"/>
                    </a:lnTo>
                    <a:lnTo>
                      <a:pt x="2306894" y="1766516"/>
                    </a:lnTo>
                    <a:lnTo>
                      <a:pt x="2309157" y="1774007"/>
                    </a:lnTo>
                    <a:lnTo>
                      <a:pt x="2311645" y="1781952"/>
                    </a:lnTo>
                    <a:lnTo>
                      <a:pt x="2313455" y="1790351"/>
                    </a:lnTo>
                    <a:lnTo>
                      <a:pt x="2314812" y="1798977"/>
                    </a:lnTo>
                    <a:lnTo>
                      <a:pt x="2316170" y="1807376"/>
                    </a:lnTo>
                    <a:lnTo>
                      <a:pt x="2317301" y="1816228"/>
                    </a:lnTo>
                    <a:lnTo>
                      <a:pt x="2317980" y="1825081"/>
                    </a:lnTo>
                    <a:lnTo>
                      <a:pt x="2318885" y="1833934"/>
                    </a:lnTo>
                    <a:lnTo>
                      <a:pt x="2319111" y="1842787"/>
                    </a:lnTo>
                    <a:lnTo>
                      <a:pt x="2319337" y="1851413"/>
                    </a:lnTo>
                    <a:lnTo>
                      <a:pt x="2319337" y="1859812"/>
                    </a:lnTo>
                    <a:lnTo>
                      <a:pt x="2319111" y="1876155"/>
                    </a:lnTo>
                    <a:lnTo>
                      <a:pt x="2318432" y="1891137"/>
                    </a:lnTo>
                    <a:lnTo>
                      <a:pt x="2317527" y="1904303"/>
                    </a:lnTo>
                    <a:lnTo>
                      <a:pt x="2316396" y="1915425"/>
                    </a:lnTo>
                    <a:lnTo>
                      <a:pt x="2315717" y="1923824"/>
                    </a:lnTo>
                    <a:lnTo>
                      <a:pt x="2311193" y="1921781"/>
                    </a:lnTo>
                    <a:lnTo>
                      <a:pt x="2306668" y="1919511"/>
                    </a:lnTo>
                    <a:lnTo>
                      <a:pt x="2301691" y="1918149"/>
                    </a:lnTo>
                    <a:lnTo>
                      <a:pt x="2296714" y="1917014"/>
                    </a:lnTo>
                    <a:lnTo>
                      <a:pt x="2293094" y="1892272"/>
                    </a:lnTo>
                    <a:lnTo>
                      <a:pt x="2291285" y="1880695"/>
                    </a:lnTo>
                    <a:lnTo>
                      <a:pt x="2289475" y="1869345"/>
                    </a:lnTo>
                    <a:lnTo>
                      <a:pt x="2287439" y="1858677"/>
                    </a:lnTo>
                    <a:lnTo>
                      <a:pt x="2285176" y="1848235"/>
                    </a:lnTo>
                    <a:lnTo>
                      <a:pt x="2282462" y="1838474"/>
                    </a:lnTo>
                    <a:lnTo>
                      <a:pt x="2279521" y="1828940"/>
                    </a:lnTo>
                    <a:lnTo>
                      <a:pt x="2277937" y="1824400"/>
                    </a:lnTo>
                    <a:lnTo>
                      <a:pt x="2276127" y="1819860"/>
                    </a:lnTo>
                    <a:lnTo>
                      <a:pt x="2274091" y="1815774"/>
                    </a:lnTo>
                    <a:lnTo>
                      <a:pt x="2272055" y="1811689"/>
                    </a:lnTo>
                    <a:lnTo>
                      <a:pt x="2269793" y="1807830"/>
                    </a:lnTo>
                    <a:lnTo>
                      <a:pt x="2267531" y="1803744"/>
                    </a:lnTo>
                    <a:lnTo>
                      <a:pt x="2265042" y="1800112"/>
                    </a:lnTo>
                    <a:lnTo>
                      <a:pt x="2262101" y="1796480"/>
                    </a:lnTo>
                    <a:lnTo>
                      <a:pt x="2259386" y="1792848"/>
                    </a:lnTo>
                    <a:lnTo>
                      <a:pt x="2256219" y="1789897"/>
                    </a:lnTo>
                    <a:lnTo>
                      <a:pt x="2252826" y="1786492"/>
                    </a:lnTo>
                    <a:lnTo>
                      <a:pt x="2249432" y="1783541"/>
                    </a:lnTo>
                    <a:lnTo>
                      <a:pt x="2245586" y="1780817"/>
                    </a:lnTo>
                    <a:lnTo>
                      <a:pt x="2241741" y="1777866"/>
                    </a:lnTo>
                    <a:lnTo>
                      <a:pt x="2237216" y="1775369"/>
                    </a:lnTo>
                    <a:lnTo>
                      <a:pt x="2232918" y="1772872"/>
                    </a:lnTo>
                    <a:lnTo>
                      <a:pt x="2223190" y="1779682"/>
                    </a:lnTo>
                    <a:lnTo>
                      <a:pt x="2213236" y="1786038"/>
                    </a:lnTo>
                    <a:lnTo>
                      <a:pt x="2203508" y="1791486"/>
                    </a:lnTo>
                    <a:lnTo>
                      <a:pt x="2193780" y="1796480"/>
                    </a:lnTo>
                    <a:lnTo>
                      <a:pt x="2184052" y="1801020"/>
                    </a:lnTo>
                    <a:lnTo>
                      <a:pt x="2174551" y="1804879"/>
                    </a:lnTo>
                    <a:lnTo>
                      <a:pt x="2164823" y="1808284"/>
                    </a:lnTo>
                    <a:lnTo>
                      <a:pt x="2155548" y="1811462"/>
                    </a:lnTo>
                    <a:lnTo>
                      <a:pt x="2146272" y="1813958"/>
                    </a:lnTo>
                    <a:lnTo>
                      <a:pt x="2137223" y="1816001"/>
                    </a:lnTo>
                    <a:lnTo>
                      <a:pt x="2128174" y="1817817"/>
                    </a:lnTo>
                    <a:lnTo>
                      <a:pt x="2119351" y="1819179"/>
                    </a:lnTo>
                    <a:lnTo>
                      <a:pt x="2110528" y="1820087"/>
                    </a:lnTo>
                    <a:lnTo>
                      <a:pt x="2102384" y="1820995"/>
                    </a:lnTo>
                    <a:lnTo>
                      <a:pt x="2094014" y="1821449"/>
                    </a:lnTo>
                    <a:lnTo>
                      <a:pt x="2086096" y="1821449"/>
                    </a:lnTo>
                    <a:lnTo>
                      <a:pt x="2078178" y="1821449"/>
                    </a:lnTo>
                    <a:lnTo>
                      <a:pt x="2070712" y="1821222"/>
                    </a:lnTo>
                    <a:lnTo>
                      <a:pt x="2063473" y="1820768"/>
                    </a:lnTo>
                    <a:lnTo>
                      <a:pt x="2056460" y="1819860"/>
                    </a:lnTo>
                    <a:lnTo>
                      <a:pt x="2049899" y="1819179"/>
                    </a:lnTo>
                    <a:lnTo>
                      <a:pt x="2043565" y="1818044"/>
                    </a:lnTo>
                    <a:lnTo>
                      <a:pt x="2032027" y="1816001"/>
                    </a:lnTo>
                    <a:lnTo>
                      <a:pt x="2021621" y="1813504"/>
                    </a:lnTo>
                    <a:lnTo>
                      <a:pt x="2013024" y="1811008"/>
                    </a:lnTo>
                    <a:lnTo>
                      <a:pt x="2006011" y="1808965"/>
                    </a:lnTo>
                    <a:lnTo>
                      <a:pt x="2000808" y="1807149"/>
                    </a:lnTo>
                    <a:lnTo>
                      <a:pt x="1998319" y="1812370"/>
                    </a:lnTo>
                    <a:lnTo>
                      <a:pt x="1996057" y="1817817"/>
                    </a:lnTo>
                    <a:lnTo>
                      <a:pt x="1994021" y="1823719"/>
                    </a:lnTo>
                    <a:lnTo>
                      <a:pt x="1992211" y="1829621"/>
                    </a:lnTo>
                    <a:lnTo>
                      <a:pt x="1990401" y="1835750"/>
                    </a:lnTo>
                    <a:lnTo>
                      <a:pt x="1988817" y="1842333"/>
                    </a:lnTo>
                    <a:lnTo>
                      <a:pt x="1985876" y="1855726"/>
                    </a:lnTo>
                    <a:lnTo>
                      <a:pt x="1983388" y="1869799"/>
                    </a:lnTo>
                    <a:lnTo>
                      <a:pt x="1980673" y="1884781"/>
                    </a:lnTo>
                    <a:lnTo>
                      <a:pt x="1977958" y="1900671"/>
                    </a:lnTo>
                    <a:lnTo>
                      <a:pt x="1974791" y="1917014"/>
                    </a:lnTo>
                    <a:lnTo>
                      <a:pt x="1969588" y="1918149"/>
                    </a:lnTo>
                    <a:lnTo>
                      <a:pt x="1964611" y="1919511"/>
                    </a:lnTo>
                    <a:lnTo>
                      <a:pt x="1960086" y="1921781"/>
                    </a:lnTo>
                    <a:lnTo>
                      <a:pt x="1955336" y="1924051"/>
                    </a:lnTo>
                    <a:lnTo>
                      <a:pt x="1954204" y="1914517"/>
                    </a:lnTo>
                    <a:lnTo>
                      <a:pt x="1952621" y="1901579"/>
                    </a:lnTo>
                    <a:lnTo>
                      <a:pt x="1951716" y="1894088"/>
                    </a:lnTo>
                    <a:lnTo>
                      <a:pt x="1951263" y="1886143"/>
                    </a:lnTo>
                    <a:lnTo>
                      <a:pt x="1951037" y="1877290"/>
                    </a:lnTo>
                    <a:lnTo>
                      <a:pt x="1951037" y="1868210"/>
                    </a:lnTo>
                    <a:lnTo>
                      <a:pt x="1951037" y="1858677"/>
                    </a:lnTo>
                    <a:lnTo>
                      <a:pt x="1951490" y="1848689"/>
                    </a:lnTo>
                    <a:lnTo>
                      <a:pt x="1952395" y="1838701"/>
                    </a:lnTo>
                    <a:lnTo>
                      <a:pt x="1953526" y="1828032"/>
                    </a:lnTo>
                    <a:lnTo>
                      <a:pt x="1955336" y="1817590"/>
                    </a:lnTo>
                    <a:lnTo>
                      <a:pt x="1957372" y="1806922"/>
                    </a:lnTo>
                    <a:lnTo>
                      <a:pt x="1960313" y="1796026"/>
                    </a:lnTo>
                    <a:lnTo>
                      <a:pt x="1961896" y="1790805"/>
                    </a:lnTo>
                    <a:lnTo>
                      <a:pt x="1963706" y="1785357"/>
                    </a:lnTo>
                    <a:lnTo>
                      <a:pt x="1965516" y="1780136"/>
                    </a:lnTo>
                    <a:lnTo>
                      <a:pt x="1967552" y="1775142"/>
                    </a:lnTo>
                    <a:lnTo>
                      <a:pt x="1969814" y="1769921"/>
                    </a:lnTo>
                    <a:lnTo>
                      <a:pt x="1972303" y="1764700"/>
                    </a:lnTo>
                    <a:lnTo>
                      <a:pt x="1974791" y="1759707"/>
                    </a:lnTo>
                    <a:lnTo>
                      <a:pt x="1977732" y="1754486"/>
                    </a:lnTo>
                    <a:lnTo>
                      <a:pt x="1980673" y="1749946"/>
                    </a:lnTo>
                    <a:lnTo>
                      <a:pt x="1983840" y="1744952"/>
                    </a:lnTo>
                    <a:lnTo>
                      <a:pt x="1987234" y="1740185"/>
                    </a:lnTo>
                    <a:lnTo>
                      <a:pt x="1990853" y="1735645"/>
                    </a:lnTo>
                    <a:lnTo>
                      <a:pt x="1994699" y="1731105"/>
                    </a:lnTo>
                    <a:lnTo>
                      <a:pt x="1998771" y="1726792"/>
                    </a:lnTo>
                    <a:lnTo>
                      <a:pt x="2003070" y="1722252"/>
                    </a:lnTo>
                    <a:lnTo>
                      <a:pt x="2007594" y="1718166"/>
                    </a:lnTo>
                    <a:lnTo>
                      <a:pt x="2012345" y="1714308"/>
                    </a:lnTo>
                    <a:lnTo>
                      <a:pt x="2017322" y="1710449"/>
                    </a:lnTo>
                    <a:lnTo>
                      <a:pt x="2022752" y="1706817"/>
                    </a:lnTo>
                    <a:lnTo>
                      <a:pt x="2028181" y="1703412"/>
                    </a:lnTo>
                    <a:lnTo>
                      <a:pt x="2033837" y="1700007"/>
                    </a:lnTo>
                    <a:lnTo>
                      <a:pt x="2039945" y="1697283"/>
                    </a:lnTo>
                    <a:lnTo>
                      <a:pt x="2046279" y="1694105"/>
                    </a:lnTo>
                    <a:lnTo>
                      <a:pt x="2052840" y="1691381"/>
                    </a:lnTo>
                    <a:lnTo>
                      <a:pt x="2059853" y="1688884"/>
                    </a:lnTo>
                    <a:lnTo>
                      <a:pt x="2066866" y="1686841"/>
                    </a:lnTo>
                    <a:lnTo>
                      <a:pt x="2074332" y="1684798"/>
                    </a:lnTo>
                    <a:lnTo>
                      <a:pt x="2082024" y="1682982"/>
                    </a:lnTo>
                    <a:lnTo>
                      <a:pt x="2090394" y="1681393"/>
                    </a:lnTo>
                    <a:lnTo>
                      <a:pt x="2098764" y="1680031"/>
                    </a:lnTo>
                    <a:lnTo>
                      <a:pt x="2107361" y="1679350"/>
                    </a:lnTo>
                    <a:lnTo>
                      <a:pt x="2116637" y="1678442"/>
                    </a:lnTo>
                    <a:lnTo>
                      <a:pt x="2126138" y="1677988"/>
                    </a:lnTo>
                    <a:close/>
                    <a:moveTo>
                      <a:pt x="1252181" y="1677988"/>
                    </a:moveTo>
                    <a:lnTo>
                      <a:pt x="1261724" y="1677988"/>
                    </a:lnTo>
                    <a:lnTo>
                      <a:pt x="1271493" y="1677988"/>
                    </a:lnTo>
                    <a:lnTo>
                      <a:pt x="1281263" y="1678442"/>
                    </a:lnTo>
                    <a:lnTo>
                      <a:pt x="1290579" y="1679577"/>
                    </a:lnTo>
                    <a:lnTo>
                      <a:pt x="1299667" y="1680939"/>
                    </a:lnTo>
                    <a:lnTo>
                      <a:pt x="1308528" y="1682301"/>
                    </a:lnTo>
                    <a:lnTo>
                      <a:pt x="1317161" y="1684571"/>
                    </a:lnTo>
                    <a:lnTo>
                      <a:pt x="1325114" y="1686614"/>
                    </a:lnTo>
                    <a:lnTo>
                      <a:pt x="1332838" y="1689111"/>
                    </a:lnTo>
                    <a:lnTo>
                      <a:pt x="1340109" y="1692062"/>
                    </a:lnTo>
                    <a:lnTo>
                      <a:pt x="1347152" y="1694786"/>
                    </a:lnTo>
                    <a:lnTo>
                      <a:pt x="1353741" y="1698191"/>
                    </a:lnTo>
                    <a:lnTo>
                      <a:pt x="1359649" y="1701823"/>
                    </a:lnTo>
                    <a:lnTo>
                      <a:pt x="1365101" y="1705455"/>
                    </a:lnTo>
                    <a:lnTo>
                      <a:pt x="1370100" y="1709541"/>
                    </a:lnTo>
                    <a:lnTo>
                      <a:pt x="1374417" y="1713854"/>
                    </a:lnTo>
                    <a:lnTo>
                      <a:pt x="1378052" y="1717939"/>
                    </a:lnTo>
                    <a:lnTo>
                      <a:pt x="1381915" y="1718166"/>
                    </a:lnTo>
                    <a:lnTo>
                      <a:pt x="1385550" y="1718620"/>
                    </a:lnTo>
                    <a:lnTo>
                      <a:pt x="1388958" y="1719301"/>
                    </a:lnTo>
                    <a:lnTo>
                      <a:pt x="1392593" y="1720209"/>
                    </a:lnTo>
                    <a:lnTo>
                      <a:pt x="1395774" y="1721344"/>
                    </a:lnTo>
                    <a:lnTo>
                      <a:pt x="1398955" y="1722706"/>
                    </a:lnTo>
                    <a:lnTo>
                      <a:pt x="1401908" y="1724068"/>
                    </a:lnTo>
                    <a:lnTo>
                      <a:pt x="1404862" y="1725657"/>
                    </a:lnTo>
                    <a:lnTo>
                      <a:pt x="1407589" y="1727700"/>
                    </a:lnTo>
                    <a:lnTo>
                      <a:pt x="1410315" y="1729970"/>
                    </a:lnTo>
                    <a:lnTo>
                      <a:pt x="1412814" y="1732013"/>
                    </a:lnTo>
                    <a:lnTo>
                      <a:pt x="1415313" y="1734510"/>
                    </a:lnTo>
                    <a:lnTo>
                      <a:pt x="1417586" y="1737234"/>
                    </a:lnTo>
                    <a:lnTo>
                      <a:pt x="1419858" y="1739731"/>
                    </a:lnTo>
                    <a:lnTo>
                      <a:pt x="1421902" y="1742682"/>
                    </a:lnTo>
                    <a:lnTo>
                      <a:pt x="1423720" y="1745633"/>
                    </a:lnTo>
                    <a:lnTo>
                      <a:pt x="1427355" y="1752216"/>
                    </a:lnTo>
                    <a:lnTo>
                      <a:pt x="1430763" y="1759026"/>
                    </a:lnTo>
                    <a:lnTo>
                      <a:pt x="1433717" y="1766516"/>
                    </a:lnTo>
                    <a:lnTo>
                      <a:pt x="1436216" y="1774007"/>
                    </a:lnTo>
                    <a:lnTo>
                      <a:pt x="1438261" y="1781952"/>
                    </a:lnTo>
                    <a:lnTo>
                      <a:pt x="1440079" y="1790351"/>
                    </a:lnTo>
                    <a:lnTo>
                      <a:pt x="1441669" y="1798977"/>
                    </a:lnTo>
                    <a:lnTo>
                      <a:pt x="1443032" y="1807376"/>
                    </a:lnTo>
                    <a:lnTo>
                      <a:pt x="1444168" y="1816228"/>
                    </a:lnTo>
                    <a:lnTo>
                      <a:pt x="1444850" y="1825081"/>
                    </a:lnTo>
                    <a:lnTo>
                      <a:pt x="1445532" y="1833934"/>
                    </a:lnTo>
                    <a:lnTo>
                      <a:pt x="1445986" y="1842787"/>
                    </a:lnTo>
                    <a:lnTo>
                      <a:pt x="1446213" y="1851413"/>
                    </a:lnTo>
                    <a:lnTo>
                      <a:pt x="1446213" y="1859812"/>
                    </a:lnTo>
                    <a:lnTo>
                      <a:pt x="1445986" y="1876155"/>
                    </a:lnTo>
                    <a:lnTo>
                      <a:pt x="1445304" y="1891137"/>
                    </a:lnTo>
                    <a:lnTo>
                      <a:pt x="1444396" y="1904303"/>
                    </a:lnTo>
                    <a:lnTo>
                      <a:pt x="1443260" y="1915425"/>
                    </a:lnTo>
                    <a:lnTo>
                      <a:pt x="1442578" y="1923824"/>
                    </a:lnTo>
                    <a:lnTo>
                      <a:pt x="1438034" y="1921781"/>
                    </a:lnTo>
                    <a:lnTo>
                      <a:pt x="1433490" y="1919511"/>
                    </a:lnTo>
                    <a:lnTo>
                      <a:pt x="1428491" y="1918149"/>
                    </a:lnTo>
                    <a:lnTo>
                      <a:pt x="1423493" y="1917014"/>
                    </a:lnTo>
                    <a:lnTo>
                      <a:pt x="1419858" y="1892272"/>
                    </a:lnTo>
                    <a:lnTo>
                      <a:pt x="1418040" y="1880695"/>
                    </a:lnTo>
                    <a:lnTo>
                      <a:pt x="1416222" y="1869345"/>
                    </a:lnTo>
                    <a:lnTo>
                      <a:pt x="1414177" y="1858677"/>
                    </a:lnTo>
                    <a:lnTo>
                      <a:pt x="1411905" y="1848235"/>
                    </a:lnTo>
                    <a:lnTo>
                      <a:pt x="1409179" y="1838474"/>
                    </a:lnTo>
                    <a:lnTo>
                      <a:pt x="1406225" y="1828940"/>
                    </a:lnTo>
                    <a:lnTo>
                      <a:pt x="1404635" y="1824400"/>
                    </a:lnTo>
                    <a:lnTo>
                      <a:pt x="1402817" y="1819860"/>
                    </a:lnTo>
                    <a:lnTo>
                      <a:pt x="1401000" y="1815774"/>
                    </a:lnTo>
                    <a:lnTo>
                      <a:pt x="1398955" y="1811689"/>
                    </a:lnTo>
                    <a:lnTo>
                      <a:pt x="1396456" y="1807830"/>
                    </a:lnTo>
                    <a:lnTo>
                      <a:pt x="1394184" y="1803744"/>
                    </a:lnTo>
                    <a:lnTo>
                      <a:pt x="1391684" y="1800112"/>
                    </a:lnTo>
                    <a:lnTo>
                      <a:pt x="1388731" y="1796480"/>
                    </a:lnTo>
                    <a:lnTo>
                      <a:pt x="1385777" y="1792848"/>
                    </a:lnTo>
                    <a:lnTo>
                      <a:pt x="1382823" y="1789897"/>
                    </a:lnTo>
                    <a:lnTo>
                      <a:pt x="1379415" y="1786492"/>
                    </a:lnTo>
                    <a:lnTo>
                      <a:pt x="1376007" y="1783541"/>
                    </a:lnTo>
                    <a:lnTo>
                      <a:pt x="1372145" y="1780817"/>
                    </a:lnTo>
                    <a:lnTo>
                      <a:pt x="1368282" y="1777866"/>
                    </a:lnTo>
                    <a:lnTo>
                      <a:pt x="1363738" y="1775369"/>
                    </a:lnTo>
                    <a:lnTo>
                      <a:pt x="1359421" y="1772872"/>
                    </a:lnTo>
                    <a:lnTo>
                      <a:pt x="1349424" y="1779682"/>
                    </a:lnTo>
                    <a:lnTo>
                      <a:pt x="1339655" y="1786038"/>
                    </a:lnTo>
                    <a:lnTo>
                      <a:pt x="1329885" y="1791486"/>
                    </a:lnTo>
                    <a:lnTo>
                      <a:pt x="1320115" y="1796480"/>
                    </a:lnTo>
                    <a:lnTo>
                      <a:pt x="1310345" y="1801020"/>
                    </a:lnTo>
                    <a:lnTo>
                      <a:pt x="1300576" y="1804879"/>
                    </a:lnTo>
                    <a:lnTo>
                      <a:pt x="1291033" y="1808284"/>
                    </a:lnTo>
                    <a:lnTo>
                      <a:pt x="1281718" y="1811462"/>
                    </a:lnTo>
                    <a:lnTo>
                      <a:pt x="1272402" y="1813958"/>
                    </a:lnTo>
                    <a:lnTo>
                      <a:pt x="1263314" y="1816001"/>
                    </a:lnTo>
                    <a:lnTo>
                      <a:pt x="1254226" y="1817817"/>
                    </a:lnTo>
                    <a:lnTo>
                      <a:pt x="1245365" y="1819179"/>
                    </a:lnTo>
                    <a:lnTo>
                      <a:pt x="1236504" y="1820087"/>
                    </a:lnTo>
                    <a:lnTo>
                      <a:pt x="1228325" y="1820995"/>
                    </a:lnTo>
                    <a:lnTo>
                      <a:pt x="1219918" y="1821449"/>
                    </a:lnTo>
                    <a:lnTo>
                      <a:pt x="1211739" y="1821449"/>
                    </a:lnTo>
                    <a:lnTo>
                      <a:pt x="1204014" y="1821449"/>
                    </a:lnTo>
                    <a:lnTo>
                      <a:pt x="1196516" y="1821222"/>
                    </a:lnTo>
                    <a:lnTo>
                      <a:pt x="1189246" y="1820768"/>
                    </a:lnTo>
                    <a:lnTo>
                      <a:pt x="1182202" y="1819860"/>
                    </a:lnTo>
                    <a:lnTo>
                      <a:pt x="1175386" y="1819179"/>
                    </a:lnTo>
                    <a:lnTo>
                      <a:pt x="1169252" y="1818044"/>
                    </a:lnTo>
                    <a:lnTo>
                      <a:pt x="1157664" y="1816001"/>
                    </a:lnTo>
                    <a:lnTo>
                      <a:pt x="1147213" y="1813504"/>
                    </a:lnTo>
                    <a:lnTo>
                      <a:pt x="1138579" y="1811008"/>
                    </a:lnTo>
                    <a:lnTo>
                      <a:pt x="1131536" y="1808965"/>
                    </a:lnTo>
                    <a:lnTo>
                      <a:pt x="1126310" y="1807149"/>
                    </a:lnTo>
                    <a:lnTo>
                      <a:pt x="1123811" y="1812370"/>
                    </a:lnTo>
                    <a:lnTo>
                      <a:pt x="1121539" y="1817817"/>
                    </a:lnTo>
                    <a:lnTo>
                      <a:pt x="1119494" y="1823719"/>
                    </a:lnTo>
                    <a:lnTo>
                      <a:pt x="1117676" y="1829621"/>
                    </a:lnTo>
                    <a:lnTo>
                      <a:pt x="1115859" y="1835750"/>
                    </a:lnTo>
                    <a:lnTo>
                      <a:pt x="1114268" y="1842333"/>
                    </a:lnTo>
                    <a:lnTo>
                      <a:pt x="1111315" y="1855726"/>
                    </a:lnTo>
                    <a:lnTo>
                      <a:pt x="1108815" y="1869799"/>
                    </a:lnTo>
                    <a:lnTo>
                      <a:pt x="1106089" y="1884781"/>
                    </a:lnTo>
                    <a:lnTo>
                      <a:pt x="1103363" y="1900671"/>
                    </a:lnTo>
                    <a:lnTo>
                      <a:pt x="1100182" y="1917014"/>
                    </a:lnTo>
                    <a:lnTo>
                      <a:pt x="1094956" y="1918149"/>
                    </a:lnTo>
                    <a:lnTo>
                      <a:pt x="1089957" y="1919511"/>
                    </a:lnTo>
                    <a:lnTo>
                      <a:pt x="1085413" y="1921781"/>
                    </a:lnTo>
                    <a:lnTo>
                      <a:pt x="1080642" y="1924051"/>
                    </a:lnTo>
                    <a:lnTo>
                      <a:pt x="1079279" y="1914517"/>
                    </a:lnTo>
                    <a:lnTo>
                      <a:pt x="1077916" y="1901579"/>
                    </a:lnTo>
                    <a:lnTo>
                      <a:pt x="1077234" y="1894088"/>
                    </a:lnTo>
                    <a:lnTo>
                      <a:pt x="1076780" y="1886143"/>
                    </a:lnTo>
                    <a:lnTo>
                      <a:pt x="1076325" y="1877290"/>
                    </a:lnTo>
                    <a:lnTo>
                      <a:pt x="1076325" y="1868210"/>
                    </a:lnTo>
                    <a:lnTo>
                      <a:pt x="1076325" y="1858677"/>
                    </a:lnTo>
                    <a:lnTo>
                      <a:pt x="1076780" y="1848689"/>
                    </a:lnTo>
                    <a:lnTo>
                      <a:pt x="1077461" y="1838701"/>
                    </a:lnTo>
                    <a:lnTo>
                      <a:pt x="1078824" y="1828032"/>
                    </a:lnTo>
                    <a:lnTo>
                      <a:pt x="1080642" y="1817590"/>
                    </a:lnTo>
                    <a:lnTo>
                      <a:pt x="1082687" y="1806922"/>
                    </a:lnTo>
                    <a:lnTo>
                      <a:pt x="1085641" y="1796026"/>
                    </a:lnTo>
                    <a:lnTo>
                      <a:pt x="1087231" y="1790805"/>
                    </a:lnTo>
                    <a:lnTo>
                      <a:pt x="1089049" y="1785357"/>
                    </a:lnTo>
                    <a:lnTo>
                      <a:pt x="1090866" y="1780136"/>
                    </a:lnTo>
                    <a:lnTo>
                      <a:pt x="1092911" y="1775142"/>
                    </a:lnTo>
                    <a:lnTo>
                      <a:pt x="1095183" y="1769921"/>
                    </a:lnTo>
                    <a:lnTo>
                      <a:pt x="1097455" y="1764700"/>
                    </a:lnTo>
                    <a:lnTo>
                      <a:pt x="1100182" y="1759707"/>
                    </a:lnTo>
                    <a:lnTo>
                      <a:pt x="1102908" y="1754486"/>
                    </a:lnTo>
                    <a:lnTo>
                      <a:pt x="1106089" y="1749946"/>
                    </a:lnTo>
                    <a:lnTo>
                      <a:pt x="1109270" y="1744952"/>
                    </a:lnTo>
                    <a:lnTo>
                      <a:pt x="1112678" y="1740185"/>
                    </a:lnTo>
                    <a:lnTo>
                      <a:pt x="1116313" y="1735645"/>
                    </a:lnTo>
                    <a:lnTo>
                      <a:pt x="1120176" y="1731105"/>
                    </a:lnTo>
                    <a:lnTo>
                      <a:pt x="1124265" y="1726792"/>
                    </a:lnTo>
                    <a:lnTo>
                      <a:pt x="1128582" y="1722252"/>
                    </a:lnTo>
                    <a:lnTo>
                      <a:pt x="1133126" y="1718166"/>
                    </a:lnTo>
                    <a:lnTo>
                      <a:pt x="1137898" y="1714308"/>
                    </a:lnTo>
                    <a:lnTo>
                      <a:pt x="1142669" y="1710449"/>
                    </a:lnTo>
                    <a:lnTo>
                      <a:pt x="1148122" y="1706817"/>
                    </a:lnTo>
                    <a:lnTo>
                      <a:pt x="1153575" y="1703412"/>
                    </a:lnTo>
                    <a:lnTo>
                      <a:pt x="1159482" y="1700007"/>
                    </a:lnTo>
                    <a:lnTo>
                      <a:pt x="1165616" y="1697283"/>
                    </a:lnTo>
                    <a:lnTo>
                      <a:pt x="1171751" y="1694105"/>
                    </a:lnTo>
                    <a:lnTo>
                      <a:pt x="1178567" y="1691381"/>
                    </a:lnTo>
                    <a:lnTo>
                      <a:pt x="1185610" y="1688884"/>
                    </a:lnTo>
                    <a:lnTo>
                      <a:pt x="1192654" y="1686841"/>
                    </a:lnTo>
                    <a:lnTo>
                      <a:pt x="1200151" y="1684798"/>
                    </a:lnTo>
                    <a:lnTo>
                      <a:pt x="1207876" y="1682982"/>
                    </a:lnTo>
                    <a:lnTo>
                      <a:pt x="1216283" y="1681393"/>
                    </a:lnTo>
                    <a:lnTo>
                      <a:pt x="1224689" y="1680031"/>
                    </a:lnTo>
                    <a:lnTo>
                      <a:pt x="1233323" y="1679350"/>
                    </a:lnTo>
                    <a:lnTo>
                      <a:pt x="1242411" y="1678442"/>
                    </a:lnTo>
                    <a:lnTo>
                      <a:pt x="1252181" y="1677988"/>
                    </a:lnTo>
                    <a:close/>
                    <a:moveTo>
                      <a:pt x="377468" y="1677988"/>
                    </a:moveTo>
                    <a:lnTo>
                      <a:pt x="387237" y="1677988"/>
                    </a:lnTo>
                    <a:lnTo>
                      <a:pt x="396780" y="1677988"/>
                    </a:lnTo>
                    <a:lnTo>
                      <a:pt x="406550" y="1678442"/>
                    </a:lnTo>
                    <a:lnTo>
                      <a:pt x="415866" y="1679577"/>
                    </a:lnTo>
                    <a:lnTo>
                      <a:pt x="424954" y="1680939"/>
                    </a:lnTo>
                    <a:lnTo>
                      <a:pt x="433815" y="1682301"/>
                    </a:lnTo>
                    <a:lnTo>
                      <a:pt x="441994" y="1684571"/>
                    </a:lnTo>
                    <a:lnTo>
                      <a:pt x="450401" y="1686614"/>
                    </a:lnTo>
                    <a:lnTo>
                      <a:pt x="458125" y="1689111"/>
                    </a:lnTo>
                    <a:lnTo>
                      <a:pt x="465396" y="1692062"/>
                    </a:lnTo>
                    <a:lnTo>
                      <a:pt x="472439" y="1694786"/>
                    </a:lnTo>
                    <a:lnTo>
                      <a:pt x="479028" y="1698191"/>
                    </a:lnTo>
                    <a:lnTo>
                      <a:pt x="484936" y="1701823"/>
                    </a:lnTo>
                    <a:lnTo>
                      <a:pt x="490388" y="1705455"/>
                    </a:lnTo>
                    <a:lnTo>
                      <a:pt x="495387" y="1709541"/>
                    </a:lnTo>
                    <a:lnTo>
                      <a:pt x="499704" y="1713854"/>
                    </a:lnTo>
                    <a:lnTo>
                      <a:pt x="503339" y="1717939"/>
                    </a:lnTo>
                    <a:lnTo>
                      <a:pt x="507202" y="1718166"/>
                    </a:lnTo>
                    <a:lnTo>
                      <a:pt x="510837" y="1718620"/>
                    </a:lnTo>
                    <a:lnTo>
                      <a:pt x="514472" y="1719301"/>
                    </a:lnTo>
                    <a:lnTo>
                      <a:pt x="517880" y="1720209"/>
                    </a:lnTo>
                    <a:lnTo>
                      <a:pt x="521061" y="1721344"/>
                    </a:lnTo>
                    <a:lnTo>
                      <a:pt x="524242" y="1722706"/>
                    </a:lnTo>
                    <a:lnTo>
                      <a:pt x="527195" y="1724068"/>
                    </a:lnTo>
                    <a:lnTo>
                      <a:pt x="530149" y="1725657"/>
                    </a:lnTo>
                    <a:lnTo>
                      <a:pt x="532876" y="1727700"/>
                    </a:lnTo>
                    <a:lnTo>
                      <a:pt x="535602" y="1729970"/>
                    </a:lnTo>
                    <a:lnTo>
                      <a:pt x="538101" y="1732013"/>
                    </a:lnTo>
                    <a:lnTo>
                      <a:pt x="540600" y="1734510"/>
                    </a:lnTo>
                    <a:lnTo>
                      <a:pt x="542873" y="1737234"/>
                    </a:lnTo>
                    <a:lnTo>
                      <a:pt x="545145" y="1739731"/>
                    </a:lnTo>
                    <a:lnTo>
                      <a:pt x="547189" y="1742682"/>
                    </a:lnTo>
                    <a:lnTo>
                      <a:pt x="549007" y="1745633"/>
                    </a:lnTo>
                    <a:lnTo>
                      <a:pt x="552642" y="1752216"/>
                    </a:lnTo>
                    <a:lnTo>
                      <a:pt x="556050" y="1759026"/>
                    </a:lnTo>
                    <a:lnTo>
                      <a:pt x="559004" y="1766516"/>
                    </a:lnTo>
                    <a:lnTo>
                      <a:pt x="561503" y="1774007"/>
                    </a:lnTo>
                    <a:lnTo>
                      <a:pt x="563548" y="1781952"/>
                    </a:lnTo>
                    <a:lnTo>
                      <a:pt x="565366" y="1790351"/>
                    </a:lnTo>
                    <a:lnTo>
                      <a:pt x="566956" y="1798977"/>
                    </a:lnTo>
                    <a:lnTo>
                      <a:pt x="568319" y="1807376"/>
                    </a:lnTo>
                    <a:lnTo>
                      <a:pt x="569228" y="1816228"/>
                    </a:lnTo>
                    <a:lnTo>
                      <a:pt x="570137" y="1825081"/>
                    </a:lnTo>
                    <a:lnTo>
                      <a:pt x="570819" y="1833934"/>
                    </a:lnTo>
                    <a:lnTo>
                      <a:pt x="571046" y="1842787"/>
                    </a:lnTo>
                    <a:lnTo>
                      <a:pt x="571500" y="1851413"/>
                    </a:lnTo>
                    <a:lnTo>
                      <a:pt x="571500" y="1859812"/>
                    </a:lnTo>
                    <a:lnTo>
                      <a:pt x="571046" y="1876155"/>
                    </a:lnTo>
                    <a:lnTo>
                      <a:pt x="570591" y="1891137"/>
                    </a:lnTo>
                    <a:lnTo>
                      <a:pt x="569683" y="1904303"/>
                    </a:lnTo>
                    <a:lnTo>
                      <a:pt x="568547" y="1915425"/>
                    </a:lnTo>
                    <a:lnTo>
                      <a:pt x="567865" y="1923824"/>
                    </a:lnTo>
                    <a:lnTo>
                      <a:pt x="563321" y="1921781"/>
                    </a:lnTo>
                    <a:lnTo>
                      <a:pt x="558777" y="1919511"/>
                    </a:lnTo>
                    <a:lnTo>
                      <a:pt x="553778" y="1918149"/>
                    </a:lnTo>
                    <a:lnTo>
                      <a:pt x="548780" y="1917014"/>
                    </a:lnTo>
                    <a:lnTo>
                      <a:pt x="545145" y="1892272"/>
                    </a:lnTo>
                    <a:lnTo>
                      <a:pt x="543327" y="1880695"/>
                    </a:lnTo>
                    <a:lnTo>
                      <a:pt x="541509" y="1869345"/>
                    </a:lnTo>
                    <a:lnTo>
                      <a:pt x="539464" y="1858677"/>
                    </a:lnTo>
                    <a:lnTo>
                      <a:pt x="537192" y="1848235"/>
                    </a:lnTo>
                    <a:lnTo>
                      <a:pt x="534466" y="1838474"/>
                    </a:lnTo>
                    <a:lnTo>
                      <a:pt x="531512" y="1828940"/>
                    </a:lnTo>
                    <a:lnTo>
                      <a:pt x="529922" y="1824400"/>
                    </a:lnTo>
                    <a:lnTo>
                      <a:pt x="528104" y="1819860"/>
                    </a:lnTo>
                    <a:lnTo>
                      <a:pt x="526287" y="1815774"/>
                    </a:lnTo>
                    <a:lnTo>
                      <a:pt x="524242" y="1811689"/>
                    </a:lnTo>
                    <a:lnTo>
                      <a:pt x="521743" y="1807830"/>
                    </a:lnTo>
                    <a:lnTo>
                      <a:pt x="519471" y="1803744"/>
                    </a:lnTo>
                    <a:lnTo>
                      <a:pt x="516971" y="1800112"/>
                    </a:lnTo>
                    <a:lnTo>
                      <a:pt x="514018" y="1796480"/>
                    </a:lnTo>
                    <a:lnTo>
                      <a:pt x="511064" y="1792848"/>
                    </a:lnTo>
                    <a:lnTo>
                      <a:pt x="508110" y="1789897"/>
                    </a:lnTo>
                    <a:lnTo>
                      <a:pt x="504702" y="1786492"/>
                    </a:lnTo>
                    <a:lnTo>
                      <a:pt x="501294" y="1783541"/>
                    </a:lnTo>
                    <a:lnTo>
                      <a:pt x="497432" y="1780817"/>
                    </a:lnTo>
                    <a:lnTo>
                      <a:pt x="493569" y="1777866"/>
                    </a:lnTo>
                    <a:lnTo>
                      <a:pt x="489025" y="1775369"/>
                    </a:lnTo>
                    <a:lnTo>
                      <a:pt x="484708" y="1772872"/>
                    </a:lnTo>
                    <a:lnTo>
                      <a:pt x="474711" y="1779682"/>
                    </a:lnTo>
                    <a:lnTo>
                      <a:pt x="464942" y="1786038"/>
                    </a:lnTo>
                    <a:lnTo>
                      <a:pt x="454945" y="1791486"/>
                    </a:lnTo>
                    <a:lnTo>
                      <a:pt x="445402" y="1796480"/>
                    </a:lnTo>
                    <a:lnTo>
                      <a:pt x="435632" y="1801020"/>
                    </a:lnTo>
                    <a:lnTo>
                      <a:pt x="425863" y="1804879"/>
                    </a:lnTo>
                    <a:lnTo>
                      <a:pt x="416320" y="1808284"/>
                    </a:lnTo>
                    <a:lnTo>
                      <a:pt x="407005" y="1811462"/>
                    </a:lnTo>
                    <a:lnTo>
                      <a:pt x="397689" y="1813958"/>
                    </a:lnTo>
                    <a:lnTo>
                      <a:pt x="388601" y="1816001"/>
                    </a:lnTo>
                    <a:lnTo>
                      <a:pt x="379512" y="1817817"/>
                    </a:lnTo>
                    <a:lnTo>
                      <a:pt x="370651" y="1819179"/>
                    </a:lnTo>
                    <a:lnTo>
                      <a:pt x="361791" y="1820087"/>
                    </a:lnTo>
                    <a:lnTo>
                      <a:pt x="353384" y="1820995"/>
                    </a:lnTo>
                    <a:lnTo>
                      <a:pt x="345205" y="1821449"/>
                    </a:lnTo>
                    <a:lnTo>
                      <a:pt x="337025" y="1821449"/>
                    </a:lnTo>
                    <a:lnTo>
                      <a:pt x="329300" y="1821449"/>
                    </a:lnTo>
                    <a:lnTo>
                      <a:pt x="321803" y="1821222"/>
                    </a:lnTo>
                    <a:lnTo>
                      <a:pt x="314532" y="1820768"/>
                    </a:lnTo>
                    <a:lnTo>
                      <a:pt x="307489" y="1819860"/>
                    </a:lnTo>
                    <a:lnTo>
                      <a:pt x="300673" y="1819179"/>
                    </a:lnTo>
                    <a:lnTo>
                      <a:pt x="294538" y="1818044"/>
                    </a:lnTo>
                    <a:lnTo>
                      <a:pt x="282724" y="1816001"/>
                    </a:lnTo>
                    <a:lnTo>
                      <a:pt x="272499" y="1813504"/>
                    </a:lnTo>
                    <a:lnTo>
                      <a:pt x="263866" y="1811008"/>
                    </a:lnTo>
                    <a:lnTo>
                      <a:pt x="256822" y="1808965"/>
                    </a:lnTo>
                    <a:lnTo>
                      <a:pt x="251597" y="1807149"/>
                    </a:lnTo>
                    <a:lnTo>
                      <a:pt x="249097" y="1812370"/>
                    </a:lnTo>
                    <a:lnTo>
                      <a:pt x="246825" y="1817817"/>
                    </a:lnTo>
                    <a:lnTo>
                      <a:pt x="244553" y="1823719"/>
                    </a:lnTo>
                    <a:lnTo>
                      <a:pt x="242736" y="1829621"/>
                    </a:lnTo>
                    <a:lnTo>
                      <a:pt x="240918" y="1835750"/>
                    </a:lnTo>
                    <a:lnTo>
                      <a:pt x="239555" y="1842333"/>
                    </a:lnTo>
                    <a:lnTo>
                      <a:pt x="236601" y="1855726"/>
                    </a:lnTo>
                    <a:lnTo>
                      <a:pt x="234102" y="1869799"/>
                    </a:lnTo>
                    <a:lnTo>
                      <a:pt x="231375" y="1884781"/>
                    </a:lnTo>
                    <a:lnTo>
                      <a:pt x="228649" y="1900671"/>
                    </a:lnTo>
                    <a:lnTo>
                      <a:pt x="225468" y="1917014"/>
                    </a:lnTo>
                    <a:lnTo>
                      <a:pt x="220242" y="1918149"/>
                    </a:lnTo>
                    <a:lnTo>
                      <a:pt x="215244" y="1919511"/>
                    </a:lnTo>
                    <a:lnTo>
                      <a:pt x="210700" y="1921781"/>
                    </a:lnTo>
                    <a:lnTo>
                      <a:pt x="205929" y="1924051"/>
                    </a:lnTo>
                    <a:lnTo>
                      <a:pt x="204565" y="1914517"/>
                    </a:lnTo>
                    <a:lnTo>
                      <a:pt x="202975" y="1901579"/>
                    </a:lnTo>
                    <a:lnTo>
                      <a:pt x="202521" y="1894088"/>
                    </a:lnTo>
                    <a:lnTo>
                      <a:pt x="202066" y="1886143"/>
                    </a:lnTo>
                    <a:lnTo>
                      <a:pt x="201612" y="1877290"/>
                    </a:lnTo>
                    <a:lnTo>
                      <a:pt x="201612" y="1868210"/>
                    </a:lnTo>
                    <a:lnTo>
                      <a:pt x="201612" y="1858677"/>
                    </a:lnTo>
                    <a:lnTo>
                      <a:pt x="202066" y="1848689"/>
                    </a:lnTo>
                    <a:lnTo>
                      <a:pt x="202975" y="1838701"/>
                    </a:lnTo>
                    <a:lnTo>
                      <a:pt x="204111" y="1828032"/>
                    </a:lnTo>
                    <a:lnTo>
                      <a:pt x="205929" y="1817590"/>
                    </a:lnTo>
                    <a:lnTo>
                      <a:pt x="207973" y="1806922"/>
                    </a:lnTo>
                    <a:lnTo>
                      <a:pt x="210927" y="1796026"/>
                    </a:lnTo>
                    <a:lnTo>
                      <a:pt x="212518" y="1790805"/>
                    </a:lnTo>
                    <a:lnTo>
                      <a:pt x="214335" y="1785357"/>
                    </a:lnTo>
                    <a:lnTo>
                      <a:pt x="216153" y="1780136"/>
                    </a:lnTo>
                    <a:lnTo>
                      <a:pt x="218198" y="1775142"/>
                    </a:lnTo>
                    <a:lnTo>
                      <a:pt x="220470" y="1769921"/>
                    </a:lnTo>
                    <a:lnTo>
                      <a:pt x="222742" y="1764700"/>
                    </a:lnTo>
                    <a:lnTo>
                      <a:pt x="225695" y="1759707"/>
                    </a:lnTo>
                    <a:lnTo>
                      <a:pt x="228195" y="1754486"/>
                    </a:lnTo>
                    <a:lnTo>
                      <a:pt x="231375" y="1749946"/>
                    </a:lnTo>
                    <a:lnTo>
                      <a:pt x="234556" y="1744952"/>
                    </a:lnTo>
                    <a:lnTo>
                      <a:pt x="237964" y="1740185"/>
                    </a:lnTo>
                    <a:lnTo>
                      <a:pt x="241600" y="1735645"/>
                    </a:lnTo>
                    <a:lnTo>
                      <a:pt x="245462" y="1731105"/>
                    </a:lnTo>
                    <a:lnTo>
                      <a:pt x="249552" y="1726792"/>
                    </a:lnTo>
                    <a:lnTo>
                      <a:pt x="253641" y="1722252"/>
                    </a:lnTo>
                    <a:lnTo>
                      <a:pt x="258413" y="1718166"/>
                    </a:lnTo>
                    <a:lnTo>
                      <a:pt x="263184" y="1714308"/>
                    </a:lnTo>
                    <a:lnTo>
                      <a:pt x="268183" y="1710449"/>
                    </a:lnTo>
                    <a:lnTo>
                      <a:pt x="273408" y="1706817"/>
                    </a:lnTo>
                    <a:lnTo>
                      <a:pt x="278861" y="1703412"/>
                    </a:lnTo>
                    <a:lnTo>
                      <a:pt x="284996" y="1700007"/>
                    </a:lnTo>
                    <a:lnTo>
                      <a:pt x="290903" y="1697283"/>
                    </a:lnTo>
                    <a:lnTo>
                      <a:pt x="297037" y="1694105"/>
                    </a:lnTo>
                    <a:lnTo>
                      <a:pt x="303854" y="1691381"/>
                    </a:lnTo>
                    <a:lnTo>
                      <a:pt x="310897" y="1688884"/>
                    </a:lnTo>
                    <a:lnTo>
                      <a:pt x="318167" y="1686841"/>
                    </a:lnTo>
                    <a:lnTo>
                      <a:pt x="325438" y="1684798"/>
                    </a:lnTo>
                    <a:lnTo>
                      <a:pt x="333390" y="1682982"/>
                    </a:lnTo>
                    <a:lnTo>
                      <a:pt x="341569" y="1681393"/>
                    </a:lnTo>
                    <a:lnTo>
                      <a:pt x="350203" y="1680031"/>
                    </a:lnTo>
                    <a:lnTo>
                      <a:pt x="358610" y="1679350"/>
                    </a:lnTo>
                    <a:lnTo>
                      <a:pt x="367698" y="1678442"/>
                    </a:lnTo>
                    <a:lnTo>
                      <a:pt x="377468" y="1677988"/>
                    </a:lnTo>
                    <a:close/>
                    <a:moveTo>
                      <a:pt x="1243129" y="1343025"/>
                    </a:moveTo>
                    <a:lnTo>
                      <a:pt x="1276235" y="1343025"/>
                    </a:lnTo>
                    <a:lnTo>
                      <a:pt x="1276235" y="1429724"/>
                    </a:lnTo>
                    <a:lnTo>
                      <a:pt x="2132013" y="1429724"/>
                    </a:lnTo>
                    <a:lnTo>
                      <a:pt x="2132013" y="1611313"/>
                    </a:lnTo>
                    <a:lnTo>
                      <a:pt x="2098680" y="1611313"/>
                    </a:lnTo>
                    <a:lnTo>
                      <a:pt x="2098680" y="1463174"/>
                    </a:lnTo>
                    <a:lnTo>
                      <a:pt x="1276235" y="1463174"/>
                    </a:lnTo>
                    <a:lnTo>
                      <a:pt x="1276235" y="1611313"/>
                    </a:lnTo>
                    <a:lnTo>
                      <a:pt x="1243129" y="1611313"/>
                    </a:lnTo>
                    <a:lnTo>
                      <a:pt x="1243129" y="1463174"/>
                    </a:lnTo>
                    <a:lnTo>
                      <a:pt x="420910" y="1463174"/>
                    </a:lnTo>
                    <a:lnTo>
                      <a:pt x="420910" y="1611313"/>
                    </a:lnTo>
                    <a:lnTo>
                      <a:pt x="387350" y="1611313"/>
                    </a:lnTo>
                    <a:lnTo>
                      <a:pt x="387350" y="1429724"/>
                    </a:lnTo>
                    <a:lnTo>
                      <a:pt x="1243129" y="1429724"/>
                    </a:lnTo>
                    <a:lnTo>
                      <a:pt x="1243129" y="1343025"/>
                    </a:lnTo>
                    <a:close/>
                    <a:moveTo>
                      <a:pt x="1230823" y="801688"/>
                    </a:moveTo>
                    <a:lnTo>
                      <a:pt x="1288312" y="801688"/>
                    </a:lnTo>
                    <a:lnTo>
                      <a:pt x="1317625" y="856797"/>
                    </a:lnTo>
                    <a:lnTo>
                      <a:pt x="1297402" y="877888"/>
                    </a:lnTo>
                    <a:lnTo>
                      <a:pt x="1315807" y="1004888"/>
                    </a:lnTo>
                    <a:lnTo>
                      <a:pt x="1259681" y="1212851"/>
                    </a:lnTo>
                    <a:lnTo>
                      <a:pt x="1203555" y="1004888"/>
                    </a:lnTo>
                    <a:lnTo>
                      <a:pt x="1221961" y="877888"/>
                    </a:lnTo>
                    <a:lnTo>
                      <a:pt x="1201737" y="856797"/>
                    </a:lnTo>
                    <a:lnTo>
                      <a:pt x="1230823" y="801688"/>
                    </a:lnTo>
                    <a:close/>
                    <a:moveTo>
                      <a:pt x="1498824" y="787400"/>
                    </a:moveTo>
                    <a:lnTo>
                      <a:pt x="1532231" y="803048"/>
                    </a:lnTo>
                    <a:lnTo>
                      <a:pt x="1567001" y="819830"/>
                    </a:lnTo>
                    <a:lnTo>
                      <a:pt x="1584273" y="828448"/>
                    </a:lnTo>
                    <a:lnTo>
                      <a:pt x="1601772" y="837293"/>
                    </a:lnTo>
                    <a:lnTo>
                      <a:pt x="1618589" y="845684"/>
                    </a:lnTo>
                    <a:lnTo>
                      <a:pt x="1634725" y="854528"/>
                    </a:lnTo>
                    <a:lnTo>
                      <a:pt x="1650633" y="863146"/>
                    </a:lnTo>
                    <a:lnTo>
                      <a:pt x="1665177" y="871764"/>
                    </a:lnTo>
                    <a:lnTo>
                      <a:pt x="1678813" y="879928"/>
                    </a:lnTo>
                    <a:lnTo>
                      <a:pt x="1691312" y="888093"/>
                    </a:lnTo>
                    <a:lnTo>
                      <a:pt x="1702221" y="895803"/>
                    </a:lnTo>
                    <a:lnTo>
                      <a:pt x="1707220" y="899432"/>
                    </a:lnTo>
                    <a:lnTo>
                      <a:pt x="1711538" y="903061"/>
                    </a:lnTo>
                    <a:lnTo>
                      <a:pt x="1715629" y="906462"/>
                    </a:lnTo>
                    <a:lnTo>
                      <a:pt x="1719265" y="909864"/>
                    </a:lnTo>
                    <a:lnTo>
                      <a:pt x="1722219" y="913266"/>
                    </a:lnTo>
                    <a:lnTo>
                      <a:pt x="1724947" y="915987"/>
                    </a:lnTo>
                    <a:lnTo>
                      <a:pt x="1726765" y="918936"/>
                    </a:lnTo>
                    <a:lnTo>
                      <a:pt x="1728583" y="921657"/>
                    </a:lnTo>
                    <a:lnTo>
                      <a:pt x="1732446" y="928687"/>
                    </a:lnTo>
                    <a:lnTo>
                      <a:pt x="1736537" y="937078"/>
                    </a:lnTo>
                    <a:lnTo>
                      <a:pt x="1740855" y="946603"/>
                    </a:lnTo>
                    <a:lnTo>
                      <a:pt x="1744945" y="957262"/>
                    </a:lnTo>
                    <a:lnTo>
                      <a:pt x="1749036" y="968602"/>
                    </a:lnTo>
                    <a:lnTo>
                      <a:pt x="1753127" y="981075"/>
                    </a:lnTo>
                    <a:lnTo>
                      <a:pt x="1757672" y="994228"/>
                    </a:lnTo>
                    <a:lnTo>
                      <a:pt x="1761763" y="1008289"/>
                    </a:lnTo>
                    <a:lnTo>
                      <a:pt x="1766308" y="1022803"/>
                    </a:lnTo>
                    <a:lnTo>
                      <a:pt x="1774716" y="1052966"/>
                    </a:lnTo>
                    <a:lnTo>
                      <a:pt x="1783125" y="1084262"/>
                    </a:lnTo>
                    <a:lnTo>
                      <a:pt x="1790852" y="1116012"/>
                    </a:lnTo>
                    <a:lnTo>
                      <a:pt x="1798351" y="1146855"/>
                    </a:lnTo>
                    <a:lnTo>
                      <a:pt x="1805396" y="1176111"/>
                    </a:lnTo>
                    <a:lnTo>
                      <a:pt x="1811305" y="1203325"/>
                    </a:lnTo>
                    <a:lnTo>
                      <a:pt x="1816987" y="1227364"/>
                    </a:lnTo>
                    <a:lnTo>
                      <a:pt x="1824486" y="1262970"/>
                    </a:lnTo>
                    <a:lnTo>
                      <a:pt x="1827213" y="1276350"/>
                    </a:lnTo>
                    <a:lnTo>
                      <a:pt x="1282700" y="1276350"/>
                    </a:lnTo>
                    <a:lnTo>
                      <a:pt x="1571092" y="984250"/>
                    </a:lnTo>
                    <a:lnTo>
                      <a:pt x="1478825" y="915987"/>
                    </a:lnTo>
                    <a:lnTo>
                      <a:pt x="1555184" y="884691"/>
                    </a:lnTo>
                    <a:lnTo>
                      <a:pt x="1498824" y="787400"/>
                    </a:lnTo>
                    <a:close/>
                    <a:moveTo>
                      <a:pt x="1021169" y="787400"/>
                    </a:moveTo>
                    <a:lnTo>
                      <a:pt x="964747" y="884691"/>
                    </a:lnTo>
                    <a:lnTo>
                      <a:pt x="1040883" y="915987"/>
                    </a:lnTo>
                    <a:lnTo>
                      <a:pt x="949111" y="984250"/>
                    </a:lnTo>
                    <a:lnTo>
                      <a:pt x="1236662" y="1276350"/>
                    </a:lnTo>
                    <a:lnTo>
                      <a:pt x="693737" y="1276350"/>
                    </a:lnTo>
                    <a:lnTo>
                      <a:pt x="696230" y="1262970"/>
                    </a:lnTo>
                    <a:lnTo>
                      <a:pt x="704161" y="1227364"/>
                    </a:lnTo>
                    <a:lnTo>
                      <a:pt x="709372" y="1203325"/>
                    </a:lnTo>
                    <a:lnTo>
                      <a:pt x="715491" y="1176111"/>
                    </a:lnTo>
                    <a:lnTo>
                      <a:pt x="722515" y="1146855"/>
                    </a:lnTo>
                    <a:lnTo>
                      <a:pt x="729766" y="1116012"/>
                    </a:lnTo>
                    <a:lnTo>
                      <a:pt x="737697" y="1084262"/>
                    </a:lnTo>
                    <a:lnTo>
                      <a:pt x="746081" y="1052966"/>
                    </a:lnTo>
                    <a:lnTo>
                      <a:pt x="754692" y="1022803"/>
                    </a:lnTo>
                    <a:lnTo>
                      <a:pt x="758770" y="1008289"/>
                    </a:lnTo>
                    <a:lnTo>
                      <a:pt x="763076" y="994228"/>
                    </a:lnTo>
                    <a:lnTo>
                      <a:pt x="767381" y="981075"/>
                    </a:lnTo>
                    <a:lnTo>
                      <a:pt x="771686" y="968602"/>
                    </a:lnTo>
                    <a:lnTo>
                      <a:pt x="775765" y="957262"/>
                    </a:lnTo>
                    <a:lnTo>
                      <a:pt x="780070" y="946603"/>
                    </a:lnTo>
                    <a:lnTo>
                      <a:pt x="784149" y="937078"/>
                    </a:lnTo>
                    <a:lnTo>
                      <a:pt x="788001" y="928687"/>
                    </a:lnTo>
                    <a:lnTo>
                      <a:pt x="791853" y="921657"/>
                    </a:lnTo>
                    <a:lnTo>
                      <a:pt x="793893" y="918936"/>
                    </a:lnTo>
                    <a:lnTo>
                      <a:pt x="795706" y="915987"/>
                    </a:lnTo>
                    <a:lnTo>
                      <a:pt x="798425" y="913266"/>
                    </a:lnTo>
                    <a:lnTo>
                      <a:pt x="801597" y="909864"/>
                    </a:lnTo>
                    <a:lnTo>
                      <a:pt x="804769" y="906462"/>
                    </a:lnTo>
                    <a:lnTo>
                      <a:pt x="809075" y="903061"/>
                    </a:lnTo>
                    <a:lnTo>
                      <a:pt x="813380" y="899432"/>
                    </a:lnTo>
                    <a:lnTo>
                      <a:pt x="818365" y="895803"/>
                    </a:lnTo>
                    <a:lnTo>
                      <a:pt x="829242" y="888093"/>
                    </a:lnTo>
                    <a:lnTo>
                      <a:pt x="841705" y="879928"/>
                    </a:lnTo>
                    <a:lnTo>
                      <a:pt x="855074" y="871764"/>
                    </a:lnTo>
                    <a:lnTo>
                      <a:pt x="869803" y="863146"/>
                    </a:lnTo>
                    <a:lnTo>
                      <a:pt x="885438" y="854528"/>
                    </a:lnTo>
                    <a:lnTo>
                      <a:pt x="901753" y="845684"/>
                    </a:lnTo>
                    <a:lnTo>
                      <a:pt x="918521" y="837293"/>
                    </a:lnTo>
                    <a:lnTo>
                      <a:pt x="935969" y="828448"/>
                    </a:lnTo>
                    <a:lnTo>
                      <a:pt x="953417" y="819830"/>
                    </a:lnTo>
                    <a:lnTo>
                      <a:pt x="987859" y="803048"/>
                    </a:lnTo>
                    <a:lnTo>
                      <a:pt x="1021169" y="787400"/>
                    </a:lnTo>
                    <a:close/>
                    <a:moveTo>
                      <a:pt x="1402895" y="744538"/>
                    </a:moveTo>
                    <a:lnTo>
                      <a:pt x="1422532" y="752936"/>
                    </a:lnTo>
                    <a:lnTo>
                      <a:pt x="1444425" y="762696"/>
                    </a:lnTo>
                    <a:lnTo>
                      <a:pt x="1472413" y="774953"/>
                    </a:lnTo>
                    <a:lnTo>
                      <a:pt x="1530645" y="876186"/>
                    </a:lnTo>
                    <a:lnTo>
                      <a:pt x="1445102" y="911595"/>
                    </a:lnTo>
                    <a:lnTo>
                      <a:pt x="1544638" y="985590"/>
                    </a:lnTo>
                    <a:lnTo>
                      <a:pt x="1260475" y="1276351"/>
                    </a:lnTo>
                    <a:lnTo>
                      <a:pt x="1402895" y="744538"/>
                    </a:lnTo>
                    <a:close/>
                    <a:moveTo>
                      <a:pt x="1117033" y="744538"/>
                    </a:moveTo>
                    <a:lnTo>
                      <a:pt x="1260475" y="1276351"/>
                    </a:lnTo>
                    <a:lnTo>
                      <a:pt x="974725" y="985590"/>
                    </a:lnTo>
                    <a:lnTo>
                      <a:pt x="1074817" y="911595"/>
                    </a:lnTo>
                    <a:lnTo>
                      <a:pt x="988797" y="876186"/>
                    </a:lnTo>
                    <a:lnTo>
                      <a:pt x="1047581" y="774953"/>
                    </a:lnTo>
                    <a:lnTo>
                      <a:pt x="1075498" y="762696"/>
                    </a:lnTo>
                    <a:lnTo>
                      <a:pt x="1097514" y="752936"/>
                    </a:lnTo>
                    <a:lnTo>
                      <a:pt x="1117033" y="744538"/>
                    </a:lnTo>
                    <a:close/>
                    <a:moveTo>
                      <a:pt x="1402897" y="153988"/>
                    </a:moveTo>
                    <a:lnTo>
                      <a:pt x="1409473" y="157160"/>
                    </a:lnTo>
                    <a:lnTo>
                      <a:pt x="1415370" y="160786"/>
                    </a:lnTo>
                    <a:lnTo>
                      <a:pt x="1420813" y="164865"/>
                    </a:lnTo>
                    <a:lnTo>
                      <a:pt x="1426029" y="168945"/>
                    </a:lnTo>
                    <a:lnTo>
                      <a:pt x="1430791" y="173024"/>
                    </a:lnTo>
                    <a:lnTo>
                      <a:pt x="1435100" y="177783"/>
                    </a:lnTo>
                    <a:lnTo>
                      <a:pt x="1439182" y="182315"/>
                    </a:lnTo>
                    <a:lnTo>
                      <a:pt x="1443265" y="187074"/>
                    </a:lnTo>
                    <a:lnTo>
                      <a:pt x="1446893" y="192286"/>
                    </a:lnTo>
                    <a:lnTo>
                      <a:pt x="1449841" y="197498"/>
                    </a:lnTo>
                    <a:lnTo>
                      <a:pt x="1453016" y="202937"/>
                    </a:lnTo>
                    <a:lnTo>
                      <a:pt x="1455965" y="208602"/>
                    </a:lnTo>
                    <a:lnTo>
                      <a:pt x="1458459" y="214268"/>
                    </a:lnTo>
                    <a:lnTo>
                      <a:pt x="1460727" y="220160"/>
                    </a:lnTo>
                    <a:lnTo>
                      <a:pt x="1462768" y="226505"/>
                    </a:lnTo>
                    <a:lnTo>
                      <a:pt x="1465036" y="232850"/>
                    </a:lnTo>
                    <a:lnTo>
                      <a:pt x="1466850" y="239422"/>
                    </a:lnTo>
                    <a:lnTo>
                      <a:pt x="1468665" y="246221"/>
                    </a:lnTo>
                    <a:lnTo>
                      <a:pt x="1471840" y="259818"/>
                    </a:lnTo>
                    <a:lnTo>
                      <a:pt x="1474788" y="274548"/>
                    </a:lnTo>
                    <a:lnTo>
                      <a:pt x="1477282" y="289731"/>
                    </a:lnTo>
                    <a:lnTo>
                      <a:pt x="1483179" y="322137"/>
                    </a:lnTo>
                    <a:lnTo>
                      <a:pt x="1485900" y="339133"/>
                    </a:lnTo>
                    <a:lnTo>
                      <a:pt x="1489529" y="356809"/>
                    </a:lnTo>
                    <a:lnTo>
                      <a:pt x="1495198" y="357716"/>
                    </a:lnTo>
                    <a:lnTo>
                      <a:pt x="1500641" y="359302"/>
                    </a:lnTo>
                    <a:lnTo>
                      <a:pt x="1506084" y="361115"/>
                    </a:lnTo>
                    <a:lnTo>
                      <a:pt x="1511073" y="363608"/>
                    </a:lnTo>
                    <a:lnTo>
                      <a:pt x="1516063" y="366100"/>
                    </a:lnTo>
                    <a:lnTo>
                      <a:pt x="1520598" y="369046"/>
                    </a:lnTo>
                    <a:lnTo>
                      <a:pt x="1525134" y="371992"/>
                    </a:lnTo>
                    <a:lnTo>
                      <a:pt x="1529216" y="375392"/>
                    </a:lnTo>
                    <a:lnTo>
                      <a:pt x="1532845" y="379018"/>
                    </a:lnTo>
                    <a:lnTo>
                      <a:pt x="1536473" y="383097"/>
                    </a:lnTo>
                    <a:lnTo>
                      <a:pt x="1539422" y="387402"/>
                    </a:lnTo>
                    <a:lnTo>
                      <a:pt x="1542143" y="391708"/>
                    </a:lnTo>
                    <a:lnTo>
                      <a:pt x="1544638" y="396467"/>
                    </a:lnTo>
                    <a:lnTo>
                      <a:pt x="1546452" y="401226"/>
                    </a:lnTo>
                    <a:lnTo>
                      <a:pt x="1547813" y="406438"/>
                    </a:lnTo>
                    <a:lnTo>
                      <a:pt x="1548947" y="411650"/>
                    </a:lnTo>
                    <a:lnTo>
                      <a:pt x="1549400" y="417089"/>
                    </a:lnTo>
                    <a:lnTo>
                      <a:pt x="1549400" y="422754"/>
                    </a:lnTo>
                    <a:lnTo>
                      <a:pt x="1549173" y="428646"/>
                    </a:lnTo>
                    <a:lnTo>
                      <a:pt x="1548266" y="434538"/>
                    </a:lnTo>
                    <a:lnTo>
                      <a:pt x="1546679" y="440430"/>
                    </a:lnTo>
                    <a:lnTo>
                      <a:pt x="1544638" y="446776"/>
                    </a:lnTo>
                    <a:lnTo>
                      <a:pt x="1541690" y="452668"/>
                    </a:lnTo>
                    <a:lnTo>
                      <a:pt x="1538288" y="459013"/>
                    </a:lnTo>
                    <a:lnTo>
                      <a:pt x="1534432" y="465358"/>
                    </a:lnTo>
                    <a:lnTo>
                      <a:pt x="1529670" y="471703"/>
                    </a:lnTo>
                    <a:lnTo>
                      <a:pt x="1524681" y="478275"/>
                    </a:lnTo>
                    <a:lnTo>
                      <a:pt x="1518331" y="484847"/>
                    </a:lnTo>
                    <a:lnTo>
                      <a:pt x="1511527" y="491192"/>
                    </a:lnTo>
                    <a:lnTo>
                      <a:pt x="1504270" y="497764"/>
                    </a:lnTo>
                    <a:lnTo>
                      <a:pt x="1496106" y="504110"/>
                    </a:lnTo>
                    <a:lnTo>
                      <a:pt x="1487034" y="510681"/>
                    </a:lnTo>
                    <a:lnTo>
                      <a:pt x="1484540" y="522692"/>
                    </a:lnTo>
                    <a:lnTo>
                      <a:pt x="1481818" y="534476"/>
                    </a:lnTo>
                    <a:lnTo>
                      <a:pt x="1478643" y="546260"/>
                    </a:lnTo>
                    <a:lnTo>
                      <a:pt x="1475015" y="557818"/>
                    </a:lnTo>
                    <a:lnTo>
                      <a:pt x="1471386" y="569375"/>
                    </a:lnTo>
                    <a:lnTo>
                      <a:pt x="1467304" y="580932"/>
                    </a:lnTo>
                    <a:lnTo>
                      <a:pt x="1462768" y="592037"/>
                    </a:lnTo>
                    <a:lnTo>
                      <a:pt x="1458006" y="603141"/>
                    </a:lnTo>
                    <a:lnTo>
                      <a:pt x="1452790" y="613792"/>
                    </a:lnTo>
                    <a:lnTo>
                      <a:pt x="1447573" y="624443"/>
                    </a:lnTo>
                    <a:lnTo>
                      <a:pt x="1441904" y="634867"/>
                    </a:lnTo>
                    <a:lnTo>
                      <a:pt x="1435554" y="644838"/>
                    </a:lnTo>
                    <a:lnTo>
                      <a:pt x="1429431" y="654356"/>
                    </a:lnTo>
                    <a:lnTo>
                      <a:pt x="1422854" y="664100"/>
                    </a:lnTo>
                    <a:lnTo>
                      <a:pt x="1416050" y="673165"/>
                    </a:lnTo>
                    <a:lnTo>
                      <a:pt x="1409020" y="682003"/>
                    </a:lnTo>
                    <a:lnTo>
                      <a:pt x="1401309" y="690161"/>
                    </a:lnTo>
                    <a:lnTo>
                      <a:pt x="1393825" y="698319"/>
                    </a:lnTo>
                    <a:lnTo>
                      <a:pt x="1385888" y="705798"/>
                    </a:lnTo>
                    <a:lnTo>
                      <a:pt x="1377723" y="713049"/>
                    </a:lnTo>
                    <a:lnTo>
                      <a:pt x="1369332" y="719848"/>
                    </a:lnTo>
                    <a:lnTo>
                      <a:pt x="1360715" y="725967"/>
                    </a:lnTo>
                    <a:lnTo>
                      <a:pt x="1351870" y="731632"/>
                    </a:lnTo>
                    <a:lnTo>
                      <a:pt x="1342798" y="737071"/>
                    </a:lnTo>
                    <a:lnTo>
                      <a:pt x="1333273" y="741830"/>
                    </a:lnTo>
                    <a:lnTo>
                      <a:pt x="1323975" y="746135"/>
                    </a:lnTo>
                    <a:lnTo>
                      <a:pt x="1313997" y="749761"/>
                    </a:lnTo>
                    <a:lnTo>
                      <a:pt x="1309007" y="751348"/>
                    </a:lnTo>
                    <a:lnTo>
                      <a:pt x="1304018" y="752707"/>
                    </a:lnTo>
                    <a:lnTo>
                      <a:pt x="1299029" y="754294"/>
                    </a:lnTo>
                    <a:lnTo>
                      <a:pt x="1293813" y="755200"/>
                    </a:lnTo>
                    <a:lnTo>
                      <a:pt x="1288597" y="756333"/>
                    </a:lnTo>
                    <a:lnTo>
                      <a:pt x="1283381" y="757013"/>
                    </a:lnTo>
                    <a:lnTo>
                      <a:pt x="1278165" y="757919"/>
                    </a:lnTo>
                    <a:lnTo>
                      <a:pt x="1272722" y="758373"/>
                    </a:lnTo>
                    <a:lnTo>
                      <a:pt x="1267279" y="758599"/>
                    </a:lnTo>
                    <a:lnTo>
                      <a:pt x="1262290" y="758826"/>
                    </a:lnTo>
                    <a:lnTo>
                      <a:pt x="1256847" y="758599"/>
                    </a:lnTo>
                    <a:lnTo>
                      <a:pt x="1251404" y="758373"/>
                    </a:lnTo>
                    <a:lnTo>
                      <a:pt x="1245961" y="757919"/>
                    </a:lnTo>
                    <a:lnTo>
                      <a:pt x="1240745" y="757013"/>
                    </a:lnTo>
                    <a:lnTo>
                      <a:pt x="1235529" y="756333"/>
                    </a:lnTo>
                    <a:lnTo>
                      <a:pt x="1230313" y="755200"/>
                    </a:lnTo>
                    <a:lnTo>
                      <a:pt x="1225097" y="754294"/>
                    </a:lnTo>
                    <a:lnTo>
                      <a:pt x="1220107" y="752707"/>
                    </a:lnTo>
                    <a:lnTo>
                      <a:pt x="1215118" y="751348"/>
                    </a:lnTo>
                    <a:lnTo>
                      <a:pt x="1210129" y="749761"/>
                    </a:lnTo>
                    <a:lnTo>
                      <a:pt x="1200150" y="746135"/>
                    </a:lnTo>
                    <a:lnTo>
                      <a:pt x="1190625" y="741830"/>
                    </a:lnTo>
                    <a:lnTo>
                      <a:pt x="1181327" y="737071"/>
                    </a:lnTo>
                    <a:lnTo>
                      <a:pt x="1172256" y="731632"/>
                    </a:lnTo>
                    <a:lnTo>
                      <a:pt x="1163411" y="725967"/>
                    </a:lnTo>
                    <a:lnTo>
                      <a:pt x="1154566" y="719848"/>
                    </a:lnTo>
                    <a:lnTo>
                      <a:pt x="1146402" y="713049"/>
                    </a:lnTo>
                    <a:lnTo>
                      <a:pt x="1138011" y="705798"/>
                    </a:lnTo>
                    <a:lnTo>
                      <a:pt x="1130300" y="698319"/>
                    </a:lnTo>
                    <a:lnTo>
                      <a:pt x="1122363" y="690161"/>
                    </a:lnTo>
                    <a:lnTo>
                      <a:pt x="1115106" y="682003"/>
                    </a:lnTo>
                    <a:lnTo>
                      <a:pt x="1107848" y="673165"/>
                    </a:lnTo>
                    <a:lnTo>
                      <a:pt x="1101272" y="664100"/>
                    </a:lnTo>
                    <a:lnTo>
                      <a:pt x="1094695" y="654356"/>
                    </a:lnTo>
                    <a:lnTo>
                      <a:pt x="1088118" y="644838"/>
                    </a:lnTo>
                    <a:lnTo>
                      <a:pt x="1082222" y="634867"/>
                    </a:lnTo>
                    <a:lnTo>
                      <a:pt x="1076552" y="624443"/>
                    </a:lnTo>
                    <a:lnTo>
                      <a:pt x="1071109" y="613792"/>
                    </a:lnTo>
                    <a:lnTo>
                      <a:pt x="1066120" y="603141"/>
                    </a:lnTo>
                    <a:lnTo>
                      <a:pt x="1061357" y="592037"/>
                    </a:lnTo>
                    <a:lnTo>
                      <a:pt x="1056822" y="580932"/>
                    </a:lnTo>
                    <a:lnTo>
                      <a:pt x="1052740" y="569375"/>
                    </a:lnTo>
                    <a:lnTo>
                      <a:pt x="1048884" y="557818"/>
                    </a:lnTo>
                    <a:lnTo>
                      <a:pt x="1045482" y="546260"/>
                    </a:lnTo>
                    <a:lnTo>
                      <a:pt x="1042307" y="534476"/>
                    </a:lnTo>
                    <a:lnTo>
                      <a:pt x="1039586" y="522692"/>
                    </a:lnTo>
                    <a:lnTo>
                      <a:pt x="1037091" y="510681"/>
                    </a:lnTo>
                    <a:lnTo>
                      <a:pt x="1028020" y="504110"/>
                    </a:lnTo>
                    <a:lnTo>
                      <a:pt x="1019856" y="497764"/>
                    </a:lnTo>
                    <a:lnTo>
                      <a:pt x="1012598" y="491192"/>
                    </a:lnTo>
                    <a:lnTo>
                      <a:pt x="1005795" y="484847"/>
                    </a:lnTo>
                    <a:lnTo>
                      <a:pt x="999445" y="478275"/>
                    </a:lnTo>
                    <a:lnTo>
                      <a:pt x="994456" y="471703"/>
                    </a:lnTo>
                    <a:lnTo>
                      <a:pt x="989693" y="465358"/>
                    </a:lnTo>
                    <a:lnTo>
                      <a:pt x="985838" y="459013"/>
                    </a:lnTo>
                    <a:lnTo>
                      <a:pt x="982436" y="452668"/>
                    </a:lnTo>
                    <a:lnTo>
                      <a:pt x="979488" y="446776"/>
                    </a:lnTo>
                    <a:lnTo>
                      <a:pt x="977447" y="440430"/>
                    </a:lnTo>
                    <a:lnTo>
                      <a:pt x="975859" y="434538"/>
                    </a:lnTo>
                    <a:lnTo>
                      <a:pt x="974952" y="428646"/>
                    </a:lnTo>
                    <a:lnTo>
                      <a:pt x="974725" y="422754"/>
                    </a:lnTo>
                    <a:lnTo>
                      <a:pt x="974725" y="417089"/>
                    </a:lnTo>
                    <a:lnTo>
                      <a:pt x="975179" y="411650"/>
                    </a:lnTo>
                    <a:lnTo>
                      <a:pt x="976313" y="406438"/>
                    </a:lnTo>
                    <a:lnTo>
                      <a:pt x="977673" y="401226"/>
                    </a:lnTo>
                    <a:lnTo>
                      <a:pt x="979488" y="396467"/>
                    </a:lnTo>
                    <a:lnTo>
                      <a:pt x="981982" y="391708"/>
                    </a:lnTo>
                    <a:lnTo>
                      <a:pt x="984704" y="387402"/>
                    </a:lnTo>
                    <a:lnTo>
                      <a:pt x="987879" y="383097"/>
                    </a:lnTo>
                    <a:lnTo>
                      <a:pt x="991281" y="379018"/>
                    </a:lnTo>
                    <a:lnTo>
                      <a:pt x="994909" y="375392"/>
                    </a:lnTo>
                    <a:lnTo>
                      <a:pt x="998991" y="371992"/>
                    </a:lnTo>
                    <a:lnTo>
                      <a:pt x="1003527" y="369046"/>
                    </a:lnTo>
                    <a:lnTo>
                      <a:pt x="1008063" y="366100"/>
                    </a:lnTo>
                    <a:lnTo>
                      <a:pt x="1013052" y="363608"/>
                    </a:lnTo>
                    <a:lnTo>
                      <a:pt x="1018041" y="361115"/>
                    </a:lnTo>
                    <a:lnTo>
                      <a:pt x="1023484" y="359302"/>
                    </a:lnTo>
                    <a:lnTo>
                      <a:pt x="1028927" y="357716"/>
                    </a:lnTo>
                    <a:lnTo>
                      <a:pt x="1034597" y="356809"/>
                    </a:lnTo>
                    <a:lnTo>
                      <a:pt x="1038906" y="333468"/>
                    </a:lnTo>
                    <a:lnTo>
                      <a:pt x="1042761" y="311486"/>
                    </a:lnTo>
                    <a:lnTo>
                      <a:pt x="1046390" y="290411"/>
                    </a:lnTo>
                    <a:lnTo>
                      <a:pt x="1050018" y="270242"/>
                    </a:lnTo>
                    <a:lnTo>
                      <a:pt x="1052286" y="260724"/>
                    </a:lnTo>
                    <a:lnTo>
                      <a:pt x="1054327" y="251659"/>
                    </a:lnTo>
                    <a:lnTo>
                      <a:pt x="1056368" y="242595"/>
                    </a:lnTo>
                    <a:lnTo>
                      <a:pt x="1058863" y="233757"/>
                    </a:lnTo>
                    <a:lnTo>
                      <a:pt x="1061584" y="225372"/>
                    </a:lnTo>
                    <a:lnTo>
                      <a:pt x="1064532" y="217440"/>
                    </a:lnTo>
                    <a:lnTo>
                      <a:pt x="1067707" y="209509"/>
                    </a:lnTo>
                    <a:lnTo>
                      <a:pt x="1071563" y="202030"/>
                    </a:lnTo>
                    <a:lnTo>
                      <a:pt x="1078820" y="204750"/>
                    </a:lnTo>
                    <a:lnTo>
                      <a:pt x="1088798" y="207696"/>
                    </a:lnTo>
                    <a:lnTo>
                      <a:pt x="1101272" y="211095"/>
                    </a:lnTo>
                    <a:lnTo>
                      <a:pt x="1108075" y="212681"/>
                    </a:lnTo>
                    <a:lnTo>
                      <a:pt x="1115786" y="214494"/>
                    </a:lnTo>
                    <a:lnTo>
                      <a:pt x="1123950" y="216081"/>
                    </a:lnTo>
                    <a:lnTo>
                      <a:pt x="1132568" y="217667"/>
                    </a:lnTo>
                    <a:lnTo>
                      <a:pt x="1141640" y="219027"/>
                    </a:lnTo>
                    <a:lnTo>
                      <a:pt x="1151165" y="219933"/>
                    </a:lnTo>
                    <a:lnTo>
                      <a:pt x="1161370" y="221066"/>
                    </a:lnTo>
                    <a:lnTo>
                      <a:pt x="1171802" y="221746"/>
                    </a:lnTo>
                    <a:lnTo>
                      <a:pt x="1182234" y="222199"/>
                    </a:lnTo>
                    <a:lnTo>
                      <a:pt x="1193573" y="222199"/>
                    </a:lnTo>
                    <a:lnTo>
                      <a:pt x="1205140" y="221973"/>
                    </a:lnTo>
                    <a:lnTo>
                      <a:pt x="1216932" y="221519"/>
                    </a:lnTo>
                    <a:lnTo>
                      <a:pt x="1228952" y="220386"/>
                    </a:lnTo>
                    <a:lnTo>
                      <a:pt x="1241425" y="219027"/>
                    </a:lnTo>
                    <a:lnTo>
                      <a:pt x="1254125" y="217214"/>
                    </a:lnTo>
                    <a:lnTo>
                      <a:pt x="1266825" y="214494"/>
                    </a:lnTo>
                    <a:lnTo>
                      <a:pt x="1279979" y="211775"/>
                    </a:lnTo>
                    <a:lnTo>
                      <a:pt x="1293359" y="208149"/>
                    </a:lnTo>
                    <a:lnTo>
                      <a:pt x="1306513" y="203843"/>
                    </a:lnTo>
                    <a:lnTo>
                      <a:pt x="1320347" y="199084"/>
                    </a:lnTo>
                    <a:lnTo>
                      <a:pt x="1326923" y="196138"/>
                    </a:lnTo>
                    <a:lnTo>
                      <a:pt x="1333727" y="193192"/>
                    </a:lnTo>
                    <a:lnTo>
                      <a:pt x="1340757" y="190473"/>
                    </a:lnTo>
                    <a:lnTo>
                      <a:pt x="1347788" y="187074"/>
                    </a:lnTo>
                    <a:lnTo>
                      <a:pt x="1354591" y="183675"/>
                    </a:lnTo>
                    <a:lnTo>
                      <a:pt x="1361395" y="180049"/>
                    </a:lnTo>
                    <a:lnTo>
                      <a:pt x="1368425" y="176196"/>
                    </a:lnTo>
                    <a:lnTo>
                      <a:pt x="1375229" y="172117"/>
                    </a:lnTo>
                    <a:lnTo>
                      <a:pt x="1382259" y="167811"/>
                    </a:lnTo>
                    <a:lnTo>
                      <a:pt x="1389290" y="163506"/>
                    </a:lnTo>
                    <a:lnTo>
                      <a:pt x="1396320" y="158747"/>
                    </a:lnTo>
                    <a:lnTo>
                      <a:pt x="1402897" y="153988"/>
                    </a:lnTo>
                    <a:close/>
                    <a:moveTo>
                      <a:pt x="1247860" y="0"/>
                    </a:moveTo>
                    <a:lnTo>
                      <a:pt x="1262405" y="0"/>
                    </a:lnTo>
                    <a:lnTo>
                      <a:pt x="1276495" y="227"/>
                    </a:lnTo>
                    <a:lnTo>
                      <a:pt x="1290585" y="907"/>
                    </a:lnTo>
                    <a:lnTo>
                      <a:pt x="1304448" y="2268"/>
                    </a:lnTo>
                    <a:lnTo>
                      <a:pt x="1317629" y="4082"/>
                    </a:lnTo>
                    <a:lnTo>
                      <a:pt x="1330583" y="6803"/>
                    </a:lnTo>
                    <a:lnTo>
                      <a:pt x="1343082" y="9298"/>
                    </a:lnTo>
                    <a:lnTo>
                      <a:pt x="1355354" y="12700"/>
                    </a:lnTo>
                    <a:lnTo>
                      <a:pt x="1366717" y="16328"/>
                    </a:lnTo>
                    <a:lnTo>
                      <a:pt x="1377625" y="20411"/>
                    </a:lnTo>
                    <a:lnTo>
                      <a:pt x="1387852" y="25173"/>
                    </a:lnTo>
                    <a:lnTo>
                      <a:pt x="1392625" y="27441"/>
                    </a:lnTo>
                    <a:lnTo>
                      <a:pt x="1397397" y="29709"/>
                    </a:lnTo>
                    <a:lnTo>
                      <a:pt x="1401715" y="32430"/>
                    </a:lnTo>
                    <a:lnTo>
                      <a:pt x="1406260" y="34925"/>
                    </a:lnTo>
                    <a:lnTo>
                      <a:pt x="1410351" y="37873"/>
                    </a:lnTo>
                    <a:lnTo>
                      <a:pt x="1414214" y="40595"/>
                    </a:lnTo>
                    <a:lnTo>
                      <a:pt x="1417850" y="43543"/>
                    </a:lnTo>
                    <a:lnTo>
                      <a:pt x="1421259" y="46491"/>
                    </a:lnTo>
                    <a:lnTo>
                      <a:pt x="1424668" y="49439"/>
                    </a:lnTo>
                    <a:lnTo>
                      <a:pt x="1427850" y="52614"/>
                    </a:lnTo>
                    <a:lnTo>
                      <a:pt x="1430577" y="55789"/>
                    </a:lnTo>
                    <a:lnTo>
                      <a:pt x="1433304" y="59191"/>
                    </a:lnTo>
                    <a:lnTo>
                      <a:pt x="1438985" y="59418"/>
                    </a:lnTo>
                    <a:lnTo>
                      <a:pt x="1444212" y="59871"/>
                    </a:lnTo>
                    <a:lnTo>
                      <a:pt x="1449667" y="61005"/>
                    </a:lnTo>
                    <a:lnTo>
                      <a:pt x="1454666" y="62139"/>
                    </a:lnTo>
                    <a:lnTo>
                      <a:pt x="1459439" y="63727"/>
                    </a:lnTo>
                    <a:lnTo>
                      <a:pt x="1463984" y="65768"/>
                    </a:lnTo>
                    <a:lnTo>
                      <a:pt x="1468529" y="67809"/>
                    </a:lnTo>
                    <a:lnTo>
                      <a:pt x="1472847" y="70530"/>
                    </a:lnTo>
                    <a:lnTo>
                      <a:pt x="1476938" y="73252"/>
                    </a:lnTo>
                    <a:lnTo>
                      <a:pt x="1480801" y="76200"/>
                    </a:lnTo>
                    <a:lnTo>
                      <a:pt x="1484437" y="79602"/>
                    </a:lnTo>
                    <a:lnTo>
                      <a:pt x="1488073" y="83230"/>
                    </a:lnTo>
                    <a:lnTo>
                      <a:pt x="1491482" y="86859"/>
                    </a:lnTo>
                    <a:lnTo>
                      <a:pt x="1494664" y="90941"/>
                    </a:lnTo>
                    <a:lnTo>
                      <a:pt x="1497618" y="95023"/>
                    </a:lnTo>
                    <a:lnTo>
                      <a:pt x="1500573" y="99559"/>
                    </a:lnTo>
                    <a:lnTo>
                      <a:pt x="1503300" y="104095"/>
                    </a:lnTo>
                    <a:lnTo>
                      <a:pt x="1506027" y="109084"/>
                    </a:lnTo>
                    <a:lnTo>
                      <a:pt x="1508299" y="114073"/>
                    </a:lnTo>
                    <a:lnTo>
                      <a:pt x="1510572" y="119289"/>
                    </a:lnTo>
                    <a:lnTo>
                      <a:pt x="1513072" y="124505"/>
                    </a:lnTo>
                    <a:lnTo>
                      <a:pt x="1515117" y="129948"/>
                    </a:lnTo>
                    <a:lnTo>
                      <a:pt x="1516935" y="135618"/>
                    </a:lnTo>
                    <a:lnTo>
                      <a:pt x="1518753" y="141287"/>
                    </a:lnTo>
                    <a:lnTo>
                      <a:pt x="1521935" y="153307"/>
                    </a:lnTo>
                    <a:lnTo>
                      <a:pt x="1524662" y="165327"/>
                    </a:lnTo>
                    <a:lnTo>
                      <a:pt x="1527162" y="177800"/>
                    </a:lnTo>
                    <a:lnTo>
                      <a:pt x="1528980" y="190500"/>
                    </a:lnTo>
                    <a:lnTo>
                      <a:pt x="1530344" y="203427"/>
                    </a:lnTo>
                    <a:lnTo>
                      <a:pt x="1531707" y="216580"/>
                    </a:lnTo>
                    <a:lnTo>
                      <a:pt x="1532616" y="229507"/>
                    </a:lnTo>
                    <a:lnTo>
                      <a:pt x="1533071" y="242434"/>
                    </a:lnTo>
                    <a:lnTo>
                      <a:pt x="1533525" y="255134"/>
                    </a:lnTo>
                    <a:lnTo>
                      <a:pt x="1533525" y="267607"/>
                    </a:lnTo>
                    <a:lnTo>
                      <a:pt x="1533298" y="279853"/>
                    </a:lnTo>
                    <a:lnTo>
                      <a:pt x="1533071" y="291420"/>
                    </a:lnTo>
                    <a:lnTo>
                      <a:pt x="1532162" y="313418"/>
                    </a:lnTo>
                    <a:lnTo>
                      <a:pt x="1530798" y="332921"/>
                    </a:lnTo>
                    <a:lnTo>
                      <a:pt x="1529435" y="349023"/>
                    </a:lnTo>
                    <a:lnTo>
                      <a:pt x="1528071" y="361496"/>
                    </a:lnTo>
                    <a:lnTo>
                      <a:pt x="1521708" y="358095"/>
                    </a:lnTo>
                    <a:lnTo>
                      <a:pt x="1518299" y="356734"/>
                    </a:lnTo>
                    <a:lnTo>
                      <a:pt x="1514890" y="355146"/>
                    </a:lnTo>
                    <a:lnTo>
                      <a:pt x="1511254" y="354239"/>
                    </a:lnTo>
                    <a:lnTo>
                      <a:pt x="1507618" y="353105"/>
                    </a:lnTo>
                    <a:lnTo>
                      <a:pt x="1503982" y="352198"/>
                    </a:lnTo>
                    <a:lnTo>
                      <a:pt x="1500118" y="351291"/>
                    </a:lnTo>
                    <a:lnTo>
                      <a:pt x="1494891" y="315232"/>
                    </a:lnTo>
                    <a:lnTo>
                      <a:pt x="1492164" y="297996"/>
                    </a:lnTo>
                    <a:lnTo>
                      <a:pt x="1489437" y="281214"/>
                    </a:lnTo>
                    <a:lnTo>
                      <a:pt x="1486255" y="265566"/>
                    </a:lnTo>
                    <a:lnTo>
                      <a:pt x="1482846" y="250145"/>
                    </a:lnTo>
                    <a:lnTo>
                      <a:pt x="1481028" y="242887"/>
                    </a:lnTo>
                    <a:lnTo>
                      <a:pt x="1478983" y="235630"/>
                    </a:lnTo>
                    <a:lnTo>
                      <a:pt x="1476938" y="228600"/>
                    </a:lnTo>
                    <a:lnTo>
                      <a:pt x="1474665" y="222023"/>
                    </a:lnTo>
                    <a:lnTo>
                      <a:pt x="1472165" y="215446"/>
                    </a:lnTo>
                    <a:lnTo>
                      <a:pt x="1469665" y="208870"/>
                    </a:lnTo>
                    <a:lnTo>
                      <a:pt x="1466711" y="202746"/>
                    </a:lnTo>
                    <a:lnTo>
                      <a:pt x="1463757" y="196623"/>
                    </a:lnTo>
                    <a:lnTo>
                      <a:pt x="1460348" y="190727"/>
                    </a:lnTo>
                    <a:lnTo>
                      <a:pt x="1456939" y="185057"/>
                    </a:lnTo>
                    <a:lnTo>
                      <a:pt x="1453075" y="179614"/>
                    </a:lnTo>
                    <a:lnTo>
                      <a:pt x="1449212" y="174171"/>
                    </a:lnTo>
                    <a:lnTo>
                      <a:pt x="1444667" y="169182"/>
                    </a:lnTo>
                    <a:lnTo>
                      <a:pt x="1440349" y="164420"/>
                    </a:lnTo>
                    <a:lnTo>
                      <a:pt x="1435349" y="159657"/>
                    </a:lnTo>
                    <a:lnTo>
                      <a:pt x="1430122" y="155348"/>
                    </a:lnTo>
                    <a:lnTo>
                      <a:pt x="1424668" y="151039"/>
                    </a:lnTo>
                    <a:lnTo>
                      <a:pt x="1418759" y="146957"/>
                    </a:lnTo>
                    <a:lnTo>
                      <a:pt x="1412396" y="143328"/>
                    </a:lnTo>
                    <a:lnTo>
                      <a:pt x="1405806" y="139700"/>
                    </a:lnTo>
                    <a:lnTo>
                      <a:pt x="1398533" y="144689"/>
                    </a:lnTo>
                    <a:lnTo>
                      <a:pt x="1391261" y="149678"/>
                    </a:lnTo>
                    <a:lnTo>
                      <a:pt x="1384216" y="154214"/>
                    </a:lnTo>
                    <a:lnTo>
                      <a:pt x="1376944" y="158750"/>
                    </a:lnTo>
                    <a:lnTo>
                      <a:pt x="1369671" y="162832"/>
                    </a:lnTo>
                    <a:lnTo>
                      <a:pt x="1362399" y="166914"/>
                    </a:lnTo>
                    <a:lnTo>
                      <a:pt x="1355127" y="170543"/>
                    </a:lnTo>
                    <a:lnTo>
                      <a:pt x="1348082" y="174171"/>
                    </a:lnTo>
                    <a:lnTo>
                      <a:pt x="1340809" y="177573"/>
                    </a:lnTo>
                    <a:lnTo>
                      <a:pt x="1333764" y="180975"/>
                    </a:lnTo>
                    <a:lnTo>
                      <a:pt x="1326492" y="183696"/>
                    </a:lnTo>
                    <a:lnTo>
                      <a:pt x="1319447" y="186645"/>
                    </a:lnTo>
                    <a:lnTo>
                      <a:pt x="1305357" y="191861"/>
                    </a:lnTo>
                    <a:lnTo>
                      <a:pt x="1291494" y="196170"/>
                    </a:lnTo>
                    <a:lnTo>
                      <a:pt x="1277859" y="199798"/>
                    </a:lnTo>
                    <a:lnTo>
                      <a:pt x="1264450" y="202973"/>
                    </a:lnTo>
                    <a:lnTo>
                      <a:pt x="1250815" y="205695"/>
                    </a:lnTo>
                    <a:lnTo>
                      <a:pt x="1237861" y="207736"/>
                    </a:lnTo>
                    <a:lnTo>
                      <a:pt x="1225135" y="209323"/>
                    </a:lnTo>
                    <a:lnTo>
                      <a:pt x="1212635" y="210230"/>
                    </a:lnTo>
                    <a:lnTo>
                      <a:pt x="1200363" y="210684"/>
                    </a:lnTo>
                    <a:lnTo>
                      <a:pt x="1188546" y="211137"/>
                    </a:lnTo>
                    <a:lnTo>
                      <a:pt x="1177183" y="211137"/>
                    </a:lnTo>
                    <a:lnTo>
                      <a:pt x="1165820" y="210457"/>
                    </a:lnTo>
                    <a:lnTo>
                      <a:pt x="1155366" y="209777"/>
                    </a:lnTo>
                    <a:lnTo>
                      <a:pt x="1145139" y="208643"/>
                    </a:lnTo>
                    <a:lnTo>
                      <a:pt x="1135367" y="207509"/>
                    </a:lnTo>
                    <a:lnTo>
                      <a:pt x="1125822" y="206148"/>
                    </a:lnTo>
                    <a:lnTo>
                      <a:pt x="1117186" y="204561"/>
                    </a:lnTo>
                    <a:lnTo>
                      <a:pt x="1108551" y="202973"/>
                    </a:lnTo>
                    <a:lnTo>
                      <a:pt x="1100597" y="201159"/>
                    </a:lnTo>
                    <a:lnTo>
                      <a:pt x="1093324" y="199345"/>
                    </a:lnTo>
                    <a:lnTo>
                      <a:pt x="1080598" y="195943"/>
                    </a:lnTo>
                    <a:lnTo>
                      <a:pt x="1070598" y="192541"/>
                    </a:lnTo>
                    <a:lnTo>
                      <a:pt x="1062871" y="190046"/>
                    </a:lnTo>
                    <a:lnTo>
                      <a:pt x="1059235" y="197757"/>
                    </a:lnTo>
                    <a:lnTo>
                      <a:pt x="1055599" y="205921"/>
                    </a:lnTo>
                    <a:lnTo>
                      <a:pt x="1052418" y="214312"/>
                    </a:lnTo>
                    <a:lnTo>
                      <a:pt x="1049463" y="222930"/>
                    </a:lnTo>
                    <a:lnTo>
                      <a:pt x="1047191" y="232228"/>
                    </a:lnTo>
                    <a:lnTo>
                      <a:pt x="1044918" y="241527"/>
                    </a:lnTo>
                    <a:lnTo>
                      <a:pt x="1042418" y="251278"/>
                    </a:lnTo>
                    <a:lnTo>
                      <a:pt x="1040600" y="261257"/>
                    </a:lnTo>
                    <a:lnTo>
                      <a:pt x="1036737" y="282121"/>
                    </a:lnTo>
                    <a:lnTo>
                      <a:pt x="1033101" y="304120"/>
                    </a:lnTo>
                    <a:lnTo>
                      <a:pt x="1029010" y="327252"/>
                    </a:lnTo>
                    <a:lnTo>
                      <a:pt x="1026737" y="339045"/>
                    </a:lnTo>
                    <a:lnTo>
                      <a:pt x="1024237" y="351291"/>
                    </a:lnTo>
                    <a:lnTo>
                      <a:pt x="1020374" y="352198"/>
                    </a:lnTo>
                    <a:lnTo>
                      <a:pt x="1016511" y="353105"/>
                    </a:lnTo>
                    <a:lnTo>
                      <a:pt x="1012874" y="354239"/>
                    </a:lnTo>
                    <a:lnTo>
                      <a:pt x="1009238" y="355373"/>
                    </a:lnTo>
                    <a:lnTo>
                      <a:pt x="1005829" y="356734"/>
                    </a:lnTo>
                    <a:lnTo>
                      <a:pt x="1002193" y="358321"/>
                    </a:lnTo>
                    <a:lnTo>
                      <a:pt x="998784" y="360136"/>
                    </a:lnTo>
                    <a:lnTo>
                      <a:pt x="995830" y="361950"/>
                    </a:lnTo>
                    <a:lnTo>
                      <a:pt x="993557" y="347889"/>
                    </a:lnTo>
                    <a:lnTo>
                      <a:pt x="992421" y="338818"/>
                    </a:lnTo>
                    <a:lnTo>
                      <a:pt x="991285" y="329066"/>
                    </a:lnTo>
                    <a:lnTo>
                      <a:pt x="990376" y="317953"/>
                    </a:lnTo>
                    <a:lnTo>
                      <a:pt x="989694" y="305934"/>
                    </a:lnTo>
                    <a:lnTo>
                      <a:pt x="989240" y="293234"/>
                    </a:lnTo>
                    <a:lnTo>
                      <a:pt x="989012" y="279853"/>
                    </a:lnTo>
                    <a:lnTo>
                      <a:pt x="989240" y="265793"/>
                    </a:lnTo>
                    <a:lnTo>
                      <a:pt x="989921" y="251278"/>
                    </a:lnTo>
                    <a:lnTo>
                      <a:pt x="991058" y="236084"/>
                    </a:lnTo>
                    <a:lnTo>
                      <a:pt x="993103" y="220662"/>
                    </a:lnTo>
                    <a:lnTo>
                      <a:pt x="994239" y="213178"/>
                    </a:lnTo>
                    <a:lnTo>
                      <a:pt x="995376" y="205014"/>
                    </a:lnTo>
                    <a:lnTo>
                      <a:pt x="996966" y="197303"/>
                    </a:lnTo>
                    <a:lnTo>
                      <a:pt x="998784" y="189593"/>
                    </a:lnTo>
                    <a:lnTo>
                      <a:pt x="1000602" y="181655"/>
                    </a:lnTo>
                    <a:lnTo>
                      <a:pt x="1002648" y="173718"/>
                    </a:lnTo>
                    <a:lnTo>
                      <a:pt x="1005148" y="166007"/>
                    </a:lnTo>
                    <a:lnTo>
                      <a:pt x="1007648" y="158070"/>
                    </a:lnTo>
                    <a:lnTo>
                      <a:pt x="1010602" y="150359"/>
                    </a:lnTo>
                    <a:lnTo>
                      <a:pt x="1013783" y="142875"/>
                    </a:lnTo>
                    <a:lnTo>
                      <a:pt x="1016965" y="135164"/>
                    </a:lnTo>
                    <a:lnTo>
                      <a:pt x="1020601" y="127453"/>
                    </a:lnTo>
                    <a:lnTo>
                      <a:pt x="1024237" y="119970"/>
                    </a:lnTo>
                    <a:lnTo>
                      <a:pt x="1028555" y="112712"/>
                    </a:lnTo>
                    <a:lnTo>
                      <a:pt x="1032873" y="105455"/>
                    </a:lnTo>
                    <a:lnTo>
                      <a:pt x="1037873" y="98425"/>
                    </a:lnTo>
                    <a:lnTo>
                      <a:pt x="1042873" y="91395"/>
                    </a:lnTo>
                    <a:lnTo>
                      <a:pt x="1047872" y="84818"/>
                    </a:lnTo>
                    <a:lnTo>
                      <a:pt x="1053781" y="78014"/>
                    </a:lnTo>
                    <a:lnTo>
                      <a:pt x="1059690" y="71437"/>
                    </a:lnTo>
                    <a:lnTo>
                      <a:pt x="1066053" y="65314"/>
                    </a:lnTo>
                    <a:lnTo>
                      <a:pt x="1072644" y="59418"/>
                    </a:lnTo>
                    <a:lnTo>
                      <a:pt x="1079689" y="53748"/>
                    </a:lnTo>
                    <a:lnTo>
                      <a:pt x="1087188" y="47852"/>
                    </a:lnTo>
                    <a:lnTo>
                      <a:pt x="1094915" y="42409"/>
                    </a:lnTo>
                    <a:lnTo>
                      <a:pt x="1103096" y="37646"/>
                    </a:lnTo>
                    <a:lnTo>
                      <a:pt x="1111505" y="32657"/>
                    </a:lnTo>
                    <a:lnTo>
                      <a:pt x="1120368" y="28121"/>
                    </a:lnTo>
                    <a:lnTo>
                      <a:pt x="1129913" y="23812"/>
                    </a:lnTo>
                    <a:lnTo>
                      <a:pt x="1139685" y="19957"/>
                    </a:lnTo>
                    <a:lnTo>
                      <a:pt x="1149912" y="16328"/>
                    </a:lnTo>
                    <a:lnTo>
                      <a:pt x="1160366" y="12927"/>
                    </a:lnTo>
                    <a:lnTo>
                      <a:pt x="1171729" y="9978"/>
                    </a:lnTo>
                    <a:lnTo>
                      <a:pt x="1183092" y="7484"/>
                    </a:lnTo>
                    <a:lnTo>
                      <a:pt x="1194909" y="5216"/>
                    </a:lnTo>
                    <a:lnTo>
                      <a:pt x="1207408" y="3402"/>
                    </a:lnTo>
                    <a:lnTo>
                      <a:pt x="1220589" y="1814"/>
                    </a:lnTo>
                    <a:lnTo>
                      <a:pt x="1233998" y="680"/>
                    </a:lnTo>
                    <a:lnTo>
                      <a:pt x="12478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016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dirty="0">
                  <a:solidFill>
                    <a:srgbClr val="FFFFFF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</p:grpSp>
      <p:pic>
        <p:nvPicPr>
          <p:cNvPr id="4" name="图片 3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2385" y="327343"/>
            <a:ext cx="561117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82270"/>
            <a:r>
              <a:rPr lang="zh-CN" altLang="en-US" sz="2000" b="1" dirty="0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统筹发展和安全 建设更高水平的平安中国</a:t>
            </a:r>
            <a:endParaRPr lang="zh-CN" sz="2000" b="1" dirty="0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853"/>
            <a:ext cx="2389505" cy="8775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63340" y="1291343"/>
            <a:ext cx="4943449" cy="3024025"/>
            <a:chOff x="1963340" y="1291025"/>
            <a:chExt cx="4943449" cy="3024025"/>
          </a:xfrm>
        </p:grpSpPr>
        <p:grpSp>
          <p:nvGrpSpPr>
            <p:cNvPr id="41" name="组合 40"/>
            <p:cNvGrpSpPr/>
            <p:nvPr/>
          </p:nvGrpSpPr>
          <p:grpSpPr>
            <a:xfrm>
              <a:off x="1963340" y="1291025"/>
              <a:ext cx="4914874" cy="679382"/>
              <a:chOff x="4901156" y="1507608"/>
              <a:chExt cx="4914874" cy="679382"/>
            </a:xfrm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7" name="圆角矩形 10"/>
              <p:cNvSpPr/>
              <p:nvPr/>
            </p:nvSpPr>
            <p:spPr>
              <a:xfrm>
                <a:off x="5880864" y="1562036"/>
                <a:ext cx="3935166" cy="613937"/>
              </a:xfrm>
              <a:prstGeom prst="roundRect">
                <a:avLst/>
              </a:prstGeom>
              <a:solidFill>
                <a:srgbClr val="F4ECD7"/>
              </a:solidFill>
              <a:ln w="19050">
                <a:solidFill>
                  <a:srgbClr val="F4EC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AE020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4901156" y="1507608"/>
                <a:ext cx="679382" cy="679382"/>
              </a:xfrm>
              <a:prstGeom prst="ellipse">
                <a:avLst/>
              </a:prstGeom>
              <a:solidFill>
                <a:srgbClr val="F4ECD7"/>
              </a:solidFill>
              <a:ln w="19050">
                <a:solidFill>
                  <a:srgbClr val="F4EC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800" b="1" dirty="0">
                  <a:solidFill>
                    <a:srgbClr val="AE020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963340" y="2397418"/>
              <a:ext cx="4914874" cy="679382"/>
              <a:chOff x="4901156" y="1507608"/>
              <a:chExt cx="4914874" cy="679382"/>
            </a:xfrm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3" name="圆角矩形 65"/>
              <p:cNvSpPr/>
              <p:nvPr/>
            </p:nvSpPr>
            <p:spPr>
              <a:xfrm>
                <a:off x="5880864" y="1562036"/>
                <a:ext cx="3935166" cy="613937"/>
              </a:xfrm>
              <a:prstGeom prst="roundRect">
                <a:avLst/>
              </a:prstGeom>
              <a:solidFill>
                <a:srgbClr val="F4ECD7"/>
              </a:solidFill>
              <a:ln w="19050">
                <a:solidFill>
                  <a:srgbClr val="F4EC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AE020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901156" y="1507608"/>
                <a:ext cx="679382" cy="679382"/>
              </a:xfrm>
              <a:prstGeom prst="ellipse">
                <a:avLst/>
              </a:prstGeom>
              <a:solidFill>
                <a:srgbClr val="F4ECD7"/>
              </a:solidFill>
              <a:ln w="19050">
                <a:solidFill>
                  <a:srgbClr val="F4EC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800" b="1" dirty="0">
                  <a:solidFill>
                    <a:srgbClr val="AE020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963340" y="3635668"/>
              <a:ext cx="4914874" cy="679382"/>
              <a:chOff x="4901156" y="1507608"/>
              <a:chExt cx="4914874" cy="679382"/>
            </a:xfrm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2" name="圆角矩形 65"/>
              <p:cNvSpPr/>
              <p:nvPr/>
            </p:nvSpPr>
            <p:spPr>
              <a:xfrm>
                <a:off x="5880864" y="1562036"/>
                <a:ext cx="3935166" cy="613937"/>
              </a:xfrm>
              <a:prstGeom prst="roundRect">
                <a:avLst/>
              </a:prstGeom>
              <a:solidFill>
                <a:srgbClr val="F4ECD7"/>
              </a:solidFill>
              <a:ln w="19050">
                <a:solidFill>
                  <a:srgbClr val="F4EC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AE020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901156" y="1507608"/>
                <a:ext cx="679382" cy="679382"/>
              </a:xfrm>
              <a:prstGeom prst="ellipse">
                <a:avLst/>
              </a:prstGeom>
              <a:solidFill>
                <a:srgbClr val="F4ECD7"/>
              </a:solidFill>
              <a:ln w="19050">
                <a:solidFill>
                  <a:srgbClr val="F4EC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800" b="1" dirty="0">
                  <a:solidFill>
                    <a:srgbClr val="AE020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3086100" y="1465941"/>
              <a:ext cx="382068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800" dirty="0">
                  <a:solidFill>
                    <a:srgbClr val="37353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加强国家安全体系和能力建设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14067" y="2552443"/>
              <a:ext cx="370760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rgbClr val="37353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 dirty="0"/>
                <a:t>全面提高公共安全保障能力</a:t>
              </a:r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171217" y="3790693"/>
              <a:ext cx="365045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rgbClr val="37353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 dirty="0"/>
                <a:t>维护社会稳定和安全</a:t>
              </a:r>
              <a:endParaRPr lang="zh-CN" altLang="en-US" dirty="0"/>
            </a:p>
          </p:txBody>
        </p:sp>
        <p:sp>
          <p:nvSpPr>
            <p:cNvPr id="57" name="Oval 21"/>
            <p:cNvSpPr/>
            <p:nvPr/>
          </p:nvSpPr>
          <p:spPr>
            <a:xfrm>
              <a:off x="2143125" y="1459146"/>
              <a:ext cx="376742" cy="376127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ï$ľîdè"/>
            <p:cNvSpPr/>
            <p:nvPr/>
          </p:nvSpPr>
          <p:spPr bwMode="auto">
            <a:xfrm>
              <a:off x="2138772" y="2549915"/>
              <a:ext cx="386148" cy="386148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68" name="Freeform 135"/>
            <p:cNvSpPr>
              <a:spLocks noEditPoints="1"/>
            </p:cNvSpPr>
            <p:nvPr/>
          </p:nvSpPr>
          <p:spPr bwMode="auto">
            <a:xfrm>
              <a:off x="2160204" y="3790693"/>
              <a:ext cx="302484" cy="404732"/>
            </a:xfrm>
            <a:custGeom>
              <a:avLst/>
              <a:gdLst>
                <a:gd name="T0" fmla="*/ 193 w 428"/>
                <a:gd name="T1" fmla="*/ 472 h 571"/>
                <a:gd name="T2" fmla="*/ 171 w 428"/>
                <a:gd name="T3" fmla="*/ 487 h 571"/>
                <a:gd name="T4" fmla="*/ 146 w 428"/>
                <a:gd name="T5" fmla="*/ 492 h 571"/>
                <a:gd name="T6" fmla="*/ 120 w 428"/>
                <a:gd name="T7" fmla="*/ 487 h 571"/>
                <a:gd name="T8" fmla="*/ 98 w 428"/>
                <a:gd name="T9" fmla="*/ 472 h 571"/>
                <a:gd name="T10" fmla="*/ 86 w 428"/>
                <a:gd name="T11" fmla="*/ 456 h 571"/>
                <a:gd name="T12" fmla="*/ 78 w 428"/>
                <a:gd name="T13" fmla="*/ 431 h 571"/>
                <a:gd name="T14" fmla="*/ 81 w 428"/>
                <a:gd name="T15" fmla="*/ 405 h 571"/>
                <a:gd name="T16" fmla="*/ 93 w 428"/>
                <a:gd name="T17" fmla="*/ 382 h 571"/>
                <a:gd name="T18" fmla="*/ 206 w 428"/>
                <a:gd name="T19" fmla="*/ 274 h 571"/>
                <a:gd name="T20" fmla="*/ 280 w 428"/>
                <a:gd name="T21" fmla="*/ 194 h 571"/>
                <a:gd name="T22" fmla="*/ 223 w 428"/>
                <a:gd name="T23" fmla="*/ 188 h 571"/>
                <a:gd name="T24" fmla="*/ 169 w 428"/>
                <a:gd name="T25" fmla="*/ 205 h 571"/>
                <a:gd name="T26" fmla="*/ 42 w 428"/>
                <a:gd name="T27" fmla="*/ 321 h 571"/>
                <a:gd name="T28" fmla="*/ 10 w 428"/>
                <a:gd name="T29" fmla="*/ 370 h 571"/>
                <a:gd name="T30" fmla="*/ 0 w 428"/>
                <a:gd name="T31" fmla="*/ 425 h 571"/>
                <a:gd name="T32" fmla="*/ 10 w 428"/>
                <a:gd name="T33" fmla="*/ 480 h 571"/>
                <a:gd name="T34" fmla="*/ 42 w 428"/>
                <a:gd name="T35" fmla="*/ 528 h 571"/>
                <a:gd name="T36" fmla="*/ 77 w 428"/>
                <a:gd name="T37" fmla="*/ 554 h 571"/>
                <a:gd name="T38" fmla="*/ 132 w 428"/>
                <a:gd name="T39" fmla="*/ 571 h 571"/>
                <a:gd name="T40" fmla="*/ 187 w 428"/>
                <a:gd name="T41" fmla="*/ 565 h 571"/>
                <a:gd name="T42" fmla="*/ 239 w 428"/>
                <a:gd name="T43" fmla="*/ 539 h 571"/>
                <a:gd name="T44" fmla="*/ 359 w 428"/>
                <a:gd name="T45" fmla="*/ 415 h 571"/>
                <a:gd name="T46" fmla="*/ 380 w 428"/>
                <a:gd name="T47" fmla="*/ 362 h 571"/>
                <a:gd name="T48" fmla="*/ 381 w 428"/>
                <a:gd name="T49" fmla="*/ 311 h 571"/>
                <a:gd name="T50" fmla="*/ 385 w 428"/>
                <a:gd name="T51" fmla="*/ 44 h 571"/>
                <a:gd name="T52" fmla="*/ 417 w 428"/>
                <a:gd name="T53" fmla="*/ 92 h 571"/>
                <a:gd name="T54" fmla="*/ 428 w 428"/>
                <a:gd name="T55" fmla="*/ 147 h 571"/>
                <a:gd name="T56" fmla="*/ 417 w 428"/>
                <a:gd name="T57" fmla="*/ 202 h 571"/>
                <a:gd name="T58" fmla="*/ 385 w 428"/>
                <a:gd name="T59" fmla="*/ 250 h 571"/>
                <a:gd name="T60" fmla="*/ 259 w 428"/>
                <a:gd name="T61" fmla="*/ 368 h 571"/>
                <a:gd name="T62" fmla="*/ 205 w 428"/>
                <a:gd name="T63" fmla="*/ 383 h 571"/>
                <a:gd name="T64" fmla="*/ 145 w 428"/>
                <a:gd name="T65" fmla="*/ 377 h 571"/>
                <a:gd name="T66" fmla="*/ 219 w 428"/>
                <a:gd name="T67" fmla="*/ 298 h 571"/>
                <a:gd name="T68" fmla="*/ 334 w 428"/>
                <a:gd name="T69" fmla="*/ 189 h 571"/>
                <a:gd name="T70" fmla="*/ 346 w 428"/>
                <a:gd name="T71" fmla="*/ 166 h 571"/>
                <a:gd name="T72" fmla="*/ 348 w 428"/>
                <a:gd name="T73" fmla="*/ 140 h 571"/>
                <a:gd name="T74" fmla="*/ 341 w 428"/>
                <a:gd name="T75" fmla="*/ 115 h 571"/>
                <a:gd name="T76" fmla="*/ 329 w 428"/>
                <a:gd name="T77" fmla="*/ 99 h 571"/>
                <a:gd name="T78" fmla="*/ 307 w 428"/>
                <a:gd name="T79" fmla="*/ 85 h 571"/>
                <a:gd name="T80" fmla="*/ 281 w 428"/>
                <a:gd name="T81" fmla="*/ 80 h 571"/>
                <a:gd name="T82" fmla="*/ 255 w 428"/>
                <a:gd name="T83" fmla="*/ 85 h 571"/>
                <a:gd name="T84" fmla="*/ 233 w 428"/>
                <a:gd name="T85" fmla="*/ 99 h 571"/>
                <a:gd name="T86" fmla="*/ 51 w 428"/>
                <a:gd name="T87" fmla="*/ 283 h 571"/>
                <a:gd name="T88" fmla="*/ 44 w 428"/>
                <a:gd name="T89" fmla="*/ 237 h 571"/>
                <a:gd name="T90" fmla="*/ 55 w 428"/>
                <a:gd name="T91" fmla="*/ 182 h 571"/>
                <a:gd name="T92" fmla="*/ 88 w 428"/>
                <a:gd name="T93" fmla="*/ 134 h 571"/>
                <a:gd name="T94" fmla="*/ 213 w 428"/>
                <a:gd name="T95" fmla="*/ 17 h 571"/>
                <a:gd name="T96" fmla="*/ 267 w 428"/>
                <a:gd name="T97" fmla="*/ 1 h 571"/>
                <a:gd name="T98" fmla="*/ 324 w 428"/>
                <a:gd name="T99" fmla="*/ 6 h 571"/>
                <a:gd name="T100" fmla="*/ 374 w 428"/>
                <a:gd name="T101" fmla="*/ 33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8" h="571">
                  <a:moveTo>
                    <a:pt x="376" y="290"/>
                  </a:moveTo>
                  <a:lnTo>
                    <a:pt x="285" y="382"/>
                  </a:lnTo>
                  <a:lnTo>
                    <a:pt x="212" y="455"/>
                  </a:lnTo>
                  <a:lnTo>
                    <a:pt x="193" y="472"/>
                  </a:lnTo>
                  <a:lnTo>
                    <a:pt x="189" y="477"/>
                  </a:lnTo>
                  <a:lnTo>
                    <a:pt x="183" y="482"/>
                  </a:lnTo>
                  <a:lnTo>
                    <a:pt x="177" y="485"/>
                  </a:lnTo>
                  <a:lnTo>
                    <a:pt x="171" y="487"/>
                  </a:lnTo>
                  <a:lnTo>
                    <a:pt x="165" y="490"/>
                  </a:lnTo>
                  <a:lnTo>
                    <a:pt x="159" y="491"/>
                  </a:lnTo>
                  <a:lnTo>
                    <a:pt x="152" y="492"/>
                  </a:lnTo>
                  <a:lnTo>
                    <a:pt x="146" y="492"/>
                  </a:lnTo>
                  <a:lnTo>
                    <a:pt x="139" y="492"/>
                  </a:lnTo>
                  <a:lnTo>
                    <a:pt x="133" y="491"/>
                  </a:lnTo>
                  <a:lnTo>
                    <a:pt x="126" y="490"/>
                  </a:lnTo>
                  <a:lnTo>
                    <a:pt x="120" y="487"/>
                  </a:lnTo>
                  <a:lnTo>
                    <a:pt x="115" y="485"/>
                  </a:lnTo>
                  <a:lnTo>
                    <a:pt x="109" y="482"/>
                  </a:lnTo>
                  <a:lnTo>
                    <a:pt x="103" y="477"/>
                  </a:lnTo>
                  <a:lnTo>
                    <a:pt x="98" y="472"/>
                  </a:lnTo>
                  <a:lnTo>
                    <a:pt x="98" y="472"/>
                  </a:lnTo>
                  <a:lnTo>
                    <a:pt x="93" y="467"/>
                  </a:lnTo>
                  <a:lnTo>
                    <a:pt x="90" y="462"/>
                  </a:lnTo>
                  <a:lnTo>
                    <a:pt x="86" y="456"/>
                  </a:lnTo>
                  <a:lnTo>
                    <a:pt x="83" y="450"/>
                  </a:lnTo>
                  <a:lnTo>
                    <a:pt x="81" y="444"/>
                  </a:lnTo>
                  <a:lnTo>
                    <a:pt x="79" y="438"/>
                  </a:lnTo>
                  <a:lnTo>
                    <a:pt x="78" y="431"/>
                  </a:lnTo>
                  <a:lnTo>
                    <a:pt x="78" y="425"/>
                  </a:lnTo>
                  <a:lnTo>
                    <a:pt x="78" y="418"/>
                  </a:lnTo>
                  <a:lnTo>
                    <a:pt x="79" y="412"/>
                  </a:lnTo>
                  <a:lnTo>
                    <a:pt x="81" y="405"/>
                  </a:lnTo>
                  <a:lnTo>
                    <a:pt x="83" y="399"/>
                  </a:lnTo>
                  <a:lnTo>
                    <a:pt x="86" y="394"/>
                  </a:lnTo>
                  <a:lnTo>
                    <a:pt x="90" y="388"/>
                  </a:lnTo>
                  <a:lnTo>
                    <a:pt x="93" y="382"/>
                  </a:lnTo>
                  <a:lnTo>
                    <a:pt x="98" y="377"/>
                  </a:lnTo>
                  <a:lnTo>
                    <a:pt x="189" y="287"/>
                  </a:lnTo>
                  <a:lnTo>
                    <a:pt x="197" y="280"/>
                  </a:lnTo>
                  <a:lnTo>
                    <a:pt x="206" y="274"/>
                  </a:lnTo>
                  <a:lnTo>
                    <a:pt x="216" y="270"/>
                  </a:lnTo>
                  <a:lnTo>
                    <a:pt x="226" y="268"/>
                  </a:lnTo>
                  <a:lnTo>
                    <a:pt x="294" y="200"/>
                  </a:lnTo>
                  <a:lnTo>
                    <a:pt x="280" y="194"/>
                  </a:lnTo>
                  <a:lnTo>
                    <a:pt x="266" y="190"/>
                  </a:lnTo>
                  <a:lnTo>
                    <a:pt x="251" y="188"/>
                  </a:lnTo>
                  <a:lnTo>
                    <a:pt x="237" y="188"/>
                  </a:lnTo>
                  <a:lnTo>
                    <a:pt x="223" y="188"/>
                  </a:lnTo>
                  <a:lnTo>
                    <a:pt x="208" y="190"/>
                  </a:lnTo>
                  <a:lnTo>
                    <a:pt x="194" y="194"/>
                  </a:lnTo>
                  <a:lnTo>
                    <a:pt x="181" y="199"/>
                  </a:lnTo>
                  <a:lnTo>
                    <a:pt x="169" y="205"/>
                  </a:lnTo>
                  <a:lnTo>
                    <a:pt x="156" y="212"/>
                  </a:lnTo>
                  <a:lnTo>
                    <a:pt x="144" y="221"/>
                  </a:lnTo>
                  <a:lnTo>
                    <a:pt x="132" y="230"/>
                  </a:lnTo>
                  <a:lnTo>
                    <a:pt x="42" y="321"/>
                  </a:lnTo>
                  <a:lnTo>
                    <a:pt x="32" y="332"/>
                  </a:lnTo>
                  <a:lnTo>
                    <a:pt x="23" y="344"/>
                  </a:lnTo>
                  <a:lnTo>
                    <a:pt x="16" y="356"/>
                  </a:lnTo>
                  <a:lnTo>
                    <a:pt x="10" y="370"/>
                  </a:lnTo>
                  <a:lnTo>
                    <a:pt x="5" y="383"/>
                  </a:lnTo>
                  <a:lnTo>
                    <a:pt x="2" y="397"/>
                  </a:lnTo>
                  <a:lnTo>
                    <a:pt x="0" y="411"/>
                  </a:lnTo>
                  <a:lnTo>
                    <a:pt x="0" y="425"/>
                  </a:lnTo>
                  <a:lnTo>
                    <a:pt x="0" y="439"/>
                  </a:lnTo>
                  <a:lnTo>
                    <a:pt x="2" y="452"/>
                  </a:lnTo>
                  <a:lnTo>
                    <a:pt x="5" y="466"/>
                  </a:lnTo>
                  <a:lnTo>
                    <a:pt x="10" y="480"/>
                  </a:lnTo>
                  <a:lnTo>
                    <a:pt x="16" y="493"/>
                  </a:lnTo>
                  <a:lnTo>
                    <a:pt x="23" y="505"/>
                  </a:lnTo>
                  <a:lnTo>
                    <a:pt x="32" y="518"/>
                  </a:lnTo>
                  <a:lnTo>
                    <a:pt x="42" y="528"/>
                  </a:lnTo>
                  <a:lnTo>
                    <a:pt x="42" y="528"/>
                  </a:lnTo>
                  <a:lnTo>
                    <a:pt x="54" y="539"/>
                  </a:lnTo>
                  <a:lnTo>
                    <a:pt x="65" y="547"/>
                  </a:lnTo>
                  <a:lnTo>
                    <a:pt x="77" y="554"/>
                  </a:lnTo>
                  <a:lnTo>
                    <a:pt x="91" y="560"/>
                  </a:lnTo>
                  <a:lnTo>
                    <a:pt x="104" y="565"/>
                  </a:lnTo>
                  <a:lnTo>
                    <a:pt x="118" y="568"/>
                  </a:lnTo>
                  <a:lnTo>
                    <a:pt x="132" y="571"/>
                  </a:lnTo>
                  <a:lnTo>
                    <a:pt x="146" y="571"/>
                  </a:lnTo>
                  <a:lnTo>
                    <a:pt x="160" y="571"/>
                  </a:lnTo>
                  <a:lnTo>
                    <a:pt x="174" y="568"/>
                  </a:lnTo>
                  <a:lnTo>
                    <a:pt x="187" y="565"/>
                  </a:lnTo>
                  <a:lnTo>
                    <a:pt x="201" y="560"/>
                  </a:lnTo>
                  <a:lnTo>
                    <a:pt x="214" y="554"/>
                  </a:lnTo>
                  <a:lnTo>
                    <a:pt x="226" y="547"/>
                  </a:lnTo>
                  <a:lnTo>
                    <a:pt x="239" y="539"/>
                  </a:lnTo>
                  <a:lnTo>
                    <a:pt x="250" y="528"/>
                  </a:lnTo>
                  <a:lnTo>
                    <a:pt x="340" y="438"/>
                  </a:lnTo>
                  <a:lnTo>
                    <a:pt x="351" y="426"/>
                  </a:lnTo>
                  <a:lnTo>
                    <a:pt x="359" y="415"/>
                  </a:lnTo>
                  <a:lnTo>
                    <a:pt x="366" y="403"/>
                  </a:lnTo>
                  <a:lnTo>
                    <a:pt x="373" y="390"/>
                  </a:lnTo>
                  <a:lnTo>
                    <a:pt x="376" y="376"/>
                  </a:lnTo>
                  <a:lnTo>
                    <a:pt x="380" y="362"/>
                  </a:lnTo>
                  <a:lnTo>
                    <a:pt x="382" y="348"/>
                  </a:lnTo>
                  <a:lnTo>
                    <a:pt x="383" y="334"/>
                  </a:lnTo>
                  <a:lnTo>
                    <a:pt x="382" y="323"/>
                  </a:lnTo>
                  <a:lnTo>
                    <a:pt x="381" y="311"/>
                  </a:lnTo>
                  <a:lnTo>
                    <a:pt x="379" y="301"/>
                  </a:lnTo>
                  <a:lnTo>
                    <a:pt x="376" y="290"/>
                  </a:lnTo>
                  <a:close/>
                  <a:moveTo>
                    <a:pt x="385" y="44"/>
                  </a:moveTo>
                  <a:lnTo>
                    <a:pt x="385" y="44"/>
                  </a:lnTo>
                  <a:lnTo>
                    <a:pt x="395" y="54"/>
                  </a:lnTo>
                  <a:lnTo>
                    <a:pt x="403" y="66"/>
                  </a:lnTo>
                  <a:lnTo>
                    <a:pt x="412" y="79"/>
                  </a:lnTo>
                  <a:lnTo>
                    <a:pt x="417" y="92"/>
                  </a:lnTo>
                  <a:lnTo>
                    <a:pt x="422" y="105"/>
                  </a:lnTo>
                  <a:lnTo>
                    <a:pt x="426" y="119"/>
                  </a:lnTo>
                  <a:lnTo>
                    <a:pt x="427" y="133"/>
                  </a:lnTo>
                  <a:lnTo>
                    <a:pt x="428" y="147"/>
                  </a:lnTo>
                  <a:lnTo>
                    <a:pt x="427" y="161"/>
                  </a:lnTo>
                  <a:lnTo>
                    <a:pt x="426" y="175"/>
                  </a:lnTo>
                  <a:lnTo>
                    <a:pt x="422" y="189"/>
                  </a:lnTo>
                  <a:lnTo>
                    <a:pt x="417" y="202"/>
                  </a:lnTo>
                  <a:lnTo>
                    <a:pt x="412" y="215"/>
                  </a:lnTo>
                  <a:lnTo>
                    <a:pt x="403" y="228"/>
                  </a:lnTo>
                  <a:lnTo>
                    <a:pt x="395" y="240"/>
                  </a:lnTo>
                  <a:lnTo>
                    <a:pt x="385" y="250"/>
                  </a:lnTo>
                  <a:lnTo>
                    <a:pt x="294" y="342"/>
                  </a:lnTo>
                  <a:lnTo>
                    <a:pt x="284" y="351"/>
                  </a:lnTo>
                  <a:lnTo>
                    <a:pt x="272" y="359"/>
                  </a:lnTo>
                  <a:lnTo>
                    <a:pt x="259" y="368"/>
                  </a:lnTo>
                  <a:lnTo>
                    <a:pt x="246" y="374"/>
                  </a:lnTo>
                  <a:lnTo>
                    <a:pt x="232" y="378"/>
                  </a:lnTo>
                  <a:lnTo>
                    <a:pt x="219" y="382"/>
                  </a:lnTo>
                  <a:lnTo>
                    <a:pt x="205" y="383"/>
                  </a:lnTo>
                  <a:lnTo>
                    <a:pt x="191" y="384"/>
                  </a:lnTo>
                  <a:lnTo>
                    <a:pt x="176" y="383"/>
                  </a:lnTo>
                  <a:lnTo>
                    <a:pt x="160" y="381"/>
                  </a:lnTo>
                  <a:lnTo>
                    <a:pt x="145" y="377"/>
                  </a:lnTo>
                  <a:lnTo>
                    <a:pt x="131" y="371"/>
                  </a:lnTo>
                  <a:lnTo>
                    <a:pt x="198" y="304"/>
                  </a:lnTo>
                  <a:lnTo>
                    <a:pt x="208" y="303"/>
                  </a:lnTo>
                  <a:lnTo>
                    <a:pt x="219" y="298"/>
                  </a:lnTo>
                  <a:lnTo>
                    <a:pt x="230" y="293"/>
                  </a:lnTo>
                  <a:lnTo>
                    <a:pt x="239" y="286"/>
                  </a:lnTo>
                  <a:lnTo>
                    <a:pt x="329" y="195"/>
                  </a:lnTo>
                  <a:lnTo>
                    <a:pt x="334" y="189"/>
                  </a:lnTo>
                  <a:lnTo>
                    <a:pt x="338" y="185"/>
                  </a:lnTo>
                  <a:lnTo>
                    <a:pt x="341" y="179"/>
                  </a:lnTo>
                  <a:lnTo>
                    <a:pt x="343" y="173"/>
                  </a:lnTo>
                  <a:lnTo>
                    <a:pt x="346" y="166"/>
                  </a:lnTo>
                  <a:lnTo>
                    <a:pt x="347" y="160"/>
                  </a:lnTo>
                  <a:lnTo>
                    <a:pt x="348" y="154"/>
                  </a:lnTo>
                  <a:lnTo>
                    <a:pt x="349" y="147"/>
                  </a:lnTo>
                  <a:lnTo>
                    <a:pt x="348" y="140"/>
                  </a:lnTo>
                  <a:lnTo>
                    <a:pt x="347" y="134"/>
                  </a:lnTo>
                  <a:lnTo>
                    <a:pt x="346" y="128"/>
                  </a:lnTo>
                  <a:lnTo>
                    <a:pt x="343" y="121"/>
                  </a:lnTo>
                  <a:lnTo>
                    <a:pt x="341" y="115"/>
                  </a:lnTo>
                  <a:lnTo>
                    <a:pt x="338" y="109"/>
                  </a:lnTo>
                  <a:lnTo>
                    <a:pt x="334" y="105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4" y="94"/>
                  </a:lnTo>
                  <a:lnTo>
                    <a:pt x="319" y="91"/>
                  </a:lnTo>
                  <a:lnTo>
                    <a:pt x="313" y="87"/>
                  </a:lnTo>
                  <a:lnTo>
                    <a:pt x="307" y="85"/>
                  </a:lnTo>
                  <a:lnTo>
                    <a:pt x="300" y="82"/>
                  </a:lnTo>
                  <a:lnTo>
                    <a:pt x="294" y="81"/>
                  </a:lnTo>
                  <a:lnTo>
                    <a:pt x="288" y="80"/>
                  </a:lnTo>
                  <a:lnTo>
                    <a:pt x="281" y="80"/>
                  </a:lnTo>
                  <a:lnTo>
                    <a:pt x="274" y="80"/>
                  </a:lnTo>
                  <a:lnTo>
                    <a:pt x="268" y="81"/>
                  </a:lnTo>
                  <a:lnTo>
                    <a:pt x="262" y="82"/>
                  </a:lnTo>
                  <a:lnTo>
                    <a:pt x="255" y="85"/>
                  </a:lnTo>
                  <a:lnTo>
                    <a:pt x="250" y="87"/>
                  </a:lnTo>
                  <a:lnTo>
                    <a:pt x="244" y="91"/>
                  </a:lnTo>
                  <a:lnTo>
                    <a:pt x="239" y="94"/>
                  </a:lnTo>
                  <a:lnTo>
                    <a:pt x="233" y="99"/>
                  </a:lnTo>
                  <a:lnTo>
                    <a:pt x="143" y="189"/>
                  </a:lnTo>
                  <a:lnTo>
                    <a:pt x="139" y="194"/>
                  </a:lnTo>
                  <a:lnTo>
                    <a:pt x="136" y="199"/>
                  </a:lnTo>
                  <a:lnTo>
                    <a:pt x="51" y="283"/>
                  </a:lnTo>
                  <a:lnTo>
                    <a:pt x="48" y="271"/>
                  </a:lnTo>
                  <a:lnTo>
                    <a:pt x="46" y="261"/>
                  </a:lnTo>
                  <a:lnTo>
                    <a:pt x="44" y="249"/>
                  </a:lnTo>
                  <a:lnTo>
                    <a:pt x="44" y="237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0" y="196"/>
                  </a:lnTo>
                  <a:lnTo>
                    <a:pt x="55" y="182"/>
                  </a:lnTo>
                  <a:lnTo>
                    <a:pt x="61" y="169"/>
                  </a:lnTo>
                  <a:lnTo>
                    <a:pt x="69" y="156"/>
                  </a:lnTo>
                  <a:lnTo>
                    <a:pt x="77" y="145"/>
                  </a:lnTo>
                  <a:lnTo>
                    <a:pt x="88" y="134"/>
                  </a:lnTo>
                  <a:lnTo>
                    <a:pt x="178" y="44"/>
                  </a:lnTo>
                  <a:lnTo>
                    <a:pt x="189" y="33"/>
                  </a:lnTo>
                  <a:lnTo>
                    <a:pt x="200" y="25"/>
                  </a:lnTo>
                  <a:lnTo>
                    <a:pt x="213" y="17"/>
                  </a:lnTo>
                  <a:lnTo>
                    <a:pt x="226" y="11"/>
                  </a:lnTo>
                  <a:lnTo>
                    <a:pt x="239" y="6"/>
                  </a:lnTo>
                  <a:lnTo>
                    <a:pt x="253" y="3"/>
                  </a:lnTo>
                  <a:lnTo>
                    <a:pt x="267" y="1"/>
                  </a:lnTo>
                  <a:lnTo>
                    <a:pt x="281" y="0"/>
                  </a:lnTo>
                  <a:lnTo>
                    <a:pt x="295" y="1"/>
                  </a:lnTo>
                  <a:lnTo>
                    <a:pt x="309" y="3"/>
                  </a:lnTo>
                  <a:lnTo>
                    <a:pt x="324" y="6"/>
                  </a:lnTo>
                  <a:lnTo>
                    <a:pt x="336" y="11"/>
                  </a:lnTo>
                  <a:lnTo>
                    <a:pt x="349" y="17"/>
                  </a:lnTo>
                  <a:lnTo>
                    <a:pt x="362" y="25"/>
                  </a:lnTo>
                  <a:lnTo>
                    <a:pt x="374" y="33"/>
                  </a:lnTo>
                  <a:lnTo>
                    <a:pt x="385" y="44"/>
                  </a:lnTo>
                  <a:lnTo>
                    <a:pt x="385" y="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框 96"/>
          <p:cNvSpPr txBox="1"/>
          <p:nvPr/>
        </p:nvSpPr>
        <p:spPr>
          <a:xfrm>
            <a:off x="235903" y="326073"/>
            <a:ext cx="61391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82270" algn="l"/>
            <a:r>
              <a:rPr lang="zh-CN" altLang="en-US" sz="2000" b="1" dirty="0">
                <a:solidFill>
                  <a:srgbClr val="D93F2D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加快国防和军队现代化 实现富国和强军相统一</a:t>
            </a:r>
            <a:endParaRPr lang="zh-CN" sz="2000" b="1" dirty="0">
              <a:solidFill>
                <a:srgbClr val="D93F2D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853"/>
            <a:ext cx="2389505" cy="8775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00760" y="1710373"/>
            <a:ext cx="7008495" cy="1851025"/>
            <a:chOff x="1000760" y="1710055"/>
            <a:chExt cx="7008495" cy="1851025"/>
          </a:xfrm>
        </p:grpSpPr>
        <p:grpSp>
          <p:nvGrpSpPr>
            <p:cNvPr id="7" name="组合 6"/>
            <p:cNvGrpSpPr/>
            <p:nvPr/>
          </p:nvGrpSpPr>
          <p:grpSpPr>
            <a:xfrm>
              <a:off x="1000760" y="1710055"/>
              <a:ext cx="6033135" cy="774700"/>
              <a:chOff x="1576" y="2693"/>
              <a:chExt cx="9501" cy="1220"/>
            </a:xfrm>
          </p:grpSpPr>
          <p:sp>
            <p:nvSpPr>
              <p:cNvPr id="2" name="矩形: 对角圆角 6"/>
              <p:cNvSpPr/>
              <p:nvPr/>
            </p:nvSpPr>
            <p:spPr>
              <a:xfrm>
                <a:off x="2128" y="2792"/>
                <a:ext cx="8949" cy="1061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noFill/>
              <a:ln>
                <a:solidFill>
                  <a:srgbClr val="E900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20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1576" y="2693"/>
                <a:ext cx="1219" cy="1220"/>
              </a:xfrm>
              <a:prstGeom prst="ellipse">
                <a:avLst/>
              </a:prstGeom>
              <a:solidFill>
                <a:srgbClr val="FEFEF7"/>
              </a:solidFill>
              <a:ln w="15875">
                <a:solidFill>
                  <a:srgbClr val="E62828"/>
                </a:solidFill>
              </a:ln>
              <a:effectLst>
                <a:outerShdw blurRad="279400" dist="152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20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085" y="3047"/>
                <a:ext cx="720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提高国防和军队现代化质量效益</a:t>
                </a:r>
                <a:endParaRPr lang="zh-CN" altLang="en-US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993265" y="2786380"/>
              <a:ext cx="6015990" cy="774700"/>
              <a:chOff x="3139" y="4388"/>
              <a:chExt cx="9474" cy="1220"/>
            </a:xfrm>
          </p:grpSpPr>
          <p:sp>
            <p:nvSpPr>
              <p:cNvPr id="6" name="矩形: 对角圆角 21"/>
              <p:cNvSpPr/>
              <p:nvPr/>
            </p:nvSpPr>
            <p:spPr>
              <a:xfrm>
                <a:off x="3139" y="4526"/>
                <a:ext cx="8949" cy="1061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noFill/>
              <a:ln>
                <a:solidFill>
                  <a:srgbClr val="E62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20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1393" y="4388"/>
                <a:ext cx="1220" cy="1220"/>
              </a:xfrm>
              <a:prstGeom prst="ellipse">
                <a:avLst/>
              </a:prstGeom>
              <a:solidFill>
                <a:srgbClr val="FCFCF7"/>
              </a:solidFill>
              <a:ln w="15875">
                <a:solidFill>
                  <a:srgbClr val="E62828"/>
                </a:solidFill>
              </a:ln>
              <a:effectLst>
                <a:outerShdw blurRad="279400" dist="152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20" dirty="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609" y="4767"/>
                <a:ext cx="689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dirty="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促进国防实力和经济实力同步提升</a:t>
                </a:r>
                <a:endParaRPr lang="zh-CN" altLang="en-US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183132" y="1925002"/>
              <a:ext cx="395635" cy="33911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449590" y="2950368"/>
              <a:ext cx="336938" cy="389319"/>
            </a:xfrm>
            <a:custGeom>
              <a:avLst/>
              <a:gdLst>
                <a:gd name="T0" fmla="*/ 1114659 w 1125538"/>
                <a:gd name="T1" fmla="*/ 1446451 h 1516063"/>
                <a:gd name="T2" fmla="*/ 1124632 w 1125538"/>
                <a:gd name="T3" fmla="*/ 1455581 h 1516063"/>
                <a:gd name="T4" fmla="*/ 1123952 w 1125538"/>
                <a:gd name="T5" fmla="*/ 1506706 h 1516063"/>
                <a:gd name="T6" fmla="*/ 1112619 w 1125538"/>
                <a:gd name="T7" fmla="*/ 1514922 h 1516063"/>
                <a:gd name="T8" fmla="*/ 14959 w 1125538"/>
                <a:gd name="T9" fmla="*/ 1515379 h 1516063"/>
                <a:gd name="T10" fmla="*/ 2720 w 1125538"/>
                <a:gd name="T11" fmla="*/ 1508075 h 1516063"/>
                <a:gd name="T12" fmla="*/ 453 w 1125538"/>
                <a:gd name="T13" fmla="*/ 1456950 h 1516063"/>
                <a:gd name="T14" fmla="*/ 9292 w 1125538"/>
                <a:gd name="T15" fmla="*/ 1447136 h 1516063"/>
                <a:gd name="T16" fmla="*/ 202628 w 1125538"/>
                <a:gd name="T17" fmla="*/ 1074964 h 1516063"/>
                <a:gd name="T18" fmla="*/ 218423 w 1125538"/>
                <a:gd name="T19" fmla="*/ 1080869 h 1516063"/>
                <a:gd name="T20" fmla="*/ 223838 w 1125538"/>
                <a:gd name="T21" fmla="*/ 1377473 h 1516063"/>
                <a:gd name="T22" fmla="*/ 216843 w 1125538"/>
                <a:gd name="T23" fmla="*/ 1389056 h 1516063"/>
                <a:gd name="T24" fmla="*/ 200146 w 1125538"/>
                <a:gd name="T25" fmla="*/ 1393825 h 1516063"/>
                <a:gd name="T26" fmla="*/ 8574 w 1125538"/>
                <a:gd name="T27" fmla="*/ 1390191 h 1516063"/>
                <a:gd name="T28" fmla="*/ 225 w 1125538"/>
                <a:gd name="T29" fmla="*/ 1379063 h 1516063"/>
                <a:gd name="T30" fmla="*/ 4287 w 1125538"/>
                <a:gd name="T31" fmla="*/ 1082005 h 1516063"/>
                <a:gd name="T32" fmla="*/ 18954 w 1125538"/>
                <a:gd name="T33" fmla="*/ 1075191 h 1516063"/>
                <a:gd name="T34" fmla="*/ 494553 w 1125538"/>
                <a:gd name="T35" fmla="*/ 906007 h 1516063"/>
                <a:gd name="T36" fmla="*/ 508443 w 1125538"/>
                <a:gd name="T37" fmla="*/ 918225 h 1516063"/>
                <a:gd name="T38" fmla="*/ 510720 w 1125538"/>
                <a:gd name="T39" fmla="*/ 1373688 h 1516063"/>
                <a:gd name="T40" fmla="*/ 500929 w 1125538"/>
                <a:gd name="T41" fmla="*/ 1389526 h 1516063"/>
                <a:gd name="T42" fmla="*/ 307154 w 1125538"/>
                <a:gd name="T43" fmla="*/ 1393599 h 1516063"/>
                <a:gd name="T44" fmla="*/ 291215 w 1125538"/>
                <a:gd name="T45" fmla="*/ 1384549 h 1516063"/>
                <a:gd name="T46" fmla="*/ 285750 w 1125538"/>
                <a:gd name="T47" fmla="*/ 930216 h 1516063"/>
                <a:gd name="T48" fmla="*/ 292581 w 1125538"/>
                <a:gd name="T49" fmla="*/ 912342 h 1516063"/>
                <a:gd name="T50" fmla="*/ 614065 w 1125538"/>
                <a:gd name="T51" fmla="*/ 754062 h 1516063"/>
                <a:gd name="T52" fmla="*/ 807605 w 1125538"/>
                <a:gd name="T53" fmla="*/ 758598 h 1516063"/>
                <a:gd name="T54" fmla="*/ 814388 w 1125538"/>
                <a:gd name="T55" fmla="*/ 776968 h 1516063"/>
                <a:gd name="T56" fmla="*/ 808962 w 1125538"/>
                <a:gd name="T57" fmla="*/ 1387929 h 1516063"/>
                <a:gd name="T58" fmla="*/ 790874 w 1125538"/>
                <a:gd name="T59" fmla="*/ 1393825 h 1516063"/>
                <a:gd name="T60" fmla="*/ 597559 w 1125538"/>
                <a:gd name="T61" fmla="*/ 1389290 h 1516063"/>
                <a:gd name="T62" fmla="*/ 590550 w 1125538"/>
                <a:gd name="T63" fmla="*/ 1370920 h 1516063"/>
                <a:gd name="T64" fmla="*/ 595977 w 1125538"/>
                <a:gd name="T65" fmla="*/ 759959 h 1516063"/>
                <a:gd name="T66" fmla="*/ 614065 w 1125538"/>
                <a:gd name="T67" fmla="*/ 754062 h 1516063"/>
                <a:gd name="T68" fmla="*/ 1117173 w 1125538"/>
                <a:gd name="T69" fmla="*/ 374198 h 1516063"/>
                <a:gd name="T70" fmla="*/ 1125538 w 1125538"/>
                <a:gd name="T71" fmla="*/ 395525 h 1516063"/>
                <a:gd name="T72" fmla="*/ 1121695 w 1125538"/>
                <a:gd name="T73" fmla="*/ 1383617 h 1516063"/>
                <a:gd name="T74" fmla="*/ 1106998 w 1125538"/>
                <a:gd name="T75" fmla="*/ 1390650 h 1516063"/>
                <a:gd name="T76" fmla="*/ 910292 w 1125538"/>
                <a:gd name="T77" fmla="*/ 1388381 h 1516063"/>
                <a:gd name="T78" fmla="*/ 901926 w 1125538"/>
                <a:gd name="T79" fmla="*/ 1366827 h 1516063"/>
                <a:gd name="T80" fmla="*/ 905544 w 1125538"/>
                <a:gd name="T81" fmla="*/ 378509 h 1516063"/>
                <a:gd name="T82" fmla="*/ 920466 w 1125538"/>
                <a:gd name="T83" fmla="*/ 371702 h 1516063"/>
                <a:gd name="T84" fmla="*/ 871862 w 1125538"/>
                <a:gd name="T85" fmla="*/ 250077 h 1516063"/>
                <a:gd name="T86" fmla="*/ 834181 w 1125538"/>
                <a:gd name="T87" fmla="*/ 369107 h 1516063"/>
                <a:gd name="T88" fmla="*/ 785151 w 1125538"/>
                <a:gd name="T89" fmla="*/ 471133 h 1516063"/>
                <a:gd name="T90" fmla="*/ 726588 w 1125538"/>
                <a:gd name="T91" fmla="*/ 557062 h 1516063"/>
                <a:gd name="T92" fmla="*/ 660533 w 1125538"/>
                <a:gd name="T93" fmla="*/ 628934 h 1516063"/>
                <a:gd name="T94" fmla="*/ 589258 w 1125538"/>
                <a:gd name="T95" fmla="*/ 687429 h 1516063"/>
                <a:gd name="T96" fmla="*/ 514351 w 1125538"/>
                <a:gd name="T97" fmla="*/ 733907 h 1516063"/>
                <a:gd name="T98" fmla="*/ 419015 w 1125538"/>
                <a:gd name="T99" fmla="*/ 777438 h 1516063"/>
                <a:gd name="T100" fmla="*/ 271244 w 1125538"/>
                <a:gd name="T101" fmla="*/ 819382 h 1516063"/>
                <a:gd name="T102" fmla="*/ 143448 w 1125538"/>
                <a:gd name="T103" fmla="*/ 835933 h 1516063"/>
                <a:gd name="T104" fmla="*/ 29499 w 1125538"/>
                <a:gd name="T105" fmla="*/ 836840 h 1516063"/>
                <a:gd name="T106" fmla="*/ 97823 w 1125538"/>
                <a:gd name="T107" fmla="*/ 823690 h 1516063"/>
                <a:gd name="T108" fmla="*/ 204055 w 1125538"/>
                <a:gd name="T109" fmla="*/ 801017 h 1516063"/>
                <a:gd name="T110" fmla="*/ 299618 w 1125538"/>
                <a:gd name="T111" fmla="*/ 770863 h 1516063"/>
                <a:gd name="T112" fmla="*/ 404715 w 1125538"/>
                <a:gd name="T113" fmla="*/ 724838 h 1516063"/>
                <a:gd name="T114" fmla="*/ 542725 w 1125538"/>
                <a:gd name="T115" fmla="*/ 635962 h 1516063"/>
                <a:gd name="T116" fmla="*/ 647822 w 1125538"/>
                <a:gd name="T117" fmla="*/ 535296 h 1516063"/>
                <a:gd name="T118" fmla="*/ 724091 w 1125538"/>
                <a:gd name="T119" fmla="*/ 431683 h 1516063"/>
                <a:gd name="T120" fmla="*/ 776299 w 1125538"/>
                <a:gd name="T121" fmla="*/ 333285 h 1516063"/>
                <a:gd name="T122" fmla="*/ 814206 w 1125538"/>
                <a:gd name="T123" fmla="*/ 229445 h 1516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5538" h="1516063">
                  <a:moveTo>
                    <a:pt x="19039" y="1444625"/>
                  </a:moveTo>
                  <a:lnTo>
                    <a:pt x="21305" y="1444625"/>
                  </a:lnTo>
                  <a:lnTo>
                    <a:pt x="1104460" y="1444625"/>
                  </a:lnTo>
                  <a:lnTo>
                    <a:pt x="1106726" y="1444625"/>
                  </a:lnTo>
                  <a:lnTo>
                    <a:pt x="1108766" y="1444853"/>
                  </a:lnTo>
                  <a:lnTo>
                    <a:pt x="1110806" y="1445310"/>
                  </a:lnTo>
                  <a:lnTo>
                    <a:pt x="1112619" y="1445766"/>
                  </a:lnTo>
                  <a:lnTo>
                    <a:pt x="1114659" y="1446451"/>
                  </a:lnTo>
                  <a:lnTo>
                    <a:pt x="1116472" y="1447136"/>
                  </a:lnTo>
                  <a:lnTo>
                    <a:pt x="1118059" y="1448277"/>
                  </a:lnTo>
                  <a:lnTo>
                    <a:pt x="1119419" y="1449190"/>
                  </a:lnTo>
                  <a:lnTo>
                    <a:pt x="1120779" y="1450331"/>
                  </a:lnTo>
                  <a:lnTo>
                    <a:pt x="1122138" y="1451472"/>
                  </a:lnTo>
                  <a:lnTo>
                    <a:pt x="1123272" y="1452614"/>
                  </a:lnTo>
                  <a:lnTo>
                    <a:pt x="1123952" y="1453983"/>
                  </a:lnTo>
                  <a:lnTo>
                    <a:pt x="1124632" y="1455581"/>
                  </a:lnTo>
                  <a:lnTo>
                    <a:pt x="1125312" y="1456950"/>
                  </a:lnTo>
                  <a:lnTo>
                    <a:pt x="1125538" y="1458319"/>
                  </a:lnTo>
                  <a:lnTo>
                    <a:pt x="1125538" y="1459917"/>
                  </a:lnTo>
                  <a:lnTo>
                    <a:pt x="1125538" y="1500771"/>
                  </a:lnTo>
                  <a:lnTo>
                    <a:pt x="1125538" y="1502369"/>
                  </a:lnTo>
                  <a:lnTo>
                    <a:pt x="1125312" y="1503967"/>
                  </a:lnTo>
                  <a:lnTo>
                    <a:pt x="1124632" y="1505336"/>
                  </a:lnTo>
                  <a:lnTo>
                    <a:pt x="1123952" y="1506706"/>
                  </a:lnTo>
                  <a:lnTo>
                    <a:pt x="1123272" y="1508075"/>
                  </a:lnTo>
                  <a:lnTo>
                    <a:pt x="1122138" y="1509444"/>
                  </a:lnTo>
                  <a:lnTo>
                    <a:pt x="1120779" y="1510586"/>
                  </a:lnTo>
                  <a:lnTo>
                    <a:pt x="1119419" y="1511499"/>
                  </a:lnTo>
                  <a:lnTo>
                    <a:pt x="1118059" y="1512640"/>
                  </a:lnTo>
                  <a:lnTo>
                    <a:pt x="1116472" y="1513324"/>
                  </a:lnTo>
                  <a:lnTo>
                    <a:pt x="1114659" y="1514237"/>
                  </a:lnTo>
                  <a:lnTo>
                    <a:pt x="1112619" y="1514922"/>
                  </a:lnTo>
                  <a:lnTo>
                    <a:pt x="1110806" y="1515379"/>
                  </a:lnTo>
                  <a:lnTo>
                    <a:pt x="1108766" y="1515835"/>
                  </a:lnTo>
                  <a:lnTo>
                    <a:pt x="1106726" y="1516063"/>
                  </a:lnTo>
                  <a:lnTo>
                    <a:pt x="1104460" y="1516063"/>
                  </a:lnTo>
                  <a:lnTo>
                    <a:pt x="21305" y="1516063"/>
                  </a:lnTo>
                  <a:lnTo>
                    <a:pt x="19039" y="1516063"/>
                  </a:lnTo>
                  <a:lnTo>
                    <a:pt x="16772" y="1515835"/>
                  </a:lnTo>
                  <a:lnTo>
                    <a:pt x="14959" y="1515379"/>
                  </a:lnTo>
                  <a:lnTo>
                    <a:pt x="12919" y="1514922"/>
                  </a:lnTo>
                  <a:lnTo>
                    <a:pt x="11333" y="1514237"/>
                  </a:lnTo>
                  <a:lnTo>
                    <a:pt x="9292" y="1513324"/>
                  </a:lnTo>
                  <a:lnTo>
                    <a:pt x="7706" y="1512640"/>
                  </a:lnTo>
                  <a:lnTo>
                    <a:pt x="6346" y="1511499"/>
                  </a:lnTo>
                  <a:lnTo>
                    <a:pt x="4986" y="1510586"/>
                  </a:lnTo>
                  <a:lnTo>
                    <a:pt x="3853" y="1509444"/>
                  </a:lnTo>
                  <a:lnTo>
                    <a:pt x="2720" y="1508075"/>
                  </a:lnTo>
                  <a:lnTo>
                    <a:pt x="1586" y="1506706"/>
                  </a:lnTo>
                  <a:lnTo>
                    <a:pt x="906" y="1505336"/>
                  </a:lnTo>
                  <a:lnTo>
                    <a:pt x="453" y="1503967"/>
                  </a:lnTo>
                  <a:lnTo>
                    <a:pt x="226" y="1502369"/>
                  </a:lnTo>
                  <a:lnTo>
                    <a:pt x="0" y="1500771"/>
                  </a:lnTo>
                  <a:lnTo>
                    <a:pt x="0" y="1459917"/>
                  </a:lnTo>
                  <a:lnTo>
                    <a:pt x="226" y="1458319"/>
                  </a:lnTo>
                  <a:lnTo>
                    <a:pt x="453" y="1456950"/>
                  </a:lnTo>
                  <a:lnTo>
                    <a:pt x="906" y="1455581"/>
                  </a:lnTo>
                  <a:lnTo>
                    <a:pt x="1586" y="1453983"/>
                  </a:lnTo>
                  <a:lnTo>
                    <a:pt x="2720" y="1452614"/>
                  </a:lnTo>
                  <a:lnTo>
                    <a:pt x="3853" y="1451472"/>
                  </a:lnTo>
                  <a:lnTo>
                    <a:pt x="4986" y="1450331"/>
                  </a:lnTo>
                  <a:lnTo>
                    <a:pt x="6346" y="1449190"/>
                  </a:lnTo>
                  <a:lnTo>
                    <a:pt x="7706" y="1448277"/>
                  </a:lnTo>
                  <a:lnTo>
                    <a:pt x="9292" y="1447136"/>
                  </a:lnTo>
                  <a:lnTo>
                    <a:pt x="11333" y="1446451"/>
                  </a:lnTo>
                  <a:lnTo>
                    <a:pt x="12919" y="1445766"/>
                  </a:lnTo>
                  <a:lnTo>
                    <a:pt x="14959" y="1445310"/>
                  </a:lnTo>
                  <a:lnTo>
                    <a:pt x="16772" y="1444853"/>
                  </a:lnTo>
                  <a:lnTo>
                    <a:pt x="19039" y="1444625"/>
                  </a:lnTo>
                  <a:close/>
                  <a:moveTo>
                    <a:pt x="23693" y="1074737"/>
                  </a:moveTo>
                  <a:lnTo>
                    <a:pt x="200146" y="1074737"/>
                  </a:lnTo>
                  <a:lnTo>
                    <a:pt x="202628" y="1074964"/>
                  </a:lnTo>
                  <a:lnTo>
                    <a:pt x="204884" y="1075191"/>
                  </a:lnTo>
                  <a:lnTo>
                    <a:pt x="207141" y="1075419"/>
                  </a:lnTo>
                  <a:lnTo>
                    <a:pt x="209397" y="1076100"/>
                  </a:lnTo>
                  <a:lnTo>
                    <a:pt x="211428" y="1076781"/>
                  </a:lnTo>
                  <a:lnTo>
                    <a:pt x="213233" y="1077690"/>
                  </a:lnTo>
                  <a:lnTo>
                    <a:pt x="215038" y="1078598"/>
                  </a:lnTo>
                  <a:lnTo>
                    <a:pt x="216843" y="1079734"/>
                  </a:lnTo>
                  <a:lnTo>
                    <a:pt x="218423" y="1080869"/>
                  </a:lnTo>
                  <a:lnTo>
                    <a:pt x="219551" y="1082005"/>
                  </a:lnTo>
                  <a:lnTo>
                    <a:pt x="220905" y="1083367"/>
                  </a:lnTo>
                  <a:lnTo>
                    <a:pt x="221807" y="1084957"/>
                  </a:lnTo>
                  <a:lnTo>
                    <a:pt x="222484" y="1086547"/>
                  </a:lnTo>
                  <a:lnTo>
                    <a:pt x="223161" y="1087910"/>
                  </a:lnTo>
                  <a:lnTo>
                    <a:pt x="223387" y="1089499"/>
                  </a:lnTo>
                  <a:lnTo>
                    <a:pt x="223838" y="1091316"/>
                  </a:lnTo>
                  <a:lnTo>
                    <a:pt x="223838" y="1377473"/>
                  </a:lnTo>
                  <a:lnTo>
                    <a:pt x="223387" y="1379063"/>
                  </a:lnTo>
                  <a:lnTo>
                    <a:pt x="223161" y="1380653"/>
                  </a:lnTo>
                  <a:lnTo>
                    <a:pt x="222484" y="1382470"/>
                  </a:lnTo>
                  <a:lnTo>
                    <a:pt x="221807" y="1383832"/>
                  </a:lnTo>
                  <a:lnTo>
                    <a:pt x="220905" y="1385195"/>
                  </a:lnTo>
                  <a:lnTo>
                    <a:pt x="219551" y="1386558"/>
                  </a:lnTo>
                  <a:lnTo>
                    <a:pt x="218423" y="1387693"/>
                  </a:lnTo>
                  <a:lnTo>
                    <a:pt x="216843" y="1389056"/>
                  </a:lnTo>
                  <a:lnTo>
                    <a:pt x="215038" y="1390191"/>
                  </a:lnTo>
                  <a:lnTo>
                    <a:pt x="213233" y="1391100"/>
                  </a:lnTo>
                  <a:lnTo>
                    <a:pt x="211428" y="1392008"/>
                  </a:lnTo>
                  <a:lnTo>
                    <a:pt x="209397" y="1392690"/>
                  </a:lnTo>
                  <a:lnTo>
                    <a:pt x="207141" y="1393144"/>
                  </a:lnTo>
                  <a:lnTo>
                    <a:pt x="204884" y="1393598"/>
                  </a:lnTo>
                  <a:lnTo>
                    <a:pt x="202628" y="1393825"/>
                  </a:lnTo>
                  <a:lnTo>
                    <a:pt x="200146" y="1393825"/>
                  </a:lnTo>
                  <a:lnTo>
                    <a:pt x="23693" y="1393825"/>
                  </a:lnTo>
                  <a:lnTo>
                    <a:pt x="21211" y="1393825"/>
                  </a:lnTo>
                  <a:lnTo>
                    <a:pt x="18954" y="1393598"/>
                  </a:lnTo>
                  <a:lnTo>
                    <a:pt x="16472" y="1393144"/>
                  </a:lnTo>
                  <a:lnTo>
                    <a:pt x="14441" y="1392690"/>
                  </a:lnTo>
                  <a:lnTo>
                    <a:pt x="12411" y="1392008"/>
                  </a:lnTo>
                  <a:lnTo>
                    <a:pt x="10605" y="1391100"/>
                  </a:lnTo>
                  <a:lnTo>
                    <a:pt x="8574" y="1390191"/>
                  </a:lnTo>
                  <a:lnTo>
                    <a:pt x="6995" y="1389056"/>
                  </a:lnTo>
                  <a:lnTo>
                    <a:pt x="5415" y="1387693"/>
                  </a:lnTo>
                  <a:lnTo>
                    <a:pt x="4287" y="1386558"/>
                  </a:lnTo>
                  <a:lnTo>
                    <a:pt x="3159" y="1385195"/>
                  </a:lnTo>
                  <a:lnTo>
                    <a:pt x="1805" y="1383832"/>
                  </a:lnTo>
                  <a:lnTo>
                    <a:pt x="1128" y="1382470"/>
                  </a:lnTo>
                  <a:lnTo>
                    <a:pt x="451" y="1380653"/>
                  </a:lnTo>
                  <a:lnTo>
                    <a:pt x="225" y="1379063"/>
                  </a:lnTo>
                  <a:lnTo>
                    <a:pt x="0" y="1377473"/>
                  </a:lnTo>
                  <a:lnTo>
                    <a:pt x="0" y="1091316"/>
                  </a:lnTo>
                  <a:lnTo>
                    <a:pt x="225" y="1089499"/>
                  </a:lnTo>
                  <a:lnTo>
                    <a:pt x="451" y="1087910"/>
                  </a:lnTo>
                  <a:lnTo>
                    <a:pt x="1128" y="1086547"/>
                  </a:lnTo>
                  <a:lnTo>
                    <a:pt x="1805" y="1084957"/>
                  </a:lnTo>
                  <a:lnTo>
                    <a:pt x="3159" y="1083367"/>
                  </a:lnTo>
                  <a:lnTo>
                    <a:pt x="4287" y="1082005"/>
                  </a:lnTo>
                  <a:lnTo>
                    <a:pt x="5415" y="1080869"/>
                  </a:lnTo>
                  <a:lnTo>
                    <a:pt x="6995" y="1079734"/>
                  </a:lnTo>
                  <a:lnTo>
                    <a:pt x="8574" y="1078598"/>
                  </a:lnTo>
                  <a:lnTo>
                    <a:pt x="10605" y="1077690"/>
                  </a:lnTo>
                  <a:lnTo>
                    <a:pt x="12411" y="1076781"/>
                  </a:lnTo>
                  <a:lnTo>
                    <a:pt x="14441" y="1076100"/>
                  </a:lnTo>
                  <a:lnTo>
                    <a:pt x="16472" y="1075419"/>
                  </a:lnTo>
                  <a:lnTo>
                    <a:pt x="18954" y="1075191"/>
                  </a:lnTo>
                  <a:lnTo>
                    <a:pt x="21211" y="1074964"/>
                  </a:lnTo>
                  <a:lnTo>
                    <a:pt x="23693" y="1074737"/>
                  </a:lnTo>
                  <a:close/>
                  <a:moveTo>
                    <a:pt x="307154" y="904875"/>
                  </a:moveTo>
                  <a:lnTo>
                    <a:pt x="309431" y="904875"/>
                  </a:lnTo>
                  <a:lnTo>
                    <a:pt x="487494" y="904875"/>
                  </a:lnTo>
                  <a:lnTo>
                    <a:pt x="489771" y="904875"/>
                  </a:lnTo>
                  <a:lnTo>
                    <a:pt x="492276" y="905328"/>
                  </a:lnTo>
                  <a:lnTo>
                    <a:pt x="494553" y="906007"/>
                  </a:lnTo>
                  <a:lnTo>
                    <a:pt x="496602" y="906685"/>
                  </a:lnTo>
                  <a:lnTo>
                    <a:pt x="498652" y="908043"/>
                  </a:lnTo>
                  <a:lnTo>
                    <a:pt x="500929" y="909174"/>
                  </a:lnTo>
                  <a:lnTo>
                    <a:pt x="502523" y="910758"/>
                  </a:lnTo>
                  <a:lnTo>
                    <a:pt x="504344" y="912342"/>
                  </a:lnTo>
                  <a:lnTo>
                    <a:pt x="505710" y="913926"/>
                  </a:lnTo>
                  <a:lnTo>
                    <a:pt x="507304" y="916188"/>
                  </a:lnTo>
                  <a:lnTo>
                    <a:pt x="508443" y="918225"/>
                  </a:lnTo>
                  <a:lnTo>
                    <a:pt x="509354" y="920261"/>
                  </a:lnTo>
                  <a:lnTo>
                    <a:pt x="510264" y="922750"/>
                  </a:lnTo>
                  <a:lnTo>
                    <a:pt x="510720" y="925012"/>
                  </a:lnTo>
                  <a:lnTo>
                    <a:pt x="511175" y="927501"/>
                  </a:lnTo>
                  <a:lnTo>
                    <a:pt x="511175" y="930216"/>
                  </a:lnTo>
                  <a:lnTo>
                    <a:pt x="511175" y="1368484"/>
                  </a:lnTo>
                  <a:lnTo>
                    <a:pt x="511175" y="1370973"/>
                  </a:lnTo>
                  <a:lnTo>
                    <a:pt x="510720" y="1373688"/>
                  </a:lnTo>
                  <a:lnTo>
                    <a:pt x="510264" y="1376177"/>
                  </a:lnTo>
                  <a:lnTo>
                    <a:pt x="509354" y="1378439"/>
                  </a:lnTo>
                  <a:lnTo>
                    <a:pt x="508443" y="1380702"/>
                  </a:lnTo>
                  <a:lnTo>
                    <a:pt x="507304" y="1382738"/>
                  </a:lnTo>
                  <a:lnTo>
                    <a:pt x="505710" y="1384549"/>
                  </a:lnTo>
                  <a:lnTo>
                    <a:pt x="504344" y="1386359"/>
                  </a:lnTo>
                  <a:lnTo>
                    <a:pt x="502523" y="1388169"/>
                  </a:lnTo>
                  <a:lnTo>
                    <a:pt x="500929" y="1389526"/>
                  </a:lnTo>
                  <a:lnTo>
                    <a:pt x="498652" y="1390884"/>
                  </a:lnTo>
                  <a:lnTo>
                    <a:pt x="496602" y="1391789"/>
                  </a:lnTo>
                  <a:lnTo>
                    <a:pt x="494553" y="1392694"/>
                  </a:lnTo>
                  <a:lnTo>
                    <a:pt x="492276" y="1393373"/>
                  </a:lnTo>
                  <a:lnTo>
                    <a:pt x="489771" y="1393599"/>
                  </a:lnTo>
                  <a:lnTo>
                    <a:pt x="487494" y="1393825"/>
                  </a:lnTo>
                  <a:lnTo>
                    <a:pt x="309431" y="1393825"/>
                  </a:lnTo>
                  <a:lnTo>
                    <a:pt x="307154" y="1393599"/>
                  </a:lnTo>
                  <a:lnTo>
                    <a:pt x="304422" y="1393373"/>
                  </a:lnTo>
                  <a:lnTo>
                    <a:pt x="302372" y="1392694"/>
                  </a:lnTo>
                  <a:lnTo>
                    <a:pt x="300323" y="1391789"/>
                  </a:lnTo>
                  <a:lnTo>
                    <a:pt x="298274" y="1390884"/>
                  </a:lnTo>
                  <a:lnTo>
                    <a:pt x="295997" y="1389526"/>
                  </a:lnTo>
                  <a:lnTo>
                    <a:pt x="294403" y="1388169"/>
                  </a:lnTo>
                  <a:lnTo>
                    <a:pt x="292581" y="1386359"/>
                  </a:lnTo>
                  <a:lnTo>
                    <a:pt x="291215" y="1384549"/>
                  </a:lnTo>
                  <a:lnTo>
                    <a:pt x="289621" y="1382738"/>
                  </a:lnTo>
                  <a:lnTo>
                    <a:pt x="288483" y="1380702"/>
                  </a:lnTo>
                  <a:lnTo>
                    <a:pt x="287572" y="1378439"/>
                  </a:lnTo>
                  <a:lnTo>
                    <a:pt x="286661" y="1376177"/>
                  </a:lnTo>
                  <a:lnTo>
                    <a:pt x="286206" y="1373688"/>
                  </a:lnTo>
                  <a:lnTo>
                    <a:pt x="285750" y="1370973"/>
                  </a:lnTo>
                  <a:lnTo>
                    <a:pt x="285750" y="1368484"/>
                  </a:lnTo>
                  <a:lnTo>
                    <a:pt x="285750" y="930216"/>
                  </a:lnTo>
                  <a:lnTo>
                    <a:pt x="285750" y="927501"/>
                  </a:lnTo>
                  <a:lnTo>
                    <a:pt x="286206" y="925012"/>
                  </a:lnTo>
                  <a:lnTo>
                    <a:pt x="286661" y="922750"/>
                  </a:lnTo>
                  <a:lnTo>
                    <a:pt x="287572" y="920261"/>
                  </a:lnTo>
                  <a:lnTo>
                    <a:pt x="288483" y="918225"/>
                  </a:lnTo>
                  <a:lnTo>
                    <a:pt x="289621" y="916188"/>
                  </a:lnTo>
                  <a:lnTo>
                    <a:pt x="291215" y="913926"/>
                  </a:lnTo>
                  <a:lnTo>
                    <a:pt x="292581" y="912342"/>
                  </a:lnTo>
                  <a:lnTo>
                    <a:pt x="294403" y="910758"/>
                  </a:lnTo>
                  <a:lnTo>
                    <a:pt x="295997" y="909174"/>
                  </a:lnTo>
                  <a:lnTo>
                    <a:pt x="298274" y="908043"/>
                  </a:lnTo>
                  <a:lnTo>
                    <a:pt x="300323" y="906685"/>
                  </a:lnTo>
                  <a:lnTo>
                    <a:pt x="302372" y="906007"/>
                  </a:lnTo>
                  <a:lnTo>
                    <a:pt x="304422" y="905328"/>
                  </a:lnTo>
                  <a:lnTo>
                    <a:pt x="307154" y="904875"/>
                  </a:lnTo>
                  <a:close/>
                  <a:moveTo>
                    <a:pt x="614065" y="754062"/>
                  </a:moveTo>
                  <a:lnTo>
                    <a:pt x="790874" y="754062"/>
                  </a:lnTo>
                  <a:lnTo>
                    <a:pt x="795848" y="754289"/>
                  </a:lnTo>
                  <a:lnTo>
                    <a:pt x="797883" y="754516"/>
                  </a:lnTo>
                  <a:lnTo>
                    <a:pt x="800144" y="754969"/>
                  </a:lnTo>
                  <a:lnTo>
                    <a:pt x="802179" y="755650"/>
                  </a:lnTo>
                  <a:lnTo>
                    <a:pt x="804214" y="756330"/>
                  </a:lnTo>
                  <a:lnTo>
                    <a:pt x="806023" y="757237"/>
                  </a:lnTo>
                  <a:lnTo>
                    <a:pt x="807605" y="758598"/>
                  </a:lnTo>
                  <a:lnTo>
                    <a:pt x="808962" y="759959"/>
                  </a:lnTo>
                  <a:lnTo>
                    <a:pt x="810545" y="761546"/>
                  </a:lnTo>
                  <a:lnTo>
                    <a:pt x="811675" y="763360"/>
                  </a:lnTo>
                  <a:lnTo>
                    <a:pt x="812579" y="765855"/>
                  </a:lnTo>
                  <a:lnTo>
                    <a:pt x="813484" y="768123"/>
                  </a:lnTo>
                  <a:lnTo>
                    <a:pt x="813936" y="770618"/>
                  </a:lnTo>
                  <a:lnTo>
                    <a:pt x="814388" y="773793"/>
                  </a:lnTo>
                  <a:lnTo>
                    <a:pt x="814388" y="776968"/>
                  </a:lnTo>
                  <a:lnTo>
                    <a:pt x="814388" y="1370920"/>
                  </a:lnTo>
                  <a:lnTo>
                    <a:pt x="814388" y="1374322"/>
                  </a:lnTo>
                  <a:lnTo>
                    <a:pt x="813936" y="1377043"/>
                  </a:lnTo>
                  <a:lnTo>
                    <a:pt x="813484" y="1379764"/>
                  </a:lnTo>
                  <a:lnTo>
                    <a:pt x="812579" y="1382259"/>
                  </a:lnTo>
                  <a:lnTo>
                    <a:pt x="811675" y="1384300"/>
                  </a:lnTo>
                  <a:lnTo>
                    <a:pt x="810545" y="1386114"/>
                  </a:lnTo>
                  <a:lnTo>
                    <a:pt x="808962" y="1387929"/>
                  </a:lnTo>
                  <a:lnTo>
                    <a:pt x="807605" y="1389290"/>
                  </a:lnTo>
                  <a:lnTo>
                    <a:pt x="806023" y="1390423"/>
                  </a:lnTo>
                  <a:lnTo>
                    <a:pt x="804214" y="1391331"/>
                  </a:lnTo>
                  <a:lnTo>
                    <a:pt x="802179" y="1392238"/>
                  </a:lnTo>
                  <a:lnTo>
                    <a:pt x="800144" y="1392691"/>
                  </a:lnTo>
                  <a:lnTo>
                    <a:pt x="797883" y="1393145"/>
                  </a:lnTo>
                  <a:lnTo>
                    <a:pt x="795848" y="1393598"/>
                  </a:lnTo>
                  <a:lnTo>
                    <a:pt x="790874" y="1393825"/>
                  </a:lnTo>
                  <a:lnTo>
                    <a:pt x="614065" y="1393825"/>
                  </a:lnTo>
                  <a:lnTo>
                    <a:pt x="609316" y="1393598"/>
                  </a:lnTo>
                  <a:lnTo>
                    <a:pt x="607055" y="1393145"/>
                  </a:lnTo>
                  <a:lnTo>
                    <a:pt x="605021" y="1392691"/>
                  </a:lnTo>
                  <a:lnTo>
                    <a:pt x="602760" y="1392238"/>
                  </a:lnTo>
                  <a:lnTo>
                    <a:pt x="600951" y="1391331"/>
                  </a:lnTo>
                  <a:lnTo>
                    <a:pt x="599142" y="1390423"/>
                  </a:lnTo>
                  <a:lnTo>
                    <a:pt x="597559" y="1389290"/>
                  </a:lnTo>
                  <a:lnTo>
                    <a:pt x="595977" y="1387929"/>
                  </a:lnTo>
                  <a:lnTo>
                    <a:pt x="594394" y="1386114"/>
                  </a:lnTo>
                  <a:lnTo>
                    <a:pt x="593263" y="1384300"/>
                  </a:lnTo>
                  <a:lnTo>
                    <a:pt x="592359" y="1382259"/>
                  </a:lnTo>
                  <a:lnTo>
                    <a:pt x="591681" y="1379764"/>
                  </a:lnTo>
                  <a:lnTo>
                    <a:pt x="591002" y="1377043"/>
                  </a:lnTo>
                  <a:lnTo>
                    <a:pt x="590776" y="1374322"/>
                  </a:lnTo>
                  <a:lnTo>
                    <a:pt x="590550" y="1370920"/>
                  </a:lnTo>
                  <a:lnTo>
                    <a:pt x="590550" y="776968"/>
                  </a:lnTo>
                  <a:lnTo>
                    <a:pt x="590776" y="773793"/>
                  </a:lnTo>
                  <a:lnTo>
                    <a:pt x="591002" y="770618"/>
                  </a:lnTo>
                  <a:lnTo>
                    <a:pt x="591681" y="768123"/>
                  </a:lnTo>
                  <a:lnTo>
                    <a:pt x="592359" y="765855"/>
                  </a:lnTo>
                  <a:lnTo>
                    <a:pt x="593263" y="763360"/>
                  </a:lnTo>
                  <a:lnTo>
                    <a:pt x="594394" y="761546"/>
                  </a:lnTo>
                  <a:lnTo>
                    <a:pt x="595977" y="759959"/>
                  </a:lnTo>
                  <a:lnTo>
                    <a:pt x="597559" y="758598"/>
                  </a:lnTo>
                  <a:lnTo>
                    <a:pt x="599142" y="757237"/>
                  </a:lnTo>
                  <a:lnTo>
                    <a:pt x="600951" y="756330"/>
                  </a:lnTo>
                  <a:lnTo>
                    <a:pt x="602760" y="755650"/>
                  </a:lnTo>
                  <a:lnTo>
                    <a:pt x="605021" y="754969"/>
                  </a:lnTo>
                  <a:lnTo>
                    <a:pt x="607055" y="754516"/>
                  </a:lnTo>
                  <a:lnTo>
                    <a:pt x="609316" y="754289"/>
                  </a:lnTo>
                  <a:lnTo>
                    <a:pt x="614065" y="754062"/>
                  </a:lnTo>
                  <a:close/>
                  <a:moveTo>
                    <a:pt x="925215" y="371475"/>
                  </a:moveTo>
                  <a:lnTo>
                    <a:pt x="1102024" y="371475"/>
                  </a:lnTo>
                  <a:lnTo>
                    <a:pt x="1106998" y="371702"/>
                  </a:lnTo>
                  <a:lnTo>
                    <a:pt x="1109033" y="371702"/>
                  </a:lnTo>
                  <a:lnTo>
                    <a:pt x="1111294" y="371929"/>
                  </a:lnTo>
                  <a:lnTo>
                    <a:pt x="1113329" y="372383"/>
                  </a:lnTo>
                  <a:lnTo>
                    <a:pt x="1115364" y="373290"/>
                  </a:lnTo>
                  <a:lnTo>
                    <a:pt x="1117173" y="374198"/>
                  </a:lnTo>
                  <a:lnTo>
                    <a:pt x="1118755" y="375332"/>
                  </a:lnTo>
                  <a:lnTo>
                    <a:pt x="1120112" y="376694"/>
                  </a:lnTo>
                  <a:lnTo>
                    <a:pt x="1121695" y="378509"/>
                  </a:lnTo>
                  <a:lnTo>
                    <a:pt x="1122825" y="381004"/>
                  </a:lnTo>
                  <a:lnTo>
                    <a:pt x="1123729" y="383727"/>
                  </a:lnTo>
                  <a:lnTo>
                    <a:pt x="1124634" y="387130"/>
                  </a:lnTo>
                  <a:lnTo>
                    <a:pt x="1125086" y="390987"/>
                  </a:lnTo>
                  <a:lnTo>
                    <a:pt x="1125538" y="395525"/>
                  </a:lnTo>
                  <a:lnTo>
                    <a:pt x="1125538" y="400517"/>
                  </a:lnTo>
                  <a:lnTo>
                    <a:pt x="1125538" y="1361609"/>
                  </a:lnTo>
                  <a:lnTo>
                    <a:pt x="1125538" y="1366827"/>
                  </a:lnTo>
                  <a:lnTo>
                    <a:pt x="1125086" y="1371138"/>
                  </a:lnTo>
                  <a:lnTo>
                    <a:pt x="1124634" y="1375222"/>
                  </a:lnTo>
                  <a:lnTo>
                    <a:pt x="1123729" y="1378398"/>
                  </a:lnTo>
                  <a:lnTo>
                    <a:pt x="1122825" y="1381348"/>
                  </a:lnTo>
                  <a:lnTo>
                    <a:pt x="1121695" y="1383617"/>
                  </a:lnTo>
                  <a:lnTo>
                    <a:pt x="1120112" y="1385432"/>
                  </a:lnTo>
                  <a:lnTo>
                    <a:pt x="1118755" y="1387020"/>
                  </a:lnTo>
                  <a:lnTo>
                    <a:pt x="1117173" y="1388381"/>
                  </a:lnTo>
                  <a:lnTo>
                    <a:pt x="1115364" y="1389289"/>
                  </a:lnTo>
                  <a:lnTo>
                    <a:pt x="1113329" y="1389743"/>
                  </a:lnTo>
                  <a:lnTo>
                    <a:pt x="1111294" y="1390196"/>
                  </a:lnTo>
                  <a:lnTo>
                    <a:pt x="1109033" y="1390423"/>
                  </a:lnTo>
                  <a:lnTo>
                    <a:pt x="1106998" y="1390650"/>
                  </a:lnTo>
                  <a:lnTo>
                    <a:pt x="1102024" y="1390650"/>
                  </a:lnTo>
                  <a:lnTo>
                    <a:pt x="925215" y="1390650"/>
                  </a:lnTo>
                  <a:lnTo>
                    <a:pt x="920466" y="1390650"/>
                  </a:lnTo>
                  <a:lnTo>
                    <a:pt x="918205" y="1390423"/>
                  </a:lnTo>
                  <a:lnTo>
                    <a:pt x="916171" y="1390196"/>
                  </a:lnTo>
                  <a:lnTo>
                    <a:pt x="913910" y="1389743"/>
                  </a:lnTo>
                  <a:lnTo>
                    <a:pt x="912101" y="1389289"/>
                  </a:lnTo>
                  <a:lnTo>
                    <a:pt x="910292" y="1388381"/>
                  </a:lnTo>
                  <a:lnTo>
                    <a:pt x="908709" y="1387020"/>
                  </a:lnTo>
                  <a:lnTo>
                    <a:pt x="907127" y="1385432"/>
                  </a:lnTo>
                  <a:lnTo>
                    <a:pt x="905544" y="1383617"/>
                  </a:lnTo>
                  <a:lnTo>
                    <a:pt x="904413" y="1381348"/>
                  </a:lnTo>
                  <a:lnTo>
                    <a:pt x="903509" y="1378398"/>
                  </a:lnTo>
                  <a:lnTo>
                    <a:pt x="902831" y="1375222"/>
                  </a:lnTo>
                  <a:lnTo>
                    <a:pt x="902152" y="1371138"/>
                  </a:lnTo>
                  <a:lnTo>
                    <a:pt x="901926" y="1366827"/>
                  </a:lnTo>
                  <a:lnTo>
                    <a:pt x="901700" y="1361609"/>
                  </a:lnTo>
                  <a:lnTo>
                    <a:pt x="901700" y="400517"/>
                  </a:lnTo>
                  <a:lnTo>
                    <a:pt x="901926" y="395525"/>
                  </a:lnTo>
                  <a:lnTo>
                    <a:pt x="902152" y="390987"/>
                  </a:lnTo>
                  <a:lnTo>
                    <a:pt x="902831" y="387130"/>
                  </a:lnTo>
                  <a:lnTo>
                    <a:pt x="903509" y="383727"/>
                  </a:lnTo>
                  <a:lnTo>
                    <a:pt x="904413" y="381004"/>
                  </a:lnTo>
                  <a:lnTo>
                    <a:pt x="905544" y="378509"/>
                  </a:lnTo>
                  <a:lnTo>
                    <a:pt x="907127" y="376694"/>
                  </a:lnTo>
                  <a:lnTo>
                    <a:pt x="908709" y="375332"/>
                  </a:lnTo>
                  <a:lnTo>
                    <a:pt x="910292" y="374198"/>
                  </a:lnTo>
                  <a:lnTo>
                    <a:pt x="912101" y="373290"/>
                  </a:lnTo>
                  <a:lnTo>
                    <a:pt x="913910" y="372383"/>
                  </a:lnTo>
                  <a:lnTo>
                    <a:pt x="916171" y="371929"/>
                  </a:lnTo>
                  <a:lnTo>
                    <a:pt x="918205" y="371702"/>
                  </a:lnTo>
                  <a:lnTo>
                    <a:pt x="920466" y="371702"/>
                  </a:lnTo>
                  <a:lnTo>
                    <a:pt x="925215" y="371475"/>
                  </a:lnTo>
                  <a:close/>
                  <a:moveTo>
                    <a:pt x="866187" y="0"/>
                  </a:moveTo>
                  <a:lnTo>
                    <a:pt x="1014412" y="183647"/>
                  </a:lnTo>
                  <a:lnTo>
                    <a:pt x="885708" y="183647"/>
                  </a:lnTo>
                  <a:lnTo>
                    <a:pt x="882530" y="200651"/>
                  </a:lnTo>
                  <a:lnTo>
                    <a:pt x="879126" y="217202"/>
                  </a:lnTo>
                  <a:lnTo>
                    <a:pt x="875494" y="233980"/>
                  </a:lnTo>
                  <a:lnTo>
                    <a:pt x="871862" y="250077"/>
                  </a:lnTo>
                  <a:lnTo>
                    <a:pt x="867776" y="265948"/>
                  </a:lnTo>
                  <a:lnTo>
                    <a:pt x="863690" y="281365"/>
                  </a:lnTo>
                  <a:lnTo>
                    <a:pt x="859150" y="296782"/>
                  </a:lnTo>
                  <a:lnTo>
                    <a:pt x="854384" y="311746"/>
                  </a:lnTo>
                  <a:lnTo>
                    <a:pt x="849844" y="326483"/>
                  </a:lnTo>
                  <a:lnTo>
                    <a:pt x="844623" y="340994"/>
                  </a:lnTo>
                  <a:lnTo>
                    <a:pt x="839402" y="355051"/>
                  </a:lnTo>
                  <a:lnTo>
                    <a:pt x="834181" y="369107"/>
                  </a:lnTo>
                  <a:lnTo>
                    <a:pt x="828734" y="382711"/>
                  </a:lnTo>
                  <a:lnTo>
                    <a:pt x="822832" y="396088"/>
                  </a:lnTo>
                  <a:lnTo>
                    <a:pt x="816930" y="409238"/>
                  </a:lnTo>
                  <a:lnTo>
                    <a:pt x="811028" y="422161"/>
                  </a:lnTo>
                  <a:lnTo>
                    <a:pt x="804900" y="434857"/>
                  </a:lnTo>
                  <a:lnTo>
                    <a:pt x="798317" y="446874"/>
                  </a:lnTo>
                  <a:lnTo>
                    <a:pt x="791734" y="459117"/>
                  </a:lnTo>
                  <a:lnTo>
                    <a:pt x="785151" y="471133"/>
                  </a:lnTo>
                  <a:lnTo>
                    <a:pt x="778342" y="482470"/>
                  </a:lnTo>
                  <a:lnTo>
                    <a:pt x="771305" y="494033"/>
                  </a:lnTo>
                  <a:lnTo>
                    <a:pt x="764041" y="505142"/>
                  </a:lnTo>
                  <a:lnTo>
                    <a:pt x="756777" y="516025"/>
                  </a:lnTo>
                  <a:lnTo>
                    <a:pt x="749514" y="526681"/>
                  </a:lnTo>
                  <a:lnTo>
                    <a:pt x="742023" y="537110"/>
                  </a:lnTo>
                  <a:lnTo>
                    <a:pt x="734305" y="547313"/>
                  </a:lnTo>
                  <a:lnTo>
                    <a:pt x="726588" y="557062"/>
                  </a:lnTo>
                  <a:lnTo>
                    <a:pt x="718643" y="567038"/>
                  </a:lnTo>
                  <a:lnTo>
                    <a:pt x="710698" y="576334"/>
                  </a:lnTo>
                  <a:lnTo>
                    <a:pt x="702754" y="585629"/>
                  </a:lnTo>
                  <a:lnTo>
                    <a:pt x="694582" y="594698"/>
                  </a:lnTo>
                  <a:lnTo>
                    <a:pt x="686183" y="603767"/>
                  </a:lnTo>
                  <a:lnTo>
                    <a:pt x="677785" y="612156"/>
                  </a:lnTo>
                  <a:lnTo>
                    <a:pt x="669159" y="620545"/>
                  </a:lnTo>
                  <a:lnTo>
                    <a:pt x="660533" y="628934"/>
                  </a:lnTo>
                  <a:lnTo>
                    <a:pt x="651908" y="636869"/>
                  </a:lnTo>
                  <a:lnTo>
                    <a:pt x="643282" y="644578"/>
                  </a:lnTo>
                  <a:lnTo>
                    <a:pt x="634429" y="652286"/>
                  </a:lnTo>
                  <a:lnTo>
                    <a:pt x="625577" y="659541"/>
                  </a:lnTo>
                  <a:lnTo>
                    <a:pt x="616497" y="666797"/>
                  </a:lnTo>
                  <a:lnTo>
                    <a:pt x="607417" y="673825"/>
                  </a:lnTo>
                  <a:lnTo>
                    <a:pt x="598338" y="680627"/>
                  </a:lnTo>
                  <a:lnTo>
                    <a:pt x="589258" y="687429"/>
                  </a:lnTo>
                  <a:lnTo>
                    <a:pt x="579952" y="693777"/>
                  </a:lnTo>
                  <a:lnTo>
                    <a:pt x="570645" y="700125"/>
                  </a:lnTo>
                  <a:lnTo>
                    <a:pt x="561565" y="706020"/>
                  </a:lnTo>
                  <a:lnTo>
                    <a:pt x="552259" y="711915"/>
                  </a:lnTo>
                  <a:lnTo>
                    <a:pt x="542725" y="717810"/>
                  </a:lnTo>
                  <a:lnTo>
                    <a:pt x="533191" y="723478"/>
                  </a:lnTo>
                  <a:lnTo>
                    <a:pt x="523885" y="728919"/>
                  </a:lnTo>
                  <a:lnTo>
                    <a:pt x="514351" y="733907"/>
                  </a:lnTo>
                  <a:lnTo>
                    <a:pt x="504818" y="739122"/>
                  </a:lnTo>
                  <a:lnTo>
                    <a:pt x="495284" y="743883"/>
                  </a:lnTo>
                  <a:lnTo>
                    <a:pt x="485750" y="748644"/>
                  </a:lnTo>
                  <a:lnTo>
                    <a:pt x="476217" y="753179"/>
                  </a:lnTo>
                  <a:lnTo>
                    <a:pt x="466683" y="757486"/>
                  </a:lnTo>
                  <a:lnTo>
                    <a:pt x="457149" y="761794"/>
                  </a:lnTo>
                  <a:lnTo>
                    <a:pt x="437855" y="769956"/>
                  </a:lnTo>
                  <a:lnTo>
                    <a:pt x="419015" y="777438"/>
                  </a:lnTo>
                  <a:lnTo>
                    <a:pt x="399948" y="784467"/>
                  </a:lnTo>
                  <a:lnTo>
                    <a:pt x="381107" y="790815"/>
                  </a:lnTo>
                  <a:lnTo>
                    <a:pt x="362040" y="796936"/>
                  </a:lnTo>
                  <a:lnTo>
                    <a:pt x="343654" y="802151"/>
                  </a:lnTo>
                  <a:lnTo>
                    <a:pt x="325041" y="807139"/>
                  </a:lnTo>
                  <a:lnTo>
                    <a:pt x="306881" y="811673"/>
                  </a:lnTo>
                  <a:lnTo>
                    <a:pt x="288722" y="815528"/>
                  </a:lnTo>
                  <a:lnTo>
                    <a:pt x="271244" y="819382"/>
                  </a:lnTo>
                  <a:lnTo>
                    <a:pt x="253539" y="822556"/>
                  </a:lnTo>
                  <a:lnTo>
                    <a:pt x="236514" y="825504"/>
                  </a:lnTo>
                  <a:lnTo>
                    <a:pt x="219944" y="827998"/>
                  </a:lnTo>
                  <a:lnTo>
                    <a:pt x="203828" y="830038"/>
                  </a:lnTo>
                  <a:lnTo>
                    <a:pt x="187938" y="831852"/>
                  </a:lnTo>
                  <a:lnTo>
                    <a:pt x="172503" y="833666"/>
                  </a:lnTo>
                  <a:lnTo>
                    <a:pt x="157748" y="835026"/>
                  </a:lnTo>
                  <a:lnTo>
                    <a:pt x="143448" y="835933"/>
                  </a:lnTo>
                  <a:lnTo>
                    <a:pt x="129602" y="836840"/>
                  </a:lnTo>
                  <a:lnTo>
                    <a:pt x="116436" y="837293"/>
                  </a:lnTo>
                  <a:lnTo>
                    <a:pt x="103725" y="837747"/>
                  </a:lnTo>
                  <a:lnTo>
                    <a:pt x="91921" y="837973"/>
                  </a:lnTo>
                  <a:lnTo>
                    <a:pt x="80571" y="838200"/>
                  </a:lnTo>
                  <a:lnTo>
                    <a:pt x="60369" y="837973"/>
                  </a:lnTo>
                  <a:lnTo>
                    <a:pt x="43345" y="837520"/>
                  </a:lnTo>
                  <a:lnTo>
                    <a:pt x="29499" y="836840"/>
                  </a:lnTo>
                  <a:lnTo>
                    <a:pt x="19511" y="836386"/>
                  </a:lnTo>
                  <a:lnTo>
                    <a:pt x="11112" y="835480"/>
                  </a:lnTo>
                  <a:lnTo>
                    <a:pt x="26094" y="834119"/>
                  </a:lnTo>
                  <a:lnTo>
                    <a:pt x="40848" y="832079"/>
                  </a:lnTo>
                  <a:lnTo>
                    <a:pt x="55375" y="830265"/>
                  </a:lnTo>
                  <a:lnTo>
                    <a:pt x="69676" y="828224"/>
                  </a:lnTo>
                  <a:lnTo>
                    <a:pt x="83976" y="826184"/>
                  </a:lnTo>
                  <a:lnTo>
                    <a:pt x="97823" y="823690"/>
                  </a:lnTo>
                  <a:lnTo>
                    <a:pt x="111669" y="821423"/>
                  </a:lnTo>
                  <a:lnTo>
                    <a:pt x="125516" y="818929"/>
                  </a:lnTo>
                  <a:lnTo>
                    <a:pt x="138908" y="815981"/>
                  </a:lnTo>
                  <a:lnTo>
                    <a:pt x="152301" y="813261"/>
                  </a:lnTo>
                  <a:lnTo>
                    <a:pt x="165693" y="810540"/>
                  </a:lnTo>
                  <a:lnTo>
                    <a:pt x="178405" y="807366"/>
                  </a:lnTo>
                  <a:lnTo>
                    <a:pt x="191343" y="804418"/>
                  </a:lnTo>
                  <a:lnTo>
                    <a:pt x="204055" y="801017"/>
                  </a:lnTo>
                  <a:lnTo>
                    <a:pt x="216312" y="797617"/>
                  </a:lnTo>
                  <a:lnTo>
                    <a:pt x="228797" y="793989"/>
                  </a:lnTo>
                  <a:lnTo>
                    <a:pt x="241054" y="790588"/>
                  </a:lnTo>
                  <a:lnTo>
                    <a:pt x="252858" y="786734"/>
                  </a:lnTo>
                  <a:lnTo>
                    <a:pt x="264888" y="783106"/>
                  </a:lnTo>
                  <a:lnTo>
                    <a:pt x="276692" y="779025"/>
                  </a:lnTo>
                  <a:lnTo>
                    <a:pt x="288041" y="775171"/>
                  </a:lnTo>
                  <a:lnTo>
                    <a:pt x="299618" y="770863"/>
                  </a:lnTo>
                  <a:lnTo>
                    <a:pt x="310513" y="766782"/>
                  </a:lnTo>
                  <a:lnTo>
                    <a:pt x="321863" y="762474"/>
                  </a:lnTo>
                  <a:lnTo>
                    <a:pt x="332531" y="757940"/>
                  </a:lnTo>
                  <a:lnTo>
                    <a:pt x="343427" y="753632"/>
                  </a:lnTo>
                  <a:lnTo>
                    <a:pt x="353869" y="748871"/>
                  </a:lnTo>
                  <a:lnTo>
                    <a:pt x="364310" y="744336"/>
                  </a:lnTo>
                  <a:lnTo>
                    <a:pt x="384739" y="734587"/>
                  </a:lnTo>
                  <a:lnTo>
                    <a:pt x="404715" y="724838"/>
                  </a:lnTo>
                  <a:lnTo>
                    <a:pt x="423782" y="714635"/>
                  </a:lnTo>
                  <a:lnTo>
                    <a:pt x="442622" y="703979"/>
                  </a:lnTo>
                  <a:lnTo>
                    <a:pt x="460554" y="693323"/>
                  </a:lnTo>
                  <a:lnTo>
                    <a:pt x="478260" y="682214"/>
                  </a:lnTo>
                  <a:lnTo>
                    <a:pt x="495057" y="671104"/>
                  </a:lnTo>
                  <a:lnTo>
                    <a:pt x="511400" y="659541"/>
                  </a:lnTo>
                  <a:lnTo>
                    <a:pt x="527290" y="647752"/>
                  </a:lnTo>
                  <a:lnTo>
                    <a:pt x="542725" y="635962"/>
                  </a:lnTo>
                  <a:lnTo>
                    <a:pt x="557479" y="623719"/>
                  </a:lnTo>
                  <a:lnTo>
                    <a:pt x="571780" y="611476"/>
                  </a:lnTo>
                  <a:lnTo>
                    <a:pt x="585853" y="599006"/>
                  </a:lnTo>
                  <a:lnTo>
                    <a:pt x="599246" y="586536"/>
                  </a:lnTo>
                  <a:lnTo>
                    <a:pt x="612184" y="574066"/>
                  </a:lnTo>
                  <a:lnTo>
                    <a:pt x="624215" y="561143"/>
                  </a:lnTo>
                  <a:lnTo>
                    <a:pt x="636245" y="548446"/>
                  </a:lnTo>
                  <a:lnTo>
                    <a:pt x="647822" y="535296"/>
                  </a:lnTo>
                  <a:lnTo>
                    <a:pt x="658717" y="522600"/>
                  </a:lnTo>
                  <a:lnTo>
                    <a:pt x="669613" y="509677"/>
                  </a:lnTo>
                  <a:lnTo>
                    <a:pt x="679601" y="496527"/>
                  </a:lnTo>
                  <a:lnTo>
                    <a:pt x="689361" y="483376"/>
                  </a:lnTo>
                  <a:lnTo>
                    <a:pt x="698441" y="470680"/>
                  </a:lnTo>
                  <a:lnTo>
                    <a:pt x="707520" y="457757"/>
                  </a:lnTo>
                  <a:lnTo>
                    <a:pt x="716146" y="444607"/>
                  </a:lnTo>
                  <a:lnTo>
                    <a:pt x="724091" y="431683"/>
                  </a:lnTo>
                  <a:lnTo>
                    <a:pt x="732035" y="419214"/>
                  </a:lnTo>
                  <a:lnTo>
                    <a:pt x="739299" y="406517"/>
                  </a:lnTo>
                  <a:lnTo>
                    <a:pt x="746336" y="393820"/>
                  </a:lnTo>
                  <a:lnTo>
                    <a:pt x="753146" y="381577"/>
                  </a:lnTo>
                  <a:lnTo>
                    <a:pt x="759501" y="369107"/>
                  </a:lnTo>
                  <a:lnTo>
                    <a:pt x="765176" y="356864"/>
                  </a:lnTo>
                  <a:lnTo>
                    <a:pt x="770851" y="345075"/>
                  </a:lnTo>
                  <a:lnTo>
                    <a:pt x="776299" y="333285"/>
                  </a:lnTo>
                  <a:lnTo>
                    <a:pt x="781520" y="321722"/>
                  </a:lnTo>
                  <a:lnTo>
                    <a:pt x="786059" y="310386"/>
                  </a:lnTo>
                  <a:lnTo>
                    <a:pt x="790599" y="299050"/>
                  </a:lnTo>
                  <a:lnTo>
                    <a:pt x="794685" y="288394"/>
                  </a:lnTo>
                  <a:lnTo>
                    <a:pt x="798544" y="277737"/>
                  </a:lnTo>
                  <a:lnTo>
                    <a:pt x="802176" y="267308"/>
                  </a:lnTo>
                  <a:lnTo>
                    <a:pt x="808531" y="247810"/>
                  </a:lnTo>
                  <a:lnTo>
                    <a:pt x="814206" y="229445"/>
                  </a:lnTo>
                  <a:lnTo>
                    <a:pt x="818973" y="212441"/>
                  </a:lnTo>
                  <a:lnTo>
                    <a:pt x="822605" y="197250"/>
                  </a:lnTo>
                  <a:lnTo>
                    <a:pt x="825783" y="183647"/>
                  </a:lnTo>
                  <a:lnTo>
                    <a:pt x="695944" y="183647"/>
                  </a:lnTo>
                  <a:lnTo>
                    <a:pt x="86618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4443" y="345123"/>
            <a:ext cx="64274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82270"/>
            <a:r>
              <a:rPr lang="zh-CN" altLang="en-US" sz="2000" b="1" dirty="0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加强社会主义民主法治建设 健全党和国家监督制度</a:t>
            </a:r>
            <a:endParaRPr lang="zh-CN" sz="2000" b="1" dirty="0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06322" y="1290651"/>
            <a:ext cx="7315988" cy="2454166"/>
            <a:chOff x="1006322" y="1290334"/>
            <a:chExt cx="7315988" cy="2454166"/>
          </a:xfrm>
        </p:grpSpPr>
        <p:grpSp>
          <p:nvGrpSpPr>
            <p:cNvPr id="4" name="组合 3"/>
            <p:cNvGrpSpPr/>
            <p:nvPr/>
          </p:nvGrpSpPr>
          <p:grpSpPr>
            <a:xfrm>
              <a:off x="1996428" y="1290334"/>
              <a:ext cx="4860348" cy="1630142"/>
              <a:chOff x="1996428" y="1290334"/>
              <a:chExt cx="4860348" cy="163014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2546504" y="1290334"/>
                <a:ext cx="1630142" cy="1630142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160" dirty="0"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996428" y="1694803"/>
                <a:ext cx="876947" cy="876947"/>
              </a:xfrm>
              <a:prstGeom prst="ellipse">
                <a:avLst/>
              </a:prstGeom>
              <a:solidFill>
                <a:srgbClr val="AE0201"/>
              </a:soli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80" b="1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562273" y="1290334"/>
                <a:ext cx="1630142" cy="1630142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160" dirty="0"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30986" y="1666931"/>
                <a:ext cx="876947" cy="876947"/>
              </a:xfrm>
              <a:prstGeom prst="ellipse">
                <a:avLst/>
              </a:prstGeom>
              <a:solidFill>
                <a:srgbClr val="FF9C11"/>
              </a:soli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920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979829" y="1601933"/>
                <a:ext cx="876947" cy="876947"/>
              </a:xfrm>
              <a:prstGeom prst="ellipse">
                <a:avLst/>
              </a:prstGeom>
              <a:solidFill>
                <a:srgbClr val="5F85DC"/>
              </a:soli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920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1006322" y="3237770"/>
              <a:ext cx="2033543" cy="506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dirty="0">
                  <a:solidFill>
                    <a:srgbClr val="373535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发展社会主义民主</a:t>
              </a:r>
              <a:endParaRPr lang="zh-CN" altLang="zh-CN" dirty="0">
                <a:solidFill>
                  <a:srgbClr val="373535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411583" y="3237770"/>
              <a:ext cx="2110648" cy="506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dirty="0">
                  <a:solidFill>
                    <a:srgbClr val="373535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全面推进依法治国</a:t>
              </a:r>
              <a:endParaRPr lang="zh-CN" altLang="zh-CN" dirty="0">
                <a:solidFill>
                  <a:srgbClr val="373535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793933" y="3232075"/>
              <a:ext cx="2528377" cy="506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800" dirty="0">
                  <a:solidFill>
                    <a:srgbClr val="37353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完善党和国家监督体系</a:t>
              </a:r>
              <a:endParaRPr lang="zh-CN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6245265" y="1888712"/>
              <a:ext cx="374650" cy="292100"/>
            </a:xfrm>
            <a:custGeom>
              <a:avLst/>
              <a:gdLst>
                <a:gd name="T0" fmla="*/ 117 w 234"/>
                <a:gd name="T1" fmla="*/ 53 h 182"/>
                <a:gd name="T2" fmla="*/ 66 w 234"/>
                <a:gd name="T3" fmla="*/ 104 h 182"/>
                <a:gd name="T4" fmla="*/ 117 w 234"/>
                <a:gd name="T5" fmla="*/ 156 h 182"/>
                <a:gd name="T6" fmla="*/ 168 w 234"/>
                <a:gd name="T7" fmla="*/ 104 h 182"/>
                <a:gd name="T8" fmla="*/ 117 w 234"/>
                <a:gd name="T9" fmla="*/ 53 h 182"/>
                <a:gd name="T10" fmla="*/ 117 w 234"/>
                <a:gd name="T11" fmla="*/ 142 h 182"/>
                <a:gd name="T12" fmla="*/ 79 w 234"/>
                <a:gd name="T13" fmla="*/ 104 h 182"/>
                <a:gd name="T14" fmla="*/ 117 w 234"/>
                <a:gd name="T15" fmla="*/ 66 h 182"/>
                <a:gd name="T16" fmla="*/ 155 w 234"/>
                <a:gd name="T17" fmla="*/ 104 h 182"/>
                <a:gd name="T18" fmla="*/ 117 w 234"/>
                <a:gd name="T19" fmla="*/ 142 h 182"/>
                <a:gd name="T20" fmla="*/ 224 w 234"/>
                <a:gd name="T21" fmla="*/ 29 h 182"/>
                <a:gd name="T22" fmla="*/ 212 w 234"/>
                <a:gd name="T23" fmla="*/ 29 h 182"/>
                <a:gd name="T24" fmla="*/ 212 w 234"/>
                <a:gd name="T25" fmla="*/ 26 h 182"/>
                <a:gd name="T26" fmla="*/ 203 w 234"/>
                <a:gd name="T27" fmla="*/ 17 h 182"/>
                <a:gd name="T28" fmla="*/ 190 w 234"/>
                <a:gd name="T29" fmla="*/ 17 h 182"/>
                <a:gd name="T30" fmla="*/ 180 w 234"/>
                <a:gd name="T31" fmla="*/ 26 h 182"/>
                <a:gd name="T32" fmla="*/ 180 w 234"/>
                <a:gd name="T33" fmla="*/ 29 h 182"/>
                <a:gd name="T34" fmla="*/ 166 w 234"/>
                <a:gd name="T35" fmla="*/ 29 h 182"/>
                <a:gd name="T36" fmla="*/ 145 w 234"/>
                <a:gd name="T37" fmla="*/ 0 h 182"/>
                <a:gd name="T38" fmla="*/ 89 w 234"/>
                <a:gd name="T39" fmla="*/ 0 h 182"/>
                <a:gd name="T40" fmla="*/ 68 w 234"/>
                <a:gd name="T41" fmla="*/ 29 h 182"/>
                <a:gd name="T42" fmla="*/ 10 w 234"/>
                <a:gd name="T43" fmla="*/ 29 h 182"/>
                <a:gd name="T44" fmla="*/ 0 w 234"/>
                <a:gd name="T45" fmla="*/ 39 h 182"/>
                <a:gd name="T46" fmla="*/ 0 w 234"/>
                <a:gd name="T47" fmla="*/ 172 h 182"/>
                <a:gd name="T48" fmla="*/ 10 w 234"/>
                <a:gd name="T49" fmla="*/ 182 h 182"/>
                <a:gd name="T50" fmla="*/ 224 w 234"/>
                <a:gd name="T51" fmla="*/ 182 h 182"/>
                <a:gd name="T52" fmla="*/ 234 w 234"/>
                <a:gd name="T53" fmla="*/ 172 h 182"/>
                <a:gd name="T54" fmla="*/ 234 w 234"/>
                <a:gd name="T55" fmla="*/ 39 h 182"/>
                <a:gd name="T56" fmla="*/ 224 w 234"/>
                <a:gd name="T57" fmla="*/ 29 h 182"/>
                <a:gd name="T58" fmla="*/ 117 w 234"/>
                <a:gd name="T59" fmla="*/ 165 h 182"/>
                <a:gd name="T60" fmla="*/ 56 w 234"/>
                <a:gd name="T61" fmla="*/ 104 h 182"/>
                <a:gd name="T62" fmla="*/ 117 w 234"/>
                <a:gd name="T63" fmla="*/ 44 h 182"/>
                <a:gd name="T64" fmla="*/ 178 w 234"/>
                <a:gd name="T65" fmla="*/ 104 h 182"/>
                <a:gd name="T66" fmla="*/ 117 w 234"/>
                <a:gd name="T67" fmla="*/ 165 h 182"/>
                <a:gd name="T68" fmla="*/ 218 w 234"/>
                <a:gd name="T69" fmla="*/ 66 h 182"/>
                <a:gd name="T70" fmla="*/ 211 w 234"/>
                <a:gd name="T71" fmla="*/ 73 h 182"/>
                <a:gd name="T72" fmla="*/ 187 w 234"/>
                <a:gd name="T73" fmla="*/ 73 h 182"/>
                <a:gd name="T74" fmla="*/ 180 w 234"/>
                <a:gd name="T75" fmla="*/ 66 h 182"/>
                <a:gd name="T76" fmla="*/ 180 w 234"/>
                <a:gd name="T77" fmla="*/ 55 h 182"/>
                <a:gd name="T78" fmla="*/ 187 w 234"/>
                <a:gd name="T79" fmla="*/ 47 h 182"/>
                <a:gd name="T80" fmla="*/ 211 w 234"/>
                <a:gd name="T81" fmla="*/ 47 h 182"/>
                <a:gd name="T82" fmla="*/ 218 w 234"/>
                <a:gd name="T83" fmla="*/ 55 h 182"/>
                <a:gd name="T84" fmla="*/ 218 w 234"/>
                <a:gd name="T85" fmla="*/ 66 h 182"/>
                <a:gd name="T86" fmla="*/ 122 w 234"/>
                <a:gd name="T87" fmla="*/ 76 h 182"/>
                <a:gd name="T88" fmla="*/ 117 w 234"/>
                <a:gd name="T89" fmla="*/ 81 h 182"/>
                <a:gd name="T90" fmla="*/ 94 w 234"/>
                <a:gd name="T91" fmla="*/ 104 h 182"/>
                <a:gd name="T92" fmla="*/ 89 w 234"/>
                <a:gd name="T93" fmla="*/ 109 h 182"/>
                <a:gd name="T94" fmla="*/ 84 w 234"/>
                <a:gd name="T95" fmla="*/ 104 h 182"/>
                <a:gd name="T96" fmla="*/ 117 w 234"/>
                <a:gd name="T97" fmla="*/ 71 h 182"/>
                <a:gd name="T98" fmla="*/ 122 w 234"/>
                <a:gd name="T99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182">
                  <a:moveTo>
                    <a:pt x="117" y="53"/>
                  </a:moveTo>
                  <a:cubicBezTo>
                    <a:pt x="89" y="53"/>
                    <a:pt x="66" y="76"/>
                    <a:pt x="66" y="104"/>
                  </a:cubicBezTo>
                  <a:cubicBezTo>
                    <a:pt x="66" y="133"/>
                    <a:pt x="89" y="156"/>
                    <a:pt x="117" y="156"/>
                  </a:cubicBezTo>
                  <a:cubicBezTo>
                    <a:pt x="145" y="156"/>
                    <a:pt x="168" y="133"/>
                    <a:pt x="168" y="104"/>
                  </a:cubicBezTo>
                  <a:cubicBezTo>
                    <a:pt x="168" y="76"/>
                    <a:pt x="145" y="53"/>
                    <a:pt x="117" y="53"/>
                  </a:cubicBezTo>
                  <a:moveTo>
                    <a:pt x="117" y="142"/>
                  </a:moveTo>
                  <a:cubicBezTo>
                    <a:pt x="96" y="142"/>
                    <a:pt x="79" y="125"/>
                    <a:pt x="79" y="104"/>
                  </a:cubicBezTo>
                  <a:cubicBezTo>
                    <a:pt x="79" y="83"/>
                    <a:pt x="96" y="66"/>
                    <a:pt x="117" y="66"/>
                  </a:cubicBezTo>
                  <a:cubicBezTo>
                    <a:pt x="138" y="66"/>
                    <a:pt x="155" y="83"/>
                    <a:pt x="155" y="104"/>
                  </a:cubicBezTo>
                  <a:cubicBezTo>
                    <a:pt x="155" y="125"/>
                    <a:pt x="138" y="142"/>
                    <a:pt x="117" y="142"/>
                  </a:cubicBezTo>
                  <a:moveTo>
                    <a:pt x="224" y="29"/>
                  </a:moveTo>
                  <a:cubicBezTo>
                    <a:pt x="212" y="29"/>
                    <a:pt x="212" y="29"/>
                    <a:pt x="212" y="29"/>
                  </a:cubicBezTo>
                  <a:cubicBezTo>
                    <a:pt x="212" y="26"/>
                    <a:pt x="212" y="26"/>
                    <a:pt x="212" y="26"/>
                  </a:cubicBezTo>
                  <a:cubicBezTo>
                    <a:pt x="212" y="21"/>
                    <a:pt x="208" y="17"/>
                    <a:pt x="203" y="17"/>
                  </a:cubicBezTo>
                  <a:cubicBezTo>
                    <a:pt x="190" y="17"/>
                    <a:pt x="190" y="17"/>
                    <a:pt x="190" y="17"/>
                  </a:cubicBezTo>
                  <a:cubicBezTo>
                    <a:pt x="185" y="17"/>
                    <a:pt x="180" y="21"/>
                    <a:pt x="180" y="26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0" y="25"/>
                    <a:pt x="154" y="0"/>
                    <a:pt x="14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0" y="0"/>
                    <a:pt x="74" y="25"/>
                    <a:pt x="68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4" y="29"/>
                    <a:pt x="0" y="34"/>
                    <a:pt x="0" y="39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4" y="182"/>
                    <a:pt x="10" y="182"/>
                  </a:cubicBezTo>
                  <a:cubicBezTo>
                    <a:pt x="224" y="182"/>
                    <a:pt x="224" y="182"/>
                    <a:pt x="224" y="182"/>
                  </a:cubicBezTo>
                  <a:cubicBezTo>
                    <a:pt x="229" y="182"/>
                    <a:pt x="234" y="178"/>
                    <a:pt x="234" y="172"/>
                  </a:cubicBezTo>
                  <a:cubicBezTo>
                    <a:pt x="234" y="39"/>
                    <a:pt x="234" y="39"/>
                    <a:pt x="234" y="39"/>
                  </a:cubicBezTo>
                  <a:cubicBezTo>
                    <a:pt x="234" y="34"/>
                    <a:pt x="229" y="29"/>
                    <a:pt x="224" y="29"/>
                  </a:cubicBezTo>
                  <a:moveTo>
                    <a:pt x="117" y="165"/>
                  </a:moveTo>
                  <a:cubicBezTo>
                    <a:pt x="83" y="165"/>
                    <a:pt x="56" y="138"/>
                    <a:pt x="56" y="104"/>
                  </a:cubicBezTo>
                  <a:cubicBezTo>
                    <a:pt x="56" y="71"/>
                    <a:pt x="83" y="44"/>
                    <a:pt x="117" y="44"/>
                  </a:cubicBezTo>
                  <a:cubicBezTo>
                    <a:pt x="150" y="44"/>
                    <a:pt x="178" y="71"/>
                    <a:pt x="178" y="104"/>
                  </a:cubicBezTo>
                  <a:cubicBezTo>
                    <a:pt x="178" y="138"/>
                    <a:pt x="150" y="165"/>
                    <a:pt x="117" y="165"/>
                  </a:cubicBezTo>
                  <a:moveTo>
                    <a:pt x="218" y="66"/>
                  </a:moveTo>
                  <a:cubicBezTo>
                    <a:pt x="218" y="70"/>
                    <a:pt x="215" y="73"/>
                    <a:pt x="211" y="73"/>
                  </a:cubicBezTo>
                  <a:cubicBezTo>
                    <a:pt x="187" y="73"/>
                    <a:pt x="187" y="73"/>
                    <a:pt x="187" y="73"/>
                  </a:cubicBezTo>
                  <a:cubicBezTo>
                    <a:pt x="183" y="73"/>
                    <a:pt x="180" y="70"/>
                    <a:pt x="180" y="6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1"/>
                    <a:pt x="183" y="47"/>
                    <a:pt x="187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5" y="47"/>
                    <a:pt x="218" y="51"/>
                    <a:pt x="218" y="55"/>
                  </a:cubicBezTo>
                  <a:lnTo>
                    <a:pt x="218" y="66"/>
                  </a:lnTo>
                  <a:close/>
                  <a:moveTo>
                    <a:pt x="122" y="76"/>
                  </a:moveTo>
                  <a:cubicBezTo>
                    <a:pt x="122" y="79"/>
                    <a:pt x="120" y="81"/>
                    <a:pt x="117" y="81"/>
                  </a:cubicBezTo>
                  <a:cubicBezTo>
                    <a:pt x="104" y="81"/>
                    <a:pt x="94" y="91"/>
                    <a:pt x="94" y="104"/>
                  </a:cubicBezTo>
                  <a:cubicBezTo>
                    <a:pt x="94" y="107"/>
                    <a:pt x="91" y="109"/>
                    <a:pt x="89" y="109"/>
                  </a:cubicBezTo>
                  <a:cubicBezTo>
                    <a:pt x="86" y="109"/>
                    <a:pt x="84" y="107"/>
                    <a:pt x="84" y="104"/>
                  </a:cubicBezTo>
                  <a:cubicBezTo>
                    <a:pt x="84" y="86"/>
                    <a:pt x="99" y="71"/>
                    <a:pt x="117" y="71"/>
                  </a:cubicBezTo>
                  <a:cubicBezTo>
                    <a:pt x="120" y="71"/>
                    <a:pt x="122" y="74"/>
                    <a:pt x="122" y="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  <p:sp>
          <p:nvSpPr>
            <p:cNvPr id="44" name="Shape 2616"/>
            <p:cNvSpPr/>
            <p:nvPr/>
          </p:nvSpPr>
          <p:spPr>
            <a:xfrm>
              <a:off x="2196321" y="1888713"/>
              <a:ext cx="460423" cy="418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0115" tIns="10115" rIns="10115" bIns="10115" anchor="ctr"/>
            <a:lstStyle/>
            <a:p>
              <a:pPr defTabSz="12128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79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思源黑体 Normal" panose="020B0400000000000000" pitchFamily="34" charset="-122"/>
                <a:ea typeface="思源黑体 Normal" panose="020B0400000000000000" pitchFamily="34" charset="-122"/>
                <a:cs typeface="Gill Sans" panose="020B0502020104020203"/>
                <a:sym typeface="思源黑体 Normal" panose="020B0400000000000000" pitchFamily="34" charset="-122"/>
              </a:endParaRPr>
            </a:p>
          </p:txBody>
        </p:sp>
        <p:sp>
          <p:nvSpPr>
            <p:cNvPr id="45" name="Freeform 53"/>
            <p:cNvSpPr>
              <a:spLocks noEditPoints="1"/>
            </p:cNvSpPr>
            <p:nvPr/>
          </p:nvSpPr>
          <p:spPr bwMode="auto">
            <a:xfrm>
              <a:off x="4143239" y="1867614"/>
              <a:ext cx="458474" cy="432672"/>
            </a:xfrm>
            <a:custGeom>
              <a:avLst/>
              <a:gdLst>
                <a:gd name="T0" fmla="*/ 86 w 205"/>
                <a:gd name="T1" fmla="*/ 179 h 194"/>
                <a:gd name="T2" fmla="*/ 80 w 205"/>
                <a:gd name="T3" fmla="*/ 174 h 194"/>
                <a:gd name="T4" fmla="*/ 86 w 205"/>
                <a:gd name="T5" fmla="*/ 168 h 194"/>
                <a:gd name="T6" fmla="*/ 121 w 205"/>
                <a:gd name="T7" fmla="*/ 168 h 194"/>
                <a:gd name="T8" fmla="*/ 127 w 205"/>
                <a:gd name="T9" fmla="*/ 174 h 194"/>
                <a:gd name="T10" fmla="*/ 121 w 205"/>
                <a:gd name="T11" fmla="*/ 179 h 194"/>
                <a:gd name="T12" fmla="*/ 86 w 205"/>
                <a:gd name="T13" fmla="*/ 179 h 194"/>
                <a:gd name="T14" fmla="*/ 137 w 205"/>
                <a:gd name="T15" fmla="*/ 182 h 194"/>
                <a:gd name="T16" fmla="*/ 69 w 205"/>
                <a:gd name="T17" fmla="*/ 182 h 194"/>
                <a:gd name="T18" fmla="*/ 63 w 205"/>
                <a:gd name="T19" fmla="*/ 188 h 194"/>
                <a:gd name="T20" fmla="*/ 69 w 205"/>
                <a:gd name="T21" fmla="*/ 194 h 194"/>
                <a:gd name="T22" fmla="*/ 137 w 205"/>
                <a:gd name="T23" fmla="*/ 194 h 194"/>
                <a:gd name="T24" fmla="*/ 143 w 205"/>
                <a:gd name="T25" fmla="*/ 188 h 194"/>
                <a:gd name="T26" fmla="*/ 137 w 205"/>
                <a:gd name="T27" fmla="*/ 182 h 194"/>
                <a:gd name="T28" fmla="*/ 205 w 205"/>
                <a:gd name="T29" fmla="*/ 125 h 194"/>
                <a:gd name="T30" fmla="*/ 169 w 205"/>
                <a:gd name="T31" fmla="*/ 153 h 194"/>
                <a:gd name="T32" fmla="*/ 134 w 205"/>
                <a:gd name="T33" fmla="*/ 125 h 194"/>
                <a:gd name="T34" fmla="*/ 137 w 205"/>
                <a:gd name="T35" fmla="*/ 125 h 194"/>
                <a:gd name="T36" fmla="*/ 165 w 205"/>
                <a:gd name="T37" fmla="*/ 48 h 194"/>
                <a:gd name="T38" fmla="*/ 165 w 205"/>
                <a:gd name="T39" fmla="*/ 47 h 194"/>
                <a:gd name="T40" fmla="*/ 161 w 205"/>
                <a:gd name="T41" fmla="*/ 42 h 194"/>
                <a:gd name="T42" fmla="*/ 109 w 205"/>
                <a:gd name="T43" fmla="*/ 32 h 194"/>
                <a:gd name="T44" fmla="*/ 109 w 205"/>
                <a:gd name="T45" fmla="*/ 164 h 194"/>
                <a:gd name="T46" fmla="*/ 97 w 205"/>
                <a:gd name="T47" fmla="*/ 164 h 194"/>
                <a:gd name="T48" fmla="*/ 97 w 205"/>
                <a:gd name="T49" fmla="*/ 32 h 194"/>
                <a:gd name="T50" fmla="*/ 45 w 205"/>
                <a:gd name="T51" fmla="*/ 42 h 194"/>
                <a:gd name="T52" fmla="*/ 42 w 205"/>
                <a:gd name="T53" fmla="*/ 47 h 194"/>
                <a:gd name="T54" fmla="*/ 40 w 205"/>
                <a:gd name="T55" fmla="*/ 48 h 194"/>
                <a:gd name="T56" fmla="*/ 67 w 205"/>
                <a:gd name="T57" fmla="*/ 125 h 194"/>
                <a:gd name="T58" fmla="*/ 71 w 205"/>
                <a:gd name="T59" fmla="*/ 125 h 194"/>
                <a:gd name="T60" fmla="*/ 35 w 205"/>
                <a:gd name="T61" fmla="*/ 153 h 194"/>
                <a:gd name="T62" fmla="*/ 0 w 205"/>
                <a:gd name="T63" fmla="*/ 125 h 194"/>
                <a:gd name="T64" fmla="*/ 3 w 205"/>
                <a:gd name="T65" fmla="*/ 125 h 194"/>
                <a:gd name="T66" fmla="*/ 32 w 205"/>
                <a:gd name="T67" fmla="*/ 47 h 194"/>
                <a:gd name="T68" fmla="*/ 29 w 205"/>
                <a:gd name="T69" fmla="*/ 45 h 194"/>
                <a:gd name="T70" fmla="*/ 32 w 205"/>
                <a:gd name="T71" fmla="*/ 33 h 194"/>
                <a:gd name="T72" fmla="*/ 40 w 205"/>
                <a:gd name="T73" fmla="*/ 32 h 194"/>
                <a:gd name="T74" fmla="*/ 97 w 205"/>
                <a:gd name="T75" fmla="*/ 20 h 194"/>
                <a:gd name="T76" fmla="*/ 97 w 205"/>
                <a:gd name="T77" fmla="*/ 15 h 194"/>
                <a:gd name="T78" fmla="*/ 94 w 205"/>
                <a:gd name="T79" fmla="*/ 9 h 194"/>
                <a:gd name="T80" fmla="*/ 103 w 205"/>
                <a:gd name="T81" fmla="*/ 0 h 194"/>
                <a:gd name="T82" fmla="*/ 112 w 205"/>
                <a:gd name="T83" fmla="*/ 9 h 194"/>
                <a:gd name="T84" fmla="*/ 109 w 205"/>
                <a:gd name="T85" fmla="*/ 15 h 194"/>
                <a:gd name="T86" fmla="*/ 109 w 205"/>
                <a:gd name="T87" fmla="*/ 20 h 194"/>
                <a:gd name="T88" fmla="*/ 167 w 205"/>
                <a:gd name="T89" fmla="*/ 32 h 194"/>
                <a:gd name="T90" fmla="*/ 175 w 205"/>
                <a:gd name="T91" fmla="*/ 33 h 194"/>
                <a:gd name="T92" fmla="*/ 177 w 205"/>
                <a:gd name="T93" fmla="*/ 45 h 194"/>
                <a:gd name="T94" fmla="*/ 174 w 205"/>
                <a:gd name="T95" fmla="*/ 48 h 194"/>
                <a:gd name="T96" fmla="*/ 201 w 205"/>
                <a:gd name="T97" fmla="*/ 125 h 194"/>
                <a:gd name="T98" fmla="*/ 205 w 205"/>
                <a:gd name="T99" fmla="*/ 125 h 194"/>
                <a:gd name="T100" fmla="*/ 35 w 205"/>
                <a:gd name="T101" fmla="*/ 57 h 194"/>
                <a:gd name="T102" fmla="*/ 12 w 205"/>
                <a:gd name="T103" fmla="*/ 125 h 194"/>
                <a:gd name="T104" fmla="*/ 58 w 205"/>
                <a:gd name="T105" fmla="*/ 125 h 194"/>
                <a:gd name="T106" fmla="*/ 58 w 205"/>
                <a:gd name="T107" fmla="*/ 125 h 194"/>
                <a:gd name="T108" fmla="*/ 35 w 205"/>
                <a:gd name="T109" fmla="*/ 57 h 194"/>
                <a:gd name="T110" fmla="*/ 192 w 205"/>
                <a:gd name="T111" fmla="*/ 125 h 194"/>
                <a:gd name="T112" fmla="*/ 169 w 205"/>
                <a:gd name="T113" fmla="*/ 57 h 194"/>
                <a:gd name="T114" fmla="*/ 146 w 205"/>
                <a:gd name="T115" fmla="*/ 125 h 194"/>
                <a:gd name="T116" fmla="*/ 192 w 205"/>
                <a:gd name="T117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194">
                  <a:moveTo>
                    <a:pt x="86" y="179"/>
                  </a:moveTo>
                  <a:cubicBezTo>
                    <a:pt x="82" y="179"/>
                    <a:pt x="80" y="177"/>
                    <a:pt x="80" y="174"/>
                  </a:cubicBezTo>
                  <a:cubicBezTo>
                    <a:pt x="80" y="170"/>
                    <a:pt x="82" y="168"/>
                    <a:pt x="86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4" y="168"/>
                    <a:pt x="127" y="170"/>
                    <a:pt x="127" y="174"/>
                  </a:cubicBezTo>
                  <a:cubicBezTo>
                    <a:pt x="127" y="177"/>
                    <a:pt x="124" y="179"/>
                    <a:pt x="121" y="179"/>
                  </a:cubicBezTo>
                  <a:lnTo>
                    <a:pt x="86" y="179"/>
                  </a:lnTo>
                  <a:close/>
                  <a:moveTo>
                    <a:pt x="137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6" y="182"/>
                    <a:pt x="63" y="185"/>
                    <a:pt x="63" y="188"/>
                  </a:cubicBezTo>
                  <a:cubicBezTo>
                    <a:pt x="63" y="191"/>
                    <a:pt x="66" y="194"/>
                    <a:pt x="69" y="194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41" y="194"/>
                    <a:pt x="143" y="191"/>
                    <a:pt x="143" y="188"/>
                  </a:cubicBezTo>
                  <a:cubicBezTo>
                    <a:pt x="143" y="185"/>
                    <a:pt x="141" y="182"/>
                    <a:pt x="137" y="182"/>
                  </a:cubicBezTo>
                  <a:close/>
                  <a:moveTo>
                    <a:pt x="205" y="125"/>
                  </a:moveTo>
                  <a:cubicBezTo>
                    <a:pt x="205" y="140"/>
                    <a:pt x="189" y="153"/>
                    <a:pt x="169" y="153"/>
                  </a:cubicBezTo>
                  <a:cubicBezTo>
                    <a:pt x="150" y="153"/>
                    <a:pt x="134" y="140"/>
                    <a:pt x="134" y="125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7"/>
                    <a:pt x="165" y="47"/>
                  </a:cubicBezTo>
                  <a:cubicBezTo>
                    <a:pt x="163" y="46"/>
                    <a:pt x="162" y="44"/>
                    <a:pt x="161" y="42"/>
                  </a:cubicBezTo>
                  <a:cubicBezTo>
                    <a:pt x="148" y="36"/>
                    <a:pt x="129" y="33"/>
                    <a:pt x="109" y="32"/>
                  </a:cubicBezTo>
                  <a:cubicBezTo>
                    <a:pt x="109" y="164"/>
                    <a:pt x="109" y="164"/>
                    <a:pt x="109" y="164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77" y="33"/>
                    <a:pt x="58" y="36"/>
                    <a:pt x="45" y="42"/>
                  </a:cubicBezTo>
                  <a:cubicBezTo>
                    <a:pt x="45" y="44"/>
                    <a:pt x="44" y="46"/>
                    <a:pt x="42" y="47"/>
                  </a:cubicBezTo>
                  <a:cubicBezTo>
                    <a:pt x="41" y="48"/>
                    <a:pt x="40" y="48"/>
                    <a:pt x="40" y="48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1" y="140"/>
                    <a:pt x="55" y="153"/>
                    <a:pt x="35" y="153"/>
                  </a:cubicBezTo>
                  <a:cubicBezTo>
                    <a:pt x="16" y="153"/>
                    <a:pt x="0" y="140"/>
                    <a:pt x="0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29" y="45"/>
                  </a:cubicBezTo>
                  <a:cubicBezTo>
                    <a:pt x="27" y="41"/>
                    <a:pt x="28" y="35"/>
                    <a:pt x="32" y="33"/>
                  </a:cubicBezTo>
                  <a:cubicBezTo>
                    <a:pt x="34" y="31"/>
                    <a:pt x="37" y="31"/>
                    <a:pt x="40" y="32"/>
                  </a:cubicBezTo>
                  <a:cubicBezTo>
                    <a:pt x="54" y="25"/>
                    <a:pt x="75" y="21"/>
                    <a:pt x="97" y="20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5" y="14"/>
                    <a:pt x="94" y="11"/>
                    <a:pt x="94" y="9"/>
                  </a:cubicBezTo>
                  <a:cubicBezTo>
                    <a:pt x="94" y="4"/>
                    <a:pt x="98" y="0"/>
                    <a:pt x="103" y="0"/>
                  </a:cubicBezTo>
                  <a:cubicBezTo>
                    <a:pt x="108" y="0"/>
                    <a:pt x="112" y="4"/>
                    <a:pt x="112" y="9"/>
                  </a:cubicBezTo>
                  <a:cubicBezTo>
                    <a:pt x="112" y="11"/>
                    <a:pt x="111" y="14"/>
                    <a:pt x="109" y="15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31" y="21"/>
                    <a:pt x="152" y="25"/>
                    <a:pt x="167" y="32"/>
                  </a:cubicBezTo>
                  <a:cubicBezTo>
                    <a:pt x="169" y="31"/>
                    <a:pt x="172" y="31"/>
                    <a:pt x="175" y="33"/>
                  </a:cubicBezTo>
                  <a:cubicBezTo>
                    <a:pt x="179" y="35"/>
                    <a:pt x="180" y="41"/>
                    <a:pt x="177" y="45"/>
                  </a:cubicBezTo>
                  <a:cubicBezTo>
                    <a:pt x="176" y="46"/>
                    <a:pt x="175" y="47"/>
                    <a:pt x="174" y="48"/>
                  </a:cubicBezTo>
                  <a:cubicBezTo>
                    <a:pt x="201" y="125"/>
                    <a:pt x="201" y="125"/>
                    <a:pt x="201" y="125"/>
                  </a:cubicBezTo>
                  <a:lnTo>
                    <a:pt x="205" y="125"/>
                  </a:lnTo>
                  <a:close/>
                  <a:moveTo>
                    <a:pt x="35" y="57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lnTo>
                    <a:pt x="35" y="57"/>
                  </a:lnTo>
                  <a:close/>
                  <a:moveTo>
                    <a:pt x="192" y="125"/>
                  </a:moveTo>
                  <a:cubicBezTo>
                    <a:pt x="169" y="57"/>
                    <a:pt x="169" y="57"/>
                    <a:pt x="169" y="57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92" y="125"/>
                    <a:pt x="192" y="125"/>
                    <a:pt x="192" y="1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  <p:pic>
        <p:nvPicPr>
          <p:cNvPr id="6" name="图片 5" descr="鸟3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 flipH="1">
            <a:off x="6593840" y="724853"/>
            <a:ext cx="2389505" cy="877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60020" y="333693"/>
            <a:ext cx="61048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82270"/>
            <a:r>
              <a:rPr lang="zh-CN" altLang="en-US" sz="2000" b="1" dirty="0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坚持“一国两制” 推进祖国统一</a:t>
            </a:r>
            <a:endParaRPr lang="zh-CN" sz="2000" b="1" dirty="0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853"/>
            <a:ext cx="2389505" cy="8775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09787" y="1509688"/>
            <a:ext cx="4824390" cy="2795261"/>
            <a:chOff x="2159805" y="1752258"/>
            <a:chExt cx="4824390" cy="2795261"/>
          </a:xfrm>
        </p:grpSpPr>
        <p:grpSp>
          <p:nvGrpSpPr>
            <p:cNvPr id="30" name="组合 29"/>
            <p:cNvGrpSpPr/>
            <p:nvPr/>
          </p:nvGrpSpPr>
          <p:grpSpPr>
            <a:xfrm>
              <a:off x="2159805" y="1752258"/>
              <a:ext cx="1515732" cy="2793222"/>
              <a:chOff x="4737107" y="1226872"/>
              <a:chExt cx="1515732" cy="2793222"/>
            </a:xfrm>
          </p:grpSpPr>
          <p:grpSp>
            <p:nvGrpSpPr>
              <p:cNvPr id="42" name="Group 29"/>
              <p:cNvGrpSpPr/>
              <p:nvPr/>
            </p:nvGrpSpPr>
            <p:grpSpPr>
              <a:xfrm>
                <a:off x="5087779" y="2215583"/>
                <a:ext cx="814388" cy="1804511"/>
                <a:chOff x="6831330" y="3476625"/>
                <a:chExt cx="1085850" cy="2406015"/>
              </a:xfrm>
            </p:grpSpPr>
            <p:sp>
              <p:nvSpPr>
                <p:cNvPr id="47" name="Rectangle: Rounded Corners 18"/>
                <p:cNvSpPr/>
                <p:nvPr/>
              </p:nvSpPr>
              <p:spPr>
                <a:xfrm>
                  <a:off x="6831330" y="4124325"/>
                  <a:ext cx="1085850" cy="1758315"/>
                </a:xfrm>
                <a:prstGeom prst="roundRect">
                  <a:avLst>
                    <a:gd name="adj" fmla="val 13860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48" name="Rectangle: Rounded Corners 19"/>
                <p:cNvSpPr/>
                <p:nvPr/>
              </p:nvSpPr>
              <p:spPr>
                <a:xfrm>
                  <a:off x="7031355" y="3476625"/>
                  <a:ext cx="685800" cy="542925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49" name="Rectangle 20"/>
                <p:cNvSpPr/>
                <p:nvPr/>
              </p:nvSpPr>
              <p:spPr>
                <a:xfrm>
                  <a:off x="7121842" y="3704034"/>
                  <a:ext cx="126207" cy="88107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50" name="Rectangle 21"/>
                <p:cNvSpPr/>
                <p:nvPr/>
              </p:nvSpPr>
              <p:spPr>
                <a:xfrm>
                  <a:off x="7502842" y="3704034"/>
                  <a:ext cx="126207" cy="88107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思源黑体 CN Medium" panose="020B0600000000000000" pitchFamily="34" charset="-122"/>
                  </a:endParaRPr>
                </a:p>
              </p:txBody>
            </p:sp>
            <p:cxnSp>
              <p:nvCxnSpPr>
                <p:cNvPr id="51" name="Straight Connector 22"/>
                <p:cNvCxnSpPr/>
                <p:nvPr/>
              </p:nvCxnSpPr>
              <p:spPr>
                <a:xfrm>
                  <a:off x="7374255" y="3534866"/>
                  <a:ext cx="0" cy="42644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Rectangle 48"/>
              <p:cNvSpPr/>
              <p:nvPr/>
            </p:nvSpPr>
            <p:spPr>
              <a:xfrm>
                <a:off x="4737107" y="1226872"/>
                <a:ext cx="1515732" cy="244058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13765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zh-CN" sz="1800" dirty="0"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保持香港、澳门</a:t>
                </a:r>
                <a:endParaRPr lang="en-US" altLang="zh-CN" sz="1800" dirty="0">
                  <a:solidFill>
                    <a:srgbClr val="37353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lvl="0" algn="ctr" defTabSz="913765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zh-CN" sz="1800" dirty="0"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长期繁荣稳定</a:t>
                </a:r>
                <a:endPara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468463" y="1754297"/>
              <a:ext cx="1515732" cy="2793222"/>
              <a:chOff x="6647824" y="1226872"/>
              <a:chExt cx="1515732" cy="2793222"/>
            </a:xfrm>
          </p:grpSpPr>
          <p:grpSp>
            <p:nvGrpSpPr>
              <p:cNvPr id="32" name="Group 28"/>
              <p:cNvGrpSpPr/>
              <p:nvPr/>
            </p:nvGrpSpPr>
            <p:grpSpPr>
              <a:xfrm>
                <a:off x="6998496" y="2215583"/>
                <a:ext cx="814388" cy="1804511"/>
                <a:chOff x="9170670" y="3476625"/>
                <a:chExt cx="1085850" cy="2406015"/>
              </a:xfrm>
            </p:grpSpPr>
            <p:sp>
              <p:nvSpPr>
                <p:cNvPr id="37" name="Rectangle: Rounded Corners 23"/>
                <p:cNvSpPr/>
                <p:nvPr/>
              </p:nvSpPr>
              <p:spPr>
                <a:xfrm>
                  <a:off x="9170670" y="4124325"/>
                  <a:ext cx="1085850" cy="1758315"/>
                </a:xfrm>
                <a:prstGeom prst="roundRect">
                  <a:avLst>
                    <a:gd name="adj" fmla="val 13860"/>
                  </a:avLst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38" name="Rectangle: Rounded Corners 24"/>
                <p:cNvSpPr/>
                <p:nvPr/>
              </p:nvSpPr>
              <p:spPr>
                <a:xfrm>
                  <a:off x="9370695" y="3476625"/>
                  <a:ext cx="685800" cy="542925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39" name="Rectangle 25"/>
                <p:cNvSpPr/>
                <p:nvPr/>
              </p:nvSpPr>
              <p:spPr>
                <a:xfrm>
                  <a:off x="9461182" y="3704034"/>
                  <a:ext cx="126207" cy="88107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40" name="Rectangle 26"/>
                <p:cNvSpPr/>
                <p:nvPr/>
              </p:nvSpPr>
              <p:spPr>
                <a:xfrm>
                  <a:off x="9842182" y="3704034"/>
                  <a:ext cx="126207" cy="88107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思源黑体 CN Medium" panose="020B0600000000000000" pitchFamily="34" charset="-122"/>
                  </a:endParaRPr>
                </a:p>
              </p:txBody>
            </p:sp>
            <p:cxnSp>
              <p:nvCxnSpPr>
                <p:cNvPr id="41" name="Straight Connector 27"/>
                <p:cNvCxnSpPr/>
                <p:nvPr/>
              </p:nvCxnSpPr>
              <p:spPr>
                <a:xfrm>
                  <a:off x="9713595" y="3534866"/>
                  <a:ext cx="0" cy="42644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 54"/>
              <p:cNvSpPr/>
              <p:nvPr/>
            </p:nvSpPr>
            <p:spPr>
              <a:xfrm>
                <a:off x="6647824" y="1226872"/>
                <a:ext cx="1515732" cy="244058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zh-CN" sz="1800" dirty="0">
                    <a:solidFill>
                      <a:srgbClr val="373535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推进两岸关系</a:t>
                </a:r>
                <a:endParaRPr lang="en-US" altLang="zh-CN" sz="1800" dirty="0">
                  <a:solidFill>
                    <a:srgbClr val="373535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algn="ctr" defTabSz="913765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zh-CN" sz="1800" dirty="0">
                    <a:solidFill>
                      <a:srgbClr val="373535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和平发展和祖国统一</a:t>
                </a:r>
                <a:endParaRPr lang="zh-CN" altLang="en-US" sz="1800" dirty="0">
                  <a:solidFill>
                    <a:srgbClr val="373535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52" name="Freeform 13"/>
            <p:cNvSpPr>
              <a:spLocks noEditPoints="1"/>
            </p:cNvSpPr>
            <p:nvPr/>
          </p:nvSpPr>
          <p:spPr bwMode="auto">
            <a:xfrm>
              <a:off x="2678353" y="3724674"/>
              <a:ext cx="462007" cy="395153"/>
            </a:xfrm>
            <a:custGeom>
              <a:avLst/>
              <a:gdLst>
                <a:gd name="T0" fmla="*/ 394 w 394"/>
                <a:gd name="T1" fmla="*/ 0 h 337"/>
                <a:gd name="T2" fmla="*/ 298 w 394"/>
                <a:gd name="T3" fmla="*/ 337 h 337"/>
                <a:gd name="T4" fmla="*/ 132 w 394"/>
                <a:gd name="T5" fmla="*/ 218 h 337"/>
                <a:gd name="T6" fmla="*/ 394 w 394"/>
                <a:gd name="T7" fmla="*/ 0 h 337"/>
                <a:gd name="T8" fmla="*/ 113 w 394"/>
                <a:gd name="T9" fmla="*/ 204 h 337"/>
                <a:gd name="T10" fmla="*/ 394 w 394"/>
                <a:gd name="T11" fmla="*/ 0 h 337"/>
                <a:gd name="T12" fmla="*/ 0 w 394"/>
                <a:gd name="T13" fmla="*/ 123 h 337"/>
                <a:gd name="T14" fmla="*/ 113 w 394"/>
                <a:gd name="T15" fmla="*/ 204 h 337"/>
                <a:gd name="T16" fmla="*/ 132 w 394"/>
                <a:gd name="T17" fmla="*/ 322 h 337"/>
                <a:gd name="T18" fmla="*/ 177 w 394"/>
                <a:gd name="T19" fmla="*/ 268 h 337"/>
                <a:gd name="T20" fmla="*/ 132 w 394"/>
                <a:gd name="T21" fmla="*/ 237 h 337"/>
                <a:gd name="T22" fmla="*/ 132 w 394"/>
                <a:gd name="T23" fmla="*/ 32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37">
                  <a:moveTo>
                    <a:pt x="394" y="0"/>
                  </a:moveTo>
                  <a:lnTo>
                    <a:pt x="298" y="337"/>
                  </a:lnTo>
                  <a:lnTo>
                    <a:pt x="132" y="218"/>
                  </a:lnTo>
                  <a:lnTo>
                    <a:pt x="394" y="0"/>
                  </a:lnTo>
                  <a:close/>
                  <a:moveTo>
                    <a:pt x="113" y="204"/>
                  </a:moveTo>
                  <a:lnTo>
                    <a:pt x="394" y="0"/>
                  </a:lnTo>
                  <a:lnTo>
                    <a:pt x="0" y="123"/>
                  </a:lnTo>
                  <a:lnTo>
                    <a:pt x="113" y="204"/>
                  </a:lnTo>
                  <a:close/>
                  <a:moveTo>
                    <a:pt x="132" y="322"/>
                  </a:moveTo>
                  <a:lnTo>
                    <a:pt x="177" y="268"/>
                  </a:lnTo>
                  <a:lnTo>
                    <a:pt x="132" y="237"/>
                  </a:lnTo>
                  <a:lnTo>
                    <a:pt x="132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  <p:sp>
          <p:nvSpPr>
            <p:cNvPr id="53" name="椭圆 24"/>
            <p:cNvSpPr/>
            <p:nvPr/>
          </p:nvSpPr>
          <p:spPr>
            <a:xfrm>
              <a:off x="5964921" y="3658663"/>
              <a:ext cx="518583" cy="472384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2" tIns="45706" rIns="91412" bIns="45706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9385" y="333693"/>
            <a:ext cx="66814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82270"/>
            <a:r>
              <a:rPr lang="zh-CN" altLang="en-US" sz="2000" b="1" dirty="0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加强规划实施保障</a:t>
            </a:r>
            <a:endParaRPr lang="zh-CN" sz="2000" b="1" dirty="0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853"/>
            <a:ext cx="2389505" cy="87757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77616" y="1118471"/>
            <a:ext cx="7339366" cy="3022599"/>
            <a:chOff x="1254756" y="1129583"/>
            <a:chExt cx="7339366" cy="3022599"/>
          </a:xfrm>
        </p:grpSpPr>
        <p:grpSp>
          <p:nvGrpSpPr>
            <p:cNvPr id="3" name="组合 2"/>
            <p:cNvGrpSpPr/>
            <p:nvPr/>
          </p:nvGrpSpPr>
          <p:grpSpPr>
            <a:xfrm>
              <a:off x="4060996" y="1706275"/>
              <a:ext cx="4533126" cy="1899609"/>
              <a:chOff x="4001647" y="1615081"/>
              <a:chExt cx="4533126" cy="1899609"/>
            </a:xfrm>
          </p:grpSpPr>
          <p:sp>
            <p:nvSpPr>
              <p:cNvPr id="53" name="文本框 47"/>
              <p:cNvSpPr txBox="1"/>
              <p:nvPr/>
            </p:nvSpPr>
            <p:spPr>
              <a:xfrm>
                <a:off x="4001647" y="1615081"/>
                <a:ext cx="3339760" cy="50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zh-CN" sz="1800" dirty="0"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加强党中央集中统一领导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0" name="文本框 51"/>
              <p:cNvSpPr txBox="1"/>
              <p:nvPr/>
            </p:nvSpPr>
            <p:spPr>
              <a:xfrm>
                <a:off x="4001647" y="2311440"/>
                <a:ext cx="4533126" cy="50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defTabSz="685800">
                  <a:lnSpc>
                    <a:spcPct val="150000"/>
                  </a:lnSpc>
                  <a:defRPr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defRPr>
                </a:lvl1pPr>
                <a:lvl2pPr marL="342900" defTabSz="685800">
                  <a:defRPr sz="1350"/>
                </a:lvl2pPr>
                <a:lvl3pPr marL="685800" defTabSz="685800">
                  <a:defRPr sz="1350"/>
                </a:lvl3pPr>
                <a:lvl4pPr marL="1028700" defTabSz="685800">
                  <a:defRPr sz="1350"/>
                </a:lvl4pPr>
                <a:lvl5pPr marL="1371600" defTabSz="685800">
                  <a:defRPr sz="1350"/>
                </a:lvl5pPr>
                <a:lvl6pPr marL="1714500" defTabSz="685800">
                  <a:defRPr sz="1350"/>
                </a:lvl6pPr>
                <a:lvl7pPr marL="2058035" defTabSz="685800">
                  <a:defRPr sz="1350"/>
                </a:lvl7pPr>
                <a:lvl8pPr marL="2400935" defTabSz="685800">
                  <a:defRPr sz="1350"/>
                </a:lvl8pPr>
                <a:lvl9pPr marL="2743835" defTabSz="685800">
                  <a:defRPr sz="1350"/>
                </a:lvl9pPr>
              </a:lstStyle>
              <a:p>
                <a:r>
                  <a:rPr lang="zh-CN" altLang="zh-CN" dirty="0"/>
                  <a:t>健全统一规划体系</a:t>
                </a:r>
                <a:endParaRPr lang="en-US" altLang="zh-CN" dirty="0"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49" name="文本框 59"/>
              <p:cNvSpPr txBox="1"/>
              <p:nvPr/>
            </p:nvSpPr>
            <p:spPr>
              <a:xfrm>
                <a:off x="4001647" y="3007960"/>
                <a:ext cx="2324800" cy="50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defTabSz="685800">
                  <a:lnSpc>
                    <a:spcPct val="150000"/>
                  </a:lnSpc>
                  <a:defRPr>
                    <a:solidFill>
                      <a:srgbClr val="373535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defRPr>
                </a:lvl1pPr>
                <a:lvl2pPr marL="342900" defTabSz="685800">
                  <a:defRPr sz="1350"/>
                </a:lvl2pPr>
                <a:lvl3pPr marL="685800" defTabSz="685800">
                  <a:defRPr sz="1350"/>
                </a:lvl3pPr>
                <a:lvl4pPr marL="1028700" defTabSz="685800">
                  <a:defRPr sz="1350"/>
                </a:lvl4pPr>
                <a:lvl5pPr marL="1371600" defTabSz="685800">
                  <a:defRPr sz="1350"/>
                </a:lvl5pPr>
                <a:lvl6pPr marL="1714500" defTabSz="685800">
                  <a:defRPr sz="1350"/>
                </a:lvl6pPr>
                <a:lvl7pPr marL="2058035" defTabSz="685800">
                  <a:defRPr sz="1350"/>
                </a:lvl7pPr>
                <a:lvl8pPr marL="2400935" defTabSz="685800">
                  <a:defRPr sz="1350"/>
                </a:lvl8pPr>
                <a:lvl9pPr marL="2743835" defTabSz="685800">
                  <a:defRPr sz="1350"/>
                </a:lvl9pPr>
              </a:lstStyle>
              <a:p>
                <a:r>
                  <a:rPr lang="zh-CN" altLang="zh-CN" dirty="0"/>
                  <a:t>完善规划实施机制</a:t>
                </a:r>
                <a:endParaRPr lang="zh-CN" altLang="en-US" dirty="0">
                  <a:sym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254756" y="1129583"/>
              <a:ext cx="1887325" cy="3022599"/>
              <a:chOff x="875609" y="1060451"/>
              <a:chExt cx="1887325" cy="3022599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80392" y="1064108"/>
                <a:ext cx="1781322" cy="3018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>
                <a:off x="1883238" y="2242676"/>
                <a:ext cx="536102" cy="787338"/>
              </a:xfrm>
              <a:custGeom>
                <a:avLst/>
                <a:gdLst>
                  <a:gd name="T0" fmla="*/ 292 w 433"/>
                  <a:gd name="T1" fmla="*/ 95 h 635"/>
                  <a:gd name="T2" fmla="*/ 333 w 433"/>
                  <a:gd name="T3" fmla="*/ 80 h 635"/>
                  <a:gd name="T4" fmla="*/ 401 w 433"/>
                  <a:gd name="T5" fmla="*/ 118 h 635"/>
                  <a:gd name="T6" fmla="*/ 433 w 433"/>
                  <a:gd name="T7" fmla="*/ 118 h 635"/>
                  <a:gd name="T8" fmla="*/ 433 w 433"/>
                  <a:gd name="T9" fmla="*/ 0 h 635"/>
                  <a:gd name="T10" fmla="*/ 0 w 433"/>
                  <a:gd name="T11" fmla="*/ 0 h 635"/>
                  <a:gd name="T12" fmla="*/ 0 w 433"/>
                  <a:gd name="T13" fmla="*/ 463 h 635"/>
                  <a:gd name="T14" fmla="*/ 158 w 433"/>
                  <a:gd name="T15" fmla="*/ 463 h 635"/>
                  <a:gd name="T16" fmla="*/ 169 w 433"/>
                  <a:gd name="T17" fmla="*/ 474 h 635"/>
                  <a:gd name="T18" fmla="*/ 169 w 433"/>
                  <a:gd name="T19" fmla="*/ 529 h 635"/>
                  <a:gd name="T20" fmla="*/ 165 w 433"/>
                  <a:gd name="T21" fmla="*/ 537 h 635"/>
                  <a:gd name="T22" fmla="*/ 129 w 433"/>
                  <a:gd name="T23" fmla="*/ 587 h 635"/>
                  <a:gd name="T24" fmla="*/ 141 w 433"/>
                  <a:gd name="T25" fmla="*/ 620 h 635"/>
                  <a:gd name="T26" fmla="*/ 183 w 433"/>
                  <a:gd name="T27" fmla="*/ 635 h 635"/>
                  <a:gd name="T28" fmla="*/ 250 w 433"/>
                  <a:gd name="T29" fmla="*/ 595 h 635"/>
                  <a:gd name="T30" fmla="*/ 209 w 433"/>
                  <a:gd name="T31" fmla="*/ 533 h 635"/>
                  <a:gd name="T32" fmla="*/ 204 w 433"/>
                  <a:gd name="T33" fmla="*/ 524 h 635"/>
                  <a:gd name="T34" fmla="*/ 204 w 433"/>
                  <a:gd name="T35" fmla="*/ 471 h 635"/>
                  <a:gd name="T36" fmla="*/ 215 w 433"/>
                  <a:gd name="T37" fmla="*/ 460 h 635"/>
                  <a:gd name="T38" fmla="*/ 433 w 433"/>
                  <a:gd name="T39" fmla="*/ 460 h 635"/>
                  <a:gd name="T40" fmla="*/ 433 w 433"/>
                  <a:gd name="T41" fmla="*/ 199 h 635"/>
                  <a:gd name="T42" fmla="*/ 409 w 433"/>
                  <a:gd name="T43" fmla="*/ 199 h 635"/>
                  <a:gd name="T44" fmla="*/ 338 w 433"/>
                  <a:gd name="T45" fmla="*/ 244 h 635"/>
                  <a:gd name="T46" fmla="*/ 269 w 433"/>
                  <a:gd name="T47" fmla="*/ 161 h 635"/>
                  <a:gd name="T48" fmla="*/ 292 w 433"/>
                  <a:gd name="T49" fmla="*/ 9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3" h="635">
                    <a:moveTo>
                      <a:pt x="292" y="95"/>
                    </a:moveTo>
                    <a:cubicBezTo>
                      <a:pt x="303" y="84"/>
                      <a:pt x="318" y="79"/>
                      <a:pt x="333" y="80"/>
                    </a:cubicBezTo>
                    <a:cubicBezTo>
                      <a:pt x="360" y="81"/>
                      <a:pt x="390" y="108"/>
                      <a:pt x="401" y="118"/>
                    </a:cubicBezTo>
                    <a:cubicBezTo>
                      <a:pt x="433" y="118"/>
                      <a:pt x="433" y="118"/>
                      <a:pt x="433" y="118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3"/>
                      <a:pt x="0" y="463"/>
                      <a:pt x="0" y="463"/>
                    </a:cubicBezTo>
                    <a:cubicBezTo>
                      <a:pt x="158" y="463"/>
                      <a:pt x="158" y="463"/>
                      <a:pt x="158" y="463"/>
                    </a:cubicBezTo>
                    <a:cubicBezTo>
                      <a:pt x="164" y="463"/>
                      <a:pt x="169" y="468"/>
                      <a:pt x="169" y="474"/>
                    </a:cubicBezTo>
                    <a:cubicBezTo>
                      <a:pt x="169" y="529"/>
                      <a:pt x="169" y="529"/>
                      <a:pt x="169" y="529"/>
                    </a:cubicBezTo>
                    <a:cubicBezTo>
                      <a:pt x="169" y="532"/>
                      <a:pt x="167" y="535"/>
                      <a:pt x="165" y="537"/>
                    </a:cubicBezTo>
                    <a:cubicBezTo>
                      <a:pt x="156" y="544"/>
                      <a:pt x="130" y="569"/>
                      <a:pt x="129" y="587"/>
                    </a:cubicBezTo>
                    <a:cubicBezTo>
                      <a:pt x="128" y="599"/>
                      <a:pt x="133" y="611"/>
                      <a:pt x="141" y="620"/>
                    </a:cubicBezTo>
                    <a:cubicBezTo>
                      <a:pt x="151" y="630"/>
                      <a:pt x="165" y="635"/>
                      <a:pt x="183" y="635"/>
                    </a:cubicBezTo>
                    <a:cubicBezTo>
                      <a:pt x="207" y="635"/>
                      <a:pt x="247" y="630"/>
                      <a:pt x="250" y="595"/>
                    </a:cubicBezTo>
                    <a:cubicBezTo>
                      <a:pt x="253" y="561"/>
                      <a:pt x="210" y="534"/>
                      <a:pt x="209" y="533"/>
                    </a:cubicBezTo>
                    <a:cubicBezTo>
                      <a:pt x="206" y="531"/>
                      <a:pt x="204" y="528"/>
                      <a:pt x="204" y="524"/>
                    </a:cubicBezTo>
                    <a:cubicBezTo>
                      <a:pt x="204" y="471"/>
                      <a:pt x="204" y="471"/>
                      <a:pt x="204" y="471"/>
                    </a:cubicBezTo>
                    <a:cubicBezTo>
                      <a:pt x="204" y="465"/>
                      <a:pt x="209" y="460"/>
                      <a:pt x="215" y="460"/>
                    </a:cubicBezTo>
                    <a:cubicBezTo>
                      <a:pt x="433" y="460"/>
                      <a:pt x="433" y="460"/>
                      <a:pt x="433" y="460"/>
                    </a:cubicBezTo>
                    <a:cubicBezTo>
                      <a:pt x="433" y="199"/>
                      <a:pt x="433" y="199"/>
                      <a:pt x="433" y="199"/>
                    </a:cubicBezTo>
                    <a:cubicBezTo>
                      <a:pt x="409" y="199"/>
                      <a:pt x="409" y="199"/>
                      <a:pt x="409" y="199"/>
                    </a:cubicBezTo>
                    <a:cubicBezTo>
                      <a:pt x="399" y="211"/>
                      <a:pt x="367" y="244"/>
                      <a:pt x="338" y="244"/>
                    </a:cubicBezTo>
                    <a:cubicBezTo>
                      <a:pt x="304" y="244"/>
                      <a:pt x="269" y="222"/>
                      <a:pt x="269" y="161"/>
                    </a:cubicBezTo>
                    <a:cubicBezTo>
                      <a:pt x="269" y="124"/>
                      <a:pt x="282" y="104"/>
                      <a:pt x="292" y="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1316676" y="2242676"/>
                <a:ext cx="538539" cy="574050"/>
              </a:xfrm>
              <a:custGeom>
                <a:avLst/>
                <a:gdLst>
                  <a:gd name="T0" fmla="*/ 435 w 435"/>
                  <a:gd name="T1" fmla="*/ 0 h 463"/>
                  <a:gd name="T2" fmla="*/ 2 w 435"/>
                  <a:gd name="T3" fmla="*/ 0 h 463"/>
                  <a:gd name="T4" fmla="*/ 2 w 435"/>
                  <a:gd name="T5" fmla="*/ 113 h 463"/>
                  <a:gd name="T6" fmla="*/ 31 w 435"/>
                  <a:gd name="T7" fmla="*/ 113 h 463"/>
                  <a:gd name="T8" fmla="*/ 104 w 435"/>
                  <a:gd name="T9" fmla="*/ 70 h 463"/>
                  <a:gd name="T10" fmla="*/ 166 w 435"/>
                  <a:gd name="T11" fmla="*/ 155 h 463"/>
                  <a:gd name="T12" fmla="*/ 145 w 435"/>
                  <a:gd name="T13" fmla="*/ 219 h 463"/>
                  <a:gd name="T14" fmla="*/ 100 w 435"/>
                  <a:gd name="T15" fmla="*/ 234 h 463"/>
                  <a:gd name="T16" fmla="*/ 34 w 435"/>
                  <a:gd name="T17" fmla="*/ 193 h 463"/>
                  <a:gd name="T18" fmla="*/ 0 w 435"/>
                  <a:gd name="T19" fmla="*/ 193 h 463"/>
                  <a:gd name="T20" fmla="*/ 0 w 435"/>
                  <a:gd name="T21" fmla="*/ 442 h 463"/>
                  <a:gd name="T22" fmla="*/ 9 w 435"/>
                  <a:gd name="T23" fmla="*/ 463 h 463"/>
                  <a:gd name="T24" fmla="*/ 435 w 435"/>
                  <a:gd name="T25" fmla="*/ 463 h 463"/>
                  <a:gd name="T26" fmla="*/ 435 w 435"/>
                  <a:gd name="T2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5" h="463">
                    <a:moveTo>
                      <a:pt x="43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9" y="99"/>
                      <a:pt x="61" y="69"/>
                      <a:pt x="104" y="70"/>
                    </a:cubicBezTo>
                    <a:cubicBezTo>
                      <a:pt x="166" y="72"/>
                      <a:pt x="166" y="134"/>
                      <a:pt x="166" y="155"/>
                    </a:cubicBezTo>
                    <a:cubicBezTo>
                      <a:pt x="166" y="184"/>
                      <a:pt x="159" y="205"/>
                      <a:pt x="145" y="219"/>
                    </a:cubicBezTo>
                    <a:cubicBezTo>
                      <a:pt x="134" y="229"/>
                      <a:pt x="119" y="235"/>
                      <a:pt x="100" y="234"/>
                    </a:cubicBezTo>
                    <a:cubicBezTo>
                      <a:pt x="62" y="233"/>
                      <a:pt x="42" y="210"/>
                      <a:pt x="34" y="193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3" y="449"/>
                      <a:pt x="6" y="456"/>
                      <a:pt x="9" y="463"/>
                    </a:cubicBezTo>
                    <a:cubicBezTo>
                      <a:pt x="435" y="463"/>
                      <a:pt x="435" y="463"/>
                      <a:pt x="435" y="463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7" name="Freeform 7"/>
              <p:cNvSpPr/>
              <p:nvPr/>
            </p:nvSpPr>
            <p:spPr bwMode="auto">
              <a:xfrm>
                <a:off x="1319113" y="1060451"/>
                <a:ext cx="1379245" cy="764181"/>
              </a:xfrm>
              <a:custGeom>
                <a:avLst/>
                <a:gdLst>
                  <a:gd name="T0" fmla="*/ 0 w 1113"/>
                  <a:gd name="T1" fmla="*/ 445 h 617"/>
                  <a:gd name="T2" fmla="*/ 186 w 1113"/>
                  <a:gd name="T3" fmla="*/ 445 h 617"/>
                  <a:gd name="T4" fmla="*/ 197 w 1113"/>
                  <a:gd name="T5" fmla="*/ 456 h 617"/>
                  <a:gd name="T6" fmla="*/ 197 w 1113"/>
                  <a:gd name="T7" fmla="*/ 512 h 617"/>
                  <a:gd name="T8" fmla="*/ 192 w 1113"/>
                  <a:gd name="T9" fmla="*/ 521 h 617"/>
                  <a:gd name="T10" fmla="*/ 160 w 1113"/>
                  <a:gd name="T11" fmla="*/ 566 h 617"/>
                  <a:gd name="T12" fmla="*/ 213 w 1113"/>
                  <a:gd name="T13" fmla="*/ 617 h 617"/>
                  <a:gd name="T14" fmla="*/ 278 w 1113"/>
                  <a:gd name="T15" fmla="*/ 572 h 617"/>
                  <a:gd name="T16" fmla="*/ 240 w 1113"/>
                  <a:gd name="T17" fmla="*/ 519 h 617"/>
                  <a:gd name="T18" fmla="*/ 232 w 1113"/>
                  <a:gd name="T19" fmla="*/ 508 h 617"/>
                  <a:gd name="T20" fmla="*/ 234 w 1113"/>
                  <a:gd name="T21" fmla="*/ 459 h 617"/>
                  <a:gd name="T22" fmla="*/ 245 w 1113"/>
                  <a:gd name="T23" fmla="*/ 448 h 617"/>
                  <a:gd name="T24" fmla="*/ 646 w 1113"/>
                  <a:gd name="T25" fmla="*/ 448 h 617"/>
                  <a:gd name="T26" fmla="*/ 646 w 1113"/>
                  <a:gd name="T27" fmla="*/ 413 h 617"/>
                  <a:gd name="T28" fmla="*/ 605 w 1113"/>
                  <a:gd name="T29" fmla="*/ 340 h 617"/>
                  <a:gd name="T30" fmla="*/ 683 w 1113"/>
                  <a:gd name="T31" fmla="*/ 279 h 617"/>
                  <a:gd name="T32" fmla="*/ 767 w 1113"/>
                  <a:gd name="T33" fmla="*/ 338 h 617"/>
                  <a:gd name="T34" fmla="*/ 727 w 1113"/>
                  <a:gd name="T35" fmla="*/ 414 h 617"/>
                  <a:gd name="T36" fmla="*/ 727 w 1113"/>
                  <a:gd name="T37" fmla="*/ 446 h 617"/>
                  <a:gd name="T38" fmla="*/ 1113 w 1113"/>
                  <a:gd name="T39" fmla="*/ 446 h 617"/>
                  <a:gd name="T40" fmla="*/ 952 w 1113"/>
                  <a:gd name="T41" fmla="*/ 204 h 617"/>
                  <a:gd name="T42" fmla="*/ 460 w 1113"/>
                  <a:gd name="T43" fmla="*/ 2 h 617"/>
                  <a:gd name="T44" fmla="*/ 0 w 1113"/>
                  <a:gd name="T45" fmla="*/ 148 h 617"/>
                  <a:gd name="T46" fmla="*/ 0 w 1113"/>
                  <a:gd name="T47" fmla="*/ 445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13" h="617">
                    <a:moveTo>
                      <a:pt x="0" y="445"/>
                    </a:moveTo>
                    <a:cubicBezTo>
                      <a:pt x="186" y="445"/>
                      <a:pt x="186" y="445"/>
                      <a:pt x="186" y="445"/>
                    </a:cubicBezTo>
                    <a:cubicBezTo>
                      <a:pt x="192" y="445"/>
                      <a:pt x="197" y="450"/>
                      <a:pt x="197" y="456"/>
                    </a:cubicBezTo>
                    <a:cubicBezTo>
                      <a:pt x="197" y="512"/>
                      <a:pt x="197" y="512"/>
                      <a:pt x="197" y="512"/>
                    </a:cubicBezTo>
                    <a:cubicBezTo>
                      <a:pt x="197" y="515"/>
                      <a:pt x="195" y="519"/>
                      <a:pt x="192" y="521"/>
                    </a:cubicBezTo>
                    <a:cubicBezTo>
                      <a:pt x="183" y="527"/>
                      <a:pt x="160" y="546"/>
                      <a:pt x="160" y="566"/>
                    </a:cubicBezTo>
                    <a:cubicBezTo>
                      <a:pt x="160" y="591"/>
                      <a:pt x="179" y="617"/>
                      <a:pt x="213" y="617"/>
                    </a:cubicBezTo>
                    <a:cubicBezTo>
                      <a:pt x="249" y="617"/>
                      <a:pt x="278" y="597"/>
                      <a:pt x="278" y="572"/>
                    </a:cubicBezTo>
                    <a:cubicBezTo>
                      <a:pt x="280" y="534"/>
                      <a:pt x="240" y="519"/>
                      <a:pt x="240" y="519"/>
                    </a:cubicBezTo>
                    <a:cubicBezTo>
                      <a:pt x="235" y="517"/>
                      <a:pt x="232" y="513"/>
                      <a:pt x="232" y="508"/>
                    </a:cubicBezTo>
                    <a:cubicBezTo>
                      <a:pt x="234" y="459"/>
                      <a:pt x="234" y="459"/>
                      <a:pt x="234" y="459"/>
                    </a:cubicBezTo>
                    <a:cubicBezTo>
                      <a:pt x="234" y="453"/>
                      <a:pt x="239" y="448"/>
                      <a:pt x="245" y="448"/>
                    </a:cubicBezTo>
                    <a:cubicBezTo>
                      <a:pt x="646" y="448"/>
                      <a:pt x="646" y="448"/>
                      <a:pt x="646" y="448"/>
                    </a:cubicBezTo>
                    <a:cubicBezTo>
                      <a:pt x="646" y="413"/>
                      <a:pt x="646" y="413"/>
                      <a:pt x="646" y="413"/>
                    </a:cubicBezTo>
                    <a:cubicBezTo>
                      <a:pt x="633" y="404"/>
                      <a:pt x="605" y="380"/>
                      <a:pt x="605" y="340"/>
                    </a:cubicBezTo>
                    <a:cubicBezTo>
                      <a:pt x="605" y="298"/>
                      <a:pt x="645" y="279"/>
                      <a:pt x="683" y="279"/>
                    </a:cubicBezTo>
                    <a:cubicBezTo>
                      <a:pt x="722" y="279"/>
                      <a:pt x="767" y="295"/>
                      <a:pt x="767" y="338"/>
                    </a:cubicBezTo>
                    <a:cubicBezTo>
                      <a:pt x="767" y="378"/>
                      <a:pt x="739" y="404"/>
                      <a:pt x="727" y="414"/>
                    </a:cubicBezTo>
                    <a:cubicBezTo>
                      <a:pt x="727" y="446"/>
                      <a:pt x="727" y="446"/>
                      <a:pt x="727" y="446"/>
                    </a:cubicBezTo>
                    <a:cubicBezTo>
                      <a:pt x="1113" y="446"/>
                      <a:pt x="1113" y="446"/>
                      <a:pt x="1113" y="446"/>
                    </a:cubicBezTo>
                    <a:cubicBezTo>
                      <a:pt x="1078" y="356"/>
                      <a:pt x="1024" y="266"/>
                      <a:pt x="952" y="204"/>
                    </a:cubicBezTo>
                    <a:cubicBezTo>
                      <a:pt x="808" y="83"/>
                      <a:pt x="676" y="5"/>
                      <a:pt x="460" y="2"/>
                    </a:cubicBezTo>
                    <a:cubicBezTo>
                      <a:pt x="326" y="0"/>
                      <a:pt x="148" y="37"/>
                      <a:pt x="0" y="148"/>
                    </a:cubicBezTo>
                    <a:lnTo>
                      <a:pt x="0" y="4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8" name="Freeform 8"/>
              <p:cNvSpPr/>
              <p:nvPr/>
            </p:nvSpPr>
            <p:spPr bwMode="auto">
              <a:xfrm>
                <a:off x="1883238" y="1433400"/>
                <a:ext cx="739578" cy="782463"/>
              </a:xfrm>
              <a:custGeom>
                <a:avLst/>
                <a:gdLst>
                  <a:gd name="T0" fmla="*/ 433 w 597"/>
                  <a:gd name="T1" fmla="*/ 422 h 631"/>
                  <a:gd name="T2" fmla="*/ 444 w 597"/>
                  <a:gd name="T3" fmla="*/ 411 h 631"/>
                  <a:gd name="T4" fmla="*/ 492 w 597"/>
                  <a:gd name="T5" fmla="*/ 411 h 631"/>
                  <a:gd name="T6" fmla="*/ 501 w 597"/>
                  <a:gd name="T7" fmla="*/ 416 h 631"/>
                  <a:gd name="T8" fmla="*/ 556 w 597"/>
                  <a:gd name="T9" fmla="*/ 451 h 631"/>
                  <a:gd name="T10" fmla="*/ 597 w 597"/>
                  <a:gd name="T11" fmla="*/ 389 h 631"/>
                  <a:gd name="T12" fmla="*/ 557 w 597"/>
                  <a:gd name="T13" fmla="*/ 335 h 631"/>
                  <a:gd name="T14" fmla="*/ 499 w 597"/>
                  <a:gd name="T15" fmla="*/ 374 h 631"/>
                  <a:gd name="T16" fmla="*/ 490 w 597"/>
                  <a:gd name="T17" fmla="*/ 378 h 631"/>
                  <a:gd name="T18" fmla="*/ 441 w 597"/>
                  <a:gd name="T19" fmla="*/ 378 h 631"/>
                  <a:gd name="T20" fmla="*/ 430 w 597"/>
                  <a:gd name="T21" fmla="*/ 367 h 631"/>
                  <a:gd name="T22" fmla="*/ 430 w 597"/>
                  <a:gd name="T23" fmla="*/ 167 h 631"/>
                  <a:gd name="T24" fmla="*/ 261 w 597"/>
                  <a:gd name="T25" fmla="*/ 167 h 631"/>
                  <a:gd name="T26" fmla="*/ 250 w 597"/>
                  <a:gd name="T27" fmla="*/ 156 h 631"/>
                  <a:gd name="T28" fmla="*/ 250 w 597"/>
                  <a:gd name="T29" fmla="*/ 107 h 631"/>
                  <a:gd name="T30" fmla="*/ 255 w 597"/>
                  <a:gd name="T31" fmla="*/ 98 h 631"/>
                  <a:gd name="T32" fmla="*/ 290 w 597"/>
                  <a:gd name="T33" fmla="*/ 37 h 631"/>
                  <a:gd name="T34" fmla="*/ 228 w 597"/>
                  <a:gd name="T35" fmla="*/ 0 h 631"/>
                  <a:gd name="T36" fmla="*/ 172 w 597"/>
                  <a:gd name="T37" fmla="*/ 39 h 631"/>
                  <a:gd name="T38" fmla="*/ 207 w 597"/>
                  <a:gd name="T39" fmla="*/ 96 h 631"/>
                  <a:gd name="T40" fmla="*/ 213 w 597"/>
                  <a:gd name="T41" fmla="*/ 105 h 631"/>
                  <a:gd name="T42" fmla="*/ 213 w 597"/>
                  <a:gd name="T43" fmla="*/ 158 h 631"/>
                  <a:gd name="T44" fmla="*/ 202 w 597"/>
                  <a:gd name="T45" fmla="*/ 169 h 631"/>
                  <a:gd name="T46" fmla="*/ 0 w 597"/>
                  <a:gd name="T47" fmla="*/ 169 h 631"/>
                  <a:gd name="T48" fmla="*/ 0 w 597"/>
                  <a:gd name="T49" fmla="*/ 631 h 631"/>
                  <a:gd name="T50" fmla="*/ 433 w 597"/>
                  <a:gd name="T51" fmla="*/ 631 h 631"/>
                  <a:gd name="T52" fmla="*/ 433 w 597"/>
                  <a:gd name="T53" fmla="*/ 422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7" h="631">
                    <a:moveTo>
                      <a:pt x="433" y="422"/>
                    </a:moveTo>
                    <a:cubicBezTo>
                      <a:pt x="433" y="416"/>
                      <a:pt x="438" y="411"/>
                      <a:pt x="444" y="411"/>
                    </a:cubicBezTo>
                    <a:cubicBezTo>
                      <a:pt x="492" y="411"/>
                      <a:pt x="492" y="411"/>
                      <a:pt x="492" y="411"/>
                    </a:cubicBezTo>
                    <a:cubicBezTo>
                      <a:pt x="495" y="411"/>
                      <a:pt x="499" y="413"/>
                      <a:pt x="501" y="416"/>
                    </a:cubicBezTo>
                    <a:cubicBezTo>
                      <a:pt x="508" y="425"/>
                      <a:pt x="533" y="451"/>
                      <a:pt x="556" y="451"/>
                    </a:cubicBezTo>
                    <a:cubicBezTo>
                      <a:pt x="586" y="451"/>
                      <a:pt x="597" y="419"/>
                      <a:pt x="597" y="389"/>
                    </a:cubicBezTo>
                    <a:cubicBezTo>
                      <a:pt x="597" y="356"/>
                      <a:pt x="582" y="336"/>
                      <a:pt x="557" y="335"/>
                    </a:cubicBezTo>
                    <a:cubicBezTo>
                      <a:pt x="540" y="334"/>
                      <a:pt x="512" y="358"/>
                      <a:pt x="499" y="374"/>
                    </a:cubicBezTo>
                    <a:cubicBezTo>
                      <a:pt x="497" y="376"/>
                      <a:pt x="494" y="378"/>
                      <a:pt x="490" y="378"/>
                    </a:cubicBezTo>
                    <a:cubicBezTo>
                      <a:pt x="441" y="378"/>
                      <a:pt x="441" y="378"/>
                      <a:pt x="441" y="378"/>
                    </a:cubicBezTo>
                    <a:cubicBezTo>
                      <a:pt x="435" y="378"/>
                      <a:pt x="430" y="373"/>
                      <a:pt x="430" y="367"/>
                    </a:cubicBezTo>
                    <a:cubicBezTo>
                      <a:pt x="430" y="167"/>
                      <a:pt x="430" y="167"/>
                      <a:pt x="430" y="167"/>
                    </a:cubicBezTo>
                    <a:cubicBezTo>
                      <a:pt x="261" y="167"/>
                      <a:pt x="261" y="167"/>
                      <a:pt x="261" y="167"/>
                    </a:cubicBezTo>
                    <a:cubicBezTo>
                      <a:pt x="255" y="167"/>
                      <a:pt x="250" y="163"/>
                      <a:pt x="250" y="156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50" y="103"/>
                      <a:pt x="252" y="100"/>
                      <a:pt x="255" y="98"/>
                    </a:cubicBezTo>
                    <a:cubicBezTo>
                      <a:pt x="255" y="98"/>
                      <a:pt x="290" y="75"/>
                      <a:pt x="290" y="37"/>
                    </a:cubicBezTo>
                    <a:cubicBezTo>
                      <a:pt x="290" y="2"/>
                      <a:pt x="238" y="0"/>
                      <a:pt x="228" y="0"/>
                    </a:cubicBezTo>
                    <a:cubicBezTo>
                      <a:pt x="207" y="0"/>
                      <a:pt x="172" y="8"/>
                      <a:pt x="172" y="39"/>
                    </a:cubicBezTo>
                    <a:cubicBezTo>
                      <a:pt x="172" y="76"/>
                      <a:pt x="206" y="95"/>
                      <a:pt x="207" y="96"/>
                    </a:cubicBezTo>
                    <a:cubicBezTo>
                      <a:pt x="211" y="98"/>
                      <a:pt x="213" y="101"/>
                      <a:pt x="213" y="105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3" y="164"/>
                      <a:pt x="208" y="169"/>
                      <a:pt x="202" y="169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433" y="631"/>
                      <a:pt x="433" y="631"/>
                      <a:pt x="433" y="631"/>
                    </a:cubicBezTo>
                    <a:lnTo>
                      <a:pt x="433" y="422"/>
                    </a:lnTo>
                    <a:close/>
                  </a:path>
                </a:pathLst>
              </a:custGeom>
              <a:solidFill>
                <a:srgbClr val="E2AFAF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9" name="Freeform 9"/>
              <p:cNvSpPr/>
              <p:nvPr/>
            </p:nvSpPr>
            <p:spPr bwMode="auto">
              <a:xfrm>
                <a:off x="2243889" y="1643031"/>
                <a:ext cx="519045" cy="1122505"/>
              </a:xfrm>
              <a:custGeom>
                <a:avLst/>
                <a:gdLst>
                  <a:gd name="T0" fmla="*/ 161 w 419"/>
                  <a:gd name="T1" fmla="*/ 0 h 906"/>
                  <a:gd name="T2" fmla="*/ 161 w 419"/>
                  <a:gd name="T3" fmla="*/ 187 h 906"/>
                  <a:gd name="T4" fmla="*/ 194 w 419"/>
                  <a:gd name="T5" fmla="*/ 187 h 906"/>
                  <a:gd name="T6" fmla="*/ 267 w 419"/>
                  <a:gd name="T7" fmla="*/ 144 h 906"/>
                  <a:gd name="T8" fmla="*/ 328 w 419"/>
                  <a:gd name="T9" fmla="*/ 220 h 906"/>
                  <a:gd name="T10" fmla="*/ 265 w 419"/>
                  <a:gd name="T11" fmla="*/ 304 h 906"/>
                  <a:gd name="T12" fmla="*/ 196 w 419"/>
                  <a:gd name="T13" fmla="*/ 264 h 906"/>
                  <a:gd name="T14" fmla="*/ 164 w 419"/>
                  <a:gd name="T15" fmla="*/ 264 h 906"/>
                  <a:gd name="T16" fmla="*/ 164 w 419"/>
                  <a:gd name="T17" fmla="*/ 613 h 906"/>
                  <a:gd name="T18" fmla="*/ 153 w 419"/>
                  <a:gd name="T19" fmla="*/ 624 h 906"/>
                  <a:gd name="T20" fmla="*/ 105 w 419"/>
                  <a:gd name="T21" fmla="*/ 624 h 906"/>
                  <a:gd name="T22" fmla="*/ 98 w 419"/>
                  <a:gd name="T23" fmla="*/ 621 h 906"/>
                  <a:gd name="T24" fmla="*/ 41 w 419"/>
                  <a:gd name="T25" fmla="*/ 586 h 906"/>
                  <a:gd name="T26" fmla="*/ 16 w 419"/>
                  <a:gd name="T27" fmla="*/ 595 h 906"/>
                  <a:gd name="T28" fmla="*/ 0 w 419"/>
                  <a:gd name="T29" fmla="*/ 645 h 906"/>
                  <a:gd name="T30" fmla="*/ 47 w 419"/>
                  <a:gd name="T31" fmla="*/ 705 h 906"/>
                  <a:gd name="T32" fmla="*/ 105 w 419"/>
                  <a:gd name="T33" fmla="*/ 665 h 906"/>
                  <a:gd name="T34" fmla="*/ 113 w 419"/>
                  <a:gd name="T35" fmla="*/ 661 h 906"/>
                  <a:gd name="T36" fmla="*/ 153 w 419"/>
                  <a:gd name="T37" fmla="*/ 661 h 906"/>
                  <a:gd name="T38" fmla="*/ 164 w 419"/>
                  <a:gd name="T39" fmla="*/ 672 h 906"/>
                  <a:gd name="T40" fmla="*/ 164 w 419"/>
                  <a:gd name="T41" fmla="*/ 906 h 906"/>
                  <a:gd name="T42" fmla="*/ 319 w 419"/>
                  <a:gd name="T43" fmla="*/ 573 h 906"/>
                  <a:gd name="T44" fmla="*/ 419 w 419"/>
                  <a:gd name="T45" fmla="*/ 210 h 906"/>
                  <a:gd name="T46" fmla="*/ 376 w 419"/>
                  <a:gd name="T47" fmla="*/ 0 h 906"/>
                  <a:gd name="T48" fmla="*/ 161 w 419"/>
                  <a:gd name="T49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9" h="906">
                    <a:moveTo>
                      <a:pt x="161" y="0"/>
                    </a:moveTo>
                    <a:cubicBezTo>
                      <a:pt x="161" y="187"/>
                      <a:pt x="161" y="187"/>
                      <a:pt x="161" y="187"/>
                    </a:cubicBezTo>
                    <a:cubicBezTo>
                      <a:pt x="194" y="187"/>
                      <a:pt x="194" y="187"/>
                      <a:pt x="194" y="187"/>
                    </a:cubicBezTo>
                    <a:cubicBezTo>
                      <a:pt x="205" y="175"/>
                      <a:pt x="238" y="142"/>
                      <a:pt x="267" y="144"/>
                    </a:cubicBezTo>
                    <a:cubicBezTo>
                      <a:pt x="296" y="145"/>
                      <a:pt x="328" y="166"/>
                      <a:pt x="328" y="220"/>
                    </a:cubicBezTo>
                    <a:cubicBezTo>
                      <a:pt x="328" y="271"/>
                      <a:pt x="303" y="304"/>
                      <a:pt x="265" y="304"/>
                    </a:cubicBezTo>
                    <a:cubicBezTo>
                      <a:pt x="233" y="304"/>
                      <a:pt x="205" y="276"/>
                      <a:pt x="196" y="264"/>
                    </a:cubicBezTo>
                    <a:cubicBezTo>
                      <a:pt x="164" y="264"/>
                      <a:pt x="164" y="264"/>
                      <a:pt x="164" y="264"/>
                    </a:cubicBezTo>
                    <a:cubicBezTo>
                      <a:pt x="164" y="613"/>
                      <a:pt x="164" y="613"/>
                      <a:pt x="164" y="613"/>
                    </a:cubicBezTo>
                    <a:cubicBezTo>
                      <a:pt x="164" y="619"/>
                      <a:pt x="159" y="624"/>
                      <a:pt x="153" y="624"/>
                    </a:cubicBezTo>
                    <a:cubicBezTo>
                      <a:pt x="105" y="624"/>
                      <a:pt x="105" y="624"/>
                      <a:pt x="105" y="624"/>
                    </a:cubicBezTo>
                    <a:cubicBezTo>
                      <a:pt x="102" y="624"/>
                      <a:pt x="100" y="623"/>
                      <a:pt x="98" y="621"/>
                    </a:cubicBezTo>
                    <a:cubicBezTo>
                      <a:pt x="88" y="611"/>
                      <a:pt x="60" y="587"/>
                      <a:pt x="41" y="586"/>
                    </a:cubicBezTo>
                    <a:cubicBezTo>
                      <a:pt x="32" y="585"/>
                      <a:pt x="23" y="588"/>
                      <a:pt x="16" y="595"/>
                    </a:cubicBezTo>
                    <a:cubicBezTo>
                      <a:pt x="6" y="605"/>
                      <a:pt x="0" y="622"/>
                      <a:pt x="0" y="645"/>
                    </a:cubicBezTo>
                    <a:cubicBezTo>
                      <a:pt x="0" y="683"/>
                      <a:pt x="17" y="705"/>
                      <a:pt x="47" y="705"/>
                    </a:cubicBezTo>
                    <a:cubicBezTo>
                      <a:pt x="67" y="705"/>
                      <a:pt x="96" y="675"/>
                      <a:pt x="105" y="665"/>
                    </a:cubicBezTo>
                    <a:cubicBezTo>
                      <a:pt x="107" y="662"/>
                      <a:pt x="110" y="661"/>
                      <a:pt x="113" y="661"/>
                    </a:cubicBezTo>
                    <a:cubicBezTo>
                      <a:pt x="153" y="661"/>
                      <a:pt x="153" y="661"/>
                      <a:pt x="153" y="661"/>
                    </a:cubicBezTo>
                    <a:cubicBezTo>
                      <a:pt x="159" y="661"/>
                      <a:pt x="164" y="666"/>
                      <a:pt x="164" y="672"/>
                    </a:cubicBezTo>
                    <a:cubicBezTo>
                      <a:pt x="164" y="906"/>
                      <a:pt x="164" y="906"/>
                      <a:pt x="164" y="906"/>
                    </a:cubicBezTo>
                    <a:cubicBezTo>
                      <a:pt x="208" y="809"/>
                      <a:pt x="271" y="670"/>
                      <a:pt x="319" y="573"/>
                    </a:cubicBezTo>
                    <a:cubicBezTo>
                      <a:pt x="394" y="422"/>
                      <a:pt x="419" y="330"/>
                      <a:pt x="419" y="210"/>
                    </a:cubicBezTo>
                    <a:cubicBezTo>
                      <a:pt x="419" y="157"/>
                      <a:pt x="405" y="80"/>
                      <a:pt x="376" y="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0" name="Freeform 10"/>
              <p:cNvSpPr/>
              <p:nvPr/>
            </p:nvSpPr>
            <p:spPr bwMode="auto">
              <a:xfrm>
                <a:off x="1338606" y="2839883"/>
                <a:ext cx="1074642" cy="444858"/>
              </a:xfrm>
              <a:custGeom>
                <a:avLst/>
                <a:gdLst>
                  <a:gd name="T0" fmla="*/ 665 w 867"/>
                  <a:gd name="T1" fmla="*/ 0 h 359"/>
                  <a:gd name="T2" fmla="*/ 665 w 867"/>
                  <a:gd name="T3" fmla="*/ 36 h 359"/>
                  <a:gd name="T4" fmla="*/ 711 w 867"/>
                  <a:gd name="T5" fmla="*/ 114 h 359"/>
                  <a:gd name="T6" fmla="*/ 622 w 867"/>
                  <a:gd name="T7" fmla="*/ 175 h 359"/>
                  <a:gd name="T8" fmla="*/ 564 w 867"/>
                  <a:gd name="T9" fmla="*/ 153 h 359"/>
                  <a:gd name="T10" fmla="*/ 546 w 867"/>
                  <a:gd name="T11" fmla="*/ 103 h 359"/>
                  <a:gd name="T12" fmla="*/ 586 w 867"/>
                  <a:gd name="T13" fmla="*/ 41 h 359"/>
                  <a:gd name="T14" fmla="*/ 586 w 867"/>
                  <a:gd name="T15" fmla="*/ 4 h 359"/>
                  <a:gd name="T16" fmla="*/ 0 w 867"/>
                  <a:gd name="T17" fmla="*/ 4 h 359"/>
                  <a:gd name="T18" fmla="*/ 25 w 867"/>
                  <a:gd name="T19" fmla="*/ 104 h 359"/>
                  <a:gd name="T20" fmla="*/ 167 w 867"/>
                  <a:gd name="T21" fmla="*/ 359 h 359"/>
                  <a:gd name="T22" fmla="*/ 700 w 867"/>
                  <a:gd name="T23" fmla="*/ 359 h 359"/>
                  <a:gd name="T24" fmla="*/ 821 w 867"/>
                  <a:gd name="T25" fmla="*/ 241 h 359"/>
                  <a:gd name="T26" fmla="*/ 845 w 867"/>
                  <a:gd name="T27" fmla="*/ 51 h 359"/>
                  <a:gd name="T28" fmla="*/ 867 w 867"/>
                  <a:gd name="T29" fmla="*/ 0 h 359"/>
                  <a:gd name="T30" fmla="*/ 665 w 867"/>
                  <a:gd name="T3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7" h="359">
                    <a:moveTo>
                      <a:pt x="665" y="0"/>
                    </a:moveTo>
                    <a:cubicBezTo>
                      <a:pt x="665" y="36"/>
                      <a:pt x="665" y="36"/>
                      <a:pt x="665" y="36"/>
                    </a:cubicBezTo>
                    <a:cubicBezTo>
                      <a:pt x="679" y="46"/>
                      <a:pt x="714" y="75"/>
                      <a:pt x="711" y="114"/>
                    </a:cubicBezTo>
                    <a:cubicBezTo>
                      <a:pt x="708" y="153"/>
                      <a:pt x="675" y="175"/>
                      <a:pt x="622" y="175"/>
                    </a:cubicBezTo>
                    <a:cubicBezTo>
                      <a:pt x="592" y="175"/>
                      <a:pt x="574" y="163"/>
                      <a:pt x="564" y="153"/>
                    </a:cubicBezTo>
                    <a:cubicBezTo>
                      <a:pt x="551" y="140"/>
                      <a:pt x="545" y="121"/>
                      <a:pt x="546" y="103"/>
                    </a:cubicBezTo>
                    <a:cubicBezTo>
                      <a:pt x="547" y="77"/>
                      <a:pt x="575" y="51"/>
                      <a:pt x="586" y="41"/>
                    </a:cubicBezTo>
                    <a:cubicBezTo>
                      <a:pt x="586" y="4"/>
                      <a:pt x="586" y="4"/>
                      <a:pt x="586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45"/>
                      <a:pt x="26" y="81"/>
                      <a:pt x="25" y="104"/>
                    </a:cubicBezTo>
                    <a:cubicBezTo>
                      <a:pt x="17" y="303"/>
                      <a:pt x="125" y="359"/>
                      <a:pt x="167" y="359"/>
                    </a:cubicBezTo>
                    <a:cubicBezTo>
                      <a:pt x="700" y="359"/>
                      <a:pt x="700" y="359"/>
                      <a:pt x="700" y="359"/>
                    </a:cubicBezTo>
                    <a:cubicBezTo>
                      <a:pt x="749" y="359"/>
                      <a:pt x="799" y="291"/>
                      <a:pt x="821" y="241"/>
                    </a:cubicBezTo>
                    <a:cubicBezTo>
                      <a:pt x="843" y="190"/>
                      <a:pt x="829" y="88"/>
                      <a:pt x="845" y="51"/>
                    </a:cubicBezTo>
                    <a:cubicBezTo>
                      <a:pt x="848" y="43"/>
                      <a:pt x="856" y="25"/>
                      <a:pt x="867" y="0"/>
                    </a:cubicBezTo>
                    <a:lnTo>
                      <a:pt x="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2" name="Freeform 11"/>
              <p:cNvSpPr/>
              <p:nvPr/>
            </p:nvSpPr>
            <p:spPr bwMode="auto">
              <a:xfrm>
                <a:off x="875609" y="1266426"/>
                <a:ext cx="618954" cy="1463766"/>
              </a:xfrm>
              <a:custGeom>
                <a:avLst/>
                <a:gdLst>
                  <a:gd name="T0" fmla="*/ 334 w 500"/>
                  <a:gd name="T1" fmla="*/ 970 h 1181"/>
                  <a:gd name="T2" fmla="*/ 345 w 500"/>
                  <a:gd name="T3" fmla="*/ 959 h 1181"/>
                  <a:gd name="T4" fmla="*/ 398 w 500"/>
                  <a:gd name="T5" fmla="*/ 959 h 1181"/>
                  <a:gd name="T6" fmla="*/ 408 w 500"/>
                  <a:gd name="T7" fmla="*/ 967 h 1181"/>
                  <a:gd name="T8" fmla="*/ 457 w 500"/>
                  <a:gd name="T9" fmla="*/ 1000 h 1181"/>
                  <a:gd name="T10" fmla="*/ 486 w 500"/>
                  <a:gd name="T11" fmla="*/ 991 h 1181"/>
                  <a:gd name="T12" fmla="*/ 500 w 500"/>
                  <a:gd name="T13" fmla="*/ 943 h 1181"/>
                  <a:gd name="T14" fmla="*/ 459 w 500"/>
                  <a:gd name="T15" fmla="*/ 880 h 1181"/>
                  <a:gd name="T16" fmla="*/ 405 w 500"/>
                  <a:gd name="T17" fmla="*/ 916 h 1181"/>
                  <a:gd name="T18" fmla="*/ 394 w 500"/>
                  <a:gd name="T19" fmla="*/ 923 h 1181"/>
                  <a:gd name="T20" fmla="*/ 347 w 500"/>
                  <a:gd name="T21" fmla="*/ 923 h 1181"/>
                  <a:gd name="T22" fmla="*/ 336 w 500"/>
                  <a:gd name="T23" fmla="*/ 912 h 1181"/>
                  <a:gd name="T24" fmla="*/ 336 w 500"/>
                  <a:gd name="T25" fmla="*/ 783 h 1181"/>
                  <a:gd name="T26" fmla="*/ 334 w 500"/>
                  <a:gd name="T27" fmla="*/ 777 h 1181"/>
                  <a:gd name="T28" fmla="*/ 336 w 500"/>
                  <a:gd name="T29" fmla="*/ 771 h 1181"/>
                  <a:gd name="T30" fmla="*/ 336 w 500"/>
                  <a:gd name="T31" fmla="*/ 0 h 1181"/>
                  <a:gd name="T32" fmla="*/ 133 w 500"/>
                  <a:gd name="T33" fmla="*/ 280 h 1181"/>
                  <a:gd name="T34" fmla="*/ 221 w 500"/>
                  <a:gd name="T35" fmla="*/ 958 h 1181"/>
                  <a:gd name="T36" fmla="*/ 334 w 500"/>
                  <a:gd name="T37" fmla="*/ 1181 h 1181"/>
                  <a:gd name="T38" fmla="*/ 334 w 500"/>
                  <a:gd name="T39" fmla="*/ 970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0" h="1181">
                    <a:moveTo>
                      <a:pt x="334" y="970"/>
                    </a:moveTo>
                    <a:cubicBezTo>
                      <a:pt x="334" y="963"/>
                      <a:pt x="339" y="959"/>
                      <a:pt x="345" y="959"/>
                    </a:cubicBezTo>
                    <a:cubicBezTo>
                      <a:pt x="398" y="959"/>
                      <a:pt x="398" y="959"/>
                      <a:pt x="398" y="959"/>
                    </a:cubicBezTo>
                    <a:cubicBezTo>
                      <a:pt x="403" y="959"/>
                      <a:pt x="407" y="962"/>
                      <a:pt x="408" y="967"/>
                    </a:cubicBezTo>
                    <a:cubicBezTo>
                      <a:pt x="409" y="968"/>
                      <a:pt x="418" y="999"/>
                      <a:pt x="457" y="1000"/>
                    </a:cubicBezTo>
                    <a:cubicBezTo>
                      <a:pt x="470" y="1000"/>
                      <a:pt x="479" y="997"/>
                      <a:pt x="486" y="991"/>
                    </a:cubicBezTo>
                    <a:cubicBezTo>
                      <a:pt x="495" y="982"/>
                      <a:pt x="500" y="966"/>
                      <a:pt x="500" y="943"/>
                    </a:cubicBezTo>
                    <a:cubicBezTo>
                      <a:pt x="500" y="906"/>
                      <a:pt x="493" y="881"/>
                      <a:pt x="459" y="880"/>
                    </a:cubicBezTo>
                    <a:cubicBezTo>
                      <a:pt x="420" y="879"/>
                      <a:pt x="405" y="915"/>
                      <a:pt x="405" y="916"/>
                    </a:cubicBezTo>
                    <a:cubicBezTo>
                      <a:pt x="403" y="921"/>
                      <a:pt x="399" y="923"/>
                      <a:pt x="394" y="923"/>
                    </a:cubicBezTo>
                    <a:cubicBezTo>
                      <a:pt x="347" y="923"/>
                      <a:pt x="347" y="923"/>
                      <a:pt x="347" y="923"/>
                    </a:cubicBezTo>
                    <a:cubicBezTo>
                      <a:pt x="341" y="923"/>
                      <a:pt x="336" y="918"/>
                      <a:pt x="336" y="912"/>
                    </a:cubicBezTo>
                    <a:cubicBezTo>
                      <a:pt x="336" y="783"/>
                      <a:pt x="336" y="783"/>
                      <a:pt x="336" y="783"/>
                    </a:cubicBezTo>
                    <a:cubicBezTo>
                      <a:pt x="335" y="781"/>
                      <a:pt x="334" y="779"/>
                      <a:pt x="334" y="777"/>
                    </a:cubicBezTo>
                    <a:cubicBezTo>
                      <a:pt x="334" y="775"/>
                      <a:pt x="335" y="773"/>
                      <a:pt x="336" y="771"/>
                    </a:cubicBezTo>
                    <a:cubicBezTo>
                      <a:pt x="336" y="0"/>
                      <a:pt x="336" y="0"/>
                      <a:pt x="336" y="0"/>
                    </a:cubicBezTo>
                    <a:cubicBezTo>
                      <a:pt x="253" y="67"/>
                      <a:pt x="182" y="158"/>
                      <a:pt x="133" y="280"/>
                    </a:cubicBezTo>
                    <a:cubicBezTo>
                      <a:pt x="0" y="618"/>
                      <a:pt x="191" y="898"/>
                      <a:pt x="221" y="958"/>
                    </a:cubicBezTo>
                    <a:cubicBezTo>
                      <a:pt x="237" y="991"/>
                      <a:pt x="290" y="1087"/>
                      <a:pt x="334" y="1181"/>
                    </a:cubicBezTo>
                    <a:lnTo>
                      <a:pt x="334" y="9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3" name="Freeform 12"/>
              <p:cNvSpPr/>
              <p:nvPr/>
            </p:nvSpPr>
            <p:spPr bwMode="auto">
              <a:xfrm>
                <a:off x="1317893" y="1639375"/>
                <a:ext cx="536102" cy="576488"/>
              </a:xfrm>
              <a:custGeom>
                <a:avLst/>
                <a:gdLst>
                  <a:gd name="T0" fmla="*/ 433 w 433"/>
                  <a:gd name="T1" fmla="*/ 3 h 465"/>
                  <a:gd name="T2" fmla="*/ 256 w 433"/>
                  <a:gd name="T3" fmla="*/ 3 h 465"/>
                  <a:gd name="T4" fmla="*/ 255 w 433"/>
                  <a:gd name="T5" fmla="*/ 34 h 465"/>
                  <a:gd name="T6" fmla="*/ 301 w 433"/>
                  <a:gd name="T7" fmla="*/ 105 h 465"/>
                  <a:gd name="T8" fmla="*/ 213 w 433"/>
                  <a:gd name="T9" fmla="*/ 172 h 465"/>
                  <a:gd name="T10" fmla="*/ 138 w 433"/>
                  <a:gd name="T11" fmla="*/ 99 h 465"/>
                  <a:gd name="T12" fmla="*/ 175 w 433"/>
                  <a:gd name="T13" fmla="*/ 39 h 465"/>
                  <a:gd name="T14" fmla="*/ 175 w 433"/>
                  <a:gd name="T15" fmla="*/ 0 h 465"/>
                  <a:gd name="T16" fmla="*/ 0 w 433"/>
                  <a:gd name="T17" fmla="*/ 0 h 465"/>
                  <a:gd name="T18" fmla="*/ 0 w 433"/>
                  <a:gd name="T19" fmla="*/ 465 h 465"/>
                  <a:gd name="T20" fmla="*/ 433 w 433"/>
                  <a:gd name="T21" fmla="*/ 465 h 465"/>
                  <a:gd name="T22" fmla="*/ 433 w 433"/>
                  <a:gd name="T23" fmla="*/ 3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3" h="465">
                    <a:moveTo>
                      <a:pt x="433" y="3"/>
                    </a:moveTo>
                    <a:cubicBezTo>
                      <a:pt x="256" y="3"/>
                      <a:pt x="256" y="3"/>
                      <a:pt x="256" y="3"/>
                    </a:cubicBezTo>
                    <a:cubicBezTo>
                      <a:pt x="255" y="34"/>
                      <a:pt x="255" y="34"/>
                      <a:pt x="255" y="34"/>
                    </a:cubicBezTo>
                    <a:cubicBezTo>
                      <a:pt x="270" y="42"/>
                      <a:pt x="302" y="63"/>
                      <a:pt x="301" y="105"/>
                    </a:cubicBezTo>
                    <a:cubicBezTo>
                      <a:pt x="299" y="143"/>
                      <a:pt x="261" y="172"/>
                      <a:pt x="213" y="172"/>
                    </a:cubicBezTo>
                    <a:cubicBezTo>
                      <a:pt x="165" y="172"/>
                      <a:pt x="138" y="134"/>
                      <a:pt x="138" y="99"/>
                    </a:cubicBezTo>
                    <a:cubicBezTo>
                      <a:pt x="138" y="70"/>
                      <a:pt x="164" y="47"/>
                      <a:pt x="175" y="39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433" y="465"/>
                      <a:pt x="433" y="465"/>
                      <a:pt x="433" y="465"/>
                    </a:cubicBezTo>
                    <a:lnTo>
                      <a:pt x="433" y="3"/>
                    </a:lnTo>
                    <a:close/>
                  </a:path>
                </a:pathLst>
              </a:custGeom>
              <a:solidFill>
                <a:srgbClr val="5F85DC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4" name="Freeform 13"/>
              <p:cNvSpPr/>
              <p:nvPr/>
            </p:nvSpPr>
            <p:spPr bwMode="auto">
              <a:xfrm>
                <a:off x="1472633" y="3284742"/>
                <a:ext cx="794407" cy="730054"/>
              </a:xfrm>
              <a:custGeom>
                <a:avLst/>
                <a:gdLst>
                  <a:gd name="T0" fmla="*/ 6 w 641"/>
                  <a:gd name="T1" fmla="*/ 0 h 589"/>
                  <a:gd name="T2" fmla="*/ 627 w 641"/>
                  <a:gd name="T3" fmla="*/ 0 h 589"/>
                  <a:gd name="T4" fmla="*/ 627 w 641"/>
                  <a:gd name="T5" fmla="*/ 51 h 589"/>
                  <a:gd name="T6" fmla="*/ 641 w 641"/>
                  <a:gd name="T7" fmla="*/ 81 h 589"/>
                  <a:gd name="T8" fmla="*/ 611 w 641"/>
                  <a:gd name="T9" fmla="*/ 129 h 589"/>
                  <a:gd name="T10" fmla="*/ 637 w 641"/>
                  <a:gd name="T11" fmla="*/ 170 h 589"/>
                  <a:gd name="T12" fmla="*/ 611 w 641"/>
                  <a:gd name="T13" fmla="*/ 224 h 589"/>
                  <a:gd name="T14" fmla="*/ 635 w 641"/>
                  <a:gd name="T15" fmla="*/ 261 h 589"/>
                  <a:gd name="T16" fmla="*/ 611 w 641"/>
                  <a:gd name="T17" fmla="*/ 305 h 589"/>
                  <a:gd name="T18" fmla="*/ 635 w 641"/>
                  <a:gd name="T19" fmla="*/ 347 h 589"/>
                  <a:gd name="T20" fmla="*/ 610 w 641"/>
                  <a:gd name="T21" fmla="*/ 393 h 589"/>
                  <a:gd name="T22" fmla="*/ 626 w 641"/>
                  <a:gd name="T23" fmla="*/ 423 h 589"/>
                  <a:gd name="T24" fmla="*/ 575 w 641"/>
                  <a:gd name="T25" fmla="*/ 495 h 589"/>
                  <a:gd name="T26" fmla="*/ 466 w 641"/>
                  <a:gd name="T27" fmla="*/ 589 h 589"/>
                  <a:gd name="T28" fmla="*/ 173 w 641"/>
                  <a:gd name="T29" fmla="*/ 589 h 589"/>
                  <a:gd name="T30" fmla="*/ 38 w 641"/>
                  <a:gd name="T31" fmla="*/ 475 h 589"/>
                  <a:gd name="T32" fmla="*/ 32 w 641"/>
                  <a:gd name="T33" fmla="*/ 428 h 589"/>
                  <a:gd name="T34" fmla="*/ 2 w 641"/>
                  <a:gd name="T35" fmla="*/ 388 h 589"/>
                  <a:gd name="T36" fmla="*/ 25 w 641"/>
                  <a:gd name="T37" fmla="*/ 355 h 589"/>
                  <a:gd name="T38" fmla="*/ 2 w 641"/>
                  <a:gd name="T39" fmla="*/ 294 h 589"/>
                  <a:gd name="T40" fmla="*/ 22 w 641"/>
                  <a:gd name="T41" fmla="*/ 257 h 589"/>
                  <a:gd name="T42" fmla="*/ 5 w 641"/>
                  <a:gd name="T43" fmla="*/ 213 h 589"/>
                  <a:gd name="T44" fmla="*/ 24 w 641"/>
                  <a:gd name="T45" fmla="*/ 167 h 589"/>
                  <a:gd name="T46" fmla="*/ 2 w 641"/>
                  <a:gd name="T47" fmla="*/ 119 h 589"/>
                  <a:gd name="T48" fmla="*/ 6 w 641"/>
                  <a:gd name="T49" fmla="*/ 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1" h="589">
                    <a:moveTo>
                      <a:pt x="6" y="0"/>
                    </a:moveTo>
                    <a:cubicBezTo>
                      <a:pt x="627" y="0"/>
                      <a:pt x="627" y="0"/>
                      <a:pt x="627" y="0"/>
                    </a:cubicBezTo>
                    <a:cubicBezTo>
                      <a:pt x="627" y="51"/>
                      <a:pt x="627" y="51"/>
                      <a:pt x="627" y="51"/>
                    </a:cubicBezTo>
                    <a:cubicBezTo>
                      <a:pt x="627" y="51"/>
                      <a:pt x="641" y="62"/>
                      <a:pt x="641" y="81"/>
                    </a:cubicBezTo>
                    <a:cubicBezTo>
                      <a:pt x="641" y="100"/>
                      <a:pt x="611" y="114"/>
                      <a:pt x="611" y="129"/>
                    </a:cubicBezTo>
                    <a:cubicBezTo>
                      <a:pt x="611" y="143"/>
                      <a:pt x="637" y="151"/>
                      <a:pt x="637" y="170"/>
                    </a:cubicBezTo>
                    <a:cubicBezTo>
                      <a:pt x="637" y="189"/>
                      <a:pt x="610" y="205"/>
                      <a:pt x="611" y="224"/>
                    </a:cubicBezTo>
                    <a:cubicBezTo>
                      <a:pt x="613" y="243"/>
                      <a:pt x="637" y="245"/>
                      <a:pt x="635" y="261"/>
                    </a:cubicBezTo>
                    <a:cubicBezTo>
                      <a:pt x="633" y="277"/>
                      <a:pt x="611" y="291"/>
                      <a:pt x="611" y="305"/>
                    </a:cubicBezTo>
                    <a:cubicBezTo>
                      <a:pt x="611" y="320"/>
                      <a:pt x="635" y="331"/>
                      <a:pt x="635" y="347"/>
                    </a:cubicBezTo>
                    <a:cubicBezTo>
                      <a:pt x="635" y="363"/>
                      <a:pt x="611" y="377"/>
                      <a:pt x="610" y="393"/>
                    </a:cubicBezTo>
                    <a:cubicBezTo>
                      <a:pt x="608" y="409"/>
                      <a:pt x="626" y="412"/>
                      <a:pt x="626" y="423"/>
                    </a:cubicBezTo>
                    <a:cubicBezTo>
                      <a:pt x="626" y="434"/>
                      <a:pt x="618" y="458"/>
                      <a:pt x="575" y="495"/>
                    </a:cubicBezTo>
                    <a:cubicBezTo>
                      <a:pt x="532" y="531"/>
                      <a:pt x="466" y="589"/>
                      <a:pt x="466" y="589"/>
                    </a:cubicBezTo>
                    <a:cubicBezTo>
                      <a:pt x="173" y="589"/>
                      <a:pt x="173" y="589"/>
                      <a:pt x="173" y="589"/>
                    </a:cubicBezTo>
                    <a:cubicBezTo>
                      <a:pt x="38" y="475"/>
                      <a:pt x="38" y="475"/>
                      <a:pt x="38" y="475"/>
                    </a:cubicBezTo>
                    <a:cubicBezTo>
                      <a:pt x="35" y="461"/>
                      <a:pt x="35" y="437"/>
                      <a:pt x="32" y="428"/>
                    </a:cubicBezTo>
                    <a:cubicBezTo>
                      <a:pt x="29" y="418"/>
                      <a:pt x="2" y="404"/>
                      <a:pt x="2" y="388"/>
                    </a:cubicBezTo>
                    <a:cubicBezTo>
                      <a:pt x="2" y="372"/>
                      <a:pt x="25" y="366"/>
                      <a:pt x="25" y="355"/>
                    </a:cubicBezTo>
                    <a:cubicBezTo>
                      <a:pt x="25" y="343"/>
                      <a:pt x="0" y="315"/>
                      <a:pt x="2" y="294"/>
                    </a:cubicBezTo>
                    <a:cubicBezTo>
                      <a:pt x="3" y="273"/>
                      <a:pt x="21" y="269"/>
                      <a:pt x="22" y="257"/>
                    </a:cubicBezTo>
                    <a:cubicBezTo>
                      <a:pt x="24" y="246"/>
                      <a:pt x="5" y="229"/>
                      <a:pt x="5" y="213"/>
                    </a:cubicBezTo>
                    <a:cubicBezTo>
                      <a:pt x="5" y="197"/>
                      <a:pt x="24" y="181"/>
                      <a:pt x="24" y="167"/>
                    </a:cubicBezTo>
                    <a:cubicBezTo>
                      <a:pt x="24" y="152"/>
                      <a:pt x="3" y="143"/>
                      <a:pt x="2" y="119"/>
                    </a:cubicBezTo>
                    <a:cubicBezTo>
                      <a:pt x="0" y="95"/>
                      <a:pt x="6" y="0"/>
                      <a:pt x="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5" name="Freeform 14"/>
              <p:cNvSpPr/>
              <p:nvPr/>
            </p:nvSpPr>
            <p:spPr bwMode="auto">
              <a:xfrm>
                <a:off x="1695602" y="4035517"/>
                <a:ext cx="330191" cy="46315"/>
              </a:xfrm>
              <a:custGeom>
                <a:avLst/>
                <a:gdLst>
                  <a:gd name="T0" fmla="*/ 0 w 266"/>
                  <a:gd name="T1" fmla="*/ 0 h 37"/>
                  <a:gd name="T2" fmla="*/ 266 w 266"/>
                  <a:gd name="T3" fmla="*/ 0 h 37"/>
                  <a:gd name="T4" fmla="*/ 223 w 266"/>
                  <a:gd name="T5" fmla="*/ 37 h 37"/>
                  <a:gd name="T6" fmla="*/ 49 w 266"/>
                  <a:gd name="T7" fmla="*/ 37 h 37"/>
                  <a:gd name="T8" fmla="*/ 0 w 26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37">
                    <a:moveTo>
                      <a:pt x="0" y="0"/>
                    </a:moveTo>
                    <a:cubicBezTo>
                      <a:pt x="266" y="0"/>
                      <a:pt x="266" y="0"/>
                      <a:pt x="266" y="0"/>
                    </a:cubicBezTo>
                    <a:cubicBezTo>
                      <a:pt x="266" y="0"/>
                      <a:pt x="237" y="37"/>
                      <a:pt x="223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36" y="37"/>
                      <a:pt x="0" y="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7" name="Freeform 56"/>
              <p:cNvSpPr>
                <a:spLocks noChangeAspect="1"/>
              </p:cNvSpPr>
              <p:nvPr/>
            </p:nvSpPr>
            <p:spPr bwMode="auto">
              <a:xfrm>
                <a:off x="1466010" y="1954260"/>
                <a:ext cx="232841" cy="130175"/>
              </a:xfrm>
              <a:custGeom>
                <a:avLst/>
                <a:gdLst>
                  <a:gd name="T0" fmla="*/ 29 w 120"/>
                  <a:gd name="T1" fmla="*/ 18 h 67"/>
                  <a:gd name="T2" fmla="*/ 36 w 120"/>
                  <a:gd name="T3" fmla="*/ 19 h 67"/>
                  <a:gd name="T4" fmla="*/ 60 w 120"/>
                  <a:gd name="T5" fmla="*/ 0 h 67"/>
                  <a:gd name="T6" fmla="*/ 85 w 120"/>
                  <a:gd name="T7" fmla="*/ 19 h 67"/>
                  <a:gd name="T8" fmla="*/ 92 w 120"/>
                  <a:gd name="T9" fmla="*/ 18 h 67"/>
                  <a:gd name="T10" fmla="*/ 113 w 120"/>
                  <a:gd name="T11" fmla="*/ 39 h 67"/>
                  <a:gd name="T12" fmla="*/ 113 w 120"/>
                  <a:gd name="T13" fmla="*/ 43 h 67"/>
                  <a:gd name="T14" fmla="*/ 120 w 120"/>
                  <a:gd name="T15" fmla="*/ 54 h 67"/>
                  <a:gd name="T16" fmla="*/ 108 w 120"/>
                  <a:gd name="T17" fmla="*/ 67 h 67"/>
                  <a:gd name="T18" fmla="*/ 66 w 120"/>
                  <a:gd name="T19" fmla="*/ 67 h 67"/>
                  <a:gd name="T20" fmla="*/ 66 w 120"/>
                  <a:gd name="T21" fmla="*/ 38 h 67"/>
                  <a:gd name="T22" fmla="*/ 74 w 120"/>
                  <a:gd name="T23" fmla="*/ 45 h 67"/>
                  <a:gd name="T24" fmla="*/ 83 w 120"/>
                  <a:gd name="T25" fmla="*/ 45 h 67"/>
                  <a:gd name="T26" fmla="*/ 83 w 120"/>
                  <a:gd name="T27" fmla="*/ 45 h 67"/>
                  <a:gd name="T28" fmla="*/ 83 w 120"/>
                  <a:gd name="T29" fmla="*/ 37 h 67"/>
                  <a:gd name="T30" fmla="*/ 65 w 120"/>
                  <a:gd name="T31" fmla="*/ 19 h 67"/>
                  <a:gd name="T32" fmla="*/ 61 w 120"/>
                  <a:gd name="T33" fmla="*/ 17 h 67"/>
                  <a:gd name="T34" fmla="*/ 60 w 120"/>
                  <a:gd name="T35" fmla="*/ 17 h 67"/>
                  <a:gd name="T36" fmla="*/ 60 w 120"/>
                  <a:gd name="T37" fmla="*/ 17 h 67"/>
                  <a:gd name="T38" fmla="*/ 56 w 120"/>
                  <a:gd name="T39" fmla="*/ 19 h 67"/>
                  <a:gd name="T40" fmla="*/ 38 w 120"/>
                  <a:gd name="T41" fmla="*/ 37 h 67"/>
                  <a:gd name="T42" fmla="*/ 38 w 120"/>
                  <a:gd name="T43" fmla="*/ 45 h 67"/>
                  <a:gd name="T44" fmla="*/ 38 w 120"/>
                  <a:gd name="T45" fmla="*/ 45 h 67"/>
                  <a:gd name="T46" fmla="*/ 47 w 120"/>
                  <a:gd name="T47" fmla="*/ 45 h 67"/>
                  <a:gd name="T48" fmla="*/ 54 w 120"/>
                  <a:gd name="T49" fmla="*/ 38 h 67"/>
                  <a:gd name="T50" fmla="*/ 54 w 120"/>
                  <a:gd name="T51" fmla="*/ 67 h 67"/>
                  <a:gd name="T52" fmla="*/ 13 w 120"/>
                  <a:gd name="T53" fmla="*/ 67 h 67"/>
                  <a:gd name="T54" fmla="*/ 0 w 120"/>
                  <a:gd name="T55" fmla="*/ 54 h 67"/>
                  <a:gd name="T56" fmla="*/ 8 w 120"/>
                  <a:gd name="T57" fmla="*/ 43 h 67"/>
                  <a:gd name="T58" fmla="*/ 8 w 120"/>
                  <a:gd name="T59" fmla="*/ 39 h 67"/>
                  <a:gd name="T60" fmla="*/ 29 w 120"/>
                  <a:gd name="T61" fmla="*/ 1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" h="67">
                    <a:moveTo>
                      <a:pt x="29" y="18"/>
                    </a:moveTo>
                    <a:cubicBezTo>
                      <a:pt x="31" y="18"/>
                      <a:pt x="34" y="19"/>
                      <a:pt x="36" y="19"/>
                    </a:cubicBezTo>
                    <a:cubicBezTo>
                      <a:pt x="38" y="8"/>
                      <a:pt x="48" y="0"/>
                      <a:pt x="60" y="0"/>
                    </a:cubicBezTo>
                    <a:cubicBezTo>
                      <a:pt x="72" y="0"/>
                      <a:pt x="82" y="8"/>
                      <a:pt x="85" y="19"/>
                    </a:cubicBezTo>
                    <a:cubicBezTo>
                      <a:pt x="87" y="19"/>
                      <a:pt x="89" y="18"/>
                      <a:pt x="92" y="18"/>
                    </a:cubicBezTo>
                    <a:cubicBezTo>
                      <a:pt x="103" y="18"/>
                      <a:pt x="113" y="28"/>
                      <a:pt x="113" y="39"/>
                    </a:cubicBezTo>
                    <a:cubicBezTo>
                      <a:pt x="113" y="40"/>
                      <a:pt x="113" y="41"/>
                      <a:pt x="113" y="43"/>
                    </a:cubicBezTo>
                    <a:cubicBezTo>
                      <a:pt x="117" y="45"/>
                      <a:pt x="120" y="49"/>
                      <a:pt x="120" y="54"/>
                    </a:cubicBezTo>
                    <a:cubicBezTo>
                      <a:pt x="120" y="61"/>
                      <a:pt x="115" y="67"/>
                      <a:pt x="108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6" y="48"/>
                      <a:pt x="80" y="48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5" y="43"/>
                      <a:pt x="85" y="39"/>
                      <a:pt x="83" y="37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8"/>
                      <a:pt x="62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7"/>
                      <a:pt x="57" y="18"/>
                      <a:pt x="56" y="19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6" y="39"/>
                      <a:pt x="36" y="43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0" y="48"/>
                      <a:pt x="44" y="48"/>
                      <a:pt x="47" y="45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6" y="67"/>
                      <a:pt x="0" y="61"/>
                      <a:pt x="0" y="54"/>
                    </a:cubicBezTo>
                    <a:cubicBezTo>
                      <a:pt x="0" y="49"/>
                      <a:pt x="4" y="45"/>
                      <a:pt x="8" y="43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28"/>
                      <a:pt x="17" y="18"/>
                      <a:pt x="29" y="18"/>
                    </a:cubicBezTo>
                    <a:close/>
                  </a:path>
                </a:pathLst>
              </a:custGeom>
              <a:solidFill>
                <a:srgbClr val="F5EDE8"/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4" name="KSO_Shape"/>
              <p:cNvSpPr/>
              <p:nvPr/>
            </p:nvSpPr>
            <p:spPr bwMode="auto">
              <a:xfrm>
                <a:off x="1900051" y="1759974"/>
                <a:ext cx="513197" cy="384043"/>
              </a:xfrm>
              <a:custGeom>
                <a:avLst/>
                <a:gdLst>
                  <a:gd name="T0" fmla="*/ 151004 w 5185"/>
                  <a:gd name="T1" fmla="*/ 1065477 h 3880"/>
                  <a:gd name="T2" fmla="*/ 1873403 w 5185"/>
                  <a:gd name="T3" fmla="*/ 1297678 h 3880"/>
                  <a:gd name="T4" fmla="*/ 751713 w 5185"/>
                  <a:gd name="T5" fmla="*/ 1241832 h 3880"/>
                  <a:gd name="T6" fmla="*/ 1108464 w 5185"/>
                  <a:gd name="T7" fmla="*/ 1148144 h 3880"/>
                  <a:gd name="T8" fmla="*/ 751713 w 5185"/>
                  <a:gd name="T9" fmla="*/ 1241832 h 3880"/>
                  <a:gd name="T10" fmla="*/ 1726808 w 5185"/>
                  <a:gd name="T11" fmla="*/ 1012203 h 3880"/>
                  <a:gd name="T12" fmla="*/ 1726073 w 5185"/>
                  <a:gd name="T13" fmla="*/ 1007794 h 3880"/>
                  <a:gd name="T14" fmla="*/ 1726808 w 5185"/>
                  <a:gd name="T15" fmla="*/ 44089 h 3880"/>
                  <a:gd name="T16" fmla="*/ 1726441 w 5185"/>
                  <a:gd name="T17" fmla="*/ 39680 h 3880"/>
                  <a:gd name="T18" fmla="*/ 1724604 w 5185"/>
                  <a:gd name="T19" fmla="*/ 30862 h 3880"/>
                  <a:gd name="T20" fmla="*/ 1721297 w 5185"/>
                  <a:gd name="T21" fmla="*/ 23147 h 3880"/>
                  <a:gd name="T22" fmla="*/ 1716888 w 5185"/>
                  <a:gd name="T23" fmla="*/ 15798 h 3880"/>
                  <a:gd name="T24" fmla="*/ 1711010 w 5185"/>
                  <a:gd name="T25" fmla="*/ 9920 h 3880"/>
                  <a:gd name="T26" fmla="*/ 1703662 w 5185"/>
                  <a:gd name="T27" fmla="*/ 5144 h 3880"/>
                  <a:gd name="T28" fmla="*/ 1695946 w 5185"/>
                  <a:gd name="T29" fmla="*/ 1837 h 3880"/>
                  <a:gd name="T30" fmla="*/ 1687128 w 5185"/>
                  <a:gd name="T31" fmla="*/ 367 h 3880"/>
                  <a:gd name="T32" fmla="*/ 222281 w 5185"/>
                  <a:gd name="T33" fmla="*/ 0 h 3880"/>
                  <a:gd name="T34" fmla="*/ 217872 w 5185"/>
                  <a:gd name="T35" fmla="*/ 367 h 3880"/>
                  <a:gd name="T36" fmla="*/ 209054 w 5185"/>
                  <a:gd name="T37" fmla="*/ 1837 h 3880"/>
                  <a:gd name="T38" fmla="*/ 201338 w 5185"/>
                  <a:gd name="T39" fmla="*/ 5144 h 3880"/>
                  <a:gd name="T40" fmla="*/ 194358 w 5185"/>
                  <a:gd name="T41" fmla="*/ 9920 h 3880"/>
                  <a:gd name="T42" fmla="*/ 188112 w 5185"/>
                  <a:gd name="T43" fmla="*/ 15798 h 3880"/>
                  <a:gd name="T44" fmla="*/ 183336 w 5185"/>
                  <a:gd name="T45" fmla="*/ 23147 h 3880"/>
                  <a:gd name="T46" fmla="*/ 180029 w 5185"/>
                  <a:gd name="T47" fmla="*/ 30862 h 3880"/>
                  <a:gd name="T48" fmla="*/ 178559 w 5185"/>
                  <a:gd name="T49" fmla="*/ 39680 h 3880"/>
                  <a:gd name="T50" fmla="*/ 178192 w 5185"/>
                  <a:gd name="T51" fmla="*/ 1003386 h 3880"/>
                  <a:gd name="T52" fmla="*/ 178559 w 5185"/>
                  <a:gd name="T53" fmla="*/ 1007794 h 3880"/>
                  <a:gd name="T54" fmla="*/ 178192 w 5185"/>
                  <a:gd name="T55" fmla="*/ 1012203 h 3880"/>
                  <a:gd name="T56" fmla="*/ 1727176 w 5185"/>
                  <a:gd name="T57" fmla="*/ 1012571 h 3880"/>
                  <a:gd name="T58" fmla="*/ 1616954 w 5185"/>
                  <a:gd name="T59" fmla="*/ 937620 h 3880"/>
                  <a:gd name="T60" fmla="*/ 288046 w 5185"/>
                  <a:gd name="T61" fmla="*/ 109854 h 3880"/>
                  <a:gd name="T62" fmla="*/ 1616954 w 5185"/>
                  <a:gd name="T63" fmla="*/ 937620 h 3880"/>
                  <a:gd name="T64" fmla="*/ 4409 w 5185"/>
                  <a:gd name="T65" fmla="*/ 1350584 h 3880"/>
                  <a:gd name="T66" fmla="*/ 0 w 5185"/>
                  <a:gd name="T67" fmla="*/ 1359402 h 3880"/>
                  <a:gd name="T68" fmla="*/ 735 w 5185"/>
                  <a:gd name="T69" fmla="*/ 1369322 h 3880"/>
                  <a:gd name="T70" fmla="*/ 3307 w 5185"/>
                  <a:gd name="T71" fmla="*/ 1379977 h 3880"/>
                  <a:gd name="T72" fmla="*/ 7348 w 5185"/>
                  <a:gd name="T73" fmla="*/ 1390999 h 3880"/>
                  <a:gd name="T74" fmla="*/ 13227 w 5185"/>
                  <a:gd name="T75" fmla="*/ 1401654 h 3880"/>
                  <a:gd name="T76" fmla="*/ 19473 w 5185"/>
                  <a:gd name="T77" fmla="*/ 1411206 h 3880"/>
                  <a:gd name="T78" fmla="*/ 26821 w 5185"/>
                  <a:gd name="T79" fmla="*/ 1418554 h 3880"/>
                  <a:gd name="T80" fmla="*/ 35271 w 5185"/>
                  <a:gd name="T81" fmla="*/ 1423698 h 3880"/>
                  <a:gd name="T82" fmla="*/ 41884 w 5185"/>
                  <a:gd name="T83" fmla="*/ 1425168 h 3880"/>
                  <a:gd name="T84" fmla="*/ 1860911 w 5185"/>
                  <a:gd name="T85" fmla="*/ 1425535 h 3880"/>
                  <a:gd name="T86" fmla="*/ 1863116 w 5185"/>
                  <a:gd name="T87" fmla="*/ 1425168 h 3880"/>
                  <a:gd name="T88" fmla="*/ 1869729 w 5185"/>
                  <a:gd name="T89" fmla="*/ 1423698 h 3880"/>
                  <a:gd name="T90" fmla="*/ 1878179 w 5185"/>
                  <a:gd name="T91" fmla="*/ 1418554 h 3880"/>
                  <a:gd name="T92" fmla="*/ 1885527 w 5185"/>
                  <a:gd name="T93" fmla="*/ 1411206 h 3880"/>
                  <a:gd name="T94" fmla="*/ 1892141 w 5185"/>
                  <a:gd name="T95" fmla="*/ 1401654 h 3880"/>
                  <a:gd name="T96" fmla="*/ 1897652 w 5185"/>
                  <a:gd name="T97" fmla="*/ 1390999 h 3880"/>
                  <a:gd name="T98" fmla="*/ 1901693 w 5185"/>
                  <a:gd name="T99" fmla="*/ 1379977 h 3880"/>
                  <a:gd name="T100" fmla="*/ 1903898 w 5185"/>
                  <a:gd name="T101" fmla="*/ 1369322 h 3880"/>
                  <a:gd name="T102" fmla="*/ 1905000 w 5185"/>
                  <a:gd name="T103" fmla="*/ 1359402 h 38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185" h="3880">
                    <a:moveTo>
                      <a:pt x="4775" y="2900"/>
                    </a:moveTo>
                    <a:lnTo>
                      <a:pt x="411" y="2900"/>
                    </a:lnTo>
                    <a:lnTo>
                      <a:pt x="87" y="3532"/>
                    </a:lnTo>
                    <a:lnTo>
                      <a:pt x="5099" y="3532"/>
                    </a:lnTo>
                    <a:lnTo>
                      <a:pt x="4775" y="2900"/>
                    </a:lnTo>
                    <a:close/>
                    <a:moveTo>
                      <a:pt x="2046" y="3380"/>
                    </a:moveTo>
                    <a:lnTo>
                      <a:pt x="2181" y="3125"/>
                    </a:lnTo>
                    <a:lnTo>
                      <a:pt x="3017" y="3125"/>
                    </a:lnTo>
                    <a:lnTo>
                      <a:pt x="3139" y="3380"/>
                    </a:lnTo>
                    <a:lnTo>
                      <a:pt x="2046" y="3380"/>
                    </a:lnTo>
                    <a:close/>
                    <a:moveTo>
                      <a:pt x="4700" y="2755"/>
                    </a:moveTo>
                    <a:lnTo>
                      <a:pt x="4700" y="2755"/>
                    </a:lnTo>
                    <a:lnTo>
                      <a:pt x="4698" y="2743"/>
                    </a:lnTo>
                    <a:lnTo>
                      <a:pt x="4700" y="2731"/>
                    </a:lnTo>
                    <a:lnTo>
                      <a:pt x="4700" y="120"/>
                    </a:lnTo>
                    <a:lnTo>
                      <a:pt x="4699" y="108"/>
                    </a:lnTo>
                    <a:lnTo>
                      <a:pt x="4697" y="95"/>
                    </a:lnTo>
                    <a:lnTo>
                      <a:pt x="4694" y="84"/>
                    </a:lnTo>
                    <a:lnTo>
                      <a:pt x="4690" y="73"/>
                    </a:lnTo>
                    <a:lnTo>
                      <a:pt x="4685" y="63"/>
                    </a:lnTo>
                    <a:lnTo>
                      <a:pt x="4680" y="53"/>
                    </a:lnTo>
                    <a:lnTo>
                      <a:pt x="4673" y="43"/>
                    </a:lnTo>
                    <a:lnTo>
                      <a:pt x="4665" y="34"/>
                    </a:lnTo>
                    <a:lnTo>
                      <a:pt x="4657" y="27"/>
                    </a:lnTo>
                    <a:lnTo>
                      <a:pt x="4647" y="20"/>
                    </a:lnTo>
                    <a:lnTo>
                      <a:pt x="4637" y="14"/>
                    </a:lnTo>
                    <a:lnTo>
                      <a:pt x="4627" y="9"/>
                    </a:lnTo>
                    <a:lnTo>
                      <a:pt x="4616" y="5"/>
                    </a:lnTo>
                    <a:lnTo>
                      <a:pt x="4605" y="2"/>
                    </a:lnTo>
                    <a:lnTo>
                      <a:pt x="4592" y="1"/>
                    </a:lnTo>
                    <a:lnTo>
                      <a:pt x="4580" y="0"/>
                    </a:lnTo>
                    <a:lnTo>
                      <a:pt x="605" y="0"/>
                    </a:lnTo>
                    <a:lnTo>
                      <a:pt x="593" y="1"/>
                    </a:lnTo>
                    <a:lnTo>
                      <a:pt x="581" y="2"/>
                    </a:lnTo>
                    <a:lnTo>
                      <a:pt x="569" y="5"/>
                    </a:lnTo>
                    <a:lnTo>
                      <a:pt x="558" y="9"/>
                    </a:lnTo>
                    <a:lnTo>
                      <a:pt x="548" y="14"/>
                    </a:lnTo>
                    <a:lnTo>
                      <a:pt x="538" y="20"/>
                    </a:lnTo>
                    <a:lnTo>
                      <a:pt x="529" y="27"/>
                    </a:lnTo>
                    <a:lnTo>
                      <a:pt x="521" y="34"/>
                    </a:lnTo>
                    <a:lnTo>
                      <a:pt x="512" y="43"/>
                    </a:lnTo>
                    <a:lnTo>
                      <a:pt x="505" y="53"/>
                    </a:lnTo>
                    <a:lnTo>
                      <a:pt x="499" y="63"/>
                    </a:lnTo>
                    <a:lnTo>
                      <a:pt x="494" y="73"/>
                    </a:lnTo>
                    <a:lnTo>
                      <a:pt x="490" y="84"/>
                    </a:lnTo>
                    <a:lnTo>
                      <a:pt x="488" y="95"/>
                    </a:lnTo>
                    <a:lnTo>
                      <a:pt x="486" y="108"/>
                    </a:lnTo>
                    <a:lnTo>
                      <a:pt x="485" y="120"/>
                    </a:lnTo>
                    <a:lnTo>
                      <a:pt x="485" y="2731"/>
                    </a:lnTo>
                    <a:lnTo>
                      <a:pt x="486" y="2743"/>
                    </a:lnTo>
                    <a:lnTo>
                      <a:pt x="485" y="2755"/>
                    </a:lnTo>
                    <a:lnTo>
                      <a:pt x="484" y="2756"/>
                    </a:lnTo>
                    <a:lnTo>
                      <a:pt x="4701" y="2756"/>
                    </a:lnTo>
                    <a:lnTo>
                      <a:pt x="4700" y="2755"/>
                    </a:lnTo>
                    <a:close/>
                    <a:moveTo>
                      <a:pt x="4401" y="2552"/>
                    </a:moveTo>
                    <a:lnTo>
                      <a:pt x="784" y="2552"/>
                    </a:lnTo>
                    <a:lnTo>
                      <a:pt x="784" y="299"/>
                    </a:lnTo>
                    <a:lnTo>
                      <a:pt x="4401" y="299"/>
                    </a:lnTo>
                    <a:lnTo>
                      <a:pt x="4401" y="2552"/>
                    </a:lnTo>
                    <a:close/>
                    <a:moveTo>
                      <a:pt x="5172" y="3676"/>
                    </a:moveTo>
                    <a:lnTo>
                      <a:pt x="12" y="3676"/>
                    </a:lnTo>
                    <a:lnTo>
                      <a:pt x="0" y="3700"/>
                    </a:lnTo>
                    <a:lnTo>
                      <a:pt x="1" y="3713"/>
                    </a:lnTo>
                    <a:lnTo>
                      <a:pt x="2" y="3727"/>
                    </a:lnTo>
                    <a:lnTo>
                      <a:pt x="5" y="3741"/>
                    </a:lnTo>
                    <a:lnTo>
                      <a:pt x="9" y="3756"/>
                    </a:lnTo>
                    <a:lnTo>
                      <a:pt x="14" y="3771"/>
                    </a:lnTo>
                    <a:lnTo>
                      <a:pt x="20" y="3786"/>
                    </a:lnTo>
                    <a:lnTo>
                      <a:pt x="28" y="3801"/>
                    </a:lnTo>
                    <a:lnTo>
                      <a:pt x="36" y="3815"/>
                    </a:lnTo>
                    <a:lnTo>
                      <a:pt x="44" y="3828"/>
                    </a:lnTo>
                    <a:lnTo>
                      <a:pt x="53" y="3841"/>
                    </a:lnTo>
                    <a:lnTo>
                      <a:pt x="63" y="3852"/>
                    </a:lnTo>
                    <a:lnTo>
                      <a:pt x="73" y="3861"/>
                    </a:lnTo>
                    <a:lnTo>
                      <a:pt x="85" y="3869"/>
                    </a:lnTo>
                    <a:lnTo>
                      <a:pt x="96" y="3875"/>
                    </a:lnTo>
                    <a:lnTo>
                      <a:pt x="108" y="3878"/>
                    </a:lnTo>
                    <a:lnTo>
                      <a:pt x="114" y="3879"/>
                    </a:lnTo>
                    <a:lnTo>
                      <a:pt x="120" y="3880"/>
                    </a:lnTo>
                    <a:lnTo>
                      <a:pt x="5065" y="3880"/>
                    </a:lnTo>
                    <a:lnTo>
                      <a:pt x="5071" y="3879"/>
                    </a:lnTo>
                    <a:lnTo>
                      <a:pt x="5077" y="3878"/>
                    </a:lnTo>
                    <a:lnTo>
                      <a:pt x="5089" y="3875"/>
                    </a:lnTo>
                    <a:lnTo>
                      <a:pt x="5101" y="3869"/>
                    </a:lnTo>
                    <a:lnTo>
                      <a:pt x="5112" y="3861"/>
                    </a:lnTo>
                    <a:lnTo>
                      <a:pt x="5122" y="3852"/>
                    </a:lnTo>
                    <a:lnTo>
                      <a:pt x="5132" y="3841"/>
                    </a:lnTo>
                    <a:lnTo>
                      <a:pt x="5141" y="3828"/>
                    </a:lnTo>
                    <a:lnTo>
                      <a:pt x="5150" y="3815"/>
                    </a:lnTo>
                    <a:lnTo>
                      <a:pt x="5158" y="3801"/>
                    </a:lnTo>
                    <a:lnTo>
                      <a:pt x="5165" y="3786"/>
                    </a:lnTo>
                    <a:lnTo>
                      <a:pt x="5171" y="3771"/>
                    </a:lnTo>
                    <a:lnTo>
                      <a:pt x="5176" y="3756"/>
                    </a:lnTo>
                    <a:lnTo>
                      <a:pt x="5180" y="3741"/>
                    </a:lnTo>
                    <a:lnTo>
                      <a:pt x="5182" y="3727"/>
                    </a:lnTo>
                    <a:lnTo>
                      <a:pt x="5184" y="3713"/>
                    </a:lnTo>
                    <a:lnTo>
                      <a:pt x="5185" y="3700"/>
                    </a:lnTo>
                    <a:lnTo>
                      <a:pt x="5172" y="36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bIns="48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dirty="0">
                  <a:solidFill>
                    <a:srgbClr val="FFFFFF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55" name="任意多边形: 形状 9"/>
              <p:cNvSpPr/>
              <p:nvPr/>
            </p:nvSpPr>
            <p:spPr bwMode="auto">
              <a:xfrm>
                <a:off x="1528417" y="2493525"/>
                <a:ext cx="290168" cy="236667"/>
              </a:xfrm>
              <a:custGeom>
                <a:avLst/>
                <a:gdLst>
                  <a:gd name="connsiteX0" fmla="*/ 39952 w 338667"/>
                  <a:gd name="connsiteY0" fmla="*/ 252412 h 276225"/>
                  <a:gd name="connsiteX1" fmla="*/ 297127 w 338667"/>
                  <a:gd name="connsiteY1" fmla="*/ 252412 h 276225"/>
                  <a:gd name="connsiteX2" fmla="*/ 297127 w 338667"/>
                  <a:gd name="connsiteY2" fmla="*/ 276225 h 276225"/>
                  <a:gd name="connsiteX3" fmla="*/ 39952 w 338667"/>
                  <a:gd name="connsiteY3" fmla="*/ 276225 h 276225"/>
                  <a:gd name="connsiteX4" fmla="*/ 169334 w 338667"/>
                  <a:gd name="connsiteY4" fmla="*/ 98425 h 276225"/>
                  <a:gd name="connsiteX5" fmla="*/ 225690 w 338667"/>
                  <a:gd name="connsiteY5" fmla="*/ 154918 h 276225"/>
                  <a:gd name="connsiteX6" fmla="*/ 221758 w 338667"/>
                  <a:gd name="connsiteY6" fmla="*/ 177253 h 276225"/>
                  <a:gd name="connsiteX7" fmla="*/ 206031 w 338667"/>
                  <a:gd name="connsiteY7" fmla="*/ 169370 h 276225"/>
                  <a:gd name="connsiteX8" fmla="*/ 206031 w 338667"/>
                  <a:gd name="connsiteY8" fmla="*/ 168056 h 276225"/>
                  <a:gd name="connsiteX9" fmla="*/ 208652 w 338667"/>
                  <a:gd name="connsiteY9" fmla="*/ 154918 h 276225"/>
                  <a:gd name="connsiteX10" fmla="*/ 169334 w 338667"/>
                  <a:gd name="connsiteY10" fmla="*/ 116818 h 276225"/>
                  <a:gd name="connsiteX11" fmla="*/ 130015 w 338667"/>
                  <a:gd name="connsiteY11" fmla="*/ 154918 h 276225"/>
                  <a:gd name="connsiteX12" fmla="*/ 169334 w 338667"/>
                  <a:gd name="connsiteY12" fmla="*/ 194332 h 276225"/>
                  <a:gd name="connsiteX13" fmla="*/ 198167 w 338667"/>
                  <a:gd name="connsiteY13" fmla="*/ 181194 h 276225"/>
                  <a:gd name="connsiteX14" fmla="*/ 199478 w 338667"/>
                  <a:gd name="connsiteY14" fmla="*/ 181194 h 276225"/>
                  <a:gd name="connsiteX15" fmla="*/ 213895 w 338667"/>
                  <a:gd name="connsiteY15" fmla="*/ 190391 h 276225"/>
                  <a:gd name="connsiteX16" fmla="*/ 169334 w 338667"/>
                  <a:gd name="connsiteY16" fmla="*/ 212725 h 276225"/>
                  <a:gd name="connsiteX17" fmla="*/ 112977 w 338667"/>
                  <a:gd name="connsiteY17" fmla="*/ 156232 h 276225"/>
                  <a:gd name="connsiteX18" fmla="*/ 169334 w 338667"/>
                  <a:gd name="connsiteY18" fmla="*/ 98425 h 276225"/>
                  <a:gd name="connsiteX19" fmla="*/ 169740 w 338667"/>
                  <a:gd name="connsiteY19" fmla="*/ 84137 h 276225"/>
                  <a:gd name="connsiteX20" fmla="*/ 98689 w 338667"/>
                  <a:gd name="connsiteY20" fmla="*/ 157031 h 276225"/>
                  <a:gd name="connsiteX21" fmla="*/ 169740 w 338667"/>
                  <a:gd name="connsiteY21" fmla="*/ 228600 h 276225"/>
                  <a:gd name="connsiteX22" fmla="*/ 227634 w 338667"/>
                  <a:gd name="connsiteY22" fmla="*/ 198117 h 276225"/>
                  <a:gd name="connsiteX23" fmla="*/ 236845 w 338667"/>
                  <a:gd name="connsiteY23" fmla="*/ 203418 h 276225"/>
                  <a:gd name="connsiteX24" fmla="*/ 242108 w 338667"/>
                  <a:gd name="connsiteY24" fmla="*/ 199442 h 276225"/>
                  <a:gd name="connsiteX25" fmla="*/ 239476 w 338667"/>
                  <a:gd name="connsiteY25" fmla="*/ 190165 h 276225"/>
                  <a:gd name="connsiteX26" fmla="*/ 234213 w 338667"/>
                  <a:gd name="connsiteY26" fmla="*/ 186189 h 276225"/>
                  <a:gd name="connsiteX27" fmla="*/ 240792 w 338667"/>
                  <a:gd name="connsiteY27" fmla="*/ 157031 h 276225"/>
                  <a:gd name="connsiteX28" fmla="*/ 169740 w 338667"/>
                  <a:gd name="connsiteY28" fmla="*/ 84137 h 276225"/>
                  <a:gd name="connsiteX29" fmla="*/ 280981 w 338667"/>
                  <a:gd name="connsiteY29" fmla="*/ 82550 h 276225"/>
                  <a:gd name="connsiteX30" fmla="*/ 333639 w 338667"/>
                  <a:gd name="connsiteY30" fmla="*/ 82550 h 276225"/>
                  <a:gd name="connsiteX31" fmla="*/ 331006 w 338667"/>
                  <a:gd name="connsiteY31" fmla="*/ 92075 h 276225"/>
                  <a:gd name="connsiteX32" fmla="*/ 279664 w 338667"/>
                  <a:gd name="connsiteY32" fmla="*/ 92075 h 276225"/>
                  <a:gd name="connsiteX33" fmla="*/ 280981 w 338667"/>
                  <a:gd name="connsiteY33" fmla="*/ 82550 h 276225"/>
                  <a:gd name="connsiteX34" fmla="*/ 5027 w 338667"/>
                  <a:gd name="connsiteY34" fmla="*/ 82550 h 276225"/>
                  <a:gd name="connsiteX35" fmla="*/ 57685 w 338667"/>
                  <a:gd name="connsiteY35" fmla="*/ 82550 h 276225"/>
                  <a:gd name="connsiteX36" fmla="*/ 59002 w 338667"/>
                  <a:gd name="connsiteY36" fmla="*/ 92075 h 276225"/>
                  <a:gd name="connsiteX37" fmla="*/ 7660 w 338667"/>
                  <a:gd name="connsiteY37" fmla="*/ 92075 h 276225"/>
                  <a:gd name="connsiteX38" fmla="*/ 5027 w 338667"/>
                  <a:gd name="connsiteY38" fmla="*/ 82550 h 276225"/>
                  <a:gd name="connsiteX39" fmla="*/ 106627 w 338667"/>
                  <a:gd name="connsiteY39" fmla="*/ 47625 h 276225"/>
                  <a:gd name="connsiteX40" fmla="*/ 128852 w 338667"/>
                  <a:gd name="connsiteY40" fmla="*/ 47625 h 276225"/>
                  <a:gd name="connsiteX41" fmla="*/ 128852 w 338667"/>
                  <a:gd name="connsiteY41" fmla="*/ 66675 h 276225"/>
                  <a:gd name="connsiteX42" fmla="*/ 209815 w 338667"/>
                  <a:gd name="connsiteY42" fmla="*/ 66675 h 276225"/>
                  <a:gd name="connsiteX43" fmla="*/ 209815 w 338667"/>
                  <a:gd name="connsiteY43" fmla="*/ 47625 h 276225"/>
                  <a:gd name="connsiteX44" fmla="*/ 232040 w 338667"/>
                  <a:gd name="connsiteY44" fmla="*/ 47625 h 276225"/>
                  <a:gd name="connsiteX45" fmla="*/ 232040 w 338667"/>
                  <a:gd name="connsiteY45" fmla="*/ 66675 h 276225"/>
                  <a:gd name="connsiteX46" fmla="*/ 254265 w 338667"/>
                  <a:gd name="connsiteY46" fmla="*/ 66675 h 276225"/>
                  <a:gd name="connsiteX47" fmla="*/ 295540 w 338667"/>
                  <a:gd name="connsiteY47" fmla="*/ 238125 h 276225"/>
                  <a:gd name="connsiteX48" fmla="*/ 43127 w 338667"/>
                  <a:gd name="connsiteY48" fmla="*/ 238125 h 276225"/>
                  <a:gd name="connsiteX49" fmla="*/ 84402 w 338667"/>
                  <a:gd name="connsiteY49" fmla="*/ 66675 h 276225"/>
                  <a:gd name="connsiteX50" fmla="*/ 106627 w 338667"/>
                  <a:gd name="connsiteY50" fmla="*/ 66675 h 276225"/>
                  <a:gd name="connsiteX51" fmla="*/ 169334 w 338667"/>
                  <a:gd name="connsiteY51" fmla="*/ 0 h 276225"/>
                  <a:gd name="connsiteX52" fmla="*/ 333376 w 338667"/>
                  <a:gd name="connsiteY52" fmla="*/ 30193 h 276225"/>
                  <a:gd name="connsiteX53" fmla="*/ 337344 w 338667"/>
                  <a:gd name="connsiteY53" fmla="*/ 68263 h 276225"/>
                  <a:gd name="connsiteX54" fmla="*/ 281782 w 338667"/>
                  <a:gd name="connsiteY54" fmla="*/ 68263 h 276225"/>
                  <a:gd name="connsiteX55" fmla="*/ 275167 w 338667"/>
                  <a:gd name="connsiteY55" fmla="*/ 45946 h 276225"/>
                  <a:gd name="connsiteX56" fmla="*/ 169334 w 338667"/>
                  <a:gd name="connsiteY56" fmla="*/ 19691 h 276225"/>
                  <a:gd name="connsiteX57" fmla="*/ 63500 w 338667"/>
                  <a:gd name="connsiteY57" fmla="*/ 45946 h 276225"/>
                  <a:gd name="connsiteX58" fmla="*/ 56885 w 338667"/>
                  <a:gd name="connsiteY58" fmla="*/ 68263 h 276225"/>
                  <a:gd name="connsiteX59" fmla="*/ 1323 w 338667"/>
                  <a:gd name="connsiteY59" fmla="*/ 68263 h 276225"/>
                  <a:gd name="connsiteX60" fmla="*/ 5291 w 338667"/>
                  <a:gd name="connsiteY60" fmla="*/ 30193 h 276225"/>
                  <a:gd name="connsiteX61" fmla="*/ 169334 w 338667"/>
                  <a:gd name="connsiteY61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38667" h="276225">
                    <a:moveTo>
                      <a:pt x="39952" y="252412"/>
                    </a:moveTo>
                    <a:lnTo>
                      <a:pt x="297127" y="252412"/>
                    </a:lnTo>
                    <a:lnTo>
                      <a:pt x="297127" y="276225"/>
                    </a:lnTo>
                    <a:lnTo>
                      <a:pt x="39952" y="276225"/>
                    </a:lnTo>
                    <a:close/>
                    <a:moveTo>
                      <a:pt x="169334" y="98425"/>
                    </a:moveTo>
                    <a:cubicBezTo>
                      <a:pt x="200788" y="98425"/>
                      <a:pt x="225690" y="124701"/>
                      <a:pt x="225690" y="154918"/>
                    </a:cubicBezTo>
                    <a:cubicBezTo>
                      <a:pt x="225690" y="162801"/>
                      <a:pt x="224380" y="170684"/>
                      <a:pt x="221758" y="177253"/>
                    </a:cubicBezTo>
                    <a:cubicBezTo>
                      <a:pt x="221758" y="177253"/>
                      <a:pt x="221758" y="177253"/>
                      <a:pt x="206031" y="169370"/>
                    </a:cubicBezTo>
                    <a:cubicBezTo>
                      <a:pt x="206031" y="169370"/>
                      <a:pt x="206031" y="168056"/>
                      <a:pt x="206031" y="168056"/>
                    </a:cubicBezTo>
                    <a:cubicBezTo>
                      <a:pt x="207342" y="164115"/>
                      <a:pt x="208652" y="160173"/>
                      <a:pt x="208652" y="154918"/>
                    </a:cubicBezTo>
                    <a:cubicBezTo>
                      <a:pt x="208652" y="133897"/>
                      <a:pt x="190303" y="116818"/>
                      <a:pt x="169334" y="116818"/>
                    </a:cubicBezTo>
                    <a:cubicBezTo>
                      <a:pt x="148364" y="116818"/>
                      <a:pt x="130015" y="133897"/>
                      <a:pt x="130015" y="154918"/>
                    </a:cubicBezTo>
                    <a:cubicBezTo>
                      <a:pt x="130015" y="177253"/>
                      <a:pt x="148364" y="194332"/>
                      <a:pt x="169334" y="194332"/>
                    </a:cubicBezTo>
                    <a:cubicBezTo>
                      <a:pt x="181129" y="194332"/>
                      <a:pt x="191614" y="189077"/>
                      <a:pt x="198167" y="181194"/>
                    </a:cubicBezTo>
                    <a:cubicBezTo>
                      <a:pt x="199478" y="181194"/>
                      <a:pt x="199478" y="181194"/>
                      <a:pt x="199478" y="181194"/>
                    </a:cubicBezTo>
                    <a:cubicBezTo>
                      <a:pt x="199478" y="181194"/>
                      <a:pt x="199478" y="181194"/>
                      <a:pt x="213895" y="190391"/>
                    </a:cubicBezTo>
                    <a:cubicBezTo>
                      <a:pt x="203410" y="203528"/>
                      <a:pt x="187682" y="212725"/>
                      <a:pt x="169334" y="212725"/>
                    </a:cubicBezTo>
                    <a:cubicBezTo>
                      <a:pt x="137879" y="212725"/>
                      <a:pt x="112977" y="186449"/>
                      <a:pt x="112977" y="156232"/>
                    </a:cubicBezTo>
                    <a:cubicBezTo>
                      <a:pt x="112977" y="124701"/>
                      <a:pt x="137879" y="98425"/>
                      <a:pt x="169334" y="98425"/>
                    </a:cubicBezTo>
                    <a:close/>
                    <a:moveTo>
                      <a:pt x="169740" y="84137"/>
                    </a:moveTo>
                    <a:cubicBezTo>
                      <a:pt x="130268" y="84137"/>
                      <a:pt x="98689" y="117271"/>
                      <a:pt x="98689" y="157031"/>
                    </a:cubicBezTo>
                    <a:cubicBezTo>
                      <a:pt x="98689" y="195466"/>
                      <a:pt x="130268" y="228600"/>
                      <a:pt x="169740" y="228600"/>
                    </a:cubicBezTo>
                    <a:cubicBezTo>
                      <a:pt x="193424" y="228600"/>
                      <a:pt x="214477" y="216672"/>
                      <a:pt x="227634" y="198117"/>
                    </a:cubicBezTo>
                    <a:cubicBezTo>
                      <a:pt x="227634" y="198117"/>
                      <a:pt x="232897" y="203418"/>
                      <a:pt x="236845" y="203418"/>
                    </a:cubicBezTo>
                    <a:cubicBezTo>
                      <a:pt x="238160" y="203418"/>
                      <a:pt x="240792" y="200768"/>
                      <a:pt x="242108" y="199442"/>
                    </a:cubicBezTo>
                    <a:cubicBezTo>
                      <a:pt x="244739" y="195466"/>
                      <a:pt x="243423" y="191490"/>
                      <a:pt x="239476" y="190165"/>
                    </a:cubicBezTo>
                    <a:cubicBezTo>
                      <a:pt x="239476" y="190165"/>
                      <a:pt x="239476" y="190165"/>
                      <a:pt x="234213" y="186189"/>
                    </a:cubicBezTo>
                    <a:cubicBezTo>
                      <a:pt x="238160" y="176911"/>
                      <a:pt x="240792" y="167634"/>
                      <a:pt x="240792" y="157031"/>
                    </a:cubicBezTo>
                    <a:cubicBezTo>
                      <a:pt x="240792" y="117271"/>
                      <a:pt x="209213" y="84137"/>
                      <a:pt x="169740" y="84137"/>
                    </a:cubicBezTo>
                    <a:close/>
                    <a:moveTo>
                      <a:pt x="280981" y="82550"/>
                    </a:moveTo>
                    <a:cubicBezTo>
                      <a:pt x="333639" y="82550"/>
                      <a:pt x="333639" y="82550"/>
                      <a:pt x="333639" y="82550"/>
                    </a:cubicBezTo>
                    <a:cubicBezTo>
                      <a:pt x="332323" y="87313"/>
                      <a:pt x="332323" y="89694"/>
                      <a:pt x="331006" y="92075"/>
                    </a:cubicBezTo>
                    <a:cubicBezTo>
                      <a:pt x="279664" y="92075"/>
                      <a:pt x="279664" y="92075"/>
                      <a:pt x="279664" y="92075"/>
                    </a:cubicBezTo>
                    <a:cubicBezTo>
                      <a:pt x="279664" y="89694"/>
                      <a:pt x="279664" y="86122"/>
                      <a:pt x="280981" y="82550"/>
                    </a:cubicBezTo>
                    <a:close/>
                    <a:moveTo>
                      <a:pt x="5027" y="82550"/>
                    </a:moveTo>
                    <a:cubicBezTo>
                      <a:pt x="5027" y="82550"/>
                      <a:pt x="5027" y="82550"/>
                      <a:pt x="57685" y="82550"/>
                    </a:cubicBezTo>
                    <a:cubicBezTo>
                      <a:pt x="59002" y="86122"/>
                      <a:pt x="59002" y="89694"/>
                      <a:pt x="59002" y="92075"/>
                    </a:cubicBezTo>
                    <a:cubicBezTo>
                      <a:pt x="59002" y="92075"/>
                      <a:pt x="59002" y="92075"/>
                      <a:pt x="7660" y="92075"/>
                    </a:cubicBezTo>
                    <a:cubicBezTo>
                      <a:pt x="6343" y="89694"/>
                      <a:pt x="6343" y="87313"/>
                      <a:pt x="5027" y="82550"/>
                    </a:cubicBezTo>
                    <a:close/>
                    <a:moveTo>
                      <a:pt x="106627" y="47625"/>
                    </a:moveTo>
                    <a:lnTo>
                      <a:pt x="128852" y="47625"/>
                    </a:lnTo>
                    <a:lnTo>
                      <a:pt x="128852" y="66675"/>
                    </a:lnTo>
                    <a:lnTo>
                      <a:pt x="209815" y="66675"/>
                    </a:lnTo>
                    <a:lnTo>
                      <a:pt x="209815" y="47625"/>
                    </a:lnTo>
                    <a:lnTo>
                      <a:pt x="232040" y="47625"/>
                    </a:lnTo>
                    <a:lnTo>
                      <a:pt x="232040" y="66675"/>
                    </a:lnTo>
                    <a:lnTo>
                      <a:pt x="254265" y="66675"/>
                    </a:lnTo>
                    <a:lnTo>
                      <a:pt x="295540" y="238125"/>
                    </a:lnTo>
                    <a:lnTo>
                      <a:pt x="43127" y="238125"/>
                    </a:lnTo>
                    <a:lnTo>
                      <a:pt x="84402" y="66675"/>
                    </a:lnTo>
                    <a:lnTo>
                      <a:pt x="106627" y="66675"/>
                    </a:lnTo>
                    <a:close/>
                    <a:moveTo>
                      <a:pt x="169334" y="0"/>
                    </a:moveTo>
                    <a:cubicBezTo>
                      <a:pt x="244740" y="0"/>
                      <a:pt x="309563" y="11815"/>
                      <a:pt x="333376" y="30193"/>
                    </a:cubicBezTo>
                    <a:cubicBezTo>
                      <a:pt x="338667" y="34132"/>
                      <a:pt x="339990" y="48572"/>
                      <a:pt x="337344" y="68263"/>
                    </a:cubicBezTo>
                    <a:cubicBezTo>
                      <a:pt x="281782" y="68263"/>
                      <a:pt x="281782" y="68263"/>
                      <a:pt x="281782" y="68263"/>
                    </a:cubicBezTo>
                    <a:cubicBezTo>
                      <a:pt x="281782" y="57761"/>
                      <a:pt x="279136" y="49884"/>
                      <a:pt x="275167" y="45946"/>
                    </a:cubicBezTo>
                    <a:cubicBezTo>
                      <a:pt x="256646" y="26255"/>
                      <a:pt x="207698" y="19691"/>
                      <a:pt x="169334" y="19691"/>
                    </a:cubicBezTo>
                    <a:cubicBezTo>
                      <a:pt x="130969" y="19691"/>
                      <a:pt x="82021" y="26255"/>
                      <a:pt x="63500" y="45946"/>
                    </a:cubicBezTo>
                    <a:cubicBezTo>
                      <a:pt x="59531" y="49884"/>
                      <a:pt x="56885" y="57761"/>
                      <a:pt x="56885" y="68263"/>
                    </a:cubicBezTo>
                    <a:cubicBezTo>
                      <a:pt x="1323" y="68263"/>
                      <a:pt x="1323" y="68263"/>
                      <a:pt x="1323" y="68263"/>
                    </a:cubicBezTo>
                    <a:cubicBezTo>
                      <a:pt x="-1323" y="48572"/>
                      <a:pt x="0" y="35444"/>
                      <a:pt x="5291" y="30193"/>
                    </a:cubicBezTo>
                    <a:cubicBezTo>
                      <a:pt x="29104" y="11815"/>
                      <a:pt x="93927" y="0"/>
                      <a:pt x="16933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 defTabSz="609600">
                  <a:defRPr/>
                </a:pPr>
                <a:endParaRPr sz="2400">
                  <a:solidFill>
                    <a:prstClr val="black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思源黑体 Normal" panose="020B0400000000000000" pitchFamily="34" charset="-122"/>
                </a:endParaRPr>
              </a:p>
            </p:txBody>
          </p:sp>
          <p:sp>
            <p:nvSpPr>
              <p:cNvPr id="56" name="iśľîḑê"/>
              <p:cNvSpPr/>
              <p:nvPr/>
            </p:nvSpPr>
            <p:spPr bwMode="auto">
              <a:xfrm>
                <a:off x="1939015" y="2493525"/>
                <a:ext cx="271161" cy="272011"/>
              </a:xfrm>
              <a:custGeom>
                <a:avLst/>
                <a:gdLst>
                  <a:gd name="connsiteX0" fmla="*/ 274005 w 606795"/>
                  <a:gd name="connsiteY0" fmla="*/ 200265 h 608697"/>
                  <a:gd name="connsiteX1" fmla="*/ 331102 w 606795"/>
                  <a:gd name="connsiteY1" fmla="*/ 212914 h 608697"/>
                  <a:gd name="connsiteX2" fmla="*/ 329998 w 606795"/>
                  <a:gd name="connsiteY2" fmla="*/ 214016 h 608697"/>
                  <a:gd name="connsiteX3" fmla="*/ 279379 w 606795"/>
                  <a:gd name="connsiteY3" fmla="*/ 264565 h 608697"/>
                  <a:gd name="connsiteX4" fmla="*/ 274005 w 606795"/>
                  <a:gd name="connsiteY4" fmla="*/ 264373 h 608697"/>
                  <a:gd name="connsiteX5" fmla="*/ 203186 w 606795"/>
                  <a:gd name="connsiteY5" fmla="*/ 335093 h 608697"/>
                  <a:gd name="connsiteX6" fmla="*/ 273957 w 606795"/>
                  <a:gd name="connsiteY6" fmla="*/ 405813 h 608697"/>
                  <a:gd name="connsiteX7" fmla="*/ 344776 w 606795"/>
                  <a:gd name="connsiteY7" fmla="*/ 335093 h 608697"/>
                  <a:gd name="connsiteX8" fmla="*/ 344584 w 606795"/>
                  <a:gd name="connsiteY8" fmla="*/ 329727 h 608697"/>
                  <a:gd name="connsiteX9" fmla="*/ 395204 w 606795"/>
                  <a:gd name="connsiteY9" fmla="*/ 279178 h 608697"/>
                  <a:gd name="connsiteX10" fmla="*/ 396259 w 606795"/>
                  <a:gd name="connsiteY10" fmla="*/ 278076 h 608697"/>
                  <a:gd name="connsiteX11" fmla="*/ 408926 w 606795"/>
                  <a:gd name="connsiteY11" fmla="*/ 335093 h 608697"/>
                  <a:gd name="connsiteX12" fmla="*/ 274005 w 606795"/>
                  <a:gd name="connsiteY12" fmla="*/ 469825 h 608697"/>
                  <a:gd name="connsiteX13" fmla="*/ 139084 w 606795"/>
                  <a:gd name="connsiteY13" fmla="*/ 334997 h 608697"/>
                  <a:gd name="connsiteX14" fmla="*/ 274005 w 606795"/>
                  <a:gd name="connsiteY14" fmla="*/ 200265 h 608697"/>
                  <a:gd name="connsiteX15" fmla="*/ 273958 w 606795"/>
                  <a:gd name="connsiteY15" fmla="*/ 61462 h 608697"/>
                  <a:gd name="connsiteX16" fmla="*/ 399831 w 606795"/>
                  <a:gd name="connsiteY16" fmla="*/ 91976 h 608697"/>
                  <a:gd name="connsiteX17" fmla="*/ 399687 w 606795"/>
                  <a:gd name="connsiteY17" fmla="*/ 101508 h 608697"/>
                  <a:gd name="connsiteX18" fmla="*/ 402757 w 606795"/>
                  <a:gd name="connsiteY18" fmla="*/ 141411 h 608697"/>
                  <a:gd name="connsiteX19" fmla="*/ 380068 w 606795"/>
                  <a:gd name="connsiteY19" fmla="*/ 164069 h 608697"/>
                  <a:gd name="connsiteX20" fmla="*/ 274006 w 606795"/>
                  <a:gd name="connsiteY20" fmla="*/ 133938 h 608697"/>
                  <a:gd name="connsiteX21" fmla="*/ 72627 w 606795"/>
                  <a:gd name="connsiteY21" fmla="*/ 335079 h 608697"/>
                  <a:gd name="connsiteX22" fmla="*/ 274101 w 606795"/>
                  <a:gd name="connsiteY22" fmla="*/ 536173 h 608697"/>
                  <a:gd name="connsiteX23" fmla="*/ 475480 w 606795"/>
                  <a:gd name="connsiteY23" fmla="*/ 335079 h 608697"/>
                  <a:gd name="connsiteX24" fmla="*/ 445307 w 606795"/>
                  <a:gd name="connsiteY24" fmla="*/ 229168 h 608697"/>
                  <a:gd name="connsiteX25" fmla="*/ 470395 w 606795"/>
                  <a:gd name="connsiteY25" fmla="*/ 204115 h 608697"/>
                  <a:gd name="connsiteX26" fmla="*/ 505222 w 606795"/>
                  <a:gd name="connsiteY26" fmla="*/ 206797 h 608697"/>
                  <a:gd name="connsiteX27" fmla="*/ 509203 w 606795"/>
                  <a:gd name="connsiteY27" fmla="*/ 206941 h 608697"/>
                  <a:gd name="connsiteX28" fmla="*/ 515967 w 606795"/>
                  <a:gd name="connsiteY28" fmla="*/ 206510 h 608697"/>
                  <a:gd name="connsiteX29" fmla="*/ 548011 w 606795"/>
                  <a:gd name="connsiteY29" fmla="*/ 335079 h 608697"/>
                  <a:gd name="connsiteX30" fmla="*/ 274006 w 606795"/>
                  <a:gd name="connsiteY30" fmla="*/ 608697 h 608697"/>
                  <a:gd name="connsiteX31" fmla="*/ 0 w 606795"/>
                  <a:gd name="connsiteY31" fmla="*/ 335079 h 608697"/>
                  <a:gd name="connsiteX32" fmla="*/ 273958 w 606795"/>
                  <a:gd name="connsiteY32" fmla="*/ 61462 h 608697"/>
                  <a:gd name="connsiteX33" fmla="*/ 505808 w 606795"/>
                  <a:gd name="connsiteY33" fmla="*/ 0 h 608697"/>
                  <a:gd name="connsiteX34" fmla="*/ 512237 w 606795"/>
                  <a:gd name="connsiteY34" fmla="*/ 5893 h 608697"/>
                  <a:gd name="connsiteX35" fmla="*/ 516075 w 606795"/>
                  <a:gd name="connsiteY35" fmla="*/ 55382 h 608697"/>
                  <a:gd name="connsiteX36" fmla="*/ 534691 w 606795"/>
                  <a:gd name="connsiteY36" fmla="*/ 36794 h 608697"/>
                  <a:gd name="connsiteX37" fmla="*/ 548028 w 606795"/>
                  <a:gd name="connsiteY37" fmla="*/ 31236 h 608697"/>
                  <a:gd name="connsiteX38" fmla="*/ 561414 w 606795"/>
                  <a:gd name="connsiteY38" fmla="*/ 36794 h 608697"/>
                  <a:gd name="connsiteX39" fmla="*/ 572689 w 606795"/>
                  <a:gd name="connsiteY39" fmla="*/ 48100 h 608697"/>
                  <a:gd name="connsiteX40" fmla="*/ 572689 w 606795"/>
                  <a:gd name="connsiteY40" fmla="*/ 74881 h 608697"/>
                  <a:gd name="connsiteX41" fmla="*/ 556424 w 606795"/>
                  <a:gd name="connsiteY41" fmla="*/ 91074 h 608697"/>
                  <a:gd name="connsiteX42" fmla="*/ 600900 w 606795"/>
                  <a:gd name="connsiteY42" fmla="*/ 94523 h 608697"/>
                  <a:gd name="connsiteX43" fmla="*/ 604930 w 606795"/>
                  <a:gd name="connsiteY43" fmla="*/ 105398 h 608697"/>
                  <a:gd name="connsiteX44" fmla="*/ 531716 w 606795"/>
                  <a:gd name="connsiteY44" fmla="*/ 178458 h 608697"/>
                  <a:gd name="connsiteX45" fmla="*/ 509070 w 606795"/>
                  <a:gd name="connsiteY45" fmla="*/ 187800 h 608697"/>
                  <a:gd name="connsiteX46" fmla="*/ 506672 w 606795"/>
                  <a:gd name="connsiteY46" fmla="*/ 187752 h 608697"/>
                  <a:gd name="connsiteX47" fmla="*/ 504800 w 606795"/>
                  <a:gd name="connsiteY47" fmla="*/ 187609 h 608697"/>
                  <a:gd name="connsiteX48" fmla="*/ 462964 w 606795"/>
                  <a:gd name="connsiteY48" fmla="*/ 184399 h 608697"/>
                  <a:gd name="connsiteX49" fmla="*/ 434177 w 606795"/>
                  <a:gd name="connsiteY49" fmla="*/ 213144 h 608697"/>
                  <a:gd name="connsiteX50" fmla="*/ 386536 w 606795"/>
                  <a:gd name="connsiteY50" fmla="*/ 260765 h 608697"/>
                  <a:gd name="connsiteX51" fmla="*/ 385432 w 606795"/>
                  <a:gd name="connsiteY51" fmla="*/ 261819 h 608697"/>
                  <a:gd name="connsiteX52" fmla="*/ 339326 w 606795"/>
                  <a:gd name="connsiteY52" fmla="*/ 307906 h 608697"/>
                  <a:gd name="connsiteX53" fmla="*/ 319031 w 606795"/>
                  <a:gd name="connsiteY53" fmla="*/ 328124 h 608697"/>
                  <a:gd name="connsiteX54" fmla="*/ 308524 w 606795"/>
                  <a:gd name="connsiteY54" fmla="*/ 332819 h 608697"/>
                  <a:gd name="connsiteX55" fmla="*/ 291588 w 606795"/>
                  <a:gd name="connsiteY55" fmla="*/ 333633 h 608697"/>
                  <a:gd name="connsiteX56" fmla="*/ 290772 w 606795"/>
                  <a:gd name="connsiteY56" fmla="*/ 333633 h 608697"/>
                  <a:gd name="connsiteX57" fmla="*/ 274844 w 606795"/>
                  <a:gd name="connsiteY57" fmla="*/ 316386 h 608697"/>
                  <a:gd name="connsiteX58" fmla="*/ 276091 w 606795"/>
                  <a:gd name="connsiteY58" fmla="*/ 300337 h 608697"/>
                  <a:gd name="connsiteX59" fmla="*/ 280697 w 606795"/>
                  <a:gd name="connsiteY59" fmla="*/ 290324 h 608697"/>
                  <a:gd name="connsiteX60" fmla="*/ 301183 w 606795"/>
                  <a:gd name="connsiteY60" fmla="*/ 269867 h 608697"/>
                  <a:gd name="connsiteX61" fmla="*/ 347290 w 606795"/>
                  <a:gd name="connsiteY61" fmla="*/ 223827 h 608697"/>
                  <a:gd name="connsiteX62" fmla="*/ 348393 w 606795"/>
                  <a:gd name="connsiteY62" fmla="*/ 222725 h 608697"/>
                  <a:gd name="connsiteX63" fmla="*/ 396035 w 606795"/>
                  <a:gd name="connsiteY63" fmla="*/ 175153 h 608697"/>
                  <a:gd name="connsiteX64" fmla="*/ 422519 w 606795"/>
                  <a:gd name="connsiteY64" fmla="*/ 148707 h 608697"/>
                  <a:gd name="connsiteX65" fmla="*/ 419016 w 606795"/>
                  <a:gd name="connsiteY65" fmla="*/ 102907 h 608697"/>
                  <a:gd name="connsiteX66" fmla="*/ 418825 w 606795"/>
                  <a:gd name="connsiteY66" fmla="*/ 100032 h 608697"/>
                  <a:gd name="connsiteX67" fmla="*/ 428084 w 606795"/>
                  <a:gd name="connsiteY67" fmla="*/ 74976 h 608697"/>
                  <a:gd name="connsiteX68" fmla="*/ 501346 w 606795"/>
                  <a:gd name="connsiteY68" fmla="*/ 1868 h 608697"/>
                  <a:gd name="connsiteX69" fmla="*/ 505808 w 606795"/>
                  <a:gd name="connsiteY69" fmla="*/ 0 h 60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606795" h="608697">
                    <a:moveTo>
                      <a:pt x="274005" y="200265"/>
                    </a:moveTo>
                    <a:cubicBezTo>
                      <a:pt x="294445" y="200265"/>
                      <a:pt x="313733" y="204817"/>
                      <a:pt x="331102" y="212914"/>
                    </a:cubicBezTo>
                    <a:lnTo>
                      <a:pt x="329998" y="214016"/>
                    </a:lnTo>
                    <a:lnTo>
                      <a:pt x="279379" y="264565"/>
                    </a:lnTo>
                    <a:cubicBezTo>
                      <a:pt x="277604" y="264421"/>
                      <a:pt x="275828" y="264373"/>
                      <a:pt x="274005" y="264373"/>
                    </a:cubicBezTo>
                    <a:cubicBezTo>
                      <a:pt x="234949" y="264373"/>
                      <a:pt x="203186" y="296044"/>
                      <a:pt x="203186" y="335093"/>
                    </a:cubicBezTo>
                    <a:cubicBezTo>
                      <a:pt x="203186" y="374094"/>
                      <a:pt x="234805" y="405813"/>
                      <a:pt x="273957" y="405813"/>
                    </a:cubicBezTo>
                    <a:cubicBezTo>
                      <a:pt x="313109" y="405813"/>
                      <a:pt x="344776" y="374094"/>
                      <a:pt x="344776" y="335093"/>
                    </a:cubicBezTo>
                    <a:cubicBezTo>
                      <a:pt x="344776" y="333272"/>
                      <a:pt x="344728" y="331499"/>
                      <a:pt x="344584" y="329727"/>
                    </a:cubicBezTo>
                    <a:lnTo>
                      <a:pt x="395204" y="279178"/>
                    </a:lnTo>
                    <a:lnTo>
                      <a:pt x="396259" y="278076"/>
                    </a:lnTo>
                    <a:cubicBezTo>
                      <a:pt x="404368" y="295421"/>
                      <a:pt x="408926" y="314682"/>
                      <a:pt x="408926" y="335093"/>
                    </a:cubicBezTo>
                    <a:cubicBezTo>
                      <a:pt x="408926" y="409502"/>
                      <a:pt x="348567" y="469825"/>
                      <a:pt x="274005" y="469825"/>
                    </a:cubicBezTo>
                    <a:cubicBezTo>
                      <a:pt x="199491" y="469825"/>
                      <a:pt x="139084" y="409454"/>
                      <a:pt x="139084" y="334997"/>
                    </a:cubicBezTo>
                    <a:cubicBezTo>
                      <a:pt x="139084" y="260588"/>
                      <a:pt x="199491" y="200265"/>
                      <a:pt x="274005" y="200265"/>
                    </a:cubicBezTo>
                    <a:close/>
                    <a:moveTo>
                      <a:pt x="273958" y="61462"/>
                    </a:moveTo>
                    <a:cubicBezTo>
                      <a:pt x="319385" y="61462"/>
                      <a:pt x="362127" y="72480"/>
                      <a:pt x="399831" y="91976"/>
                    </a:cubicBezTo>
                    <a:cubicBezTo>
                      <a:pt x="399495" y="95089"/>
                      <a:pt x="399447" y="98299"/>
                      <a:pt x="399687" y="101508"/>
                    </a:cubicBezTo>
                    <a:lnTo>
                      <a:pt x="402757" y="141411"/>
                    </a:lnTo>
                    <a:lnTo>
                      <a:pt x="380068" y="164069"/>
                    </a:lnTo>
                    <a:cubicBezTo>
                      <a:pt x="349319" y="145003"/>
                      <a:pt x="312957" y="133938"/>
                      <a:pt x="274006" y="133938"/>
                    </a:cubicBezTo>
                    <a:cubicBezTo>
                      <a:pt x="162811" y="133938"/>
                      <a:pt x="72627" y="223994"/>
                      <a:pt x="72627" y="335079"/>
                    </a:cubicBezTo>
                    <a:cubicBezTo>
                      <a:pt x="72627" y="446117"/>
                      <a:pt x="162859" y="536173"/>
                      <a:pt x="274101" y="536173"/>
                    </a:cubicBezTo>
                    <a:cubicBezTo>
                      <a:pt x="385296" y="536173"/>
                      <a:pt x="475480" y="446117"/>
                      <a:pt x="475480" y="335079"/>
                    </a:cubicBezTo>
                    <a:cubicBezTo>
                      <a:pt x="475480" y="296231"/>
                      <a:pt x="464447" y="259969"/>
                      <a:pt x="445307" y="229168"/>
                    </a:cubicBezTo>
                    <a:lnTo>
                      <a:pt x="470395" y="204115"/>
                    </a:lnTo>
                    <a:lnTo>
                      <a:pt x="505222" y="206797"/>
                    </a:lnTo>
                    <a:cubicBezTo>
                      <a:pt x="506565" y="206893"/>
                      <a:pt x="507908" y="206941"/>
                      <a:pt x="509203" y="206941"/>
                    </a:cubicBezTo>
                    <a:cubicBezTo>
                      <a:pt x="511458" y="206941"/>
                      <a:pt x="513760" y="206797"/>
                      <a:pt x="515967" y="206510"/>
                    </a:cubicBezTo>
                    <a:cubicBezTo>
                      <a:pt x="536450" y="244832"/>
                      <a:pt x="548011" y="288566"/>
                      <a:pt x="548011" y="335079"/>
                    </a:cubicBezTo>
                    <a:cubicBezTo>
                      <a:pt x="548011" y="486163"/>
                      <a:pt x="425351" y="608697"/>
                      <a:pt x="274006" y="608697"/>
                    </a:cubicBezTo>
                    <a:cubicBezTo>
                      <a:pt x="122708" y="608697"/>
                      <a:pt x="0" y="486163"/>
                      <a:pt x="0" y="335079"/>
                    </a:cubicBezTo>
                    <a:cubicBezTo>
                      <a:pt x="0" y="183948"/>
                      <a:pt x="122708" y="61462"/>
                      <a:pt x="273958" y="61462"/>
                    </a:cubicBezTo>
                    <a:close/>
                    <a:moveTo>
                      <a:pt x="505808" y="0"/>
                    </a:moveTo>
                    <a:cubicBezTo>
                      <a:pt x="508927" y="0"/>
                      <a:pt x="511949" y="2252"/>
                      <a:pt x="512237" y="5893"/>
                    </a:cubicBezTo>
                    <a:lnTo>
                      <a:pt x="516075" y="55382"/>
                    </a:lnTo>
                    <a:lnTo>
                      <a:pt x="534691" y="36794"/>
                    </a:lnTo>
                    <a:cubicBezTo>
                      <a:pt x="538337" y="33105"/>
                      <a:pt x="543231" y="31236"/>
                      <a:pt x="548028" y="31236"/>
                    </a:cubicBezTo>
                    <a:cubicBezTo>
                      <a:pt x="552826" y="31236"/>
                      <a:pt x="557720" y="33105"/>
                      <a:pt x="561414" y="36794"/>
                    </a:cubicBezTo>
                    <a:lnTo>
                      <a:pt x="572689" y="48100"/>
                    </a:lnTo>
                    <a:cubicBezTo>
                      <a:pt x="580077" y="55526"/>
                      <a:pt x="580077" y="67455"/>
                      <a:pt x="572689" y="74881"/>
                    </a:cubicBezTo>
                    <a:lnTo>
                      <a:pt x="556424" y="91074"/>
                    </a:lnTo>
                    <a:lnTo>
                      <a:pt x="600900" y="94523"/>
                    </a:lnTo>
                    <a:cubicBezTo>
                      <a:pt x="606321" y="94906"/>
                      <a:pt x="608768" y="101565"/>
                      <a:pt x="604930" y="105398"/>
                    </a:cubicBezTo>
                    <a:lnTo>
                      <a:pt x="531716" y="178458"/>
                    </a:lnTo>
                    <a:cubicBezTo>
                      <a:pt x="525671" y="184495"/>
                      <a:pt x="517515" y="187800"/>
                      <a:pt x="509070" y="187800"/>
                    </a:cubicBezTo>
                    <a:cubicBezTo>
                      <a:pt x="508303" y="187800"/>
                      <a:pt x="507487" y="187800"/>
                      <a:pt x="506672" y="187752"/>
                    </a:cubicBezTo>
                    <a:lnTo>
                      <a:pt x="504800" y="187609"/>
                    </a:lnTo>
                    <a:lnTo>
                      <a:pt x="462964" y="184399"/>
                    </a:lnTo>
                    <a:lnTo>
                      <a:pt x="434177" y="213144"/>
                    </a:lnTo>
                    <a:lnTo>
                      <a:pt x="386536" y="260765"/>
                    </a:lnTo>
                    <a:lnTo>
                      <a:pt x="385432" y="261819"/>
                    </a:lnTo>
                    <a:lnTo>
                      <a:pt x="339326" y="307906"/>
                    </a:lnTo>
                    <a:lnTo>
                      <a:pt x="319031" y="328124"/>
                    </a:lnTo>
                    <a:cubicBezTo>
                      <a:pt x="316296" y="330950"/>
                      <a:pt x="312506" y="332627"/>
                      <a:pt x="308524" y="332819"/>
                    </a:cubicBezTo>
                    <a:lnTo>
                      <a:pt x="291588" y="333633"/>
                    </a:lnTo>
                    <a:lnTo>
                      <a:pt x="290772" y="333633"/>
                    </a:lnTo>
                    <a:cubicBezTo>
                      <a:pt x="281465" y="333633"/>
                      <a:pt x="274076" y="325728"/>
                      <a:pt x="274844" y="316386"/>
                    </a:cubicBezTo>
                    <a:lnTo>
                      <a:pt x="276091" y="300337"/>
                    </a:lnTo>
                    <a:cubicBezTo>
                      <a:pt x="276379" y="296600"/>
                      <a:pt x="278010" y="293007"/>
                      <a:pt x="280697" y="290324"/>
                    </a:cubicBezTo>
                    <a:lnTo>
                      <a:pt x="301183" y="269867"/>
                    </a:lnTo>
                    <a:lnTo>
                      <a:pt x="347290" y="223827"/>
                    </a:lnTo>
                    <a:lnTo>
                      <a:pt x="348393" y="222725"/>
                    </a:lnTo>
                    <a:lnTo>
                      <a:pt x="396035" y="175153"/>
                    </a:lnTo>
                    <a:lnTo>
                      <a:pt x="422519" y="148707"/>
                    </a:lnTo>
                    <a:lnTo>
                      <a:pt x="419016" y="102907"/>
                    </a:lnTo>
                    <a:lnTo>
                      <a:pt x="418825" y="100032"/>
                    </a:lnTo>
                    <a:cubicBezTo>
                      <a:pt x="418105" y="90690"/>
                      <a:pt x="421511" y="81588"/>
                      <a:pt x="428084" y="74976"/>
                    </a:cubicBezTo>
                    <a:lnTo>
                      <a:pt x="501346" y="1868"/>
                    </a:lnTo>
                    <a:cubicBezTo>
                      <a:pt x="502641" y="575"/>
                      <a:pt x="504225" y="0"/>
                      <a:pt x="5058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67500" lnSpcReduction="20000"/>
              </a:bodyPr>
              <a:lstStyle/>
              <a:p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</p:grp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408305" y="274955"/>
            <a:ext cx="8134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“十四五”规划和2035远景目标的发展环境、指导方针和主要目标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46075" y="923925"/>
            <a:ext cx="59702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“十四五”时期经济社会发展必须遵循的原则</a:t>
            </a:r>
            <a:endParaRPr lang="zh-CN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84505" y="1677035"/>
            <a:ext cx="8659495" cy="1818640"/>
            <a:chOff x="763" y="2641"/>
            <a:chExt cx="13637" cy="2864"/>
          </a:xfrm>
        </p:grpSpPr>
        <p:sp>
          <p:nvSpPr>
            <p:cNvPr id="348" name="矩形 347"/>
            <p:cNvSpPr/>
            <p:nvPr/>
          </p:nvSpPr>
          <p:spPr>
            <a:xfrm>
              <a:off x="763" y="4392"/>
              <a:ext cx="2069" cy="10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914400">
                <a:buClr>
                  <a:srgbClr val="5B9BD5"/>
                </a:buClr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坚持党的全面领导</a:t>
              </a:r>
              <a:endParaRPr lang="zh-CN" altLang="en-US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49" name="矩形 348"/>
            <p:cNvSpPr/>
            <p:nvPr/>
          </p:nvSpPr>
          <p:spPr>
            <a:xfrm>
              <a:off x="3572" y="4392"/>
              <a:ext cx="2009" cy="10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914400">
                <a:buClr>
                  <a:srgbClr val="5B9BD5"/>
                </a:buClr>
              </a:pPr>
              <a:r>
                <a:rPr lang="zh-CN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坚持以人民为中心</a:t>
              </a:r>
              <a:endParaRPr lang="zh-CN" altLang="en-US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50" name="矩形 349"/>
            <p:cNvSpPr/>
            <p:nvPr/>
          </p:nvSpPr>
          <p:spPr>
            <a:xfrm>
              <a:off x="6135" y="4489"/>
              <a:ext cx="2808" cy="5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 defTabSz="914400">
                <a:buClr>
                  <a:srgbClr val="5B9BD5"/>
                </a:buClr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坚持新发展理念</a:t>
              </a:r>
              <a:endParaRPr lang="zh-CN" altLang="en-US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51" name="矩形 350"/>
            <p:cNvSpPr/>
            <p:nvPr/>
          </p:nvSpPr>
          <p:spPr>
            <a:xfrm>
              <a:off x="9365" y="4489"/>
              <a:ext cx="1993" cy="10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914400">
                <a:buClr>
                  <a:srgbClr val="5B9BD5"/>
                </a:buClr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坚持深化改革开放</a:t>
              </a:r>
              <a:endParaRPr lang="zh-CN" altLang="en-US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80" name="文本框 379"/>
            <p:cNvSpPr txBox="1"/>
            <p:nvPr/>
          </p:nvSpPr>
          <p:spPr>
            <a:xfrm>
              <a:off x="11720" y="4489"/>
              <a:ext cx="268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defTabSz="914400">
                <a:buClr>
                  <a:srgbClr val="5B9BD5"/>
                </a:buClr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思源黑体 CN Regular" panose="020B0500000000000000" pitchFamily="34" charset="-122"/>
                </a:rPr>
                <a:t>坚持系统观念</a:t>
              </a:r>
              <a:endPara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58" name="iSḷïḍé"/>
            <p:cNvSpPr/>
            <p:nvPr/>
          </p:nvSpPr>
          <p:spPr bwMode="auto">
            <a:xfrm>
              <a:off x="4140" y="2641"/>
              <a:ext cx="960" cy="866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p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grpSp>
          <p:nvGrpSpPr>
            <p:cNvPr id="59" name="Group 22"/>
            <p:cNvGrpSpPr/>
            <p:nvPr/>
          </p:nvGrpSpPr>
          <p:grpSpPr>
            <a:xfrm>
              <a:off x="1205" y="2717"/>
              <a:ext cx="759" cy="865"/>
              <a:chOff x="4616451" y="1741488"/>
              <a:chExt cx="2959100" cy="3371850"/>
            </a:xfrm>
            <a:solidFill>
              <a:srgbClr val="C00000"/>
            </a:solidFill>
          </p:grpSpPr>
          <p:sp>
            <p:nvSpPr>
              <p:cNvPr id="60" name="Freeform 5"/>
              <p:cNvSpPr>
                <a:spLocks noEditPoints="1"/>
              </p:cNvSpPr>
              <p:nvPr/>
            </p:nvSpPr>
            <p:spPr bwMode="auto">
              <a:xfrm>
                <a:off x="4616451" y="1741488"/>
                <a:ext cx="2959100" cy="3371850"/>
              </a:xfrm>
              <a:custGeom>
                <a:avLst/>
                <a:gdLst>
                  <a:gd name="T0" fmla="*/ 578 w 786"/>
                  <a:gd name="T1" fmla="*/ 28 h 896"/>
                  <a:gd name="T2" fmla="*/ 205 w 786"/>
                  <a:gd name="T3" fmla="*/ 59 h 896"/>
                  <a:gd name="T4" fmla="*/ 67 w 786"/>
                  <a:gd name="T5" fmla="*/ 236 h 896"/>
                  <a:gd name="T6" fmla="*/ 68 w 786"/>
                  <a:gd name="T7" fmla="*/ 346 h 896"/>
                  <a:gd name="T8" fmla="*/ 70 w 786"/>
                  <a:gd name="T9" fmla="*/ 356 h 896"/>
                  <a:gd name="T10" fmla="*/ 39 w 786"/>
                  <a:gd name="T11" fmla="*/ 406 h 896"/>
                  <a:gd name="T12" fmla="*/ 14 w 786"/>
                  <a:gd name="T13" fmla="*/ 441 h 896"/>
                  <a:gd name="T14" fmla="*/ 14 w 786"/>
                  <a:gd name="T15" fmla="*/ 442 h 896"/>
                  <a:gd name="T16" fmla="*/ 36 w 786"/>
                  <a:gd name="T17" fmla="*/ 540 h 896"/>
                  <a:gd name="T18" fmla="*/ 50 w 786"/>
                  <a:gd name="T19" fmla="*/ 587 h 896"/>
                  <a:gd name="T20" fmla="*/ 75 w 786"/>
                  <a:gd name="T21" fmla="*/ 649 h 896"/>
                  <a:gd name="T22" fmla="*/ 74 w 786"/>
                  <a:gd name="T23" fmla="*/ 694 h 896"/>
                  <a:gd name="T24" fmla="*/ 169 w 786"/>
                  <a:gd name="T25" fmla="*/ 773 h 896"/>
                  <a:gd name="T26" fmla="*/ 244 w 786"/>
                  <a:gd name="T27" fmla="*/ 830 h 896"/>
                  <a:gd name="T28" fmla="*/ 618 w 786"/>
                  <a:gd name="T29" fmla="*/ 896 h 896"/>
                  <a:gd name="T30" fmla="*/ 686 w 786"/>
                  <a:gd name="T31" fmla="*/ 814 h 896"/>
                  <a:gd name="T32" fmla="*/ 664 w 786"/>
                  <a:gd name="T33" fmla="*/ 637 h 896"/>
                  <a:gd name="T34" fmla="*/ 777 w 786"/>
                  <a:gd name="T35" fmla="*/ 417 h 896"/>
                  <a:gd name="T36" fmla="*/ 706 w 786"/>
                  <a:gd name="T37" fmla="*/ 118 h 896"/>
                  <a:gd name="T38" fmla="*/ 627 w 786"/>
                  <a:gd name="T39" fmla="*/ 606 h 896"/>
                  <a:gd name="T40" fmla="*/ 639 w 786"/>
                  <a:gd name="T41" fmla="*/ 823 h 896"/>
                  <a:gd name="T42" fmla="*/ 618 w 786"/>
                  <a:gd name="T43" fmla="*/ 847 h 896"/>
                  <a:gd name="T44" fmla="*/ 292 w 786"/>
                  <a:gd name="T45" fmla="*/ 827 h 896"/>
                  <a:gd name="T46" fmla="*/ 260 w 786"/>
                  <a:gd name="T47" fmla="*/ 706 h 896"/>
                  <a:gd name="T48" fmla="*/ 169 w 786"/>
                  <a:gd name="T49" fmla="*/ 725 h 896"/>
                  <a:gd name="T50" fmla="*/ 101 w 786"/>
                  <a:gd name="T51" fmla="*/ 604 h 896"/>
                  <a:gd name="T52" fmla="*/ 110 w 786"/>
                  <a:gd name="T53" fmla="*/ 568 h 896"/>
                  <a:gd name="T54" fmla="*/ 86 w 786"/>
                  <a:gd name="T55" fmla="*/ 555 h 896"/>
                  <a:gd name="T56" fmla="*/ 94 w 786"/>
                  <a:gd name="T57" fmla="*/ 519 h 896"/>
                  <a:gd name="T58" fmla="*/ 65 w 786"/>
                  <a:gd name="T59" fmla="*/ 501 h 896"/>
                  <a:gd name="T60" fmla="*/ 55 w 786"/>
                  <a:gd name="T61" fmla="*/ 467 h 896"/>
                  <a:gd name="T62" fmla="*/ 112 w 786"/>
                  <a:gd name="T63" fmla="*/ 381 h 896"/>
                  <a:gd name="T64" fmla="*/ 115 w 786"/>
                  <a:gd name="T65" fmla="*/ 335 h 896"/>
                  <a:gd name="T66" fmla="*/ 114 w 786"/>
                  <a:gd name="T67" fmla="*/ 248 h 896"/>
                  <a:gd name="T68" fmla="*/ 729 w 786"/>
                  <a:gd name="T69" fmla="*/ 41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6" h="896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61" name="Freeform 6"/>
              <p:cNvSpPr/>
              <p:nvPr/>
            </p:nvSpPr>
            <p:spPr bwMode="auto">
              <a:xfrm>
                <a:off x="5184776" y="2062163"/>
                <a:ext cx="2085975" cy="1700213"/>
              </a:xfrm>
              <a:custGeom>
                <a:avLst/>
                <a:gdLst>
                  <a:gd name="T0" fmla="*/ 367 w 554"/>
                  <a:gd name="T1" fmla="*/ 21 h 452"/>
                  <a:gd name="T2" fmla="*/ 325 w 554"/>
                  <a:gd name="T3" fmla="*/ 5 h 452"/>
                  <a:gd name="T4" fmla="*/ 298 w 554"/>
                  <a:gd name="T5" fmla="*/ 11 h 452"/>
                  <a:gd name="T6" fmla="*/ 267 w 554"/>
                  <a:gd name="T7" fmla="*/ 0 h 452"/>
                  <a:gd name="T8" fmla="*/ 243 w 554"/>
                  <a:gd name="T9" fmla="*/ 7 h 452"/>
                  <a:gd name="T10" fmla="*/ 223 w 554"/>
                  <a:gd name="T11" fmla="*/ 5 h 452"/>
                  <a:gd name="T12" fmla="*/ 168 w 554"/>
                  <a:gd name="T13" fmla="*/ 24 h 452"/>
                  <a:gd name="T14" fmla="*/ 163 w 554"/>
                  <a:gd name="T15" fmla="*/ 24 h 452"/>
                  <a:gd name="T16" fmla="*/ 96 w 554"/>
                  <a:gd name="T17" fmla="*/ 54 h 452"/>
                  <a:gd name="T18" fmla="*/ 38 w 554"/>
                  <a:gd name="T19" fmla="*/ 123 h 452"/>
                  <a:gd name="T20" fmla="*/ 15 w 554"/>
                  <a:gd name="T21" fmla="*/ 156 h 452"/>
                  <a:gd name="T22" fmla="*/ 15 w 554"/>
                  <a:gd name="T23" fmla="*/ 161 h 452"/>
                  <a:gd name="T24" fmla="*/ 0 w 554"/>
                  <a:gd name="T25" fmla="*/ 210 h 452"/>
                  <a:gd name="T26" fmla="*/ 39 w 554"/>
                  <a:gd name="T27" fmla="*/ 282 h 452"/>
                  <a:gd name="T28" fmla="*/ 103 w 554"/>
                  <a:gd name="T29" fmla="*/ 327 h 452"/>
                  <a:gd name="T30" fmla="*/ 135 w 554"/>
                  <a:gd name="T31" fmla="*/ 319 h 452"/>
                  <a:gd name="T32" fmla="*/ 177 w 554"/>
                  <a:gd name="T33" fmla="*/ 344 h 452"/>
                  <a:gd name="T34" fmla="*/ 260 w 554"/>
                  <a:gd name="T35" fmla="*/ 403 h 452"/>
                  <a:gd name="T36" fmla="*/ 296 w 554"/>
                  <a:gd name="T37" fmla="*/ 395 h 452"/>
                  <a:gd name="T38" fmla="*/ 391 w 554"/>
                  <a:gd name="T39" fmla="*/ 452 h 452"/>
                  <a:gd name="T40" fmla="*/ 492 w 554"/>
                  <a:gd name="T41" fmla="*/ 382 h 452"/>
                  <a:gd name="T42" fmla="*/ 549 w 554"/>
                  <a:gd name="T43" fmla="*/ 287 h 452"/>
                  <a:gd name="T44" fmla="*/ 547 w 554"/>
                  <a:gd name="T45" fmla="*/ 267 h 452"/>
                  <a:gd name="T46" fmla="*/ 554 w 554"/>
                  <a:gd name="T47" fmla="*/ 235 h 452"/>
                  <a:gd name="T48" fmla="*/ 536 w 554"/>
                  <a:gd name="T49" fmla="*/ 185 h 452"/>
                  <a:gd name="T50" fmla="*/ 537 w 554"/>
                  <a:gd name="T51" fmla="*/ 174 h 452"/>
                  <a:gd name="T52" fmla="*/ 493 w 554"/>
                  <a:gd name="T53" fmla="*/ 106 h 452"/>
                  <a:gd name="T54" fmla="*/ 367 w 554"/>
                  <a:gd name="T55" fmla="*/ 2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4" h="452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</p:grpSp>
        <p:sp>
          <p:nvSpPr>
            <p:cNvPr id="62" name="MH_Other_17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930" y="2699"/>
              <a:ext cx="864" cy="846"/>
            </a:xfrm>
            <a:custGeom>
              <a:avLst/>
              <a:gdLst>
                <a:gd name="T0" fmla="*/ 2147483646 w 113"/>
                <a:gd name="T1" fmla="*/ 2147483646 h 112"/>
                <a:gd name="T2" fmla="*/ 2147483646 w 113"/>
                <a:gd name="T3" fmla="*/ 2147483646 h 112"/>
                <a:gd name="T4" fmla="*/ 2147483646 w 113"/>
                <a:gd name="T5" fmla="*/ 2147483646 h 112"/>
                <a:gd name="T6" fmla="*/ 2147483646 w 113"/>
                <a:gd name="T7" fmla="*/ 2147483646 h 112"/>
                <a:gd name="T8" fmla="*/ 2147483646 w 113"/>
                <a:gd name="T9" fmla="*/ 2147483646 h 112"/>
                <a:gd name="T10" fmla="*/ 2147483646 w 113"/>
                <a:gd name="T11" fmla="*/ 2147483646 h 112"/>
                <a:gd name="T12" fmla="*/ 2147483646 w 113"/>
                <a:gd name="T13" fmla="*/ 2147483646 h 112"/>
                <a:gd name="T14" fmla="*/ 2147483646 w 113"/>
                <a:gd name="T15" fmla="*/ 2147483646 h 112"/>
                <a:gd name="T16" fmla="*/ 2147483646 w 113"/>
                <a:gd name="T17" fmla="*/ 2147483646 h 112"/>
                <a:gd name="T18" fmla="*/ 2147483646 w 113"/>
                <a:gd name="T19" fmla="*/ 2147483646 h 112"/>
                <a:gd name="T20" fmla="*/ 2147483646 w 113"/>
                <a:gd name="T21" fmla="*/ 2147483646 h 112"/>
                <a:gd name="T22" fmla="*/ 2147483646 w 113"/>
                <a:gd name="T23" fmla="*/ 2147483646 h 112"/>
                <a:gd name="T24" fmla="*/ 2147483646 w 113"/>
                <a:gd name="T25" fmla="*/ 2147483646 h 112"/>
                <a:gd name="T26" fmla="*/ 2147483646 w 113"/>
                <a:gd name="T27" fmla="*/ 2147483646 h 112"/>
                <a:gd name="T28" fmla="*/ 2147483646 w 113"/>
                <a:gd name="T29" fmla="*/ 2147483646 h 112"/>
                <a:gd name="T30" fmla="*/ 2147483646 w 113"/>
                <a:gd name="T31" fmla="*/ 2147483646 h 112"/>
                <a:gd name="T32" fmla="*/ 2147483646 w 113"/>
                <a:gd name="T33" fmla="*/ 2147483646 h 112"/>
                <a:gd name="T34" fmla="*/ 2147483646 w 113"/>
                <a:gd name="T35" fmla="*/ 2147483646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1"/>
              </a:solidFill>
              <a:bevel/>
            </a:ln>
          </p:spPr>
          <p:txBody>
            <a:bodyPr/>
            <a:p>
              <a:endParaRPr lang="zh-CN" altLang="en-US" sz="2400" dirty="0">
                <a:ea typeface="字魂105号-简雅黑" panose="00000500000000000000" pitchFamily="2" charset="-122"/>
              </a:endParaRPr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6743" y="2717"/>
              <a:ext cx="968" cy="828"/>
            </a:xfrm>
            <a:custGeom>
              <a:avLst/>
              <a:gdLst>
                <a:gd name="T0" fmla="*/ 394 w 394"/>
                <a:gd name="T1" fmla="*/ 0 h 337"/>
                <a:gd name="T2" fmla="*/ 298 w 394"/>
                <a:gd name="T3" fmla="*/ 337 h 337"/>
                <a:gd name="T4" fmla="*/ 132 w 394"/>
                <a:gd name="T5" fmla="*/ 218 h 337"/>
                <a:gd name="T6" fmla="*/ 394 w 394"/>
                <a:gd name="T7" fmla="*/ 0 h 337"/>
                <a:gd name="T8" fmla="*/ 113 w 394"/>
                <a:gd name="T9" fmla="*/ 204 h 337"/>
                <a:gd name="T10" fmla="*/ 394 w 394"/>
                <a:gd name="T11" fmla="*/ 0 h 337"/>
                <a:gd name="T12" fmla="*/ 0 w 394"/>
                <a:gd name="T13" fmla="*/ 123 h 337"/>
                <a:gd name="T14" fmla="*/ 113 w 394"/>
                <a:gd name="T15" fmla="*/ 204 h 337"/>
                <a:gd name="T16" fmla="*/ 132 w 394"/>
                <a:gd name="T17" fmla="*/ 322 h 337"/>
                <a:gd name="T18" fmla="*/ 177 w 394"/>
                <a:gd name="T19" fmla="*/ 268 h 337"/>
                <a:gd name="T20" fmla="*/ 132 w 394"/>
                <a:gd name="T21" fmla="*/ 237 h 337"/>
                <a:gd name="T22" fmla="*/ 132 w 394"/>
                <a:gd name="T23" fmla="*/ 32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37">
                  <a:moveTo>
                    <a:pt x="394" y="0"/>
                  </a:moveTo>
                  <a:lnTo>
                    <a:pt x="298" y="337"/>
                  </a:lnTo>
                  <a:lnTo>
                    <a:pt x="132" y="218"/>
                  </a:lnTo>
                  <a:lnTo>
                    <a:pt x="394" y="0"/>
                  </a:lnTo>
                  <a:close/>
                  <a:moveTo>
                    <a:pt x="113" y="204"/>
                  </a:moveTo>
                  <a:lnTo>
                    <a:pt x="394" y="0"/>
                  </a:lnTo>
                  <a:lnTo>
                    <a:pt x="0" y="123"/>
                  </a:lnTo>
                  <a:lnTo>
                    <a:pt x="113" y="204"/>
                  </a:lnTo>
                  <a:close/>
                  <a:moveTo>
                    <a:pt x="132" y="322"/>
                  </a:moveTo>
                  <a:lnTo>
                    <a:pt x="177" y="268"/>
                  </a:lnTo>
                  <a:lnTo>
                    <a:pt x="132" y="237"/>
                  </a:lnTo>
                  <a:lnTo>
                    <a:pt x="132" y="32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  <p:sp>
          <p:nvSpPr>
            <p:cNvPr id="78" name="Freeform 45"/>
            <p:cNvSpPr>
              <a:spLocks noEditPoints="1"/>
            </p:cNvSpPr>
            <p:nvPr/>
          </p:nvSpPr>
          <p:spPr bwMode="auto">
            <a:xfrm>
              <a:off x="12818" y="2754"/>
              <a:ext cx="878" cy="87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A2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20"/>
            <p:cNvGrpSpPr/>
            <p:nvPr/>
          </p:nvGrpSpPr>
          <p:grpSpPr>
            <a:xfrm flipV="1">
              <a:off x="1442" y="3811"/>
              <a:ext cx="12056" cy="479"/>
              <a:chOff x="1387625" y="1282278"/>
              <a:chExt cx="21707336" cy="864096"/>
            </a:xfrm>
          </p:grpSpPr>
          <p:grpSp>
            <p:nvGrpSpPr>
              <p:cNvPr id="25" name="Group 17"/>
              <p:cNvGrpSpPr/>
              <p:nvPr/>
            </p:nvGrpSpPr>
            <p:grpSpPr>
              <a:xfrm>
                <a:off x="1387625" y="1282278"/>
                <a:ext cx="21707336" cy="864096"/>
                <a:chOff x="1370549" y="906234"/>
                <a:chExt cx="21707336" cy="864096"/>
              </a:xfrm>
            </p:grpSpPr>
            <p:sp>
              <p:nvSpPr>
                <p:cNvPr id="27" name="Oval 5"/>
                <p:cNvSpPr/>
                <p:nvPr/>
              </p:nvSpPr>
              <p:spPr>
                <a:xfrm>
                  <a:off x="1370549" y="906234"/>
                  <a:ext cx="868680" cy="864096"/>
                </a:xfrm>
                <a:prstGeom prst="ellipse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30" name="Rectangle 6"/>
                <p:cNvSpPr/>
                <p:nvPr/>
              </p:nvSpPr>
              <p:spPr>
                <a:xfrm>
                  <a:off x="2107705" y="1246842"/>
                  <a:ext cx="20482560" cy="18288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32" name="Oval 7"/>
                <p:cNvSpPr/>
                <p:nvPr/>
              </p:nvSpPr>
              <p:spPr>
                <a:xfrm>
                  <a:off x="6580213" y="906234"/>
                  <a:ext cx="868680" cy="864096"/>
                </a:xfrm>
                <a:prstGeom prst="ellipse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36" name="Oval 8"/>
                <p:cNvSpPr/>
                <p:nvPr/>
              </p:nvSpPr>
              <p:spPr>
                <a:xfrm>
                  <a:off x="11789877" y="906234"/>
                  <a:ext cx="868680" cy="864096"/>
                </a:xfrm>
                <a:prstGeom prst="ellipse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38" name="Oval 9"/>
                <p:cNvSpPr/>
                <p:nvPr/>
              </p:nvSpPr>
              <p:spPr>
                <a:xfrm>
                  <a:off x="16999541" y="906234"/>
                  <a:ext cx="868680" cy="864096"/>
                </a:xfrm>
                <a:prstGeom prst="ellipse">
                  <a:avLst/>
                </a:prstGeom>
                <a:solidFill>
                  <a:srgbClr val="A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40" name="Oval 10"/>
                <p:cNvSpPr/>
                <p:nvPr/>
              </p:nvSpPr>
              <p:spPr>
                <a:xfrm>
                  <a:off x="22209205" y="906234"/>
                  <a:ext cx="868680" cy="864096"/>
                </a:xfrm>
                <a:prstGeom prst="ellipse">
                  <a:avLst/>
                </a:prstGeom>
                <a:solidFill>
                  <a:srgbClr val="A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</p:grpSp>
          <p:grpSp>
            <p:nvGrpSpPr>
              <p:cNvPr id="42" name="Group 16"/>
              <p:cNvGrpSpPr/>
              <p:nvPr/>
            </p:nvGrpSpPr>
            <p:grpSpPr>
              <a:xfrm>
                <a:off x="1456205" y="1348566"/>
                <a:ext cx="11150848" cy="731520"/>
                <a:chOff x="1315617" y="3329608"/>
                <a:chExt cx="11150848" cy="731520"/>
              </a:xfrm>
              <a:solidFill>
                <a:schemeClr val="accent1"/>
              </a:solidFill>
            </p:grpSpPr>
            <p:sp>
              <p:nvSpPr>
                <p:cNvPr id="44" name="Rectangle 11"/>
                <p:cNvSpPr/>
                <p:nvPr/>
              </p:nvSpPr>
              <p:spPr>
                <a:xfrm>
                  <a:off x="1895109" y="3649648"/>
                  <a:ext cx="10149840" cy="914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46" name="Oval 13"/>
                <p:cNvSpPr/>
                <p:nvPr/>
              </p:nvSpPr>
              <p:spPr>
                <a:xfrm>
                  <a:off x="1315617" y="3329608"/>
                  <a:ext cx="731520" cy="73152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47" name="Oval 14"/>
                <p:cNvSpPr/>
                <p:nvPr/>
              </p:nvSpPr>
              <p:spPr>
                <a:xfrm>
                  <a:off x="6525281" y="3329608"/>
                  <a:ext cx="731520" cy="7315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48" name="Oval 15"/>
                <p:cNvSpPr/>
                <p:nvPr/>
              </p:nvSpPr>
              <p:spPr>
                <a:xfrm>
                  <a:off x="11734945" y="3329608"/>
                  <a:ext cx="731520" cy="73152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45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</p:grpSp>
        </p:grpSp>
        <p:sp>
          <p:nvSpPr>
            <p:cNvPr id="79" name="Rectangle 11"/>
            <p:cNvSpPr/>
            <p:nvPr/>
          </p:nvSpPr>
          <p:spPr>
            <a:xfrm flipV="1">
              <a:off x="7379" y="4025"/>
              <a:ext cx="5637" cy="51"/>
            </a:xfrm>
            <a:prstGeom prst="rect">
              <a:avLst/>
            </a:prstGeom>
            <a:solidFill>
              <a:srgbClr val="A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45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pic>
        <p:nvPicPr>
          <p:cNvPr id="81" name="图片 80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  <p:pic>
        <p:nvPicPr>
          <p:cNvPr id="82" name="图片 81" descr="鸟3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 flipH="1">
            <a:off x="6593840" y="724853"/>
            <a:ext cx="2389505" cy="877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92405" y="909320"/>
            <a:ext cx="65131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“十四五”时期经济社会发展必须牢牢把握的战略导向</a:t>
            </a:r>
            <a:endParaRPr lang="zh-CN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408305" y="274955"/>
            <a:ext cx="8134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“十四五”规划和2035远景目标的发展环境、指导方针和主要目标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58240" y="1376045"/>
            <a:ext cx="7180580" cy="3293745"/>
            <a:chOff x="1824" y="2167"/>
            <a:chExt cx="11308" cy="5187"/>
          </a:xfrm>
        </p:grpSpPr>
        <p:grpSp>
          <p:nvGrpSpPr>
            <p:cNvPr id="56" name="组合 55"/>
            <p:cNvGrpSpPr/>
            <p:nvPr/>
          </p:nvGrpSpPr>
          <p:grpSpPr>
            <a:xfrm>
              <a:off x="1824" y="2167"/>
              <a:ext cx="11309" cy="4944"/>
              <a:chOff x="1824" y="2167"/>
              <a:chExt cx="11309" cy="4944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4999" y="2523"/>
                <a:ext cx="4624" cy="4589"/>
                <a:chOff x="1475" y="2689"/>
                <a:chExt cx="6496" cy="6446"/>
              </a:xfrm>
            </p:grpSpPr>
            <p:sp>
              <p:nvSpPr>
                <p:cNvPr id="45" name="Freeform 9"/>
                <p:cNvSpPr/>
                <p:nvPr/>
              </p:nvSpPr>
              <p:spPr bwMode="auto">
                <a:xfrm>
                  <a:off x="4616" y="2689"/>
                  <a:ext cx="2800" cy="3150"/>
                </a:xfrm>
                <a:custGeom>
                  <a:avLst/>
                  <a:gdLst>
                    <a:gd name="T0" fmla="*/ 889 w 1007"/>
                    <a:gd name="T1" fmla="*/ 363 h 1133"/>
                    <a:gd name="T2" fmla="*/ 820 w 1007"/>
                    <a:gd name="T3" fmla="*/ 377 h 1133"/>
                    <a:gd name="T4" fmla="*/ 705 w 1007"/>
                    <a:gd name="T5" fmla="*/ 336 h 1133"/>
                    <a:gd name="T6" fmla="*/ 638 w 1007"/>
                    <a:gd name="T7" fmla="*/ 213 h 1133"/>
                    <a:gd name="T8" fmla="*/ 639 w 1007"/>
                    <a:gd name="T9" fmla="*/ 163 h 1133"/>
                    <a:gd name="T10" fmla="*/ 46 w 1007"/>
                    <a:gd name="T11" fmla="*/ 0 h 1133"/>
                    <a:gd name="T12" fmla="*/ 0 w 1007"/>
                    <a:gd name="T13" fmla="*/ 1 h 1133"/>
                    <a:gd name="T14" fmla="*/ 647 w 1007"/>
                    <a:gd name="T15" fmla="*/ 1133 h 1133"/>
                    <a:gd name="T16" fmla="*/ 1003 w 1007"/>
                    <a:gd name="T17" fmla="*/ 514 h 1133"/>
                    <a:gd name="T18" fmla="*/ 1007 w 1007"/>
                    <a:gd name="T19" fmla="*/ 510 h 1133"/>
                    <a:gd name="T20" fmla="*/ 889 w 1007"/>
                    <a:gd name="T21" fmla="*/ 363 h 1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7" h="1133">
                      <a:moveTo>
                        <a:pt x="889" y="363"/>
                      </a:moveTo>
                      <a:cubicBezTo>
                        <a:pt x="868" y="372"/>
                        <a:pt x="844" y="377"/>
                        <a:pt x="820" y="377"/>
                      </a:cubicBezTo>
                      <a:cubicBezTo>
                        <a:pt x="778" y="377"/>
                        <a:pt x="738" y="362"/>
                        <a:pt x="705" y="336"/>
                      </a:cubicBezTo>
                      <a:cubicBezTo>
                        <a:pt x="667" y="306"/>
                        <a:pt x="643" y="262"/>
                        <a:pt x="638" y="213"/>
                      </a:cubicBezTo>
                      <a:cubicBezTo>
                        <a:pt x="636" y="196"/>
                        <a:pt x="636" y="179"/>
                        <a:pt x="639" y="163"/>
                      </a:cubicBezTo>
                      <a:cubicBezTo>
                        <a:pt x="465" y="59"/>
                        <a:pt x="263" y="0"/>
                        <a:pt x="46" y="0"/>
                      </a:cubicBezTo>
                      <a:cubicBezTo>
                        <a:pt x="31" y="0"/>
                        <a:pt x="16" y="0"/>
                        <a:pt x="0" y="1"/>
                      </a:cubicBezTo>
                      <a:cubicBezTo>
                        <a:pt x="647" y="1133"/>
                        <a:pt x="647" y="1133"/>
                        <a:pt x="647" y="1133"/>
                      </a:cubicBezTo>
                      <a:cubicBezTo>
                        <a:pt x="1003" y="514"/>
                        <a:pt x="1003" y="514"/>
                        <a:pt x="1003" y="514"/>
                      </a:cubicBezTo>
                      <a:cubicBezTo>
                        <a:pt x="1004" y="512"/>
                        <a:pt x="1006" y="511"/>
                        <a:pt x="1007" y="510"/>
                      </a:cubicBezTo>
                      <a:cubicBezTo>
                        <a:pt x="972" y="458"/>
                        <a:pt x="932" y="409"/>
                        <a:pt x="889" y="363"/>
                      </a:cubicBezTo>
                      <a:close/>
                    </a:path>
                  </a:pathLst>
                </a:custGeom>
                <a:solidFill>
                  <a:srgbClr val="A4000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杨任东竹石体-Medium" panose="02000000000000000000" pitchFamily="2" charset="-122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 bwMode="auto">
                <a:xfrm>
                  <a:off x="5644" y="4174"/>
                  <a:ext cx="2327" cy="3156"/>
                </a:xfrm>
                <a:custGeom>
                  <a:avLst/>
                  <a:gdLst>
                    <a:gd name="T0" fmla="*/ 756 w 837"/>
                    <a:gd name="T1" fmla="*/ 921 h 1135"/>
                    <a:gd name="T2" fmla="*/ 722 w 837"/>
                    <a:gd name="T3" fmla="*/ 785 h 1135"/>
                    <a:gd name="T4" fmla="*/ 837 w 837"/>
                    <a:gd name="T5" fmla="*/ 640 h 1135"/>
                    <a:gd name="T6" fmla="*/ 837 w 837"/>
                    <a:gd name="T7" fmla="*/ 627 h 1135"/>
                    <a:gd name="T8" fmla="*/ 653 w 837"/>
                    <a:gd name="T9" fmla="*/ 0 h 1135"/>
                    <a:gd name="T10" fmla="*/ 291 w 837"/>
                    <a:gd name="T11" fmla="*/ 629 h 1135"/>
                    <a:gd name="T12" fmla="*/ 286 w 837"/>
                    <a:gd name="T13" fmla="*/ 637 h 1135"/>
                    <a:gd name="T14" fmla="*/ 0 w 837"/>
                    <a:gd name="T15" fmla="*/ 1134 h 1135"/>
                    <a:gd name="T16" fmla="*/ 715 w 837"/>
                    <a:gd name="T17" fmla="*/ 1134 h 1135"/>
                    <a:gd name="T18" fmla="*/ 720 w 837"/>
                    <a:gd name="T19" fmla="*/ 1135 h 1135"/>
                    <a:gd name="T20" fmla="*/ 790 w 837"/>
                    <a:gd name="T21" fmla="*/ 955 h 1135"/>
                    <a:gd name="T22" fmla="*/ 756 w 837"/>
                    <a:gd name="T23" fmla="*/ 921 h 1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7" h="1135">
                      <a:moveTo>
                        <a:pt x="756" y="921"/>
                      </a:moveTo>
                      <a:cubicBezTo>
                        <a:pt x="727" y="881"/>
                        <a:pt x="715" y="833"/>
                        <a:pt x="722" y="785"/>
                      </a:cubicBezTo>
                      <a:cubicBezTo>
                        <a:pt x="731" y="718"/>
                        <a:pt x="777" y="664"/>
                        <a:pt x="837" y="640"/>
                      </a:cubicBezTo>
                      <a:cubicBezTo>
                        <a:pt x="837" y="636"/>
                        <a:pt x="837" y="631"/>
                        <a:pt x="837" y="627"/>
                      </a:cubicBezTo>
                      <a:cubicBezTo>
                        <a:pt x="837" y="396"/>
                        <a:pt x="770" y="181"/>
                        <a:pt x="653" y="0"/>
                      </a:cubicBezTo>
                      <a:cubicBezTo>
                        <a:pt x="291" y="629"/>
                        <a:pt x="291" y="629"/>
                        <a:pt x="291" y="629"/>
                      </a:cubicBezTo>
                      <a:cubicBezTo>
                        <a:pt x="290" y="632"/>
                        <a:pt x="289" y="635"/>
                        <a:pt x="286" y="637"/>
                      </a:cubicBezTo>
                      <a:cubicBezTo>
                        <a:pt x="0" y="1134"/>
                        <a:pt x="0" y="1134"/>
                        <a:pt x="0" y="1134"/>
                      </a:cubicBezTo>
                      <a:cubicBezTo>
                        <a:pt x="715" y="1134"/>
                        <a:pt x="715" y="1134"/>
                        <a:pt x="715" y="1134"/>
                      </a:cubicBezTo>
                      <a:cubicBezTo>
                        <a:pt x="717" y="1134"/>
                        <a:pt x="719" y="1134"/>
                        <a:pt x="720" y="1135"/>
                      </a:cubicBezTo>
                      <a:cubicBezTo>
                        <a:pt x="748" y="1078"/>
                        <a:pt x="772" y="1018"/>
                        <a:pt x="790" y="955"/>
                      </a:cubicBezTo>
                      <a:cubicBezTo>
                        <a:pt x="777" y="946"/>
                        <a:pt x="766" y="934"/>
                        <a:pt x="756" y="921"/>
                      </a:cubicBezTo>
                      <a:close/>
                    </a:path>
                  </a:pathLst>
                </a:custGeom>
                <a:solidFill>
                  <a:srgbClr val="5F85D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杨任东竹石体-Medium" panose="02000000000000000000" pitchFamily="2" charset="-122"/>
                  </a:endParaRPr>
                </a:p>
              </p:txBody>
            </p:sp>
            <p:sp>
              <p:nvSpPr>
                <p:cNvPr id="23" name="Freeform 21"/>
                <p:cNvSpPr/>
                <p:nvPr/>
              </p:nvSpPr>
              <p:spPr bwMode="auto">
                <a:xfrm>
                  <a:off x="3965" y="7400"/>
                  <a:ext cx="3645" cy="1735"/>
                </a:xfrm>
                <a:custGeom>
                  <a:avLst/>
                  <a:gdLst>
                    <a:gd name="T0" fmla="*/ 581 w 1311"/>
                    <a:gd name="T1" fmla="*/ 0 h 624"/>
                    <a:gd name="T2" fmla="*/ 581 w 1311"/>
                    <a:gd name="T3" fmla="*/ 0 h 624"/>
                    <a:gd name="T4" fmla="*/ 581 w 1311"/>
                    <a:gd name="T5" fmla="*/ 0 h 624"/>
                    <a:gd name="T6" fmla="*/ 0 w 1311"/>
                    <a:gd name="T7" fmla="*/ 0 h 624"/>
                    <a:gd name="T8" fmla="*/ 354 w 1311"/>
                    <a:gd name="T9" fmla="*/ 618 h 624"/>
                    <a:gd name="T10" fmla="*/ 356 w 1311"/>
                    <a:gd name="T11" fmla="*/ 624 h 624"/>
                    <a:gd name="T12" fmla="*/ 553 w 1311"/>
                    <a:gd name="T13" fmla="*/ 594 h 624"/>
                    <a:gd name="T14" fmla="*/ 661 w 1311"/>
                    <a:gd name="T15" fmla="*/ 468 h 624"/>
                    <a:gd name="T16" fmla="*/ 826 w 1311"/>
                    <a:gd name="T17" fmla="*/ 491 h 624"/>
                    <a:gd name="T18" fmla="*/ 1311 w 1311"/>
                    <a:gd name="T19" fmla="*/ 0 h 624"/>
                    <a:gd name="T20" fmla="*/ 581 w 1311"/>
                    <a:gd name="T21" fmla="*/ 0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11" h="624">
                      <a:moveTo>
                        <a:pt x="581" y="0"/>
                      </a:moveTo>
                      <a:cubicBezTo>
                        <a:pt x="581" y="0"/>
                        <a:pt x="581" y="0"/>
                        <a:pt x="581" y="0"/>
                      </a:cubicBezTo>
                      <a:cubicBezTo>
                        <a:pt x="581" y="0"/>
                        <a:pt x="581" y="0"/>
                        <a:pt x="58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4" y="618"/>
                        <a:pt x="354" y="618"/>
                        <a:pt x="354" y="618"/>
                      </a:cubicBezTo>
                      <a:cubicBezTo>
                        <a:pt x="355" y="620"/>
                        <a:pt x="355" y="622"/>
                        <a:pt x="356" y="624"/>
                      </a:cubicBezTo>
                      <a:cubicBezTo>
                        <a:pt x="423" y="620"/>
                        <a:pt x="489" y="610"/>
                        <a:pt x="553" y="594"/>
                      </a:cubicBezTo>
                      <a:cubicBezTo>
                        <a:pt x="564" y="539"/>
                        <a:pt x="603" y="490"/>
                        <a:pt x="661" y="468"/>
                      </a:cubicBezTo>
                      <a:cubicBezTo>
                        <a:pt x="718" y="446"/>
                        <a:pt x="780" y="456"/>
                        <a:pt x="826" y="491"/>
                      </a:cubicBezTo>
                      <a:cubicBezTo>
                        <a:pt x="1033" y="380"/>
                        <a:pt x="1203" y="209"/>
                        <a:pt x="1311" y="0"/>
                      </a:cubicBezTo>
                      <a:lnTo>
                        <a:pt x="581" y="0"/>
                      </a:lnTo>
                      <a:close/>
                    </a:path>
                  </a:pathLst>
                </a:custGeom>
                <a:solidFill>
                  <a:srgbClr val="A4000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杨任东竹石体-Medium" panose="02000000000000000000" pitchFamily="2" charset="-122"/>
                  </a:endParaRPr>
                </a:p>
              </p:txBody>
            </p:sp>
            <p:sp>
              <p:nvSpPr>
                <p:cNvPr id="25" name="Freeform 27"/>
                <p:cNvSpPr/>
                <p:nvPr/>
              </p:nvSpPr>
              <p:spPr bwMode="auto">
                <a:xfrm>
                  <a:off x="2049" y="5970"/>
                  <a:ext cx="2820" cy="3164"/>
                </a:xfrm>
                <a:custGeom>
                  <a:avLst/>
                  <a:gdLst>
                    <a:gd name="T0" fmla="*/ 364 w 1014"/>
                    <a:gd name="T1" fmla="*/ 0 h 1138"/>
                    <a:gd name="T2" fmla="*/ 4 w 1014"/>
                    <a:gd name="T3" fmla="*/ 614 h 1138"/>
                    <a:gd name="T4" fmla="*/ 0 w 1014"/>
                    <a:gd name="T5" fmla="*/ 619 h 1138"/>
                    <a:gd name="T6" fmla="*/ 127 w 1014"/>
                    <a:gd name="T7" fmla="*/ 777 h 1138"/>
                    <a:gd name="T8" fmla="*/ 187 w 1014"/>
                    <a:gd name="T9" fmla="*/ 767 h 1138"/>
                    <a:gd name="T10" fmla="*/ 301 w 1014"/>
                    <a:gd name="T11" fmla="*/ 808 h 1138"/>
                    <a:gd name="T12" fmla="*/ 369 w 1014"/>
                    <a:gd name="T13" fmla="*/ 972 h 1138"/>
                    <a:gd name="T14" fmla="*/ 967 w 1014"/>
                    <a:gd name="T15" fmla="*/ 1138 h 1138"/>
                    <a:gd name="T16" fmla="*/ 1014 w 1014"/>
                    <a:gd name="T17" fmla="*/ 1137 h 1138"/>
                    <a:gd name="T18" fmla="*/ 364 w 1014"/>
                    <a:gd name="T19" fmla="*/ 0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4" h="1138">
                      <a:moveTo>
                        <a:pt x="364" y="0"/>
                      </a:moveTo>
                      <a:cubicBezTo>
                        <a:pt x="4" y="614"/>
                        <a:pt x="4" y="614"/>
                        <a:pt x="4" y="614"/>
                      </a:cubicBezTo>
                      <a:cubicBezTo>
                        <a:pt x="3" y="616"/>
                        <a:pt x="2" y="618"/>
                        <a:pt x="0" y="619"/>
                      </a:cubicBezTo>
                      <a:cubicBezTo>
                        <a:pt x="38" y="675"/>
                        <a:pt x="80" y="728"/>
                        <a:pt x="127" y="777"/>
                      </a:cubicBezTo>
                      <a:cubicBezTo>
                        <a:pt x="146" y="771"/>
                        <a:pt x="166" y="767"/>
                        <a:pt x="187" y="767"/>
                      </a:cubicBezTo>
                      <a:cubicBezTo>
                        <a:pt x="228" y="767"/>
                        <a:pt x="269" y="782"/>
                        <a:pt x="301" y="808"/>
                      </a:cubicBezTo>
                      <a:cubicBezTo>
                        <a:pt x="352" y="848"/>
                        <a:pt x="376" y="911"/>
                        <a:pt x="369" y="972"/>
                      </a:cubicBezTo>
                      <a:cubicBezTo>
                        <a:pt x="543" y="1077"/>
                        <a:pt x="748" y="1138"/>
                        <a:pt x="967" y="1138"/>
                      </a:cubicBezTo>
                      <a:cubicBezTo>
                        <a:pt x="983" y="1138"/>
                        <a:pt x="998" y="1137"/>
                        <a:pt x="1014" y="1137"/>
                      </a:cubicBezTo>
                      <a:cubicBezTo>
                        <a:pt x="364" y="0"/>
                        <a:pt x="364" y="0"/>
                        <a:pt x="364" y="0"/>
                      </a:cubicBezTo>
                    </a:path>
                  </a:pathLst>
                </a:custGeom>
                <a:solidFill>
                  <a:srgbClr val="B3000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杨任东竹石体-Medium" panose="02000000000000000000" pitchFamily="2" charset="-122"/>
                  </a:endParaRPr>
                </a:p>
              </p:txBody>
            </p:sp>
            <p:sp>
              <p:nvSpPr>
                <p:cNvPr id="27" name="Freeform 35"/>
                <p:cNvSpPr/>
                <p:nvPr/>
              </p:nvSpPr>
              <p:spPr bwMode="auto">
                <a:xfrm>
                  <a:off x="1475" y="4558"/>
                  <a:ext cx="2323" cy="3131"/>
                </a:xfrm>
                <a:custGeom>
                  <a:avLst/>
                  <a:gdLst>
                    <a:gd name="T0" fmla="*/ 123 w 836"/>
                    <a:gd name="T1" fmla="*/ 2 h 1126"/>
                    <a:gd name="T2" fmla="*/ 117 w 836"/>
                    <a:gd name="T3" fmla="*/ 0 h 1126"/>
                    <a:gd name="T4" fmla="*/ 44 w 836"/>
                    <a:gd name="T5" fmla="*/ 190 h 1126"/>
                    <a:gd name="T6" fmla="*/ 73 w 836"/>
                    <a:gd name="T7" fmla="*/ 221 h 1126"/>
                    <a:gd name="T8" fmla="*/ 108 w 836"/>
                    <a:gd name="T9" fmla="*/ 357 h 1126"/>
                    <a:gd name="T10" fmla="*/ 0 w 836"/>
                    <a:gd name="T11" fmla="*/ 499 h 1126"/>
                    <a:gd name="T12" fmla="*/ 0 w 836"/>
                    <a:gd name="T13" fmla="*/ 509 h 1126"/>
                    <a:gd name="T14" fmla="*/ 177 w 836"/>
                    <a:gd name="T15" fmla="*/ 1126 h 1126"/>
                    <a:gd name="T16" fmla="*/ 836 w 836"/>
                    <a:gd name="T17" fmla="*/ 2 h 1126"/>
                    <a:gd name="T18" fmla="*/ 123 w 836"/>
                    <a:gd name="T19" fmla="*/ 2 h 1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36" h="1126">
                      <a:moveTo>
                        <a:pt x="123" y="2"/>
                      </a:moveTo>
                      <a:cubicBezTo>
                        <a:pt x="120" y="2"/>
                        <a:pt x="118" y="1"/>
                        <a:pt x="117" y="0"/>
                      </a:cubicBezTo>
                      <a:cubicBezTo>
                        <a:pt x="87" y="61"/>
                        <a:pt x="63" y="124"/>
                        <a:pt x="44" y="190"/>
                      </a:cubicBezTo>
                      <a:cubicBezTo>
                        <a:pt x="55" y="199"/>
                        <a:pt x="65" y="210"/>
                        <a:pt x="73" y="221"/>
                      </a:cubicBezTo>
                      <a:cubicBezTo>
                        <a:pt x="103" y="261"/>
                        <a:pt x="115" y="309"/>
                        <a:pt x="108" y="357"/>
                      </a:cubicBezTo>
                      <a:cubicBezTo>
                        <a:pt x="98" y="421"/>
                        <a:pt x="56" y="474"/>
                        <a:pt x="0" y="499"/>
                      </a:cubicBezTo>
                      <a:cubicBezTo>
                        <a:pt x="0" y="502"/>
                        <a:pt x="0" y="506"/>
                        <a:pt x="0" y="509"/>
                      </a:cubicBezTo>
                      <a:cubicBezTo>
                        <a:pt x="0" y="736"/>
                        <a:pt x="65" y="947"/>
                        <a:pt x="177" y="1126"/>
                      </a:cubicBezTo>
                      <a:cubicBezTo>
                        <a:pt x="836" y="2"/>
                        <a:pt x="836" y="2"/>
                        <a:pt x="836" y="2"/>
                      </a:cubicBezTo>
                      <a:cubicBezTo>
                        <a:pt x="123" y="2"/>
                        <a:pt x="123" y="2"/>
                        <a:pt x="123" y="2"/>
                      </a:cubicBezTo>
                    </a:path>
                  </a:pathLst>
                </a:custGeom>
                <a:solidFill>
                  <a:srgbClr val="E2AFA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杨任东竹石体-Medium" panose="02000000000000000000" pitchFamily="2" charset="-122"/>
                  </a:endParaRPr>
                </a:p>
              </p:txBody>
            </p:sp>
            <p:sp>
              <p:nvSpPr>
                <p:cNvPr id="29" name="Freeform 43"/>
                <p:cNvSpPr/>
                <p:nvPr/>
              </p:nvSpPr>
              <p:spPr bwMode="auto">
                <a:xfrm>
                  <a:off x="1880" y="2697"/>
                  <a:ext cx="3641" cy="1735"/>
                </a:xfrm>
                <a:custGeom>
                  <a:avLst/>
                  <a:gdLst>
                    <a:gd name="T0" fmla="*/ 956 w 1310"/>
                    <a:gd name="T1" fmla="*/ 4 h 624"/>
                    <a:gd name="T2" fmla="*/ 955 w 1310"/>
                    <a:gd name="T3" fmla="*/ 0 h 624"/>
                    <a:gd name="T4" fmla="*/ 762 w 1310"/>
                    <a:gd name="T5" fmla="*/ 28 h 624"/>
                    <a:gd name="T6" fmla="*/ 748 w 1310"/>
                    <a:gd name="T7" fmla="*/ 75 h 624"/>
                    <a:gd name="T8" fmla="*/ 646 w 1310"/>
                    <a:gd name="T9" fmla="*/ 171 h 624"/>
                    <a:gd name="T10" fmla="*/ 581 w 1310"/>
                    <a:gd name="T11" fmla="*/ 183 h 624"/>
                    <a:gd name="T12" fmla="*/ 466 w 1310"/>
                    <a:gd name="T13" fmla="*/ 143 h 624"/>
                    <a:gd name="T14" fmla="*/ 0 w 1310"/>
                    <a:gd name="T15" fmla="*/ 624 h 624"/>
                    <a:gd name="T16" fmla="*/ 1310 w 1310"/>
                    <a:gd name="T17" fmla="*/ 624 h 624"/>
                    <a:gd name="T18" fmla="*/ 956 w 1310"/>
                    <a:gd name="T19" fmla="*/ 4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10" h="624">
                      <a:moveTo>
                        <a:pt x="956" y="4"/>
                      </a:moveTo>
                      <a:cubicBezTo>
                        <a:pt x="955" y="3"/>
                        <a:pt x="955" y="1"/>
                        <a:pt x="955" y="0"/>
                      </a:cubicBezTo>
                      <a:cubicBezTo>
                        <a:pt x="889" y="4"/>
                        <a:pt x="824" y="14"/>
                        <a:pt x="762" y="28"/>
                      </a:cubicBezTo>
                      <a:cubicBezTo>
                        <a:pt x="759" y="44"/>
                        <a:pt x="755" y="60"/>
                        <a:pt x="748" y="75"/>
                      </a:cubicBezTo>
                      <a:cubicBezTo>
                        <a:pt x="728" y="119"/>
                        <a:pt x="692" y="154"/>
                        <a:pt x="646" y="171"/>
                      </a:cubicBezTo>
                      <a:cubicBezTo>
                        <a:pt x="625" y="179"/>
                        <a:pt x="603" y="183"/>
                        <a:pt x="581" y="183"/>
                      </a:cubicBezTo>
                      <a:cubicBezTo>
                        <a:pt x="539" y="183"/>
                        <a:pt x="498" y="169"/>
                        <a:pt x="466" y="143"/>
                      </a:cubicBezTo>
                      <a:cubicBezTo>
                        <a:pt x="268" y="254"/>
                        <a:pt x="105" y="421"/>
                        <a:pt x="0" y="624"/>
                      </a:cubicBezTo>
                      <a:cubicBezTo>
                        <a:pt x="1310" y="624"/>
                        <a:pt x="1310" y="624"/>
                        <a:pt x="1310" y="624"/>
                      </a:cubicBezTo>
                      <a:lnTo>
                        <a:pt x="956" y="4"/>
                      </a:lnTo>
                      <a:close/>
                    </a:path>
                  </a:pathLst>
                </a:custGeom>
                <a:solidFill>
                  <a:srgbClr val="B3000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杨任东竹石体-Medium" panose="02000000000000000000" pitchFamily="2" charset="-122"/>
                  </a:endParaRPr>
                </a:p>
              </p:txBody>
            </p:sp>
            <p:grpSp>
              <p:nvGrpSpPr>
                <p:cNvPr id="31" name="Group 17"/>
                <p:cNvGrpSpPr/>
                <p:nvPr/>
              </p:nvGrpSpPr>
              <p:grpSpPr>
                <a:xfrm>
                  <a:off x="2049" y="5042"/>
                  <a:ext cx="775" cy="868"/>
                  <a:chOff x="3471863" y="1916113"/>
                  <a:chExt cx="492125" cy="550863"/>
                </a:xfrm>
                <a:solidFill>
                  <a:schemeClr val="bg1"/>
                </a:solidFill>
              </p:grpSpPr>
              <p:sp>
                <p:nvSpPr>
                  <p:cNvPr id="32" name="Freeform 70"/>
                  <p:cNvSpPr>
                    <a:spLocks noEditPoints="1"/>
                  </p:cNvSpPr>
                  <p:nvPr/>
                </p:nvSpPr>
                <p:spPr bwMode="auto">
                  <a:xfrm>
                    <a:off x="3633788" y="1916113"/>
                    <a:ext cx="330200" cy="330200"/>
                  </a:xfrm>
                  <a:custGeom>
                    <a:avLst/>
                    <a:gdLst>
                      <a:gd name="T0" fmla="*/ 958 w 2077"/>
                      <a:gd name="T1" fmla="*/ 277 h 2076"/>
                      <a:gd name="T2" fmla="*/ 796 w 2077"/>
                      <a:gd name="T3" fmla="*/ 377 h 2076"/>
                      <a:gd name="T4" fmla="*/ 576 w 2077"/>
                      <a:gd name="T5" fmla="*/ 455 h 2076"/>
                      <a:gd name="T6" fmla="*/ 456 w 2077"/>
                      <a:gd name="T7" fmla="*/ 350 h 2076"/>
                      <a:gd name="T8" fmla="*/ 457 w 2077"/>
                      <a:gd name="T9" fmla="*/ 573 h 2076"/>
                      <a:gd name="T10" fmla="*/ 379 w 2077"/>
                      <a:gd name="T11" fmla="*/ 793 h 2076"/>
                      <a:gd name="T12" fmla="*/ 281 w 2077"/>
                      <a:gd name="T13" fmla="*/ 955 h 2076"/>
                      <a:gd name="T14" fmla="*/ 142 w 2077"/>
                      <a:gd name="T15" fmla="*/ 1105 h 2076"/>
                      <a:gd name="T16" fmla="*/ 300 w 2077"/>
                      <a:gd name="T17" fmla="*/ 1120 h 2076"/>
                      <a:gd name="T18" fmla="*/ 400 w 2077"/>
                      <a:gd name="T19" fmla="*/ 1331 h 2076"/>
                      <a:gd name="T20" fmla="*/ 446 w 2077"/>
                      <a:gd name="T21" fmla="*/ 1515 h 2076"/>
                      <a:gd name="T22" fmla="*/ 459 w 2077"/>
                      <a:gd name="T23" fmla="*/ 1723 h 2076"/>
                      <a:gd name="T24" fmla="*/ 591 w 2077"/>
                      <a:gd name="T25" fmla="*/ 1612 h 2076"/>
                      <a:gd name="T26" fmla="*/ 846 w 2077"/>
                      <a:gd name="T27" fmla="*/ 1714 h 2076"/>
                      <a:gd name="T28" fmla="*/ 957 w 2077"/>
                      <a:gd name="T29" fmla="*/ 1922 h 2076"/>
                      <a:gd name="T30" fmla="*/ 1111 w 2077"/>
                      <a:gd name="T31" fmla="*/ 1934 h 2076"/>
                      <a:gd name="T32" fmla="*/ 1130 w 2077"/>
                      <a:gd name="T33" fmla="*/ 1759 h 2076"/>
                      <a:gd name="T34" fmla="*/ 1382 w 2077"/>
                      <a:gd name="T35" fmla="*/ 1650 h 2076"/>
                      <a:gd name="T36" fmla="*/ 1608 w 2077"/>
                      <a:gd name="T37" fmla="*/ 1720 h 2076"/>
                      <a:gd name="T38" fmla="*/ 1723 w 2077"/>
                      <a:gd name="T39" fmla="*/ 1623 h 2076"/>
                      <a:gd name="T40" fmla="*/ 1613 w 2077"/>
                      <a:gd name="T41" fmla="*/ 1464 h 2076"/>
                      <a:gd name="T42" fmla="*/ 1730 w 2077"/>
                      <a:gd name="T43" fmla="*/ 1175 h 2076"/>
                      <a:gd name="T44" fmla="*/ 1929 w 2077"/>
                      <a:gd name="T45" fmla="*/ 1118 h 2076"/>
                      <a:gd name="T46" fmla="*/ 1934 w 2077"/>
                      <a:gd name="T47" fmla="*/ 962 h 2076"/>
                      <a:gd name="T48" fmla="*/ 1747 w 2077"/>
                      <a:gd name="T49" fmla="*/ 934 h 2076"/>
                      <a:gd name="T50" fmla="*/ 1624 w 2077"/>
                      <a:gd name="T51" fmla="*/ 648 h 2076"/>
                      <a:gd name="T52" fmla="*/ 1728 w 2077"/>
                      <a:gd name="T53" fmla="*/ 463 h 2076"/>
                      <a:gd name="T54" fmla="*/ 1616 w 2077"/>
                      <a:gd name="T55" fmla="*/ 350 h 2076"/>
                      <a:gd name="T56" fmla="*/ 1449 w 2077"/>
                      <a:gd name="T57" fmla="*/ 461 h 2076"/>
                      <a:gd name="T58" fmla="*/ 1159 w 2077"/>
                      <a:gd name="T59" fmla="*/ 341 h 2076"/>
                      <a:gd name="T60" fmla="*/ 1119 w 2077"/>
                      <a:gd name="T61" fmla="*/ 145 h 2076"/>
                      <a:gd name="T62" fmla="*/ 1139 w 2077"/>
                      <a:gd name="T63" fmla="*/ 3 h 2076"/>
                      <a:gd name="T64" fmla="*/ 1260 w 2077"/>
                      <a:gd name="T65" fmla="*/ 152 h 2076"/>
                      <a:gd name="T66" fmla="*/ 1547 w 2077"/>
                      <a:gd name="T67" fmla="*/ 227 h 2076"/>
                      <a:gd name="T68" fmla="*/ 1705 w 2077"/>
                      <a:gd name="T69" fmla="*/ 239 h 2076"/>
                      <a:gd name="T70" fmla="*/ 1866 w 2077"/>
                      <a:gd name="T71" fmla="*/ 474 h 2076"/>
                      <a:gd name="T72" fmla="*/ 1819 w 2077"/>
                      <a:gd name="T73" fmla="*/ 714 h 2076"/>
                      <a:gd name="T74" fmla="*/ 2032 w 2077"/>
                      <a:gd name="T75" fmla="*/ 861 h 2076"/>
                      <a:gd name="T76" fmla="*/ 2065 w 2077"/>
                      <a:gd name="T77" fmla="*/ 1165 h 2076"/>
                      <a:gd name="T78" fmla="*/ 1925 w 2077"/>
                      <a:gd name="T79" fmla="*/ 1259 h 2076"/>
                      <a:gd name="T80" fmla="*/ 1852 w 2077"/>
                      <a:gd name="T81" fmla="*/ 1551 h 2076"/>
                      <a:gd name="T82" fmla="*/ 1821 w 2077"/>
                      <a:gd name="T83" fmla="*/ 1722 h 2076"/>
                      <a:gd name="T84" fmla="*/ 1592 w 2077"/>
                      <a:gd name="T85" fmla="*/ 1863 h 2076"/>
                      <a:gd name="T86" fmla="*/ 1361 w 2077"/>
                      <a:gd name="T87" fmla="*/ 1818 h 2076"/>
                      <a:gd name="T88" fmla="*/ 1216 w 2077"/>
                      <a:gd name="T89" fmla="*/ 2031 h 2076"/>
                      <a:gd name="T90" fmla="*/ 910 w 2077"/>
                      <a:gd name="T91" fmla="*/ 2064 h 2076"/>
                      <a:gd name="T92" fmla="*/ 817 w 2077"/>
                      <a:gd name="T93" fmla="*/ 1852 h 2076"/>
                      <a:gd name="T94" fmla="*/ 508 w 2077"/>
                      <a:gd name="T95" fmla="*/ 1857 h 2076"/>
                      <a:gd name="T96" fmla="*/ 354 w 2077"/>
                      <a:gd name="T97" fmla="*/ 1820 h 2076"/>
                      <a:gd name="T98" fmla="*/ 216 w 2077"/>
                      <a:gd name="T99" fmla="*/ 1577 h 2076"/>
                      <a:gd name="T100" fmla="*/ 240 w 2077"/>
                      <a:gd name="T101" fmla="*/ 1311 h 2076"/>
                      <a:gd name="T102" fmla="*/ 26 w 2077"/>
                      <a:gd name="T103" fmla="*/ 1192 h 2076"/>
                      <a:gd name="T104" fmla="*/ 26 w 2077"/>
                      <a:gd name="T105" fmla="*/ 884 h 2076"/>
                      <a:gd name="T106" fmla="*/ 246 w 2077"/>
                      <a:gd name="T107" fmla="*/ 748 h 2076"/>
                      <a:gd name="T108" fmla="*/ 211 w 2077"/>
                      <a:gd name="T109" fmla="*/ 474 h 2076"/>
                      <a:gd name="T110" fmla="*/ 372 w 2077"/>
                      <a:gd name="T111" fmla="*/ 239 h 2076"/>
                      <a:gd name="T112" fmla="*/ 530 w 2077"/>
                      <a:gd name="T113" fmla="*/ 227 h 2076"/>
                      <a:gd name="T114" fmla="*/ 817 w 2077"/>
                      <a:gd name="T115" fmla="*/ 224 h 2076"/>
                      <a:gd name="T116" fmla="*/ 910 w 2077"/>
                      <a:gd name="T117" fmla="*/ 12 h 20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077" h="2076">
                        <a:moveTo>
                          <a:pt x="971" y="140"/>
                        </a:moveTo>
                        <a:lnTo>
                          <a:pt x="967" y="140"/>
                        </a:lnTo>
                        <a:lnTo>
                          <a:pt x="964" y="142"/>
                        </a:lnTo>
                        <a:lnTo>
                          <a:pt x="961" y="145"/>
                        </a:lnTo>
                        <a:lnTo>
                          <a:pt x="959" y="149"/>
                        </a:lnTo>
                        <a:lnTo>
                          <a:pt x="958" y="152"/>
                        </a:lnTo>
                        <a:lnTo>
                          <a:pt x="958" y="277"/>
                        </a:lnTo>
                        <a:lnTo>
                          <a:pt x="956" y="296"/>
                        </a:lnTo>
                        <a:lnTo>
                          <a:pt x="948" y="314"/>
                        </a:lnTo>
                        <a:lnTo>
                          <a:pt x="936" y="329"/>
                        </a:lnTo>
                        <a:lnTo>
                          <a:pt x="920" y="340"/>
                        </a:lnTo>
                        <a:lnTo>
                          <a:pt x="902" y="346"/>
                        </a:lnTo>
                        <a:lnTo>
                          <a:pt x="849" y="360"/>
                        </a:lnTo>
                        <a:lnTo>
                          <a:pt x="796" y="377"/>
                        </a:lnTo>
                        <a:lnTo>
                          <a:pt x="745" y="397"/>
                        </a:lnTo>
                        <a:lnTo>
                          <a:pt x="697" y="422"/>
                        </a:lnTo>
                        <a:lnTo>
                          <a:pt x="649" y="451"/>
                        </a:lnTo>
                        <a:lnTo>
                          <a:pt x="631" y="460"/>
                        </a:lnTo>
                        <a:lnTo>
                          <a:pt x="612" y="463"/>
                        </a:lnTo>
                        <a:lnTo>
                          <a:pt x="594" y="461"/>
                        </a:lnTo>
                        <a:lnTo>
                          <a:pt x="576" y="455"/>
                        </a:lnTo>
                        <a:lnTo>
                          <a:pt x="561" y="443"/>
                        </a:lnTo>
                        <a:lnTo>
                          <a:pt x="471" y="352"/>
                        </a:lnTo>
                        <a:lnTo>
                          <a:pt x="468" y="350"/>
                        </a:lnTo>
                        <a:lnTo>
                          <a:pt x="465" y="349"/>
                        </a:lnTo>
                        <a:lnTo>
                          <a:pt x="462" y="349"/>
                        </a:lnTo>
                        <a:lnTo>
                          <a:pt x="459" y="349"/>
                        </a:lnTo>
                        <a:lnTo>
                          <a:pt x="456" y="350"/>
                        </a:lnTo>
                        <a:lnTo>
                          <a:pt x="453" y="352"/>
                        </a:lnTo>
                        <a:lnTo>
                          <a:pt x="356" y="450"/>
                        </a:lnTo>
                        <a:lnTo>
                          <a:pt x="353" y="456"/>
                        </a:lnTo>
                        <a:lnTo>
                          <a:pt x="353" y="462"/>
                        </a:lnTo>
                        <a:lnTo>
                          <a:pt x="356" y="467"/>
                        </a:lnTo>
                        <a:lnTo>
                          <a:pt x="446" y="557"/>
                        </a:lnTo>
                        <a:lnTo>
                          <a:pt x="457" y="573"/>
                        </a:lnTo>
                        <a:lnTo>
                          <a:pt x="465" y="591"/>
                        </a:lnTo>
                        <a:lnTo>
                          <a:pt x="466" y="610"/>
                        </a:lnTo>
                        <a:lnTo>
                          <a:pt x="462" y="629"/>
                        </a:lnTo>
                        <a:lnTo>
                          <a:pt x="454" y="645"/>
                        </a:lnTo>
                        <a:lnTo>
                          <a:pt x="425" y="693"/>
                        </a:lnTo>
                        <a:lnTo>
                          <a:pt x="400" y="742"/>
                        </a:lnTo>
                        <a:lnTo>
                          <a:pt x="379" y="793"/>
                        </a:lnTo>
                        <a:lnTo>
                          <a:pt x="362" y="845"/>
                        </a:lnTo>
                        <a:lnTo>
                          <a:pt x="350" y="899"/>
                        </a:lnTo>
                        <a:lnTo>
                          <a:pt x="343" y="918"/>
                        </a:lnTo>
                        <a:lnTo>
                          <a:pt x="332" y="933"/>
                        </a:lnTo>
                        <a:lnTo>
                          <a:pt x="317" y="945"/>
                        </a:lnTo>
                        <a:lnTo>
                          <a:pt x="300" y="952"/>
                        </a:lnTo>
                        <a:lnTo>
                          <a:pt x="281" y="955"/>
                        </a:lnTo>
                        <a:lnTo>
                          <a:pt x="153" y="955"/>
                        </a:lnTo>
                        <a:lnTo>
                          <a:pt x="150" y="955"/>
                        </a:lnTo>
                        <a:lnTo>
                          <a:pt x="147" y="958"/>
                        </a:lnTo>
                        <a:lnTo>
                          <a:pt x="144" y="961"/>
                        </a:lnTo>
                        <a:lnTo>
                          <a:pt x="143" y="964"/>
                        </a:lnTo>
                        <a:lnTo>
                          <a:pt x="142" y="967"/>
                        </a:lnTo>
                        <a:lnTo>
                          <a:pt x="142" y="1105"/>
                        </a:lnTo>
                        <a:lnTo>
                          <a:pt x="143" y="1109"/>
                        </a:lnTo>
                        <a:lnTo>
                          <a:pt x="144" y="1113"/>
                        </a:lnTo>
                        <a:lnTo>
                          <a:pt x="147" y="1115"/>
                        </a:lnTo>
                        <a:lnTo>
                          <a:pt x="150" y="1117"/>
                        </a:lnTo>
                        <a:lnTo>
                          <a:pt x="153" y="1118"/>
                        </a:lnTo>
                        <a:lnTo>
                          <a:pt x="281" y="1118"/>
                        </a:lnTo>
                        <a:lnTo>
                          <a:pt x="300" y="1120"/>
                        </a:lnTo>
                        <a:lnTo>
                          <a:pt x="317" y="1128"/>
                        </a:lnTo>
                        <a:lnTo>
                          <a:pt x="332" y="1140"/>
                        </a:lnTo>
                        <a:lnTo>
                          <a:pt x="343" y="1156"/>
                        </a:lnTo>
                        <a:lnTo>
                          <a:pt x="350" y="1174"/>
                        </a:lnTo>
                        <a:lnTo>
                          <a:pt x="362" y="1228"/>
                        </a:lnTo>
                        <a:lnTo>
                          <a:pt x="379" y="1280"/>
                        </a:lnTo>
                        <a:lnTo>
                          <a:pt x="400" y="1331"/>
                        </a:lnTo>
                        <a:lnTo>
                          <a:pt x="425" y="1379"/>
                        </a:lnTo>
                        <a:lnTo>
                          <a:pt x="454" y="1427"/>
                        </a:lnTo>
                        <a:lnTo>
                          <a:pt x="462" y="1445"/>
                        </a:lnTo>
                        <a:lnTo>
                          <a:pt x="467" y="1464"/>
                        </a:lnTo>
                        <a:lnTo>
                          <a:pt x="465" y="1483"/>
                        </a:lnTo>
                        <a:lnTo>
                          <a:pt x="457" y="1500"/>
                        </a:lnTo>
                        <a:lnTo>
                          <a:pt x="446" y="1515"/>
                        </a:lnTo>
                        <a:lnTo>
                          <a:pt x="356" y="1606"/>
                        </a:lnTo>
                        <a:lnTo>
                          <a:pt x="353" y="1611"/>
                        </a:lnTo>
                        <a:lnTo>
                          <a:pt x="353" y="1617"/>
                        </a:lnTo>
                        <a:lnTo>
                          <a:pt x="356" y="1623"/>
                        </a:lnTo>
                        <a:lnTo>
                          <a:pt x="453" y="1720"/>
                        </a:lnTo>
                        <a:lnTo>
                          <a:pt x="456" y="1722"/>
                        </a:lnTo>
                        <a:lnTo>
                          <a:pt x="459" y="1723"/>
                        </a:lnTo>
                        <a:lnTo>
                          <a:pt x="462" y="1724"/>
                        </a:lnTo>
                        <a:lnTo>
                          <a:pt x="465" y="1723"/>
                        </a:lnTo>
                        <a:lnTo>
                          <a:pt x="468" y="1722"/>
                        </a:lnTo>
                        <a:lnTo>
                          <a:pt x="471" y="1720"/>
                        </a:lnTo>
                        <a:lnTo>
                          <a:pt x="559" y="1630"/>
                        </a:lnTo>
                        <a:lnTo>
                          <a:pt x="574" y="1619"/>
                        </a:lnTo>
                        <a:lnTo>
                          <a:pt x="591" y="1612"/>
                        </a:lnTo>
                        <a:lnTo>
                          <a:pt x="609" y="1610"/>
                        </a:lnTo>
                        <a:lnTo>
                          <a:pt x="629" y="1614"/>
                        </a:lnTo>
                        <a:lnTo>
                          <a:pt x="648" y="1622"/>
                        </a:lnTo>
                        <a:lnTo>
                          <a:pt x="695" y="1651"/>
                        </a:lnTo>
                        <a:lnTo>
                          <a:pt x="744" y="1676"/>
                        </a:lnTo>
                        <a:lnTo>
                          <a:pt x="795" y="1697"/>
                        </a:lnTo>
                        <a:lnTo>
                          <a:pt x="846" y="1714"/>
                        </a:lnTo>
                        <a:lnTo>
                          <a:pt x="900" y="1726"/>
                        </a:lnTo>
                        <a:lnTo>
                          <a:pt x="919" y="1733"/>
                        </a:lnTo>
                        <a:lnTo>
                          <a:pt x="935" y="1744"/>
                        </a:lnTo>
                        <a:lnTo>
                          <a:pt x="947" y="1759"/>
                        </a:lnTo>
                        <a:lnTo>
                          <a:pt x="955" y="1776"/>
                        </a:lnTo>
                        <a:lnTo>
                          <a:pt x="957" y="1796"/>
                        </a:lnTo>
                        <a:lnTo>
                          <a:pt x="957" y="1922"/>
                        </a:lnTo>
                        <a:lnTo>
                          <a:pt x="958" y="1926"/>
                        </a:lnTo>
                        <a:lnTo>
                          <a:pt x="959" y="1929"/>
                        </a:lnTo>
                        <a:lnTo>
                          <a:pt x="963" y="1932"/>
                        </a:lnTo>
                        <a:lnTo>
                          <a:pt x="966" y="1934"/>
                        </a:lnTo>
                        <a:lnTo>
                          <a:pt x="970" y="1934"/>
                        </a:lnTo>
                        <a:lnTo>
                          <a:pt x="1108" y="1934"/>
                        </a:lnTo>
                        <a:lnTo>
                          <a:pt x="1111" y="1934"/>
                        </a:lnTo>
                        <a:lnTo>
                          <a:pt x="1114" y="1932"/>
                        </a:lnTo>
                        <a:lnTo>
                          <a:pt x="1118" y="1929"/>
                        </a:lnTo>
                        <a:lnTo>
                          <a:pt x="1119" y="1926"/>
                        </a:lnTo>
                        <a:lnTo>
                          <a:pt x="1120" y="1922"/>
                        </a:lnTo>
                        <a:lnTo>
                          <a:pt x="1120" y="1796"/>
                        </a:lnTo>
                        <a:lnTo>
                          <a:pt x="1123" y="1776"/>
                        </a:lnTo>
                        <a:lnTo>
                          <a:pt x="1130" y="1759"/>
                        </a:lnTo>
                        <a:lnTo>
                          <a:pt x="1142" y="1744"/>
                        </a:lnTo>
                        <a:lnTo>
                          <a:pt x="1158" y="1733"/>
                        </a:lnTo>
                        <a:lnTo>
                          <a:pt x="1177" y="1726"/>
                        </a:lnTo>
                        <a:lnTo>
                          <a:pt x="1231" y="1714"/>
                        </a:lnTo>
                        <a:lnTo>
                          <a:pt x="1282" y="1697"/>
                        </a:lnTo>
                        <a:lnTo>
                          <a:pt x="1333" y="1676"/>
                        </a:lnTo>
                        <a:lnTo>
                          <a:pt x="1382" y="1650"/>
                        </a:lnTo>
                        <a:lnTo>
                          <a:pt x="1430" y="1622"/>
                        </a:lnTo>
                        <a:lnTo>
                          <a:pt x="1447" y="1614"/>
                        </a:lnTo>
                        <a:lnTo>
                          <a:pt x="1466" y="1610"/>
                        </a:lnTo>
                        <a:lnTo>
                          <a:pt x="1485" y="1611"/>
                        </a:lnTo>
                        <a:lnTo>
                          <a:pt x="1503" y="1619"/>
                        </a:lnTo>
                        <a:lnTo>
                          <a:pt x="1518" y="1630"/>
                        </a:lnTo>
                        <a:lnTo>
                          <a:pt x="1608" y="1720"/>
                        </a:lnTo>
                        <a:lnTo>
                          <a:pt x="1611" y="1722"/>
                        </a:lnTo>
                        <a:lnTo>
                          <a:pt x="1614" y="1723"/>
                        </a:lnTo>
                        <a:lnTo>
                          <a:pt x="1617" y="1724"/>
                        </a:lnTo>
                        <a:lnTo>
                          <a:pt x="1619" y="1723"/>
                        </a:lnTo>
                        <a:lnTo>
                          <a:pt x="1622" y="1722"/>
                        </a:lnTo>
                        <a:lnTo>
                          <a:pt x="1625" y="1720"/>
                        </a:lnTo>
                        <a:lnTo>
                          <a:pt x="1723" y="1623"/>
                        </a:lnTo>
                        <a:lnTo>
                          <a:pt x="1726" y="1618"/>
                        </a:lnTo>
                        <a:lnTo>
                          <a:pt x="1726" y="1611"/>
                        </a:lnTo>
                        <a:lnTo>
                          <a:pt x="1723" y="1606"/>
                        </a:lnTo>
                        <a:lnTo>
                          <a:pt x="1633" y="1516"/>
                        </a:lnTo>
                        <a:lnTo>
                          <a:pt x="1621" y="1501"/>
                        </a:lnTo>
                        <a:lnTo>
                          <a:pt x="1615" y="1483"/>
                        </a:lnTo>
                        <a:lnTo>
                          <a:pt x="1613" y="1464"/>
                        </a:lnTo>
                        <a:lnTo>
                          <a:pt x="1616" y="1446"/>
                        </a:lnTo>
                        <a:lnTo>
                          <a:pt x="1624" y="1428"/>
                        </a:lnTo>
                        <a:lnTo>
                          <a:pt x="1654" y="1380"/>
                        </a:lnTo>
                        <a:lnTo>
                          <a:pt x="1679" y="1332"/>
                        </a:lnTo>
                        <a:lnTo>
                          <a:pt x="1700" y="1281"/>
                        </a:lnTo>
                        <a:lnTo>
                          <a:pt x="1717" y="1229"/>
                        </a:lnTo>
                        <a:lnTo>
                          <a:pt x="1730" y="1175"/>
                        </a:lnTo>
                        <a:lnTo>
                          <a:pt x="1736" y="1156"/>
                        </a:lnTo>
                        <a:lnTo>
                          <a:pt x="1747" y="1141"/>
                        </a:lnTo>
                        <a:lnTo>
                          <a:pt x="1761" y="1128"/>
                        </a:lnTo>
                        <a:lnTo>
                          <a:pt x="1779" y="1121"/>
                        </a:lnTo>
                        <a:lnTo>
                          <a:pt x="1798" y="1119"/>
                        </a:lnTo>
                        <a:lnTo>
                          <a:pt x="1925" y="1119"/>
                        </a:lnTo>
                        <a:lnTo>
                          <a:pt x="1929" y="1118"/>
                        </a:lnTo>
                        <a:lnTo>
                          <a:pt x="1932" y="1117"/>
                        </a:lnTo>
                        <a:lnTo>
                          <a:pt x="1934" y="1114"/>
                        </a:lnTo>
                        <a:lnTo>
                          <a:pt x="1936" y="1110"/>
                        </a:lnTo>
                        <a:lnTo>
                          <a:pt x="1936" y="1107"/>
                        </a:lnTo>
                        <a:lnTo>
                          <a:pt x="1936" y="969"/>
                        </a:lnTo>
                        <a:lnTo>
                          <a:pt x="1936" y="965"/>
                        </a:lnTo>
                        <a:lnTo>
                          <a:pt x="1934" y="962"/>
                        </a:lnTo>
                        <a:lnTo>
                          <a:pt x="1932" y="959"/>
                        </a:lnTo>
                        <a:lnTo>
                          <a:pt x="1929" y="958"/>
                        </a:lnTo>
                        <a:lnTo>
                          <a:pt x="1925" y="957"/>
                        </a:lnTo>
                        <a:lnTo>
                          <a:pt x="1798" y="957"/>
                        </a:lnTo>
                        <a:lnTo>
                          <a:pt x="1779" y="954"/>
                        </a:lnTo>
                        <a:lnTo>
                          <a:pt x="1761" y="946"/>
                        </a:lnTo>
                        <a:lnTo>
                          <a:pt x="1747" y="934"/>
                        </a:lnTo>
                        <a:lnTo>
                          <a:pt x="1736" y="919"/>
                        </a:lnTo>
                        <a:lnTo>
                          <a:pt x="1730" y="900"/>
                        </a:lnTo>
                        <a:lnTo>
                          <a:pt x="1716" y="847"/>
                        </a:lnTo>
                        <a:lnTo>
                          <a:pt x="1699" y="794"/>
                        </a:lnTo>
                        <a:lnTo>
                          <a:pt x="1678" y="744"/>
                        </a:lnTo>
                        <a:lnTo>
                          <a:pt x="1654" y="694"/>
                        </a:lnTo>
                        <a:lnTo>
                          <a:pt x="1624" y="648"/>
                        </a:lnTo>
                        <a:lnTo>
                          <a:pt x="1616" y="630"/>
                        </a:lnTo>
                        <a:lnTo>
                          <a:pt x="1613" y="611"/>
                        </a:lnTo>
                        <a:lnTo>
                          <a:pt x="1615" y="592"/>
                        </a:lnTo>
                        <a:lnTo>
                          <a:pt x="1621" y="574"/>
                        </a:lnTo>
                        <a:lnTo>
                          <a:pt x="1633" y="559"/>
                        </a:lnTo>
                        <a:lnTo>
                          <a:pt x="1724" y="468"/>
                        </a:lnTo>
                        <a:lnTo>
                          <a:pt x="1728" y="463"/>
                        </a:lnTo>
                        <a:lnTo>
                          <a:pt x="1728" y="457"/>
                        </a:lnTo>
                        <a:lnTo>
                          <a:pt x="1724" y="451"/>
                        </a:lnTo>
                        <a:lnTo>
                          <a:pt x="1626" y="354"/>
                        </a:lnTo>
                        <a:lnTo>
                          <a:pt x="1623" y="351"/>
                        </a:lnTo>
                        <a:lnTo>
                          <a:pt x="1621" y="350"/>
                        </a:lnTo>
                        <a:lnTo>
                          <a:pt x="1618" y="350"/>
                        </a:lnTo>
                        <a:lnTo>
                          <a:pt x="1616" y="350"/>
                        </a:lnTo>
                        <a:lnTo>
                          <a:pt x="1613" y="351"/>
                        </a:lnTo>
                        <a:lnTo>
                          <a:pt x="1609" y="354"/>
                        </a:lnTo>
                        <a:lnTo>
                          <a:pt x="1520" y="444"/>
                        </a:lnTo>
                        <a:lnTo>
                          <a:pt x="1504" y="456"/>
                        </a:lnTo>
                        <a:lnTo>
                          <a:pt x="1486" y="462"/>
                        </a:lnTo>
                        <a:lnTo>
                          <a:pt x="1467" y="464"/>
                        </a:lnTo>
                        <a:lnTo>
                          <a:pt x="1449" y="461"/>
                        </a:lnTo>
                        <a:lnTo>
                          <a:pt x="1431" y="452"/>
                        </a:lnTo>
                        <a:lnTo>
                          <a:pt x="1384" y="423"/>
                        </a:lnTo>
                        <a:lnTo>
                          <a:pt x="1335" y="399"/>
                        </a:lnTo>
                        <a:lnTo>
                          <a:pt x="1284" y="378"/>
                        </a:lnTo>
                        <a:lnTo>
                          <a:pt x="1232" y="361"/>
                        </a:lnTo>
                        <a:lnTo>
                          <a:pt x="1178" y="348"/>
                        </a:lnTo>
                        <a:lnTo>
                          <a:pt x="1159" y="341"/>
                        </a:lnTo>
                        <a:lnTo>
                          <a:pt x="1143" y="330"/>
                        </a:lnTo>
                        <a:lnTo>
                          <a:pt x="1131" y="315"/>
                        </a:lnTo>
                        <a:lnTo>
                          <a:pt x="1124" y="298"/>
                        </a:lnTo>
                        <a:lnTo>
                          <a:pt x="1121" y="278"/>
                        </a:lnTo>
                        <a:lnTo>
                          <a:pt x="1121" y="152"/>
                        </a:lnTo>
                        <a:lnTo>
                          <a:pt x="1121" y="149"/>
                        </a:lnTo>
                        <a:lnTo>
                          <a:pt x="1119" y="145"/>
                        </a:lnTo>
                        <a:lnTo>
                          <a:pt x="1117" y="142"/>
                        </a:lnTo>
                        <a:lnTo>
                          <a:pt x="1112" y="140"/>
                        </a:lnTo>
                        <a:lnTo>
                          <a:pt x="1109" y="140"/>
                        </a:lnTo>
                        <a:lnTo>
                          <a:pt x="971" y="140"/>
                        </a:lnTo>
                        <a:close/>
                        <a:moveTo>
                          <a:pt x="970" y="0"/>
                        </a:moveTo>
                        <a:lnTo>
                          <a:pt x="1108" y="0"/>
                        </a:lnTo>
                        <a:lnTo>
                          <a:pt x="1139" y="3"/>
                        </a:lnTo>
                        <a:lnTo>
                          <a:pt x="1167" y="12"/>
                        </a:lnTo>
                        <a:lnTo>
                          <a:pt x="1193" y="25"/>
                        </a:lnTo>
                        <a:lnTo>
                          <a:pt x="1216" y="44"/>
                        </a:lnTo>
                        <a:lnTo>
                          <a:pt x="1234" y="66"/>
                        </a:lnTo>
                        <a:lnTo>
                          <a:pt x="1248" y="93"/>
                        </a:lnTo>
                        <a:lnTo>
                          <a:pt x="1257" y="121"/>
                        </a:lnTo>
                        <a:lnTo>
                          <a:pt x="1260" y="152"/>
                        </a:lnTo>
                        <a:lnTo>
                          <a:pt x="1260" y="223"/>
                        </a:lnTo>
                        <a:lnTo>
                          <a:pt x="1329" y="245"/>
                        </a:lnTo>
                        <a:lnTo>
                          <a:pt x="1394" y="272"/>
                        </a:lnTo>
                        <a:lnTo>
                          <a:pt x="1457" y="305"/>
                        </a:lnTo>
                        <a:lnTo>
                          <a:pt x="1508" y="255"/>
                        </a:lnTo>
                        <a:lnTo>
                          <a:pt x="1527" y="239"/>
                        </a:lnTo>
                        <a:lnTo>
                          <a:pt x="1547" y="227"/>
                        </a:lnTo>
                        <a:lnTo>
                          <a:pt x="1569" y="217"/>
                        </a:lnTo>
                        <a:lnTo>
                          <a:pt x="1592" y="212"/>
                        </a:lnTo>
                        <a:lnTo>
                          <a:pt x="1616" y="210"/>
                        </a:lnTo>
                        <a:lnTo>
                          <a:pt x="1640" y="212"/>
                        </a:lnTo>
                        <a:lnTo>
                          <a:pt x="1663" y="217"/>
                        </a:lnTo>
                        <a:lnTo>
                          <a:pt x="1684" y="227"/>
                        </a:lnTo>
                        <a:lnTo>
                          <a:pt x="1705" y="239"/>
                        </a:lnTo>
                        <a:lnTo>
                          <a:pt x="1723" y="255"/>
                        </a:lnTo>
                        <a:lnTo>
                          <a:pt x="1821" y="352"/>
                        </a:lnTo>
                        <a:lnTo>
                          <a:pt x="1839" y="373"/>
                        </a:lnTo>
                        <a:lnTo>
                          <a:pt x="1852" y="397"/>
                        </a:lnTo>
                        <a:lnTo>
                          <a:pt x="1862" y="422"/>
                        </a:lnTo>
                        <a:lnTo>
                          <a:pt x="1866" y="447"/>
                        </a:lnTo>
                        <a:lnTo>
                          <a:pt x="1866" y="474"/>
                        </a:lnTo>
                        <a:lnTo>
                          <a:pt x="1862" y="499"/>
                        </a:lnTo>
                        <a:lnTo>
                          <a:pt x="1852" y="523"/>
                        </a:lnTo>
                        <a:lnTo>
                          <a:pt x="1839" y="546"/>
                        </a:lnTo>
                        <a:lnTo>
                          <a:pt x="1821" y="567"/>
                        </a:lnTo>
                        <a:lnTo>
                          <a:pt x="1771" y="618"/>
                        </a:lnTo>
                        <a:lnTo>
                          <a:pt x="1796" y="665"/>
                        </a:lnTo>
                        <a:lnTo>
                          <a:pt x="1819" y="714"/>
                        </a:lnTo>
                        <a:lnTo>
                          <a:pt x="1837" y="765"/>
                        </a:lnTo>
                        <a:lnTo>
                          <a:pt x="1853" y="816"/>
                        </a:lnTo>
                        <a:lnTo>
                          <a:pt x="1925" y="816"/>
                        </a:lnTo>
                        <a:lnTo>
                          <a:pt x="1955" y="818"/>
                        </a:lnTo>
                        <a:lnTo>
                          <a:pt x="1984" y="828"/>
                        </a:lnTo>
                        <a:lnTo>
                          <a:pt x="2010" y="842"/>
                        </a:lnTo>
                        <a:lnTo>
                          <a:pt x="2032" y="861"/>
                        </a:lnTo>
                        <a:lnTo>
                          <a:pt x="2051" y="883"/>
                        </a:lnTo>
                        <a:lnTo>
                          <a:pt x="2065" y="909"/>
                        </a:lnTo>
                        <a:lnTo>
                          <a:pt x="2075" y="938"/>
                        </a:lnTo>
                        <a:lnTo>
                          <a:pt x="2077" y="968"/>
                        </a:lnTo>
                        <a:lnTo>
                          <a:pt x="2077" y="1106"/>
                        </a:lnTo>
                        <a:lnTo>
                          <a:pt x="2075" y="1137"/>
                        </a:lnTo>
                        <a:lnTo>
                          <a:pt x="2065" y="1165"/>
                        </a:lnTo>
                        <a:lnTo>
                          <a:pt x="2051" y="1192"/>
                        </a:lnTo>
                        <a:lnTo>
                          <a:pt x="2032" y="1214"/>
                        </a:lnTo>
                        <a:lnTo>
                          <a:pt x="2010" y="1233"/>
                        </a:lnTo>
                        <a:lnTo>
                          <a:pt x="1984" y="1247"/>
                        </a:lnTo>
                        <a:lnTo>
                          <a:pt x="1955" y="1255"/>
                        </a:lnTo>
                        <a:lnTo>
                          <a:pt x="1925" y="1258"/>
                        </a:lnTo>
                        <a:lnTo>
                          <a:pt x="1925" y="1259"/>
                        </a:lnTo>
                        <a:lnTo>
                          <a:pt x="1853" y="1259"/>
                        </a:lnTo>
                        <a:lnTo>
                          <a:pt x="1831" y="1328"/>
                        </a:lnTo>
                        <a:lnTo>
                          <a:pt x="1803" y="1393"/>
                        </a:lnTo>
                        <a:lnTo>
                          <a:pt x="1771" y="1456"/>
                        </a:lnTo>
                        <a:lnTo>
                          <a:pt x="1821" y="1507"/>
                        </a:lnTo>
                        <a:lnTo>
                          <a:pt x="1839" y="1528"/>
                        </a:lnTo>
                        <a:lnTo>
                          <a:pt x="1852" y="1551"/>
                        </a:lnTo>
                        <a:lnTo>
                          <a:pt x="1862" y="1577"/>
                        </a:lnTo>
                        <a:lnTo>
                          <a:pt x="1866" y="1602"/>
                        </a:lnTo>
                        <a:lnTo>
                          <a:pt x="1866" y="1628"/>
                        </a:lnTo>
                        <a:lnTo>
                          <a:pt x="1862" y="1654"/>
                        </a:lnTo>
                        <a:lnTo>
                          <a:pt x="1852" y="1678"/>
                        </a:lnTo>
                        <a:lnTo>
                          <a:pt x="1839" y="1701"/>
                        </a:lnTo>
                        <a:lnTo>
                          <a:pt x="1821" y="1722"/>
                        </a:lnTo>
                        <a:lnTo>
                          <a:pt x="1723" y="1820"/>
                        </a:lnTo>
                        <a:lnTo>
                          <a:pt x="1705" y="1836"/>
                        </a:lnTo>
                        <a:lnTo>
                          <a:pt x="1684" y="1849"/>
                        </a:lnTo>
                        <a:lnTo>
                          <a:pt x="1663" y="1857"/>
                        </a:lnTo>
                        <a:lnTo>
                          <a:pt x="1640" y="1863"/>
                        </a:lnTo>
                        <a:lnTo>
                          <a:pt x="1616" y="1864"/>
                        </a:lnTo>
                        <a:lnTo>
                          <a:pt x="1592" y="1863"/>
                        </a:lnTo>
                        <a:lnTo>
                          <a:pt x="1569" y="1857"/>
                        </a:lnTo>
                        <a:lnTo>
                          <a:pt x="1547" y="1849"/>
                        </a:lnTo>
                        <a:lnTo>
                          <a:pt x="1527" y="1836"/>
                        </a:lnTo>
                        <a:lnTo>
                          <a:pt x="1508" y="1820"/>
                        </a:lnTo>
                        <a:lnTo>
                          <a:pt x="1457" y="1770"/>
                        </a:lnTo>
                        <a:lnTo>
                          <a:pt x="1410" y="1796"/>
                        </a:lnTo>
                        <a:lnTo>
                          <a:pt x="1361" y="1818"/>
                        </a:lnTo>
                        <a:lnTo>
                          <a:pt x="1312" y="1837"/>
                        </a:lnTo>
                        <a:lnTo>
                          <a:pt x="1260" y="1852"/>
                        </a:lnTo>
                        <a:lnTo>
                          <a:pt x="1260" y="1924"/>
                        </a:lnTo>
                        <a:lnTo>
                          <a:pt x="1257" y="1954"/>
                        </a:lnTo>
                        <a:lnTo>
                          <a:pt x="1248" y="1983"/>
                        </a:lnTo>
                        <a:lnTo>
                          <a:pt x="1234" y="2009"/>
                        </a:lnTo>
                        <a:lnTo>
                          <a:pt x="1216" y="2031"/>
                        </a:lnTo>
                        <a:lnTo>
                          <a:pt x="1193" y="2050"/>
                        </a:lnTo>
                        <a:lnTo>
                          <a:pt x="1167" y="2064"/>
                        </a:lnTo>
                        <a:lnTo>
                          <a:pt x="1139" y="2073"/>
                        </a:lnTo>
                        <a:lnTo>
                          <a:pt x="1108" y="2076"/>
                        </a:lnTo>
                        <a:lnTo>
                          <a:pt x="970" y="2076"/>
                        </a:lnTo>
                        <a:lnTo>
                          <a:pt x="938" y="2073"/>
                        </a:lnTo>
                        <a:lnTo>
                          <a:pt x="910" y="2064"/>
                        </a:lnTo>
                        <a:lnTo>
                          <a:pt x="884" y="2050"/>
                        </a:lnTo>
                        <a:lnTo>
                          <a:pt x="861" y="2031"/>
                        </a:lnTo>
                        <a:lnTo>
                          <a:pt x="843" y="2009"/>
                        </a:lnTo>
                        <a:lnTo>
                          <a:pt x="829" y="1983"/>
                        </a:lnTo>
                        <a:lnTo>
                          <a:pt x="820" y="1954"/>
                        </a:lnTo>
                        <a:lnTo>
                          <a:pt x="817" y="1924"/>
                        </a:lnTo>
                        <a:lnTo>
                          <a:pt x="817" y="1852"/>
                        </a:lnTo>
                        <a:lnTo>
                          <a:pt x="748" y="1831"/>
                        </a:lnTo>
                        <a:lnTo>
                          <a:pt x="683" y="1802"/>
                        </a:lnTo>
                        <a:lnTo>
                          <a:pt x="620" y="1770"/>
                        </a:lnTo>
                        <a:lnTo>
                          <a:pt x="569" y="1820"/>
                        </a:lnTo>
                        <a:lnTo>
                          <a:pt x="550" y="1836"/>
                        </a:lnTo>
                        <a:lnTo>
                          <a:pt x="530" y="1849"/>
                        </a:lnTo>
                        <a:lnTo>
                          <a:pt x="508" y="1857"/>
                        </a:lnTo>
                        <a:lnTo>
                          <a:pt x="486" y="1863"/>
                        </a:lnTo>
                        <a:lnTo>
                          <a:pt x="461" y="1864"/>
                        </a:lnTo>
                        <a:lnTo>
                          <a:pt x="437" y="1863"/>
                        </a:lnTo>
                        <a:lnTo>
                          <a:pt x="414" y="1857"/>
                        </a:lnTo>
                        <a:lnTo>
                          <a:pt x="393" y="1849"/>
                        </a:lnTo>
                        <a:lnTo>
                          <a:pt x="372" y="1836"/>
                        </a:lnTo>
                        <a:lnTo>
                          <a:pt x="354" y="1820"/>
                        </a:lnTo>
                        <a:lnTo>
                          <a:pt x="256" y="1722"/>
                        </a:lnTo>
                        <a:lnTo>
                          <a:pt x="238" y="1701"/>
                        </a:lnTo>
                        <a:lnTo>
                          <a:pt x="225" y="1678"/>
                        </a:lnTo>
                        <a:lnTo>
                          <a:pt x="216" y="1654"/>
                        </a:lnTo>
                        <a:lnTo>
                          <a:pt x="211" y="1628"/>
                        </a:lnTo>
                        <a:lnTo>
                          <a:pt x="211" y="1602"/>
                        </a:lnTo>
                        <a:lnTo>
                          <a:pt x="216" y="1577"/>
                        </a:lnTo>
                        <a:lnTo>
                          <a:pt x="225" y="1551"/>
                        </a:lnTo>
                        <a:lnTo>
                          <a:pt x="238" y="1528"/>
                        </a:lnTo>
                        <a:lnTo>
                          <a:pt x="256" y="1507"/>
                        </a:lnTo>
                        <a:lnTo>
                          <a:pt x="306" y="1456"/>
                        </a:lnTo>
                        <a:lnTo>
                          <a:pt x="281" y="1410"/>
                        </a:lnTo>
                        <a:lnTo>
                          <a:pt x="259" y="1360"/>
                        </a:lnTo>
                        <a:lnTo>
                          <a:pt x="240" y="1311"/>
                        </a:lnTo>
                        <a:lnTo>
                          <a:pt x="224" y="1259"/>
                        </a:lnTo>
                        <a:lnTo>
                          <a:pt x="152" y="1259"/>
                        </a:lnTo>
                        <a:lnTo>
                          <a:pt x="122" y="1256"/>
                        </a:lnTo>
                        <a:lnTo>
                          <a:pt x="93" y="1248"/>
                        </a:lnTo>
                        <a:lnTo>
                          <a:pt x="67" y="1233"/>
                        </a:lnTo>
                        <a:lnTo>
                          <a:pt x="45" y="1215"/>
                        </a:lnTo>
                        <a:lnTo>
                          <a:pt x="26" y="1192"/>
                        </a:lnTo>
                        <a:lnTo>
                          <a:pt x="12" y="1166"/>
                        </a:lnTo>
                        <a:lnTo>
                          <a:pt x="3" y="1138"/>
                        </a:lnTo>
                        <a:lnTo>
                          <a:pt x="0" y="1107"/>
                        </a:lnTo>
                        <a:lnTo>
                          <a:pt x="0" y="969"/>
                        </a:lnTo>
                        <a:lnTo>
                          <a:pt x="3" y="938"/>
                        </a:lnTo>
                        <a:lnTo>
                          <a:pt x="12" y="909"/>
                        </a:lnTo>
                        <a:lnTo>
                          <a:pt x="26" y="884"/>
                        </a:lnTo>
                        <a:lnTo>
                          <a:pt x="45" y="861"/>
                        </a:lnTo>
                        <a:lnTo>
                          <a:pt x="67" y="843"/>
                        </a:lnTo>
                        <a:lnTo>
                          <a:pt x="93" y="829"/>
                        </a:lnTo>
                        <a:lnTo>
                          <a:pt x="122" y="819"/>
                        </a:lnTo>
                        <a:lnTo>
                          <a:pt x="152" y="816"/>
                        </a:lnTo>
                        <a:lnTo>
                          <a:pt x="224" y="816"/>
                        </a:lnTo>
                        <a:lnTo>
                          <a:pt x="246" y="748"/>
                        </a:lnTo>
                        <a:lnTo>
                          <a:pt x="274" y="682"/>
                        </a:lnTo>
                        <a:lnTo>
                          <a:pt x="306" y="619"/>
                        </a:lnTo>
                        <a:lnTo>
                          <a:pt x="256" y="568"/>
                        </a:lnTo>
                        <a:lnTo>
                          <a:pt x="238" y="547"/>
                        </a:lnTo>
                        <a:lnTo>
                          <a:pt x="225" y="524"/>
                        </a:lnTo>
                        <a:lnTo>
                          <a:pt x="216" y="500"/>
                        </a:lnTo>
                        <a:lnTo>
                          <a:pt x="211" y="474"/>
                        </a:lnTo>
                        <a:lnTo>
                          <a:pt x="211" y="448"/>
                        </a:lnTo>
                        <a:lnTo>
                          <a:pt x="216" y="422"/>
                        </a:lnTo>
                        <a:lnTo>
                          <a:pt x="225" y="398"/>
                        </a:lnTo>
                        <a:lnTo>
                          <a:pt x="238" y="374"/>
                        </a:lnTo>
                        <a:lnTo>
                          <a:pt x="256" y="353"/>
                        </a:lnTo>
                        <a:lnTo>
                          <a:pt x="354" y="255"/>
                        </a:lnTo>
                        <a:lnTo>
                          <a:pt x="372" y="239"/>
                        </a:lnTo>
                        <a:lnTo>
                          <a:pt x="393" y="227"/>
                        </a:lnTo>
                        <a:lnTo>
                          <a:pt x="414" y="218"/>
                        </a:lnTo>
                        <a:lnTo>
                          <a:pt x="437" y="213"/>
                        </a:lnTo>
                        <a:lnTo>
                          <a:pt x="461" y="211"/>
                        </a:lnTo>
                        <a:lnTo>
                          <a:pt x="486" y="213"/>
                        </a:lnTo>
                        <a:lnTo>
                          <a:pt x="508" y="218"/>
                        </a:lnTo>
                        <a:lnTo>
                          <a:pt x="530" y="227"/>
                        </a:lnTo>
                        <a:lnTo>
                          <a:pt x="550" y="239"/>
                        </a:lnTo>
                        <a:lnTo>
                          <a:pt x="569" y="255"/>
                        </a:lnTo>
                        <a:lnTo>
                          <a:pt x="620" y="306"/>
                        </a:lnTo>
                        <a:lnTo>
                          <a:pt x="667" y="281"/>
                        </a:lnTo>
                        <a:lnTo>
                          <a:pt x="716" y="258"/>
                        </a:lnTo>
                        <a:lnTo>
                          <a:pt x="765" y="239"/>
                        </a:lnTo>
                        <a:lnTo>
                          <a:pt x="817" y="224"/>
                        </a:lnTo>
                        <a:lnTo>
                          <a:pt x="817" y="152"/>
                        </a:lnTo>
                        <a:lnTo>
                          <a:pt x="820" y="121"/>
                        </a:lnTo>
                        <a:lnTo>
                          <a:pt x="829" y="93"/>
                        </a:lnTo>
                        <a:lnTo>
                          <a:pt x="843" y="66"/>
                        </a:lnTo>
                        <a:lnTo>
                          <a:pt x="861" y="44"/>
                        </a:lnTo>
                        <a:lnTo>
                          <a:pt x="884" y="25"/>
                        </a:lnTo>
                        <a:lnTo>
                          <a:pt x="910" y="12"/>
                        </a:lnTo>
                        <a:lnTo>
                          <a:pt x="938" y="3"/>
                        </a:lnTo>
                        <a:lnTo>
                          <a:pt x="97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33" name="Freeform 71"/>
                  <p:cNvSpPr>
                    <a:spLocks noEditPoints="1"/>
                  </p:cNvSpPr>
                  <p:nvPr/>
                </p:nvSpPr>
                <p:spPr bwMode="auto">
                  <a:xfrm>
                    <a:off x="3729038" y="2011363"/>
                    <a:ext cx="139700" cy="139700"/>
                  </a:xfrm>
                  <a:custGeom>
                    <a:avLst/>
                    <a:gdLst>
                      <a:gd name="T0" fmla="*/ 398 w 886"/>
                      <a:gd name="T1" fmla="*/ 143 h 884"/>
                      <a:gd name="T2" fmla="*/ 316 w 886"/>
                      <a:gd name="T3" fmla="*/ 169 h 884"/>
                      <a:gd name="T4" fmla="*/ 245 w 886"/>
                      <a:gd name="T5" fmla="*/ 214 h 884"/>
                      <a:gd name="T6" fmla="*/ 189 w 886"/>
                      <a:gd name="T7" fmla="*/ 277 h 884"/>
                      <a:gd name="T8" fmla="*/ 153 w 886"/>
                      <a:gd name="T9" fmla="*/ 355 h 884"/>
                      <a:gd name="T10" fmla="*/ 141 w 886"/>
                      <a:gd name="T11" fmla="*/ 442 h 884"/>
                      <a:gd name="T12" fmla="*/ 153 w 886"/>
                      <a:gd name="T13" fmla="*/ 529 h 884"/>
                      <a:gd name="T14" fmla="*/ 189 w 886"/>
                      <a:gd name="T15" fmla="*/ 606 h 884"/>
                      <a:gd name="T16" fmla="*/ 245 w 886"/>
                      <a:gd name="T17" fmla="*/ 669 h 884"/>
                      <a:gd name="T18" fmla="*/ 316 w 886"/>
                      <a:gd name="T19" fmla="*/ 716 h 884"/>
                      <a:gd name="T20" fmla="*/ 398 w 886"/>
                      <a:gd name="T21" fmla="*/ 740 h 884"/>
                      <a:gd name="T22" fmla="*/ 488 w 886"/>
                      <a:gd name="T23" fmla="*/ 740 h 884"/>
                      <a:gd name="T24" fmla="*/ 570 w 886"/>
                      <a:gd name="T25" fmla="*/ 716 h 884"/>
                      <a:gd name="T26" fmla="*/ 641 w 886"/>
                      <a:gd name="T27" fmla="*/ 669 h 884"/>
                      <a:gd name="T28" fmla="*/ 696 w 886"/>
                      <a:gd name="T29" fmla="*/ 606 h 884"/>
                      <a:gd name="T30" fmla="*/ 732 w 886"/>
                      <a:gd name="T31" fmla="*/ 529 h 884"/>
                      <a:gd name="T32" fmla="*/ 745 w 886"/>
                      <a:gd name="T33" fmla="*/ 442 h 884"/>
                      <a:gd name="T34" fmla="*/ 732 w 886"/>
                      <a:gd name="T35" fmla="*/ 355 h 884"/>
                      <a:gd name="T36" fmla="*/ 696 w 886"/>
                      <a:gd name="T37" fmla="*/ 277 h 884"/>
                      <a:gd name="T38" fmla="*/ 641 w 886"/>
                      <a:gd name="T39" fmla="*/ 214 h 884"/>
                      <a:gd name="T40" fmla="*/ 570 w 886"/>
                      <a:gd name="T41" fmla="*/ 169 h 884"/>
                      <a:gd name="T42" fmla="*/ 488 w 886"/>
                      <a:gd name="T43" fmla="*/ 143 h 884"/>
                      <a:gd name="T44" fmla="*/ 443 w 886"/>
                      <a:gd name="T45" fmla="*/ 0 h 884"/>
                      <a:gd name="T46" fmla="*/ 544 w 886"/>
                      <a:gd name="T47" fmla="*/ 11 h 884"/>
                      <a:gd name="T48" fmla="*/ 638 w 886"/>
                      <a:gd name="T49" fmla="*/ 45 h 884"/>
                      <a:gd name="T50" fmla="*/ 719 w 886"/>
                      <a:gd name="T51" fmla="*/ 97 h 884"/>
                      <a:gd name="T52" fmla="*/ 788 w 886"/>
                      <a:gd name="T53" fmla="*/ 165 h 884"/>
                      <a:gd name="T54" fmla="*/ 840 w 886"/>
                      <a:gd name="T55" fmla="*/ 248 h 884"/>
                      <a:gd name="T56" fmla="*/ 873 w 886"/>
                      <a:gd name="T57" fmla="*/ 340 h 884"/>
                      <a:gd name="T58" fmla="*/ 886 w 886"/>
                      <a:gd name="T59" fmla="*/ 442 h 884"/>
                      <a:gd name="T60" fmla="*/ 873 w 886"/>
                      <a:gd name="T61" fmla="*/ 543 h 884"/>
                      <a:gd name="T62" fmla="*/ 840 w 886"/>
                      <a:gd name="T63" fmla="*/ 636 h 884"/>
                      <a:gd name="T64" fmla="*/ 788 w 886"/>
                      <a:gd name="T65" fmla="*/ 718 h 884"/>
                      <a:gd name="T66" fmla="*/ 719 w 886"/>
                      <a:gd name="T67" fmla="*/ 787 h 884"/>
                      <a:gd name="T68" fmla="*/ 638 w 886"/>
                      <a:gd name="T69" fmla="*/ 839 h 884"/>
                      <a:gd name="T70" fmla="*/ 544 w 886"/>
                      <a:gd name="T71" fmla="*/ 872 h 884"/>
                      <a:gd name="T72" fmla="*/ 443 w 886"/>
                      <a:gd name="T73" fmla="*/ 884 h 884"/>
                      <a:gd name="T74" fmla="*/ 341 w 886"/>
                      <a:gd name="T75" fmla="*/ 872 h 884"/>
                      <a:gd name="T76" fmla="*/ 248 w 886"/>
                      <a:gd name="T77" fmla="*/ 839 h 884"/>
                      <a:gd name="T78" fmla="*/ 166 w 886"/>
                      <a:gd name="T79" fmla="*/ 787 h 884"/>
                      <a:gd name="T80" fmla="*/ 97 w 886"/>
                      <a:gd name="T81" fmla="*/ 718 h 884"/>
                      <a:gd name="T82" fmla="*/ 46 w 886"/>
                      <a:gd name="T83" fmla="*/ 636 h 884"/>
                      <a:gd name="T84" fmla="*/ 12 w 886"/>
                      <a:gd name="T85" fmla="*/ 543 h 884"/>
                      <a:gd name="T86" fmla="*/ 0 w 886"/>
                      <a:gd name="T87" fmla="*/ 442 h 884"/>
                      <a:gd name="T88" fmla="*/ 12 w 886"/>
                      <a:gd name="T89" fmla="*/ 340 h 884"/>
                      <a:gd name="T90" fmla="*/ 46 w 886"/>
                      <a:gd name="T91" fmla="*/ 248 h 884"/>
                      <a:gd name="T92" fmla="*/ 97 w 886"/>
                      <a:gd name="T93" fmla="*/ 165 h 884"/>
                      <a:gd name="T94" fmla="*/ 166 w 886"/>
                      <a:gd name="T95" fmla="*/ 97 h 884"/>
                      <a:gd name="T96" fmla="*/ 248 w 886"/>
                      <a:gd name="T97" fmla="*/ 45 h 884"/>
                      <a:gd name="T98" fmla="*/ 341 w 886"/>
                      <a:gd name="T99" fmla="*/ 11 h 884"/>
                      <a:gd name="T100" fmla="*/ 443 w 886"/>
                      <a:gd name="T101" fmla="*/ 0 h 8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86" h="884">
                        <a:moveTo>
                          <a:pt x="443" y="140"/>
                        </a:moveTo>
                        <a:lnTo>
                          <a:pt x="398" y="143"/>
                        </a:lnTo>
                        <a:lnTo>
                          <a:pt x="356" y="153"/>
                        </a:lnTo>
                        <a:lnTo>
                          <a:pt x="316" y="169"/>
                        </a:lnTo>
                        <a:lnTo>
                          <a:pt x="279" y="189"/>
                        </a:lnTo>
                        <a:lnTo>
                          <a:pt x="245" y="214"/>
                        </a:lnTo>
                        <a:lnTo>
                          <a:pt x="215" y="243"/>
                        </a:lnTo>
                        <a:lnTo>
                          <a:pt x="189" y="277"/>
                        </a:lnTo>
                        <a:lnTo>
                          <a:pt x="169" y="315"/>
                        </a:lnTo>
                        <a:lnTo>
                          <a:pt x="153" y="355"/>
                        </a:lnTo>
                        <a:lnTo>
                          <a:pt x="144" y="397"/>
                        </a:lnTo>
                        <a:lnTo>
                          <a:pt x="141" y="442"/>
                        </a:lnTo>
                        <a:lnTo>
                          <a:pt x="144" y="486"/>
                        </a:lnTo>
                        <a:lnTo>
                          <a:pt x="153" y="529"/>
                        </a:lnTo>
                        <a:lnTo>
                          <a:pt x="169" y="569"/>
                        </a:lnTo>
                        <a:lnTo>
                          <a:pt x="189" y="606"/>
                        </a:lnTo>
                        <a:lnTo>
                          <a:pt x="215" y="640"/>
                        </a:lnTo>
                        <a:lnTo>
                          <a:pt x="245" y="669"/>
                        </a:lnTo>
                        <a:lnTo>
                          <a:pt x="279" y="695"/>
                        </a:lnTo>
                        <a:lnTo>
                          <a:pt x="316" y="716"/>
                        </a:lnTo>
                        <a:lnTo>
                          <a:pt x="356" y="731"/>
                        </a:lnTo>
                        <a:lnTo>
                          <a:pt x="398" y="740"/>
                        </a:lnTo>
                        <a:lnTo>
                          <a:pt x="443" y="743"/>
                        </a:lnTo>
                        <a:lnTo>
                          <a:pt x="488" y="740"/>
                        </a:lnTo>
                        <a:lnTo>
                          <a:pt x="530" y="731"/>
                        </a:lnTo>
                        <a:lnTo>
                          <a:pt x="570" y="716"/>
                        </a:lnTo>
                        <a:lnTo>
                          <a:pt x="607" y="695"/>
                        </a:lnTo>
                        <a:lnTo>
                          <a:pt x="641" y="669"/>
                        </a:lnTo>
                        <a:lnTo>
                          <a:pt x="670" y="640"/>
                        </a:lnTo>
                        <a:lnTo>
                          <a:pt x="696" y="606"/>
                        </a:lnTo>
                        <a:lnTo>
                          <a:pt x="717" y="569"/>
                        </a:lnTo>
                        <a:lnTo>
                          <a:pt x="732" y="529"/>
                        </a:lnTo>
                        <a:lnTo>
                          <a:pt x="741" y="486"/>
                        </a:lnTo>
                        <a:lnTo>
                          <a:pt x="745" y="442"/>
                        </a:lnTo>
                        <a:lnTo>
                          <a:pt x="741" y="397"/>
                        </a:lnTo>
                        <a:lnTo>
                          <a:pt x="732" y="355"/>
                        </a:lnTo>
                        <a:lnTo>
                          <a:pt x="717" y="315"/>
                        </a:lnTo>
                        <a:lnTo>
                          <a:pt x="696" y="277"/>
                        </a:lnTo>
                        <a:lnTo>
                          <a:pt x="670" y="243"/>
                        </a:lnTo>
                        <a:lnTo>
                          <a:pt x="641" y="214"/>
                        </a:lnTo>
                        <a:lnTo>
                          <a:pt x="607" y="189"/>
                        </a:lnTo>
                        <a:lnTo>
                          <a:pt x="570" y="169"/>
                        </a:lnTo>
                        <a:lnTo>
                          <a:pt x="530" y="153"/>
                        </a:lnTo>
                        <a:lnTo>
                          <a:pt x="488" y="143"/>
                        </a:lnTo>
                        <a:lnTo>
                          <a:pt x="443" y="140"/>
                        </a:lnTo>
                        <a:close/>
                        <a:moveTo>
                          <a:pt x="443" y="0"/>
                        </a:moveTo>
                        <a:lnTo>
                          <a:pt x="494" y="3"/>
                        </a:lnTo>
                        <a:lnTo>
                          <a:pt x="544" y="11"/>
                        </a:lnTo>
                        <a:lnTo>
                          <a:pt x="592" y="25"/>
                        </a:lnTo>
                        <a:lnTo>
                          <a:pt x="638" y="45"/>
                        </a:lnTo>
                        <a:lnTo>
                          <a:pt x="680" y="68"/>
                        </a:lnTo>
                        <a:lnTo>
                          <a:pt x="719" y="97"/>
                        </a:lnTo>
                        <a:lnTo>
                          <a:pt x="756" y="130"/>
                        </a:lnTo>
                        <a:lnTo>
                          <a:pt x="788" y="165"/>
                        </a:lnTo>
                        <a:lnTo>
                          <a:pt x="816" y="205"/>
                        </a:lnTo>
                        <a:lnTo>
                          <a:pt x="840" y="248"/>
                        </a:lnTo>
                        <a:lnTo>
                          <a:pt x="859" y="293"/>
                        </a:lnTo>
                        <a:lnTo>
                          <a:pt x="873" y="340"/>
                        </a:lnTo>
                        <a:lnTo>
                          <a:pt x="883" y="390"/>
                        </a:lnTo>
                        <a:lnTo>
                          <a:pt x="886" y="442"/>
                        </a:lnTo>
                        <a:lnTo>
                          <a:pt x="883" y="493"/>
                        </a:lnTo>
                        <a:lnTo>
                          <a:pt x="873" y="543"/>
                        </a:lnTo>
                        <a:lnTo>
                          <a:pt x="859" y="590"/>
                        </a:lnTo>
                        <a:lnTo>
                          <a:pt x="840" y="636"/>
                        </a:lnTo>
                        <a:lnTo>
                          <a:pt x="816" y="679"/>
                        </a:lnTo>
                        <a:lnTo>
                          <a:pt x="788" y="718"/>
                        </a:lnTo>
                        <a:lnTo>
                          <a:pt x="756" y="754"/>
                        </a:lnTo>
                        <a:lnTo>
                          <a:pt x="719" y="787"/>
                        </a:lnTo>
                        <a:lnTo>
                          <a:pt x="680" y="815"/>
                        </a:lnTo>
                        <a:lnTo>
                          <a:pt x="638" y="839"/>
                        </a:lnTo>
                        <a:lnTo>
                          <a:pt x="592" y="858"/>
                        </a:lnTo>
                        <a:lnTo>
                          <a:pt x="544" y="872"/>
                        </a:lnTo>
                        <a:lnTo>
                          <a:pt x="494" y="880"/>
                        </a:lnTo>
                        <a:lnTo>
                          <a:pt x="443" y="884"/>
                        </a:lnTo>
                        <a:lnTo>
                          <a:pt x="392" y="880"/>
                        </a:lnTo>
                        <a:lnTo>
                          <a:pt x="341" y="872"/>
                        </a:lnTo>
                        <a:lnTo>
                          <a:pt x="294" y="858"/>
                        </a:lnTo>
                        <a:lnTo>
                          <a:pt x="248" y="839"/>
                        </a:lnTo>
                        <a:lnTo>
                          <a:pt x="206" y="815"/>
                        </a:lnTo>
                        <a:lnTo>
                          <a:pt x="166" y="787"/>
                        </a:lnTo>
                        <a:lnTo>
                          <a:pt x="130" y="754"/>
                        </a:lnTo>
                        <a:lnTo>
                          <a:pt x="97" y="718"/>
                        </a:lnTo>
                        <a:lnTo>
                          <a:pt x="70" y="679"/>
                        </a:lnTo>
                        <a:lnTo>
                          <a:pt x="46" y="636"/>
                        </a:lnTo>
                        <a:lnTo>
                          <a:pt x="27" y="590"/>
                        </a:lnTo>
                        <a:lnTo>
                          <a:pt x="12" y="543"/>
                        </a:lnTo>
                        <a:lnTo>
                          <a:pt x="4" y="493"/>
                        </a:lnTo>
                        <a:lnTo>
                          <a:pt x="0" y="442"/>
                        </a:lnTo>
                        <a:lnTo>
                          <a:pt x="4" y="390"/>
                        </a:lnTo>
                        <a:lnTo>
                          <a:pt x="12" y="340"/>
                        </a:lnTo>
                        <a:lnTo>
                          <a:pt x="27" y="293"/>
                        </a:lnTo>
                        <a:lnTo>
                          <a:pt x="46" y="248"/>
                        </a:lnTo>
                        <a:lnTo>
                          <a:pt x="70" y="205"/>
                        </a:lnTo>
                        <a:lnTo>
                          <a:pt x="97" y="165"/>
                        </a:lnTo>
                        <a:lnTo>
                          <a:pt x="130" y="130"/>
                        </a:lnTo>
                        <a:lnTo>
                          <a:pt x="166" y="97"/>
                        </a:lnTo>
                        <a:lnTo>
                          <a:pt x="206" y="68"/>
                        </a:lnTo>
                        <a:lnTo>
                          <a:pt x="248" y="45"/>
                        </a:lnTo>
                        <a:lnTo>
                          <a:pt x="294" y="25"/>
                        </a:lnTo>
                        <a:lnTo>
                          <a:pt x="341" y="11"/>
                        </a:lnTo>
                        <a:lnTo>
                          <a:pt x="392" y="3"/>
                        </a:lnTo>
                        <a:lnTo>
                          <a:pt x="44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34" name="Freeform 72"/>
                  <p:cNvSpPr/>
                  <p:nvPr/>
                </p:nvSpPr>
                <p:spPr bwMode="auto">
                  <a:xfrm>
                    <a:off x="3471863" y="2006601"/>
                    <a:ext cx="403225" cy="460375"/>
                  </a:xfrm>
                  <a:custGeom>
                    <a:avLst/>
                    <a:gdLst>
                      <a:gd name="T0" fmla="*/ 1098 w 2541"/>
                      <a:gd name="T1" fmla="*/ 8 h 2906"/>
                      <a:gd name="T2" fmla="*/ 1133 w 2541"/>
                      <a:gd name="T3" fmla="*/ 48 h 2906"/>
                      <a:gd name="T4" fmla="*/ 1130 w 2541"/>
                      <a:gd name="T5" fmla="*/ 102 h 2906"/>
                      <a:gd name="T6" fmla="*/ 1090 w 2541"/>
                      <a:gd name="T7" fmla="*/ 136 h 2906"/>
                      <a:gd name="T8" fmla="*/ 917 w 2541"/>
                      <a:gd name="T9" fmla="*/ 214 h 2906"/>
                      <a:gd name="T10" fmla="*/ 736 w 2541"/>
                      <a:gd name="T11" fmla="*/ 341 h 2906"/>
                      <a:gd name="T12" fmla="*/ 590 w 2541"/>
                      <a:gd name="T13" fmla="*/ 501 h 2906"/>
                      <a:gd name="T14" fmla="*/ 479 w 2541"/>
                      <a:gd name="T15" fmla="*/ 688 h 2906"/>
                      <a:gd name="T16" fmla="*/ 409 w 2541"/>
                      <a:gd name="T17" fmla="*/ 895 h 2906"/>
                      <a:gd name="T18" fmla="*/ 386 w 2541"/>
                      <a:gd name="T19" fmla="*/ 1114 h 2906"/>
                      <a:gd name="T20" fmla="*/ 378 w 2541"/>
                      <a:gd name="T21" fmla="*/ 1330 h 2906"/>
                      <a:gd name="T22" fmla="*/ 141 w 2541"/>
                      <a:gd name="T23" fmla="*/ 1791 h 2906"/>
                      <a:gd name="T24" fmla="*/ 145 w 2541"/>
                      <a:gd name="T25" fmla="*/ 1829 h 2906"/>
                      <a:gd name="T26" fmla="*/ 188 w 2541"/>
                      <a:gd name="T27" fmla="*/ 1851 h 2906"/>
                      <a:gd name="T28" fmla="*/ 336 w 2541"/>
                      <a:gd name="T29" fmla="*/ 1855 h 2906"/>
                      <a:gd name="T30" fmla="*/ 377 w 2541"/>
                      <a:gd name="T31" fmla="*/ 1887 h 2906"/>
                      <a:gd name="T32" fmla="*/ 386 w 2541"/>
                      <a:gd name="T33" fmla="*/ 2330 h 2906"/>
                      <a:gd name="T34" fmla="*/ 414 w 2541"/>
                      <a:gd name="T35" fmla="*/ 2418 h 2906"/>
                      <a:gd name="T36" fmla="*/ 482 w 2541"/>
                      <a:gd name="T37" fmla="*/ 2477 h 2906"/>
                      <a:gd name="T38" fmla="*/ 856 w 2541"/>
                      <a:gd name="T39" fmla="*/ 2445 h 2906"/>
                      <a:gd name="T40" fmla="*/ 899 w 2541"/>
                      <a:gd name="T41" fmla="*/ 2452 h 2906"/>
                      <a:gd name="T42" fmla="*/ 933 w 2541"/>
                      <a:gd name="T43" fmla="*/ 2494 h 2906"/>
                      <a:gd name="T44" fmla="*/ 2099 w 2541"/>
                      <a:gd name="T45" fmla="*/ 2764 h 2906"/>
                      <a:gd name="T46" fmla="*/ 2109 w 2541"/>
                      <a:gd name="T47" fmla="*/ 1888 h 2906"/>
                      <a:gd name="T48" fmla="*/ 2224 w 2541"/>
                      <a:gd name="T49" fmla="*/ 1763 h 2906"/>
                      <a:gd name="T50" fmla="*/ 2347 w 2541"/>
                      <a:gd name="T51" fmla="*/ 1575 h 2906"/>
                      <a:gd name="T52" fmla="*/ 2412 w 2541"/>
                      <a:gd name="T53" fmla="*/ 1419 h 2906"/>
                      <a:gd name="T54" fmla="*/ 2455 w 2541"/>
                      <a:gd name="T55" fmla="*/ 1389 h 2906"/>
                      <a:gd name="T56" fmla="*/ 2509 w 2541"/>
                      <a:gd name="T57" fmla="*/ 1400 h 2906"/>
                      <a:gd name="T58" fmla="*/ 2539 w 2541"/>
                      <a:gd name="T59" fmla="*/ 1443 h 2906"/>
                      <a:gd name="T60" fmla="*/ 2509 w 2541"/>
                      <a:gd name="T61" fmla="*/ 1556 h 2906"/>
                      <a:gd name="T62" fmla="*/ 2395 w 2541"/>
                      <a:gd name="T63" fmla="*/ 1770 h 2906"/>
                      <a:gd name="T64" fmla="*/ 2239 w 2541"/>
                      <a:gd name="T65" fmla="*/ 1955 h 2906"/>
                      <a:gd name="T66" fmla="*/ 2230 w 2541"/>
                      <a:gd name="T67" fmla="*/ 2871 h 2906"/>
                      <a:gd name="T68" fmla="*/ 2187 w 2541"/>
                      <a:gd name="T69" fmla="*/ 2902 h 2906"/>
                      <a:gd name="T70" fmla="*/ 847 w 2541"/>
                      <a:gd name="T71" fmla="*/ 2902 h 2906"/>
                      <a:gd name="T72" fmla="*/ 805 w 2541"/>
                      <a:gd name="T73" fmla="*/ 2871 h 2906"/>
                      <a:gd name="T74" fmla="*/ 796 w 2541"/>
                      <a:gd name="T75" fmla="*/ 2596 h 2906"/>
                      <a:gd name="T76" fmla="*/ 551 w 2541"/>
                      <a:gd name="T77" fmla="*/ 2631 h 2906"/>
                      <a:gd name="T78" fmla="*/ 461 w 2541"/>
                      <a:gd name="T79" fmla="*/ 2618 h 2906"/>
                      <a:gd name="T80" fmla="*/ 350 w 2541"/>
                      <a:gd name="T81" fmla="*/ 2557 h 2906"/>
                      <a:gd name="T82" fmla="*/ 274 w 2541"/>
                      <a:gd name="T83" fmla="*/ 2455 h 2906"/>
                      <a:gd name="T84" fmla="*/ 246 w 2541"/>
                      <a:gd name="T85" fmla="*/ 2329 h 2906"/>
                      <a:gd name="T86" fmla="*/ 176 w 2541"/>
                      <a:gd name="T87" fmla="*/ 1989 h 2906"/>
                      <a:gd name="T88" fmla="*/ 87 w 2541"/>
                      <a:gd name="T89" fmla="*/ 1961 h 2906"/>
                      <a:gd name="T90" fmla="*/ 24 w 2541"/>
                      <a:gd name="T91" fmla="*/ 1900 h 2906"/>
                      <a:gd name="T92" fmla="*/ 0 w 2541"/>
                      <a:gd name="T93" fmla="*/ 1817 h 2906"/>
                      <a:gd name="T94" fmla="*/ 16 w 2541"/>
                      <a:gd name="T95" fmla="*/ 1724 h 2906"/>
                      <a:gd name="T96" fmla="*/ 247 w 2541"/>
                      <a:gd name="T97" fmla="*/ 1114 h 2906"/>
                      <a:gd name="T98" fmla="*/ 271 w 2541"/>
                      <a:gd name="T99" fmla="*/ 878 h 2906"/>
                      <a:gd name="T100" fmla="*/ 341 w 2541"/>
                      <a:gd name="T101" fmla="*/ 655 h 2906"/>
                      <a:gd name="T102" fmla="*/ 453 w 2541"/>
                      <a:gd name="T103" fmla="*/ 453 h 2906"/>
                      <a:gd name="T104" fmla="*/ 602 w 2541"/>
                      <a:gd name="T105" fmla="*/ 274 h 2906"/>
                      <a:gd name="T106" fmla="*/ 785 w 2541"/>
                      <a:gd name="T107" fmla="*/ 129 h 2906"/>
                      <a:gd name="T108" fmla="*/ 983 w 2541"/>
                      <a:gd name="T109" fmla="*/ 27 h 29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541" h="2906">
                        <a:moveTo>
                          <a:pt x="1063" y="0"/>
                        </a:moveTo>
                        <a:lnTo>
                          <a:pt x="1082" y="1"/>
                        </a:lnTo>
                        <a:lnTo>
                          <a:pt x="1098" y="8"/>
                        </a:lnTo>
                        <a:lnTo>
                          <a:pt x="1113" y="17"/>
                        </a:lnTo>
                        <a:lnTo>
                          <a:pt x="1125" y="31"/>
                        </a:lnTo>
                        <a:lnTo>
                          <a:pt x="1133" y="48"/>
                        </a:lnTo>
                        <a:lnTo>
                          <a:pt x="1137" y="66"/>
                        </a:lnTo>
                        <a:lnTo>
                          <a:pt x="1135" y="85"/>
                        </a:lnTo>
                        <a:lnTo>
                          <a:pt x="1130" y="102"/>
                        </a:lnTo>
                        <a:lnTo>
                          <a:pt x="1121" y="116"/>
                        </a:lnTo>
                        <a:lnTo>
                          <a:pt x="1107" y="128"/>
                        </a:lnTo>
                        <a:lnTo>
                          <a:pt x="1090" y="136"/>
                        </a:lnTo>
                        <a:lnTo>
                          <a:pt x="1036" y="156"/>
                        </a:lnTo>
                        <a:lnTo>
                          <a:pt x="983" y="180"/>
                        </a:lnTo>
                        <a:lnTo>
                          <a:pt x="917" y="214"/>
                        </a:lnTo>
                        <a:lnTo>
                          <a:pt x="854" y="252"/>
                        </a:lnTo>
                        <a:lnTo>
                          <a:pt x="793" y="295"/>
                        </a:lnTo>
                        <a:lnTo>
                          <a:pt x="736" y="341"/>
                        </a:lnTo>
                        <a:lnTo>
                          <a:pt x="684" y="392"/>
                        </a:lnTo>
                        <a:lnTo>
                          <a:pt x="634" y="444"/>
                        </a:lnTo>
                        <a:lnTo>
                          <a:pt x="590" y="501"/>
                        </a:lnTo>
                        <a:lnTo>
                          <a:pt x="549" y="561"/>
                        </a:lnTo>
                        <a:lnTo>
                          <a:pt x="512" y="624"/>
                        </a:lnTo>
                        <a:lnTo>
                          <a:pt x="479" y="688"/>
                        </a:lnTo>
                        <a:lnTo>
                          <a:pt x="452" y="755"/>
                        </a:lnTo>
                        <a:lnTo>
                          <a:pt x="428" y="824"/>
                        </a:lnTo>
                        <a:lnTo>
                          <a:pt x="409" y="895"/>
                        </a:lnTo>
                        <a:lnTo>
                          <a:pt x="397" y="966"/>
                        </a:lnTo>
                        <a:lnTo>
                          <a:pt x="388" y="1040"/>
                        </a:lnTo>
                        <a:lnTo>
                          <a:pt x="386" y="1114"/>
                        </a:lnTo>
                        <a:lnTo>
                          <a:pt x="386" y="1297"/>
                        </a:lnTo>
                        <a:lnTo>
                          <a:pt x="384" y="1314"/>
                        </a:lnTo>
                        <a:lnTo>
                          <a:pt x="378" y="1330"/>
                        </a:lnTo>
                        <a:lnTo>
                          <a:pt x="154" y="1758"/>
                        </a:lnTo>
                        <a:lnTo>
                          <a:pt x="147" y="1775"/>
                        </a:lnTo>
                        <a:lnTo>
                          <a:pt x="141" y="1791"/>
                        </a:lnTo>
                        <a:lnTo>
                          <a:pt x="139" y="1806"/>
                        </a:lnTo>
                        <a:lnTo>
                          <a:pt x="140" y="1818"/>
                        </a:lnTo>
                        <a:lnTo>
                          <a:pt x="145" y="1829"/>
                        </a:lnTo>
                        <a:lnTo>
                          <a:pt x="154" y="1838"/>
                        </a:lnTo>
                        <a:lnTo>
                          <a:pt x="169" y="1846"/>
                        </a:lnTo>
                        <a:lnTo>
                          <a:pt x="188" y="1851"/>
                        </a:lnTo>
                        <a:lnTo>
                          <a:pt x="211" y="1852"/>
                        </a:lnTo>
                        <a:lnTo>
                          <a:pt x="317" y="1852"/>
                        </a:lnTo>
                        <a:lnTo>
                          <a:pt x="336" y="1855"/>
                        </a:lnTo>
                        <a:lnTo>
                          <a:pt x="352" y="1862"/>
                        </a:lnTo>
                        <a:lnTo>
                          <a:pt x="366" y="1873"/>
                        </a:lnTo>
                        <a:lnTo>
                          <a:pt x="377" y="1887"/>
                        </a:lnTo>
                        <a:lnTo>
                          <a:pt x="384" y="1904"/>
                        </a:lnTo>
                        <a:lnTo>
                          <a:pt x="386" y="1923"/>
                        </a:lnTo>
                        <a:lnTo>
                          <a:pt x="386" y="2330"/>
                        </a:lnTo>
                        <a:lnTo>
                          <a:pt x="389" y="2362"/>
                        </a:lnTo>
                        <a:lnTo>
                          <a:pt x="399" y="2392"/>
                        </a:lnTo>
                        <a:lnTo>
                          <a:pt x="414" y="2418"/>
                        </a:lnTo>
                        <a:lnTo>
                          <a:pt x="433" y="2443"/>
                        </a:lnTo>
                        <a:lnTo>
                          <a:pt x="456" y="2463"/>
                        </a:lnTo>
                        <a:lnTo>
                          <a:pt x="482" y="2477"/>
                        </a:lnTo>
                        <a:lnTo>
                          <a:pt x="512" y="2487"/>
                        </a:lnTo>
                        <a:lnTo>
                          <a:pt x="543" y="2491"/>
                        </a:lnTo>
                        <a:lnTo>
                          <a:pt x="856" y="2445"/>
                        </a:lnTo>
                        <a:lnTo>
                          <a:pt x="870" y="2444"/>
                        </a:lnTo>
                        <a:lnTo>
                          <a:pt x="885" y="2447"/>
                        </a:lnTo>
                        <a:lnTo>
                          <a:pt x="899" y="2452"/>
                        </a:lnTo>
                        <a:lnTo>
                          <a:pt x="912" y="2461"/>
                        </a:lnTo>
                        <a:lnTo>
                          <a:pt x="924" y="2476"/>
                        </a:lnTo>
                        <a:lnTo>
                          <a:pt x="933" y="2494"/>
                        </a:lnTo>
                        <a:lnTo>
                          <a:pt x="936" y="2514"/>
                        </a:lnTo>
                        <a:lnTo>
                          <a:pt x="936" y="2764"/>
                        </a:lnTo>
                        <a:lnTo>
                          <a:pt x="2099" y="2764"/>
                        </a:lnTo>
                        <a:lnTo>
                          <a:pt x="2099" y="1925"/>
                        </a:lnTo>
                        <a:lnTo>
                          <a:pt x="2101" y="1906"/>
                        </a:lnTo>
                        <a:lnTo>
                          <a:pt x="2109" y="1888"/>
                        </a:lnTo>
                        <a:lnTo>
                          <a:pt x="2121" y="1873"/>
                        </a:lnTo>
                        <a:lnTo>
                          <a:pt x="2175" y="1820"/>
                        </a:lnTo>
                        <a:lnTo>
                          <a:pt x="2224" y="1763"/>
                        </a:lnTo>
                        <a:lnTo>
                          <a:pt x="2270" y="1703"/>
                        </a:lnTo>
                        <a:lnTo>
                          <a:pt x="2310" y="1640"/>
                        </a:lnTo>
                        <a:lnTo>
                          <a:pt x="2347" y="1575"/>
                        </a:lnTo>
                        <a:lnTo>
                          <a:pt x="2377" y="1506"/>
                        </a:lnTo>
                        <a:lnTo>
                          <a:pt x="2404" y="1436"/>
                        </a:lnTo>
                        <a:lnTo>
                          <a:pt x="2412" y="1419"/>
                        </a:lnTo>
                        <a:lnTo>
                          <a:pt x="2424" y="1405"/>
                        </a:lnTo>
                        <a:lnTo>
                          <a:pt x="2438" y="1395"/>
                        </a:lnTo>
                        <a:lnTo>
                          <a:pt x="2455" y="1389"/>
                        </a:lnTo>
                        <a:lnTo>
                          <a:pt x="2474" y="1388"/>
                        </a:lnTo>
                        <a:lnTo>
                          <a:pt x="2492" y="1391"/>
                        </a:lnTo>
                        <a:lnTo>
                          <a:pt x="2509" y="1400"/>
                        </a:lnTo>
                        <a:lnTo>
                          <a:pt x="2523" y="1411"/>
                        </a:lnTo>
                        <a:lnTo>
                          <a:pt x="2533" y="1426"/>
                        </a:lnTo>
                        <a:lnTo>
                          <a:pt x="2539" y="1443"/>
                        </a:lnTo>
                        <a:lnTo>
                          <a:pt x="2541" y="1461"/>
                        </a:lnTo>
                        <a:lnTo>
                          <a:pt x="2537" y="1480"/>
                        </a:lnTo>
                        <a:lnTo>
                          <a:pt x="2509" y="1556"/>
                        </a:lnTo>
                        <a:lnTo>
                          <a:pt x="2476" y="1630"/>
                        </a:lnTo>
                        <a:lnTo>
                          <a:pt x="2438" y="1701"/>
                        </a:lnTo>
                        <a:lnTo>
                          <a:pt x="2395" y="1770"/>
                        </a:lnTo>
                        <a:lnTo>
                          <a:pt x="2348" y="1835"/>
                        </a:lnTo>
                        <a:lnTo>
                          <a:pt x="2295" y="1896"/>
                        </a:lnTo>
                        <a:lnTo>
                          <a:pt x="2239" y="1955"/>
                        </a:lnTo>
                        <a:lnTo>
                          <a:pt x="2239" y="2835"/>
                        </a:lnTo>
                        <a:lnTo>
                          <a:pt x="2236" y="2854"/>
                        </a:lnTo>
                        <a:lnTo>
                          <a:pt x="2230" y="2871"/>
                        </a:lnTo>
                        <a:lnTo>
                          <a:pt x="2218" y="2884"/>
                        </a:lnTo>
                        <a:lnTo>
                          <a:pt x="2204" y="2896"/>
                        </a:lnTo>
                        <a:lnTo>
                          <a:pt x="2187" y="2902"/>
                        </a:lnTo>
                        <a:lnTo>
                          <a:pt x="2168" y="2906"/>
                        </a:lnTo>
                        <a:lnTo>
                          <a:pt x="865" y="2906"/>
                        </a:lnTo>
                        <a:lnTo>
                          <a:pt x="847" y="2902"/>
                        </a:lnTo>
                        <a:lnTo>
                          <a:pt x="830" y="2896"/>
                        </a:lnTo>
                        <a:lnTo>
                          <a:pt x="816" y="2884"/>
                        </a:lnTo>
                        <a:lnTo>
                          <a:pt x="805" y="2871"/>
                        </a:lnTo>
                        <a:lnTo>
                          <a:pt x="798" y="2854"/>
                        </a:lnTo>
                        <a:lnTo>
                          <a:pt x="796" y="2835"/>
                        </a:lnTo>
                        <a:lnTo>
                          <a:pt x="796" y="2596"/>
                        </a:lnTo>
                        <a:lnTo>
                          <a:pt x="558" y="2631"/>
                        </a:lnTo>
                        <a:lnTo>
                          <a:pt x="555" y="2631"/>
                        </a:lnTo>
                        <a:lnTo>
                          <a:pt x="551" y="2631"/>
                        </a:lnTo>
                        <a:lnTo>
                          <a:pt x="549" y="2630"/>
                        </a:lnTo>
                        <a:lnTo>
                          <a:pt x="503" y="2627"/>
                        </a:lnTo>
                        <a:lnTo>
                          <a:pt x="461" y="2618"/>
                        </a:lnTo>
                        <a:lnTo>
                          <a:pt x="421" y="2602"/>
                        </a:lnTo>
                        <a:lnTo>
                          <a:pt x="384" y="2582"/>
                        </a:lnTo>
                        <a:lnTo>
                          <a:pt x="350" y="2557"/>
                        </a:lnTo>
                        <a:lnTo>
                          <a:pt x="321" y="2526"/>
                        </a:lnTo>
                        <a:lnTo>
                          <a:pt x="295" y="2493"/>
                        </a:lnTo>
                        <a:lnTo>
                          <a:pt x="274" y="2455"/>
                        </a:lnTo>
                        <a:lnTo>
                          <a:pt x="260" y="2415"/>
                        </a:lnTo>
                        <a:lnTo>
                          <a:pt x="249" y="2373"/>
                        </a:lnTo>
                        <a:lnTo>
                          <a:pt x="246" y="2329"/>
                        </a:lnTo>
                        <a:lnTo>
                          <a:pt x="246" y="1991"/>
                        </a:lnTo>
                        <a:lnTo>
                          <a:pt x="211" y="1991"/>
                        </a:lnTo>
                        <a:lnTo>
                          <a:pt x="176" y="1989"/>
                        </a:lnTo>
                        <a:lnTo>
                          <a:pt x="143" y="1983"/>
                        </a:lnTo>
                        <a:lnTo>
                          <a:pt x="114" y="1973"/>
                        </a:lnTo>
                        <a:lnTo>
                          <a:pt x="87" y="1961"/>
                        </a:lnTo>
                        <a:lnTo>
                          <a:pt x="62" y="1944"/>
                        </a:lnTo>
                        <a:lnTo>
                          <a:pt x="41" y="1924"/>
                        </a:lnTo>
                        <a:lnTo>
                          <a:pt x="24" y="1900"/>
                        </a:lnTo>
                        <a:lnTo>
                          <a:pt x="12" y="1874"/>
                        </a:lnTo>
                        <a:lnTo>
                          <a:pt x="3" y="1846"/>
                        </a:lnTo>
                        <a:lnTo>
                          <a:pt x="0" y="1817"/>
                        </a:lnTo>
                        <a:lnTo>
                          <a:pt x="0" y="1787"/>
                        </a:lnTo>
                        <a:lnTo>
                          <a:pt x="5" y="1756"/>
                        </a:lnTo>
                        <a:lnTo>
                          <a:pt x="16" y="1724"/>
                        </a:lnTo>
                        <a:lnTo>
                          <a:pt x="30" y="1693"/>
                        </a:lnTo>
                        <a:lnTo>
                          <a:pt x="247" y="1279"/>
                        </a:lnTo>
                        <a:lnTo>
                          <a:pt x="247" y="1114"/>
                        </a:lnTo>
                        <a:lnTo>
                          <a:pt x="250" y="1034"/>
                        </a:lnTo>
                        <a:lnTo>
                          <a:pt x="257" y="956"/>
                        </a:lnTo>
                        <a:lnTo>
                          <a:pt x="271" y="878"/>
                        </a:lnTo>
                        <a:lnTo>
                          <a:pt x="289" y="802"/>
                        </a:lnTo>
                        <a:lnTo>
                          <a:pt x="313" y="728"/>
                        </a:lnTo>
                        <a:lnTo>
                          <a:pt x="341" y="655"/>
                        </a:lnTo>
                        <a:lnTo>
                          <a:pt x="374" y="586"/>
                        </a:lnTo>
                        <a:lnTo>
                          <a:pt x="412" y="518"/>
                        </a:lnTo>
                        <a:lnTo>
                          <a:pt x="453" y="453"/>
                        </a:lnTo>
                        <a:lnTo>
                          <a:pt x="498" y="390"/>
                        </a:lnTo>
                        <a:lnTo>
                          <a:pt x="549" y="330"/>
                        </a:lnTo>
                        <a:lnTo>
                          <a:pt x="602" y="274"/>
                        </a:lnTo>
                        <a:lnTo>
                          <a:pt x="659" y="223"/>
                        </a:lnTo>
                        <a:lnTo>
                          <a:pt x="721" y="173"/>
                        </a:lnTo>
                        <a:lnTo>
                          <a:pt x="785" y="129"/>
                        </a:lnTo>
                        <a:lnTo>
                          <a:pt x="854" y="89"/>
                        </a:lnTo>
                        <a:lnTo>
                          <a:pt x="924" y="52"/>
                        </a:lnTo>
                        <a:lnTo>
                          <a:pt x="983" y="27"/>
                        </a:lnTo>
                        <a:lnTo>
                          <a:pt x="1045" y="3"/>
                        </a:lnTo>
                        <a:lnTo>
                          <a:pt x="106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</p:grpSp>
            <p:grpSp>
              <p:nvGrpSpPr>
                <p:cNvPr id="35" name="Group 21"/>
                <p:cNvGrpSpPr/>
                <p:nvPr/>
              </p:nvGrpSpPr>
              <p:grpSpPr>
                <a:xfrm>
                  <a:off x="5921" y="3683"/>
                  <a:ext cx="725" cy="875"/>
                  <a:chOff x="7224713" y="2687638"/>
                  <a:chExt cx="460375" cy="555624"/>
                </a:xfrm>
                <a:solidFill>
                  <a:schemeClr val="bg1"/>
                </a:solidFill>
              </p:grpSpPr>
              <p:sp>
                <p:nvSpPr>
                  <p:cNvPr id="37" name="Freeform 129"/>
                  <p:cNvSpPr>
                    <a:spLocks noEditPoints="1"/>
                  </p:cNvSpPr>
                  <p:nvPr/>
                </p:nvSpPr>
                <p:spPr bwMode="auto">
                  <a:xfrm>
                    <a:off x="7224713" y="2825750"/>
                    <a:ext cx="460375" cy="417512"/>
                  </a:xfrm>
                  <a:custGeom>
                    <a:avLst/>
                    <a:gdLst>
                      <a:gd name="T0" fmla="*/ 2040 w 2904"/>
                      <a:gd name="T1" fmla="*/ 358 h 2635"/>
                      <a:gd name="T2" fmla="*/ 2020 w 2904"/>
                      <a:gd name="T3" fmla="*/ 738 h 2635"/>
                      <a:gd name="T4" fmla="*/ 2001 w 2904"/>
                      <a:gd name="T5" fmla="*/ 1023 h 2635"/>
                      <a:gd name="T6" fmla="*/ 2193 w 2904"/>
                      <a:gd name="T7" fmla="*/ 2488 h 2635"/>
                      <a:gd name="T8" fmla="*/ 2557 w 2904"/>
                      <a:gd name="T9" fmla="*/ 1229 h 2635"/>
                      <a:gd name="T10" fmla="*/ 2623 w 2904"/>
                      <a:gd name="T11" fmla="*/ 1020 h 2635"/>
                      <a:gd name="T12" fmla="*/ 2730 w 2904"/>
                      <a:gd name="T13" fmla="*/ 769 h 2635"/>
                      <a:gd name="T14" fmla="*/ 2762 w 2904"/>
                      <a:gd name="T15" fmla="*/ 398 h 2635"/>
                      <a:gd name="T16" fmla="*/ 2662 w 2904"/>
                      <a:gd name="T17" fmla="*/ 237 h 2635"/>
                      <a:gd name="T18" fmla="*/ 2312 w 2904"/>
                      <a:gd name="T19" fmla="*/ 397 h 2635"/>
                      <a:gd name="T20" fmla="*/ 1133 w 2904"/>
                      <a:gd name="T21" fmla="*/ 218 h 2635"/>
                      <a:gd name="T22" fmla="*/ 1004 w 2904"/>
                      <a:gd name="T23" fmla="*/ 368 h 2635"/>
                      <a:gd name="T24" fmla="*/ 1026 w 2904"/>
                      <a:gd name="T25" fmla="*/ 739 h 2635"/>
                      <a:gd name="T26" fmla="*/ 1131 w 2904"/>
                      <a:gd name="T27" fmla="*/ 1002 h 2635"/>
                      <a:gd name="T28" fmla="*/ 1206 w 2904"/>
                      <a:gd name="T29" fmla="*/ 1229 h 2635"/>
                      <a:gd name="T30" fmla="*/ 1570 w 2904"/>
                      <a:gd name="T31" fmla="*/ 2488 h 2635"/>
                      <a:gd name="T32" fmla="*/ 1756 w 2904"/>
                      <a:gd name="T33" fmla="*/ 1036 h 2635"/>
                      <a:gd name="T34" fmla="*/ 1864 w 2904"/>
                      <a:gd name="T35" fmla="*/ 794 h 2635"/>
                      <a:gd name="T36" fmla="*/ 1904 w 2904"/>
                      <a:gd name="T37" fmla="*/ 433 h 2635"/>
                      <a:gd name="T38" fmla="*/ 1834 w 2904"/>
                      <a:gd name="T39" fmla="*/ 258 h 2635"/>
                      <a:gd name="T40" fmla="*/ 1470 w 2904"/>
                      <a:gd name="T41" fmla="*/ 394 h 2635"/>
                      <a:gd name="T42" fmla="*/ 303 w 2904"/>
                      <a:gd name="T43" fmla="*/ 200 h 2635"/>
                      <a:gd name="T44" fmla="*/ 146 w 2904"/>
                      <a:gd name="T45" fmla="*/ 341 h 2635"/>
                      <a:gd name="T46" fmla="*/ 159 w 2904"/>
                      <a:gd name="T47" fmla="*/ 705 h 2635"/>
                      <a:gd name="T48" fmla="*/ 259 w 2904"/>
                      <a:gd name="T49" fmla="*/ 980 h 2635"/>
                      <a:gd name="T50" fmla="*/ 337 w 2904"/>
                      <a:gd name="T51" fmla="*/ 1173 h 2635"/>
                      <a:gd name="T52" fmla="*/ 708 w 2904"/>
                      <a:gd name="T53" fmla="*/ 2491 h 2635"/>
                      <a:gd name="T54" fmla="*/ 888 w 2904"/>
                      <a:gd name="T55" fmla="*/ 1049 h 2635"/>
                      <a:gd name="T56" fmla="*/ 893 w 2904"/>
                      <a:gd name="T57" fmla="*/ 787 h 2635"/>
                      <a:gd name="T58" fmla="*/ 859 w 2904"/>
                      <a:gd name="T59" fmla="*/ 435 h 2635"/>
                      <a:gd name="T60" fmla="*/ 825 w 2904"/>
                      <a:gd name="T61" fmla="*/ 169 h 2635"/>
                      <a:gd name="T62" fmla="*/ 536 w 2904"/>
                      <a:gd name="T63" fmla="*/ 368 h 2635"/>
                      <a:gd name="T64" fmla="*/ 750 w 2904"/>
                      <a:gd name="T65" fmla="*/ 5 h 2635"/>
                      <a:gd name="T66" fmla="*/ 912 w 2904"/>
                      <a:gd name="T67" fmla="*/ 55 h 2635"/>
                      <a:gd name="T68" fmla="*/ 1179 w 2904"/>
                      <a:gd name="T69" fmla="*/ 32 h 2635"/>
                      <a:gd name="T70" fmla="*/ 1323 w 2904"/>
                      <a:gd name="T71" fmla="*/ 29 h 2635"/>
                      <a:gd name="T72" fmla="*/ 1688 w 2904"/>
                      <a:gd name="T73" fmla="*/ 15 h 2635"/>
                      <a:gd name="T74" fmla="*/ 1938 w 2904"/>
                      <a:gd name="T75" fmla="*/ 85 h 2635"/>
                      <a:gd name="T76" fmla="*/ 2117 w 2904"/>
                      <a:gd name="T77" fmla="*/ 0 h 2635"/>
                      <a:gd name="T78" fmla="*/ 2504 w 2904"/>
                      <a:gd name="T79" fmla="*/ 0 h 2635"/>
                      <a:gd name="T80" fmla="*/ 2689 w 2904"/>
                      <a:gd name="T81" fmla="*/ 87 h 2635"/>
                      <a:gd name="T82" fmla="*/ 2873 w 2904"/>
                      <a:gd name="T83" fmla="*/ 249 h 2635"/>
                      <a:gd name="T84" fmla="*/ 2896 w 2904"/>
                      <a:gd name="T85" fmla="*/ 606 h 2635"/>
                      <a:gd name="T86" fmla="*/ 2835 w 2904"/>
                      <a:gd name="T87" fmla="*/ 895 h 2635"/>
                      <a:gd name="T88" fmla="*/ 2727 w 2904"/>
                      <a:gd name="T89" fmla="*/ 1123 h 2635"/>
                      <a:gd name="T90" fmla="*/ 2475 w 2904"/>
                      <a:gd name="T91" fmla="*/ 2625 h 2635"/>
                      <a:gd name="T92" fmla="*/ 2059 w 2904"/>
                      <a:gd name="T93" fmla="*/ 2529 h 2635"/>
                      <a:gd name="T94" fmla="*/ 1870 w 2904"/>
                      <a:gd name="T95" fmla="*/ 1118 h 2635"/>
                      <a:gd name="T96" fmla="*/ 1640 w 2904"/>
                      <a:gd name="T97" fmla="*/ 2613 h 2635"/>
                      <a:gd name="T98" fmla="*/ 1209 w 2904"/>
                      <a:gd name="T99" fmla="*/ 2555 h 2635"/>
                      <a:gd name="T100" fmla="*/ 1016 w 2904"/>
                      <a:gd name="T101" fmla="*/ 1109 h 2635"/>
                      <a:gd name="T102" fmla="*/ 802 w 2904"/>
                      <a:gd name="T103" fmla="*/ 2597 h 2635"/>
                      <a:gd name="T104" fmla="*/ 364 w 2904"/>
                      <a:gd name="T105" fmla="*/ 2577 h 2635"/>
                      <a:gd name="T106" fmla="*/ 156 w 2904"/>
                      <a:gd name="T107" fmla="*/ 1085 h 2635"/>
                      <a:gd name="T108" fmla="*/ 37 w 2904"/>
                      <a:gd name="T109" fmla="*/ 805 h 2635"/>
                      <a:gd name="T110" fmla="*/ 0 w 2904"/>
                      <a:gd name="T111" fmla="*/ 467 h 2635"/>
                      <a:gd name="T112" fmla="*/ 84 w 2904"/>
                      <a:gd name="T113" fmla="*/ 182 h 2635"/>
                      <a:gd name="T114" fmla="*/ 318 w 2904"/>
                      <a:gd name="T115" fmla="*/ 33 h 2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904" h="2635">
                        <a:moveTo>
                          <a:pt x="2103" y="157"/>
                        </a:moveTo>
                        <a:lnTo>
                          <a:pt x="2079" y="169"/>
                        </a:lnTo>
                        <a:lnTo>
                          <a:pt x="2052" y="183"/>
                        </a:lnTo>
                        <a:lnTo>
                          <a:pt x="2024" y="198"/>
                        </a:lnTo>
                        <a:lnTo>
                          <a:pt x="1994" y="216"/>
                        </a:lnTo>
                        <a:lnTo>
                          <a:pt x="2008" y="236"/>
                        </a:lnTo>
                        <a:lnTo>
                          <a:pt x="2019" y="261"/>
                        </a:lnTo>
                        <a:lnTo>
                          <a:pt x="2028" y="290"/>
                        </a:lnTo>
                        <a:lnTo>
                          <a:pt x="2035" y="323"/>
                        </a:lnTo>
                        <a:lnTo>
                          <a:pt x="2040" y="358"/>
                        </a:lnTo>
                        <a:lnTo>
                          <a:pt x="2043" y="397"/>
                        </a:lnTo>
                        <a:lnTo>
                          <a:pt x="2045" y="436"/>
                        </a:lnTo>
                        <a:lnTo>
                          <a:pt x="2045" y="476"/>
                        </a:lnTo>
                        <a:lnTo>
                          <a:pt x="2044" y="517"/>
                        </a:lnTo>
                        <a:lnTo>
                          <a:pt x="2042" y="557"/>
                        </a:lnTo>
                        <a:lnTo>
                          <a:pt x="2038" y="598"/>
                        </a:lnTo>
                        <a:lnTo>
                          <a:pt x="2034" y="636"/>
                        </a:lnTo>
                        <a:lnTo>
                          <a:pt x="2030" y="672"/>
                        </a:lnTo>
                        <a:lnTo>
                          <a:pt x="2026" y="707"/>
                        </a:lnTo>
                        <a:lnTo>
                          <a:pt x="2020" y="738"/>
                        </a:lnTo>
                        <a:lnTo>
                          <a:pt x="2016" y="765"/>
                        </a:lnTo>
                        <a:lnTo>
                          <a:pt x="2011" y="788"/>
                        </a:lnTo>
                        <a:lnTo>
                          <a:pt x="2007" y="805"/>
                        </a:lnTo>
                        <a:lnTo>
                          <a:pt x="1994" y="849"/>
                        </a:lnTo>
                        <a:lnTo>
                          <a:pt x="1977" y="893"/>
                        </a:lnTo>
                        <a:lnTo>
                          <a:pt x="1959" y="939"/>
                        </a:lnTo>
                        <a:lnTo>
                          <a:pt x="1971" y="963"/>
                        </a:lnTo>
                        <a:lnTo>
                          <a:pt x="1982" y="986"/>
                        </a:lnTo>
                        <a:lnTo>
                          <a:pt x="1992" y="1006"/>
                        </a:lnTo>
                        <a:lnTo>
                          <a:pt x="2001" y="1023"/>
                        </a:lnTo>
                        <a:lnTo>
                          <a:pt x="2009" y="1038"/>
                        </a:lnTo>
                        <a:lnTo>
                          <a:pt x="2015" y="1049"/>
                        </a:lnTo>
                        <a:lnTo>
                          <a:pt x="2018" y="1056"/>
                        </a:lnTo>
                        <a:lnTo>
                          <a:pt x="2019" y="1058"/>
                        </a:lnTo>
                        <a:lnTo>
                          <a:pt x="2022" y="1061"/>
                        </a:lnTo>
                        <a:lnTo>
                          <a:pt x="2023" y="1065"/>
                        </a:lnTo>
                        <a:lnTo>
                          <a:pt x="2043" y="1118"/>
                        </a:lnTo>
                        <a:lnTo>
                          <a:pt x="2058" y="1173"/>
                        </a:lnTo>
                        <a:lnTo>
                          <a:pt x="2066" y="1229"/>
                        </a:lnTo>
                        <a:lnTo>
                          <a:pt x="2193" y="2488"/>
                        </a:lnTo>
                        <a:lnTo>
                          <a:pt x="2194" y="2491"/>
                        </a:lnTo>
                        <a:lnTo>
                          <a:pt x="2195" y="2493"/>
                        </a:lnTo>
                        <a:lnTo>
                          <a:pt x="2198" y="2494"/>
                        </a:lnTo>
                        <a:lnTo>
                          <a:pt x="2201" y="2495"/>
                        </a:lnTo>
                        <a:lnTo>
                          <a:pt x="2422" y="2495"/>
                        </a:lnTo>
                        <a:lnTo>
                          <a:pt x="2425" y="2494"/>
                        </a:lnTo>
                        <a:lnTo>
                          <a:pt x="2427" y="2493"/>
                        </a:lnTo>
                        <a:lnTo>
                          <a:pt x="2428" y="2491"/>
                        </a:lnTo>
                        <a:lnTo>
                          <a:pt x="2429" y="2488"/>
                        </a:lnTo>
                        <a:lnTo>
                          <a:pt x="2557" y="1229"/>
                        </a:lnTo>
                        <a:lnTo>
                          <a:pt x="2566" y="1173"/>
                        </a:lnTo>
                        <a:lnTo>
                          <a:pt x="2580" y="1118"/>
                        </a:lnTo>
                        <a:lnTo>
                          <a:pt x="2600" y="1065"/>
                        </a:lnTo>
                        <a:lnTo>
                          <a:pt x="2601" y="1062"/>
                        </a:lnTo>
                        <a:lnTo>
                          <a:pt x="2602" y="1060"/>
                        </a:lnTo>
                        <a:lnTo>
                          <a:pt x="2603" y="1058"/>
                        </a:lnTo>
                        <a:lnTo>
                          <a:pt x="2604" y="1055"/>
                        </a:lnTo>
                        <a:lnTo>
                          <a:pt x="2608" y="1047"/>
                        </a:lnTo>
                        <a:lnTo>
                          <a:pt x="2615" y="1036"/>
                        </a:lnTo>
                        <a:lnTo>
                          <a:pt x="2623" y="1020"/>
                        </a:lnTo>
                        <a:lnTo>
                          <a:pt x="2633" y="1002"/>
                        </a:lnTo>
                        <a:lnTo>
                          <a:pt x="2643" y="979"/>
                        </a:lnTo>
                        <a:lnTo>
                          <a:pt x="2655" y="956"/>
                        </a:lnTo>
                        <a:lnTo>
                          <a:pt x="2668" y="930"/>
                        </a:lnTo>
                        <a:lnTo>
                          <a:pt x="2679" y="904"/>
                        </a:lnTo>
                        <a:lnTo>
                          <a:pt x="2692" y="876"/>
                        </a:lnTo>
                        <a:lnTo>
                          <a:pt x="2704" y="849"/>
                        </a:lnTo>
                        <a:lnTo>
                          <a:pt x="2713" y="821"/>
                        </a:lnTo>
                        <a:lnTo>
                          <a:pt x="2723" y="794"/>
                        </a:lnTo>
                        <a:lnTo>
                          <a:pt x="2730" y="769"/>
                        </a:lnTo>
                        <a:lnTo>
                          <a:pt x="2737" y="739"/>
                        </a:lnTo>
                        <a:lnTo>
                          <a:pt x="2744" y="705"/>
                        </a:lnTo>
                        <a:lnTo>
                          <a:pt x="2749" y="668"/>
                        </a:lnTo>
                        <a:lnTo>
                          <a:pt x="2754" y="629"/>
                        </a:lnTo>
                        <a:lnTo>
                          <a:pt x="2758" y="589"/>
                        </a:lnTo>
                        <a:lnTo>
                          <a:pt x="2761" y="549"/>
                        </a:lnTo>
                        <a:lnTo>
                          <a:pt x="2763" y="508"/>
                        </a:lnTo>
                        <a:lnTo>
                          <a:pt x="2763" y="469"/>
                        </a:lnTo>
                        <a:lnTo>
                          <a:pt x="2763" y="433"/>
                        </a:lnTo>
                        <a:lnTo>
                          <a:pt x="2762" y="398"/>
                        </a:lnTo>
                        <a:lnTo>
                          <a:pt x="2760" y="368"/>
                        </a:lnTo>
                        <a:lnTo>
                          <a:pt x="2756" y="341"/>
                        </a:lnTo>
                        <a:lnTo>
                          <a:pt x="2752" y="321"/>
                        </a:lnTo>
                        <a:lnTo>
                          <a:pt x="2747" y="307"/>
                        </a:lnTo>
                        <a:lnTo>
                          <a:pt x="2734" y="294"/>
                        </a:lnTo>
                        <a:lnTo>
                          <a:pt x="2725" y="285"/>
                        </a:lnTo>
                        <a:lnTo>
                          <a:pt x="2714" y="276"/>
                        </a:lnTo>
                        <a:lnTo>
                          <a:pt x="2705" y="268"/>
                        </a:lnTo>
                        <a:lnTo>
                          <a:pt x="2692" y="258"/>
                        </a:lnTo>
                        <a:lnTo>
                          <a:pt x="2662" y="237"/>
                        </a:lnTo>
                        <a:lnTo>
                          <a:pt x="2631" y="217"/>
                        </a:lnTo>
                        <a:lnTo>
                          <a:pt x="2601" y="199"/>
                        </a:lnTo>
                        <a:lnTo>
                          <a:pt x="2571" y="183"/>
                        </a:lnTo>
                        <a:lnTo>
                          <a:pt x="2545" y="169"/>
                        </a:lnTo>
                        <a:lnTo>
                          <a:pt x="2520" y="157"/>
                        </a:lnTo>
                        <a:lnTo>
                          <a:pt x="2368" y="368"/>
                        </a:lnTo>
                        <a:lnTo>
                          <a:pt x="2356" y="380"/>
                        </a:lnTo>
                        <a:lnTo>
                          <a:pt x="2343" y="389"/>
                        </a:lnTo>
                        <a:lnTo>
                          <a:pt x="2328" y="394"/>
                        </a:lnTo>
                        <a:lnTo>
                          <a:pt x="2312" y="397"/>
                        </a:lnTo>
                        <a:lnTo>
                          <a:pt x="2295" y="394"/>
                        </a:lnTo>
                        <a:lnTo>
                          <a:pt x="2280" y="389"/>
                        </a:lnTo>
                        <a:lnTo>
                          <a:pt x="2266" y="380"/>
                        </a:lnTo>
                        <a:lnTo>
                          <a:pt x="2255" y="368"/>
                        </a:lnTo>
                        <a:lnTo>
                          <a:pt x="2103" y="157"/>
                        </a:lnTo>
                        <a:close/>
                        <a:moveTo>
                          <a:pt x="1244" y="157"/>
                        </a:moveTo>
                        <a:lnTo>
                          <a:pt x="1220" y="169"/>
                        </a:lnTo>
                        <a:lnTo>
                          <a:pt x="1192" y="184"/>
                        </a:lnTo>
                        <a:lnTo>
                          <a:pt x="1164" y="200"/>
                        </a:lnTo>
                        <a:lnTo>
                          <a:pt x="1133" y="218"/>
                        </a:lnTo>
                        <a:lnTo>
                          <a:pt x="1102" y="237"/>
                        </a:lnTo>
                        <a:lnTo>
                          <a:pt x="1072" y="258"/>
                        </a:lnTo>
                        <a:lnTo>
                          <a:pt x="1060" y="268"/>
                        </a:lnTo>
                        <a:lnTo>
                          <a:pt x="1049" y="276"/>
                        </a:lnTo>
                        <a:lnTo>
                          <a:pt x="1040" y="285"/>
                        </a:lnTo>
                        <a:lnTo>
                          <a:pt x="1029" y="294"/>
                        </a:lnTo>
                        <a:lnTo>
                          <a:pt x="1017" y="307"/>
                        </a:lnTo>
                        <a:lnTo>
                          <a:pt x="1011" y="321"/>
                        </a:lnTo>
                        <a:lnTo>
                          <a:pt x="1007" y="341"/>
                        </a:lnTo>
                        <a:lnTo>
                          <a:pt x="1004" y="368"/>
                        </a:lnTo>
                        <a:lnTo>
                          <a:pt x="1002" y="398"/>
                        </a:lnTo>
                        <a:lnTo>
                          <a:pt x="1001" y="433"/>
                        </a:lnTo>
                        <a:lnTo>
                          <a:pt x="1001" y="469"/>
                        </a:lnTo>
                        <a:lnTo>
                          <a:pt x="1002" y="508"/>
                        </a:lnTo>
                        <a:lnTo>
                          <a:pt x="1003" y="549"/>
                        </a:lnTo>
                        <a:lnTo>
                          <a:pt x="1006" y="589"/>
                        </a:lnTo>
                        <a:lnTo>
                          <a:pt x="1010" y="629"/>
                        </a:lnTo>
                        <a:lnTo>
                          <a:pt x="1014" y="668"/>
                        </a:lnTo>
                        <a:lnTo>
                          <a:pt x="1020" y="705"/>
                        </a:lnTo>
                        <a:lnTo>
                          <a:pt x="1026" y="739"/>
                        </a:lnTo>
                        <a:lnTo>
                          <a:pt x="1034" y="769"/>
                        </a:lnTo>
                        <a:lnTo>
                          <a:pt x="1041" y="794"/>
                        </a:lnTo>
                        <a:lnTo>
                          <a:pt x="1050" y="821"/>
                        </a:lnTo>
                        <a:lnTo>
                          <a:pt x="1060" y="849"/>
                        </a:lnTo>
                        <a:lnTo>
                          <a:pt x="1072" y="876"/>
                        </a:lnTo>
                        <a:lnTo>
                          <a:pt x="1084" y="904"/>
                        </a:lnTo>
                        <a:lnTo>
                          <a:pt x="1096" y="930"/>
                        </a:lnTo>
                        <a:lnTo>
                          <a:pt x="1109" y="956"/>
                        </a:lnTo>
                        <a:lnTo>
                          <a:pt x="1120" y="980"/>
                        </a:lnTo>
                        <a:lnTo>
                          <a:pt x="1131" y="1002"/>
                        </a:lnTo>
                        <a:lnTo>
                          <a:pt x="1140" y="1021"/>
                        </a:lnTo>
                        <a:lnTo>
                          <a:pt x="1149" y="1036"/>
                        </a:lnTo>
                        <a:lnTo>
                          <a:pt x="1155" y="1047"/>
                        </a:lnTo>
                        <a:lnTo>
                          <a:pt x="1158" y="1056"/>
                        </a:lnTo>
                        <a:lnTo>
                          <a:pt x="1161" y="1058"/>
                        </a:lnTo>
                        <a:lnTo>
                          <a:pt x="1162" y="1061"/>
                        </a:lnTo>
                        <a:lnTo>
                          <a:pt x="1164" y="1065"/>
                        </a:lnTo>
                        <a:lnTo>
                          <a:pt x="1183" y="1118"/>
                        </a:lnTo>
                        <a:lnTo>
                          <a:pt x="1198" y="1173"/>
                        </a:lnTo>
                        <a:lnTo>
                          <a:pt x="1206" y="1229"/>
                        </a:lnTo>
                        <a:lnTo>
                          <a:pt x="1334" y="2488"/>
                        </a:lnTo>
                        <a:lnTo>
                          <a:pt x="1334" y="2491"/>
                        </a:lnTo>
                        <a:lnTo>
                          <a:pt x="1336" y="2493"/>
                        </a:lnTo>
                        <a:lnTo>
                          <a:pt x="1339" y="2494"/>
                        </a:lnTo>
                        <a:lnTo>
                          <a:pt x="1342" y="2495"/>
                        </a:lnTo>
                        <a:lnTo>
                          <a:pt x="1563" y="2495"/>
                        </a:lnTo>
                        <a:lnTo>
                          <a:pt x="1565" y="2494"/>
                        </a:lnTo>
                        <a:lnTo>
                          <a:pt x="1567" y="2493"/>
                        </a:lnTo>
                        <a:lnTo>
                          <a:pt x="1569" y="2491"/>
                        </a:lnTo>
                        <a:lnTo>
                          <a:pt x="1570" y="2488"/>
                        </a:lnTo>
                        <a:lnTo>
                          <a:pt x="1698" y="1229"/>
                        </a:lnTo>
                        <a:lnTo>
                          <a:pt x="1706" y="1173"/>
                        </a:lnTo>
                        <a:lnTo>
                          <a:pt x="1721" y="1118"/>
                        </a:lnTo>
                        <a:lnTo>
                          <a:pt x="1741" y="1065"/>
                        </a:lnTo>
                        <a:lnTo>
                          <a:pt x="1742" y="1062"/>
                        </a:lnTo>
                        <a:lnTo>
                          <a:pt x="1743" y="1060"/>
                        </a:lnTo>
                        <a:lnTo>
                          <a:pt x="1744" y="1058"/>
                        </a:lnTo>
                        <a:lnTo>
                          <a:pt x="1745" y="1055"/>
                        </a:lnTo>
                        <a:lnTo>
                          <a:pt x="1749" y="1047"/>
                        </a:lnTo>
                        <a:lnTo>
                          <a:pt x="1756" y="1036"/>
                        </a:lnTo>
                        <a:lnTo>
                          <a:pt x="1764" y="1020"/>
                        </a:lnTo>
                        <a:lnTo>
                          <a:pt x="1774" y="1002"/>
                        </a:lnTo>
                        <a:lnTo>
                          <a:pt x="1784" y="979"/>
                        </a:lnTo>
                        <a:lnTo>
                          <a:pt x="1796" y="956"/>
                        </a:lnTo>
                        <a:lnTo>
                          <a:pt x="1808" y="930"/>
                        </a:lnTo>
                        <a:lnTo>
                          <a:pt x="1820" y="904"/>
                        </a:lnTo>
                        <a:lnTo>
                          <a:pt x="1832" y="876"/>
                        </a:lnTo>
                        <a:lnTo>
                          <a:pt x="1844" y="849"/>
                        </a:lnTo>
                        <a:lnTo>
                          <a:pt x="1854" y="821"/>
                        </a:lnTo>
                        <a:lnTo>
                          <a:pt x="1864" y="794"/>
                        </a:lnTo>
                        <a:lnTo>
                          <a:pt x="1871" y="769"/>
                        </a:lnTo>
                        <a:lnTo>
                          <a:pt x="1879" y="739"/>
                        </a:lnTo>
                        <a:lnTo>
                          <a:pt x="1885" y="705"/>
                        </a:lnTo>
                        <a:lnTo>
                          <a:pt x="1890" y="668"/>
                        </a:lnTo>
                        <a:lnTo>
                          <a:pt x="1894" y="629"/>
                        </a:lnTo>
                        <a:lnTo>
                          <a:pt x="1899" y="589"/>
                        </a:lnTo>
                        <a:lnTo>
                          <a:pt x="1901" y="549"/>
                        </a:lnTo>
                        <a:lnTo>
                          <a:pt x="1903" y="508"/>
                        </a:lnTo>
                        <a:lnTo>
                          <a:pt x="1904" y="469"/>
                        </a:lnTo>
                        <a:lnTo>
                          <a:pt x="1904" y="433"/>
                        </a:lnTo>
                        <a:lnTo>
                          <a:pt x="1903" y="398"/>
                        </a:lnTo>
                        <a:lnTo>
                          <a:pt x="1901" y="368"/>
                        </a:lnTo>
                        <a:lnTo>
                          <a:pt x="1898" y="341"/>
                        </a:lnTo>
                        <a:lnTo>
                          <a:pt x="1894" y="321"/>
                        </a:lnTo>
                        <a:lnTo>
                          <a:pt x="1889" y="307"/>
                        </a:lnTo>
                        <a:lnTo>
                          <a:pt x="1876" y="294"/>
                        </a:lnTo>
                        <a:lnTo>
                          <a:pt x="1866" y="285"/>
                        </a:lnTo>
                        <a:lnTo>
                          <a:pt x="1856" y="276"/>
                        </a:lnTo>
                        <a:lnTo>
                          <a:pt x="1846" y="268"/>
                        </a:lnTo>
                        <a:lnTo>
                          <a:pt x="1834" y="258"/>
                        </a:lnTo>
                        <a:lnTo>
                          <a:pt x="1803" y="237"/>
                        </a:lnTo>
                        <a:lnTo>
                          <a:pt x="1773" y="217"/>
                        </a:lnTo>
                        <a:lnTo>
                          <a:pt x="1742" y="199"/>
                        </a:lnTo>
                        <a:lnTo>
                          <a:pt x="1712" y="183"/>
                        </a:lnTo>
                        <a:lnTo>
                          <a:pt x="1686" y="169"/>
                        </a:lnTo>
                        <a:lnTo>
                          <a:pt x="1661" y="157"/>
                        </a:lnTo>
                        <a:lnTo>
                          <a:pt x="1509" y="368"/>
                        </a:lnTo>
                        <a:lnTo>
                          <a:pt x="1498" y="380"/>
                        </a:lnTo>
                        <a:lnTo>
                          <a:pt x="1485" y="389"/>
                        </a:lnTo>
                        <a:lnTo>
                          <a:pt x="1470" y="394"/>
                        </a:lnTo>
                        <a:lnTo>
                          <a:pt x="1453" y="397"/>
                        </a:lnTo>
                        <a:lnTo>
                          <a:pt x="1436" y="394"/>
                        </a:lnTo>
                        <a:lnTo>
                          <a:pt x="1421" y="389"/>
                        </a:lnTo>
                        <a:lnTo>
                          <a:pt x="1407" y="380"/>
                        </a:lnTo>
                        <a:lnTo>
                          <a:pt x="1396" y="368"/>
                        </a:lnTo>
                        <a:lnTo>
                          <a:pt x="1244" y="157"/>
                        </a:lnTo>
                        <a:close/>
                        <a:moveTo>
                          <a:pt x="383" y="157"/>
                        </a:moveTo>
                        <a:lnTo>
                          <a:pt x="359" y="169"/>
                        </a:lnTo>
                        <a:lnTo>
                          <a:pt x="333" y="184"/>
                        </a:lnTo>
                        <a:lnTo>
                          <a:pt x="303" y="200"/>
                        </a:lnTo>
                        <a:lnTo>
                          <a:pt x="272" y="218"/>
                        </a:lnTo>
                        <a:lnTo>
                          <a:pt x="241" y="237"/>
                        </a:lnTo>
                        <a:lnTo>
                          <a:pt x="212" y="258"/>
                        </a:lnTo>
                        <a:lnTo>
                          <a:pt x="199" y="268"/>
                        </a:lnTo>
                        <a:lnTo>
                          <a:pt x="188" y="276"/>
                        </a:lnTo>
                        <a:lnTo>
                          <a:pt x="179" y="285"/>
                        </a:lnTo>
                        <a:lnTo>
                          <a:pt x="168" y="294"/>
                        </a:lnTo>
                        <a:lnTo>
                          <a:pt x="157" y="307"/>
                        </a:lnTo>
                        <a:lnTo>
                          <a:pt x="150" y="321"/>
                        </a:lnTo>
                        <a:lnTo>
                          <a:pt x="146" y="341"/>
                        </a:lnTo>
                        <a:lnTo>
                          <a:pt x="143" y="368"/>
                        </a:lnTo>
                        <a:lnTo>
                          <a:pt x="141" y="398"/>
                        </a:lnTo>
                        <a:lnTo>
                          <a:pt x="140" y="433"/>
                        </a:lnTo>
                        <a:lnTo>
                          <a:pt x="140" y="469"/>
                        </a:lnTo>
                        <a:lnTo>
                          <a:pt x="141" y="508"/>
                        </a:lnTo>
                        <a:lnTo>
                          <a:pt x="143" y="549"/>
                        </a:lnTo>
                        <a:lnTo>
                          <a:pt x="145" y="589"/>
                        </a:lnTo>
                        <a:lnTo>
                          <a:pt x="149" y="629"/>
                        </a:lnTo>
                        <a:lnTo>
                          <a:pt x="154" y="668"/>
                        </a:lnTo>
                        <a:lnTo>
                          <a:pt x="159" y="705"/>
                        </a:lnTo>
                        <a:lnTo>
                          <a:pt x="165" y="739"/>
                        </a:lnTo>
                        <a:lnTo>
                          <a:pt x="173" y="769"/>
                        </a:lnTo>
                        <a:lnTo>
                          <a:pt x="180" y="794"/>
                        </a:lnTo>
                        <a:lnTo>
                          <a:pt x="190" y="821"/>
                        </a:lnTo>
                        <a:lnTo>
                          <a:pt x="200" y="849"/>
                        </a:lnTo>
                        <a:lnTo>
                          <a:pt x="211" y="876"/>
                        </a:lnTo>
                        <a:lnTo>
                          <a:pt x="223" y="904"/>
                        </a:lnTo>
                        <a:lnTo>
                          <a:pt x="235" y="930"/>
                        </a:lnTo>
                        <a:lnTo>
                          <a:pt x="248" y="956"/>
                        </a:lnTo>
                        <a:lnTo>
                          <a:pt x="259" y="980"/>
                        </a:lnTo>
                        <a:lnTo>
                          <a:pt x="270" y="1002"/>
                        </a:lnTo>
                        <a:lnTo>
                          <a:pt x="280" y="1021"/>
                        </a:lnTo>
                        <a:lnTo>
                          <a:pt x="288" y="1036"/>
                        </a:lnTo>
                        <a:lnTo>
                          <a:pt x="294" y="1047"/>
                        </a:lnTo>
                        <a:lnTo>
                          <a:pt x="299" y="1056"/>
                        </a:lnTo>
                        <a:lnTo>
                          <a:pt x="300" y="1058"/>
                        </a:lnTo>
                        <a:lnTo>
                          <a:pt x="302" y="1061"/>
                        </a:lnTo>
                        <a:lnTo>
                          <a:pt x="303" y="1065"/>
                        </a:lnTo>
                        <a:lnTo>
                          <a:pt x="323" y="1118"/>
                        </a:lnTo>
                        <a:lnTo>
                          <a:pt x="337" y="1173"/>
                        </a:lnTo>
                        <a:lnTo>
                          <a:pt x="346" y="1229"/>
                        </a:lnTo>
                        <a:lnTo>
                          <a:pt x="473" y="2488"/>
                        </a:lnTo>
                        <a:lnTo>
                          <a:pt x="474" y="2491"/>
                        </a:lnTo>
                        <a:lnTo>
                          <a:pt x="475" y="2493"/>
                        </a:lnTo>
                        <a:lnTo>
                          <a:pt x="478" y="2494"/>
                        </a:lnTo>
                        <a:lnTo>
                          <a:pt x="481" y="2495"/>
                        </a:lnTo>
                        <a:lnTo>
                          <a:pt x="702" y="2495"/>
                        </a:lnTo>
                        <a:lnTo>
                          <a:pt x="705" y="2494"/>
                        </a:lnTo>
                        <a:lnTo>
                          <a:pt x="707" y="2493"/>
                        </a:lnTo>
                        <a:lnTo>
                          <a:pt x="708" y="2491"/>
                        </a:lnTo>
                        <a:lnTo>
                          <a:pt x="709" y="2488"/>
                        </a:lnTo>
                        <a:lnTo>
                          <a:pt x="837" y="1229"/>
                        </a:lnTo>
                        <a:lnTo>
                          <a:pt x="846" y="1173"/>
                        </a:lnTo>
                        <a:lnTo>
                          <a:pt x="860" y="1118"/>
                        </a:lnTo>
                        <a:lnTo>
                          <a:pt x="880" y="1065"/>
                        </a:lnTo>
                        <a:lnTo>
                          <a:pt x="881" y="1062"/>
                        </a:lnTo>
                        <a:lnTo>
                          <a:pt x="882" y="1060"/>
                        </a:lnTo>
                        <a:lnTo>
                          <a:pt x="883" y="1058"/>
                        </a:lnTo>
                        <a:lnTo>
                          <a:pt x="884" y="1056"/>
                        </a:lnTo>
                        <a:lnTo>
                          <a:pt x="888" y="1049"/>
                        </a:lnTo>
                        <a:lnTo>
                          <a:pt x="895" y="1038"/>
                        </a:lnTo>
                        <a:lnTo>
                          <a:pt x="902" y="1023"/>
                        </a:lnTo>
                        <a:lnTo>
                          <a:pt x="912" y="1006"/>
                        </a:lnTo>
                        <a:lnTo>
                          <a:pt x="921" y="986"/>
                        </a:lnTo>
                        <a:lnTo>
                          <a:pt x="933" y="963"/>
                        </a:lnTo>
                        <a:lnTo>
                          <a:pt x="945" y="939"/>
                        </a:lnTo>
                        <a:lnTo>
                          <a:pt x="927" y="893"/>
                        </a:lnTo>
                        <a:lnTo>
                          <a:pt x="910" y="849"/>
                        </a:lnTo>
                        <a:lnTo>
                          <a:pt x="897" y="805"/>
                        </a:lnTo>
                        <a:lnTo>
                          <a:pt x="893" y="787"/>
                        </a:lnTo>
                        <a:lnTo>
                          <a:pt x="887" y="765"/>
                        </a:lnTo>
                        <a:lnTo>
                          <a:pt x="882" y="737"/>
                        </a:lnTo>
                        <a:lnTo>
                          <a:pt x="878" y="706"/>
                        </a:lnTo>
                        <a:lnTo>
                          <a:pt x="874" y="672"/>
                        </a:lnTo>
                        <a:lnTo>
                          <a:pt x="868" y="636"/>
                        </a:lnTo>
                        <a:lnTo>
                          <a:pt x="865" y="597"/>
                        </a:lnTo>
                        <a:lnTo>
                          <a:pt x="862" y="557"/>
                        </a:lnTo>
                        <a:lnTo>
                          <a:pt x="860" y="516"/>
                        </a:lnTo>
                        <a:lnTo>
                          <a:pt x="859" y="475"/>
                        </a:lnTo>
                        <a:lnTo>
                          <a:pt x="859" y="435"/>
                        </a:lnTo>
                        <a:lnTo>
                          <a:pt x="861" y="395"/>
                        </a:lnTo>
                        <a:lnTo>
                          <a:pt x="864" y="358"/>
                        </a:lnTo>
                        <a:lnTo>
                          <a:pt x="868" y="322"/>
                        </a:lnTo>
                        <a:lnTo>
                          <a:pt x="876" y="290"/>
                        </a:lnTo>
                        <a:lnTo>
                          <a:pt x="884" y="260"/>
                        </a:lnTo>
                        <a:lnTo>
                          <a:pt x="896" y="236"/>
                        </a:lnTo>
                        <a:lnTo>
                          <a:pt x="910" y="216"/>
                        </a:lnTo>
                        <a:lnTo>
                          <a:pt x="880" y="198"/>
                        </a:lnTo>
                        <a:lnTo>
                          <a:pt x="851" y="183"/>
                        </a:lnTo>
                        <a:lnTo>
                          <a:pt x="825" y="169"/>
                        </a:lnTo>
                        <a:lnTo>
                          <a:pt x="801" y="157"/>
                        </a:lnTo>
                        <a:lnTo>
                          <a:pt x="649" y="368"/>
                        </a:lnTo>
                        <a:lnTo>
                          <a:pt x="637" y="380"/>
                        </a:lnTo>
                        <a:lnTo>
                          <a:pt x="624" y="389"/>
                        </a:lnTo>
                        <a:lnTo>
                          <a:pt x="609" y="394"/>
                        </a:lnTo>
                        <a:lnTo>
                          <a:pt x="592" y="397"/>
                        </a:lnTo>
                        <a:lnTo>
                          <a:pt x="576" y="394"/>
                        </a:lnTo>
                        <a:lnTo>
                          <a:pt x="560" y="389"/>
                        </a:lnTo>
                        <a:lnTo>
                          <a:pt x="546" y="380"/>
                        </a:lnTo>
                        <a:lnTo>
                          <a:pt x="536" y="368"/>
                        </a:lnTo>
                        <a:lnTo>
                          <a:pt x="383" y="157"/>
                        </a:lnTo>
                        <a:close/>
                        <a:moveTo>
                          <a:pt x="399" y="0"/>
                        </a:moveTo>
                        <a:lnTo>
                          <a:pt x="417" y="0"/>
                        </a:lnTo>
                        <a:lnTo>
                          <a:pt x="434" y="5"/>
                        </a:lnTo>
                        <a:lnTo>
                          <a:pt x="450" y="15"/>
                        </a:lnTo>
                        <a:lnTo>
                          <a:pt x="464" y="29"/>
                        </a:lnTo>
                        <a:lnTo>
                          <a:pt x="592" y="206"/>
                        </a:lnTo>
                        <a:lnTo>
                          <a:pt x="721" y="29"/>
                        </a:lnTo>
                        <a:lnTo>
                          <a:pt x="734" y="15"/>
                        </a:lnTo>
                        <a:lnTo>
                          <a:pt x="750" y="5"/>
                        </a:lnTo>
                        <a:lnTo>
                          <a:pt x="768" y="0"/>
                        </a:lnTo>
                        <a:lnTo>
                          <a:pt x="786" y="0"/>
                        </a:lnTo>
                        <a:lnTo>
                          <a:pt x="804" y="4"/>
                        </a:lnTo>
                        <a:lnTo>
                          <a:pt x="808" y="6"/>
                        </a:lnTo>
                        <a:lnTo>
                          <a:pt x="816" y="9"/>
                        </a:lnTo>
                        <a:lnTo>
                          <a:pt x="828" y="15"/>
                        </a:lnTo>
                        <a:lnTo>
                          <a:pt x="845" y="22"/>
                        </a:lnTo>
                        <a:lnTo>
                          <a:pt x="864" y="32"/>
                        </a:lnTo>
                        <a:lnTo>
                          <a:pt x="886" y="42"/>
                        </a:lnTo>
                        <a:lnTo>
                          <a:pt x="912" y="55"/>
                        </a:lnTo>
                        <a:lnTo>
                          <a:pt x="937" y="70"/>
                        </a:lnTo>
                        <a:lnTo>
                          <a:pt x="965" y="85"/>
                        </a:lnTo>
                        <a:lnTo>
                          <a:pt x="993" y="102"/>
                        </a:lnTo>
                        <a:lnTo>
                          <a:pt x="1022" y="121"/>
                        </a:lnTo>
                        <a:lnTo>
                          <a:pt x="1050" y="102"/>
                        </a:lnTo>
                        <a:lnTo>
                          <a:pt x="1078" y="85"/>
                        </a:lnTo>
                        <a:lnTo>
                          <a:pt x="1106" y="70"/>
                        </a:lnTo>
                        <a:lnTo>
                          <a:pt x="1132" y="55"/>
                        </a:lnTo>
                        <a:lnTo>
                          <a:pt x="1156" y="42"/>
                        </a:lnTo>
                        <a:lnTo>
                          <a:pt x="1179" y="32"/>
                        </a:lnTo>
                        <a:lnTo>
                          <a:pt x="1198" y="22"/>
                        </a:lnTo>
                        <a:lnTo>
                          <a:pt x="1215" y="15"/>
                        </a:lnTo>
                        <a:lnTo>
                          <a:pt x="1227" y="9"/>
                        </a:lnTo>
                        <a:lnTo>
                          <a:pt x="1236" y="6"/>
                        </a:lnTo>
                        <a:lnTo>
                          <a:pt x="1240" y="4"/>
                        </a:lnTo>
                        <a:lnTo>
                          <a:pt x="1258" y="0"/>
                        </a:lnTo>
                        <a:lnTo>
                          <a:pt x="1276" y="0"/>
                        </a:lnTo>
                        <a:lnTo>
                          <a:pt x="1294" y="5"/>
                        </a:lnTo>
                        <a:lnTo>
                          <a:pt x="1310" y="15"/>
                        </a:lnTo>
                        <a:lnTo>
                          <a:pt x="1323" y="29"/>
                        </a:lnTo>
                        <a:lnTo>
                          <a:pt x="1452" y="206"/>
                        </a:lnTo>
                        <a:lnTo>
                          <a:pt x="1580" y="29"/>
                        </a:lnTo>
                        <a:lnTo>
                          <a:pt x="1594" y="15"/>
                        </a:lnTo>
                        <a:lnTo>
                          <a:pt x="1610" y="5"/>
                        </a:lnTo>
                        <a:lnTo>
                          <a:pt x="1627" y="0"/>
                        </a:lnTo>
                        <a:lnTo>
                          <a:pt x="1645" y="0"/>
                        </a:lnTo>
                        <a:lnTo>
                          <a:pt x="1663" y="4"/>
                        </a:lnTo>
                        <a:lnTo>
                          <a:pt x="1667" y="6"/>
                        </a:lnTo>
                        <a:lnTo>
                          <a:pt x="1675" y="9"/>
                        </a:lnTo>
                        <a:lnTo>
                          <a:pt x="1688" y="15"/>
                        </a:lnTo>
                        <a:lnTo>
                          <a:pt x="1705" y="22"/>
                        </a:lnTo>
                        <a:lnTo>
                          <a:pt x="1724" y="32"/>
                        </a:lnTo>
                        <a:lnTo>
                          <a:pt x="1746" y="42"/>
                        </a:lnTo>
                        <a:lnTo>
                          <a:pt x="1771" y="55"/>
                        </a:lnTo>
                        <a:lnTo>
                          <a:pt x="1797" y="70"/>
                        </a:lnTo>
                        <a:lnTo>
                          <a:pt x="1825" y="85"/>
                        </a:lnTo>
                        <a:lnTo>
                          <a:pt x="1852" y="102"/>
                        </a:lnTo>
                        <a:lnTo>
                          <a:pt x="1881" y="121"/>
                        </a:lnTo>
                        <a:lnTo>
                          <a:pt x="1909" y="102"/>
                        </a:lnTo>
                        <a:lnTo>
                          <a:pt x="1938" y="85"/>
                        </a:lnTo>
                        <a:lnTo>
                          <a:pt x="1964" y="70"/>
                        </a:lnTo>
                        <a:lnTo>
                          <a:pt x="1991" y="55"/>
                        </a:lnTo>
                        <a:lnTo>
                          <a:pt x="2015" y="42"/>
                        </a:lnTo>
                        <a:lnTo>
                          <a:pt x="2037" y="32"/>
                        </a:lnTo>
                        <a:lnTo>
                          <a:pt x="2058" y="22"/>
                        </a:lnTo>
                        <a:lnTo>
                          <a:pt x="2073" y="15"/>
                        </a:lnTo>
                        <a:lnTo>
                          <a:pt x="2086" y="9"/>
                        </a:lnTo>
                        <a:lnTo>
                          <a:pt x="2096" y="6"/>
                        </a:lnTo>
                        <a:lnTo>
                          <a:pt x="2099" y="4"/>
                        </a:lnTo>
                        <a:lnTo>
                          <a:pt x="2117" y="0"/>
                        </a:lnTo>
                        <a:lnTo>
                          <a:pt x="2136" y="0"/>
                        </a:lnTo>
                        <a:lnTo>
                          <a:pt x="2153" y="5"/>
                        </a:lnTo>
                        <a:lnTo>
                          <a:pt x="2169" y="15"/>
                        </a:lnTo>
                        <a:lnTo>
                          <a:pt x="2181" y="29"/>
                        </a:lnTo>
                        <a:lnTo>
                          <a:pt x="2311" y="206"/>
                        </a:lnTo>
                        <a:lnTo>
                          <a:pt x="2440" y="29"/>
                        </a:lnTo>
                        <a:lnTo>
                          <a:pt x="2453" y="15"/>
                        </a:lnTo>
                        <a:lnTo>
                          <a:pt x="2468" y="5"/>
                        </a:lnTo>
                        <a:lnTo>
                          <a:pt x="2485" y="0"/>
                        </a:lnTo>
                        <a:lnTo>
                          <a:pt x="2504" y="0"/>
                        </a:lnTo>
                        <a:lnTo>
                          <a:pt x="2522" y="4"/>
                        </a:lnTo>
                        <a:lnTo>
                          <a:pt x="2527" y="6"/>
                        </a:lnTo>
                        <a:lnTo>
                          <a:pt x="2535" y="9"/>
                        </a:lnTo>
                        <a:lnTo>
                          <a:pt x="2548" y="15"/>
                        </a:lnTo>
                        <a:lnTo>
                          <a:pt x="2565" y="23"/>
                        </a:lnTo>
                        <a:lnTo>
                          <a:pt x="2585" y="33"/>
                        </a:lnTo>
                        <a:lnTo>
                          <a:pt x="2608" y="43"/>
                        </a:lnTo>
                        <a:lnTo>
                          <a:pt x="2634" y="57"/>
                        </a:lnTo>
                        <a:lnTo>
                          <a:pt x="2660" y="71"/>
                        </a:lnTo>
                        <a:lnTo>
                          <a:pt x="2689" y="87"/>
                        </a:lnTo>
                        <a:lnTo>
                          <a:pt x="2717" y="105"/>
                        </a:lnTo>
                        <a:lnTo>
                          <a:pt x="2746" y="124"/>
                        </a:lnTo>
                        <a:lnTo>
                          <a:pt x="2774" y="144"/>
                        </a:lnTo>
                        <a:lnTo>
                          <a:pt x="2791" y="157"/>
                        </a:lnTo>
                        <a:lnTo>
                          <a:pt x="2806" y="170"/>
                        </a:lnTo>
                        <a:lnTo>
                          <a:pt x="2819" y="182"/>
                        </a:lnTo>
                        <a:lnTo>
                          <a:pt x="2833" y="194"/>
                        </a:lnTo>
                        <a:lnTo>
                          <a:pt x="2848" y="209"/>
                        </a:lnTo>
                        <a:lnTo>
                          <a:pt x="2861" y="226"/>
                        </a:lnTo>
                        <a:lnTo>
                          <a:pt x="2873" y="249"/>
                        </a:lnTo>
                        <a:lnTo>
                          <a:pt x="2882" y="275"/>
                        </a:lnTo>
                        <a:lnTo>
                          <a:pt x="2890" y="305"/>
                        </a:lnTo>
                        <a:lnTo>
                          <a:pt x="2896" y="338"/>
                        </a:lnTo>
                        <a:lnTo>
                          <a:pt x="2900" y="374"/>
                        </a:lnTo>
                        <a:lnTo>
                          <a:pt x="2903" y="410"/>
                        </a:lnTo>
                        <a:lnTo>
                          <a:pt x="2904" y="450"/>
                        </a:lnTo>
                        <a:lnTo>
                          <a:pt x="2903" y="489"/>
                        </a:lnTo>
                        <a:lnTo>
                          <a:pt x="2902" y="528"/>
                        </a:lnTo>
                        <a:lnTo>
                          <a:pt x="2899" y="567"/>
                        </a:lnTo>
                        <a:lnTo>
                          <a:pt x="2896" y="606"/>
                        </a:lnTo>
                        <a:lnTo>
                          <a:pt x="2892" y="642"/>
                        </a:lnTo>
                        <a:lnTo>
                          <a:pt x="2888" y="677"/>
                        </a:lnTo>
                        <a:lnTo>
                          <a:pt x="2884" y="710"/>
                        </a:lnTo>
                        <a:lnTo>
                          <a:pt x="2879" y="740"/>
                        </a:lnTo>
                        <a:lnTo>
                          <a:pt x="2874" y="766"/>
                        </a:lnTo>
                        <a:lnTo>
                          <a:pt x="2870" y="787"/>
                        </a:lnTo>
                        <a:lnTo>
                          <a:pt x="2866" y="805"/>
                        </a:lnTo>
                        <a:lnTo>
                          <a:pt x="2857" y="834"/>
                        </a:lnTo>
                        <a:lnTo>
                          <a:pt x="2846" y="865"/>
                        </a:lnTo>
                        <a:lnTo>
                          <a:pt x="2835" y="895"/>
                        </a:lnTo>
                        <a:lnTo>
                          <a:pt x="2822" y="927"/>
                        </a:lnTo>
                        <a:lnTo>
                          <a:pt x="2808" y="957"/>
                        </a:lnTo>
                        <a:lnTo>
                          <a:pt x="2796" y="987"/>
                        </a:lnTo>
                        <a:lnTo>
                          <a:pt x="2782" y="1015"/>
                        </a:lnTo>
                        <a:lnTo>
                          <a:pt x="2769" y="1041"/>
                        </a:lnTo>
                        <a:lnTo>
                          <a:pt x="2758" y="1065"/>
                        </a:lnTo>
                        <a:lnTo>
                          <a:pt x="2747" y="1085"/>
                        </a:lnTo>
                        <a:lnTo>
                          <a:pt x="2738" y="1102"/>
                        </a:lnTo>
                        <a:lnTo>
                          <a:pt x="2731" y="1114"/>
                        </a:lnTo>
                        <a:lnTo>
                          <a:pt x="2727" y="1123"/>
                        </a:lnTo>
                        <a:lnTo>
                          <a:pt x="2712" y="1162"/>
                        </a:lnTo>
                        <a:lnTo>
                          <a:pt x="2702" y="1203"/>
                        </a:lnTo>
                        <a:lnTo>
                          <a:pt x="2696" y="1243"/>
                        </a:lnTo>
                        <a:lnTo>
                          <a:pt x="2568" y="2501"/>
                        </a:lnTo>
                        <a:lnTo>
                          <a:pt x="2563" y="2529"/>
                        </a:lnTo>
                        <a:lnTo>
                          <a:pt x="2553" y="2555"/>
                        </a:lnTo>
                        <a:lnTo>
                          <a:pt x="2538" y="2577"/>
                        </a:lnTo>
                        <a:lnTo>
                          <a:pt x="2520" y="2597"/>
                        </a:lnTo>
                        <a:lnTo>
                          <a:pt x="2499" y="2613"/>
                        </a:lnTo>
                        <a:lnTo>
                          <a:pt x="2475" y="2625"/>
                        </a:lnTo>
                        <a:lnTo>
                          <a:pt x="2449" y="2632"/>
                        </a:lnTo>
                        <a:lnTo>
                          <a:pt x="2421" y="2635"/>
                        </a:lnTo>
                        <a:lnTo>
                          <a:pt x="2201" y="2635"/>
                        </a:lnTo>
                        <a:lnTo>
                          <a:pt x="2172" y="2632"/>
                        </a:lnTo>
                        <a:lnTo>
                          <a:pt x="2146" y="2625"/>
                        </a:lnTo>
                        <a:lnTo>
                          <a:pt x="2122" y="2613"/>
                        </a:lnTo>
                        <a:lnTo>
                          <a:pt x="2101" y="2597"/>
                        </a:lnTo>
                        <a:lnTo>
                          <a:pt x="2083" y="2577"/>
                        </a:lnTo>
                        <a:lnTo>
                          <a:pt x="2068" y="2555"/>
                        </a:lnTo>
                        <a:lnTo>
                          <a:pt x="2059" y="2529"/>
                        </a:lnTo>
                        <a:lnTo>
                          <a:pt x="2053" y="2501"/>
                        </a:lnTo>
                        <a:lnTo>
                          <a:pt x="1925" y="1243"/>
                        </a:lnTo>
                        <a:lnTo>
                          <a:pt x="1919" y="1203"/>
                        </a:lnTo>
                        <a:lnTo>
                          <a:pt x="1909" y="1162"/>
                        </a:lnTo>
                        <a:lnTo>
                          <a:pt x="1894" y="1123"/>
                        </a:lnTo>
                        <a:lnTo>
                          <a:pt x="1891" y="1118"/>
                        </a:lnTo>
                        <a:lnTo>
                          <a:pt x="1887" y="1109"/>
                        </a:lnTo>
                        <a:lnTo>
                          <a:pt x="1881" y="1099"/>
                        </a:lnTo>
                        <a:lnTo>
                          <a:pt x="1875" y="1109"/>
                        </a:lnTo>
                        <a:lnTo>
                          <a:pt x="1870" y="1118"/>
                        </a:lnTo>
                        <a:lnTo>
                          <a:pt x="1868" y="1123"/>
                        </a:lnTo>
                        <a:lnTo>
                          <a:pt x="1853" y="1162"/>
                        </a:lnTo>
                        <a:lnTo>
                          <a:pt x="1843" y="1203"/>
                        </a:lnTo>
                        <a:lnTo>
                          <a:pt x="1836" y="1243"/>
                        </a:lnTo>
                        <a:lnTo>
                          <a:pt x="1709" y="2501"/>
                        </a:lnTo>
                        <a:lnTo>
                          <a:pt x="1704" y="2529"/>
                        </a:lnTo>
                        <a:lnTo>
                          <a:pt x="1693" y="2555"/>
                        </a:lnTo>
                        <a:lnTo>
                          <a:pt x="1679" y="2577"/>
                        </a:lnTo>
                        <a:lnTo>
                          <a:pt x="1661" y="2597"/>
                        </a:lnTo>
                        <a:lnTo>
                          <a:pt x="1640" y="2613"/>
                        </a:lnTo>
                        <a:lnTo>
                          <a:pt x="1616" y="2625"/>
                        </a:lnTo>
                        <a:lnTo>
                          <a:pt x="1589" y="2632"/>
                        </a:lnTo>
                        <a:lnTo>
                          <a:pt x="1562" y="2635"/>
                        </a:lnTo>
                        <a:lnTo>
                          <a:pt x="1341" y="2635"/>
                        </a:lnTo>
                        <a:lnTo>
                          <a:pt x="1313" y="2632"/>
                        </a:lnTo>
                        <a:lnTo>
                          <a:pt x="1287" y="2625"/>
                        </a:lnTo>
                        <a:lnTo>
                          <a:pt x="1263" y="2613"/>
                        </a:lnTo>
                        <a:lnTo>
                          <a:pt x="1242" y="2597"/>
                        </a:lnTo>
                        <a:lnTo>
                          <a:pt x="1224" y="2577"/>
                        </a:lnTo>
                        <a:lnTo>
                          <a:pt x="1209" y="2555"/>
                        </a:lnTo>
                        <a:lnTo>
                          <a:pt x="1199" y="2529"/>
                        </a:lnTo>
                        <a:lnTo>
                          <a:pt x="1193" y="2501"/>
                        </a:lnTo>
                        <a:lnTo>
                          <a:pt x="1066" y="1243"/>
                        </a:lnTo>
                        <a:lnTo>
                          <a:pt x="1060" y="1203"/>
                        </a:lnTo>
                        <a:lnTo>
                          <a:pt x="1049" y="1162"/>
                        </a:lnTo>
                        <a:lnTo>
                          <a:pt x="1036" y="1123"/>
                        </a:lnTo>
                        <a:lnTo>
                          <a:pt x="1032" y="1118"/>
                        </a:lnTo>
                        <a:lnTo>
                          <a:pt x="1027" y="1109"/>
                        </a:lnTo>
                        <a:lnTo>
                          <a:pt x="1022" y="1099"/>
                        </a:lnTo>
                        <a:lnTo>
                          <a:pt x="1016" y="1109"/>
                        </a:lnTo>
                        <a:lnTo>
                          <a:pt x="1011" y="1118"/>
                        </a:lnTo>
                        <a:lnTo>
                          <a:pt x="1008" y="1123"/>
                        </a:lnTo>
                        <a:lnTo>
                          <a:pt x="994" y="1162"/>
                        </a:lnTo>
                        <a:lnTo>
                          <a:pt x="984" y="1203"/>
                        </a:lnTo>
                        <a:lnTo>
                          <a:pt x="977" y="1243"/>
                        </a:lnTo>
                        <a:lnTo>
                          <a:pt x="850" y="2501"/>
                        </a:lnTo>
                        <a:lnTo>
                          <a:pt x="844" y="2529"/>
                        </a:lnTo>
                        <a:lnTo>
                          <a:pt x="834" y="2555"/>
                        </a:lnTo>
                        <a:lnTo>
                          <a:pt x="820" y="2577"/>
                        </a:lnTo>
                        <a:lnTo>
                          <a:pt x="802" y="2597"/>
                        </a:lnTo>
                        <a:lnTo>
                          <a:pt x="780" y="2613"/>
                        </a:lnTo>
                        <a:lnTo>
                          <a:pt x="757" y="2625"/>
                        </a:lnTo>
                        <a:lnTo>
                          <a:pt x="731" y="2632"/>
                        </a:lnTo>
                        <a:lnTo>
                          <a:pt x="703" y="2635"/>
                        </a:lnTo>
                        <a:lnTo>
                          <a:pt x="482" y="2635"/>
                        </a:lnTo>
                        <a:lnTo>
                          <a:pt x="454" y="2632"/>
                        </a:lnTo>
                        <a:lnTo>
                          <a:pt x="428" y="2625"/>
                        </a:lnTo>
                        <a:lnTo>
                          <a:pt x="403" y="2613"/>
                        </a:lnTo>
                        <a:lnTo>
                          <a:pt x="382" y="2597"/>
                        </a:lnTo>
                        <a:lnTo>
                          <a:pt x="364" y="2577"/>
                        </a:lnTo>
                        <a:lnTo>
                          <a:pt x="351" y="2555"/>
                        </a:lnTo>
                        <a:lnTo>
                          <a:pt x="340" y="2529"/>
                        </a:lnTo>
                        <a:lnTo>
                          <a:pt x="335" y="2501"/>
                        </a:lnTo>
                        <a:lnTo>
                          <a:pt x="208" y="1243"/>
                        </a:lnTo>
                        <a:lnTo>
                          <a:pt x="201" y="1203"/>
                        </a:lnTo>
                        <a:lnTo>
                          <a:pt x="191" y="1162"/>
                        </a:lnTo>
                        <a:lnTo>
                          <a:pt x="176" y="1123"/>
                        </a:lnTo>
                        <a:lnTo>
                          <a:pt x="172" y="1114"/>
                        </a:lnTo>
                        <a:lnTo>
                          <a:pt x="164" y="1102"/>
                        </a:lnTo>
                        <a:lnTo>
                          <a:pt x="156" y="1085"/>
                        </a:lnTo>
                        <a:lnTo>
                          <a:pt x="145" y="1065"/>
                        </a:lnTo>
                        <a:lnTo>
                          <a:pt x="133" y="1041"/>
                        </a:lnTo>
                        <a:lnTo>
                          <a:pt x="121" y="1015"/>
                        </a:lnTo>
                        <a:lnTo>
                          <a:pt x="107" y="987"/>
                        </a:lnTo>
                        <a:lnTo>
                          <a:pt x="94" y="957"/>
                        </a:lnTo>
                        <a:lnTo>
                          <a:pt x="80" y="927"/>
                        </a:lnTo>
                        <a:lnTo>
                          <a:pt x="68" y="895"/>
                        </a:lnTo>
                        <a:lnTo>
                          <a:pt x="56" y="865"/>
                        </a:lnTo>
                        <a:lnTo>
                          <a:pt x="47" y="834"/>
                        </a:lnTo>
                        <a:lnTo>
                          <a:pt x="37" y="805"/>
                        </a:lnTo>
                        <a:lnTo>
                          <a:pt x="33" y="786"/>
                        </a:lnTo>
                        <a:lnTo>
                          <a:pt x="29" y="762"/>
                        </a:lnTo>
                        <a:lnTo>
                          <a:pt x="23" y="735"/>
                        </a:lnTo>
                        <a:lnTo>
                          <a:pt x="18" y="703"/>
                        </a:lnTo>
                        <a:lnTo>
                          <a:pt x="14" y="668"/>
                        </a:lnTo>
                        <a:lnTo>
                          <a:pt x="10" y="631"/>
                        </a:lnTo>
                        <a:lnTo>
                          <a:pt x="5" y="591"/>
                        </a:lnTo>
                        <a:lnTo>
                          <a:pt x="3" y="550"/>
                        </a:lnTo>
                        <a:lnTo>
                          <a:pt x="1" y="508"/>
                        </a:lnTo>
                        <a:lnTo>
                          <a:pt x="0" y="467"/>
                        </a:lnTo>
                        <a:lnTo>
                          <a:pt x="0" y="426"/>
                        </a:lnTo>
                        <a:lnTo>
                          <a:pt x="2" y="386"/>
                        </a:lnTo>
                        <a:lnTo>
                          <a:pt x="5" y="349"/>
                        </a:lnTo>
                        <a:lnTo>
                          <a:pt x="12" y="313"/>
                        </a:lnTo>
                        <a:lnTo>
                          <a:pt x="19" y="281"/>
                        </a:lnTo>
                        <a:lnTo>
                          <a:pt x="29" y="252"/>
                        </a:lnTo>
                        <a:lnTo>
                          <a:pt x="41" y="227"/>
                        </a:lnTo>
                        <a:lnTo>
                          <a:pt x="56" y="209"/>
                        </a:lnTo>
                        <a:lnTo>
                          <a:pt x="70" y="194"/>
                        </a:lnTo>
                        <a:lnTo>
                          <a:pt x="84" y="182"/>
                        </a:lnTo>
                        <a:lnTo>
                          <a:pt x="96" y="170"/>
                        </a:lnTo>
                        <a:lnTo>
                          <a:pt x="111" y="157"/>
                        </a:lnTo>
                        <a:lnTo>
                          <a:pt x="128" y="144"/>
                        </a:lnTo>
                        <a:lnTo>
                          <a:pt x="157" y="124"/>
                        </a:lnTo>
                        <a:lnTo>
                          <a:pt x="185" y="105"/>
                        </a:lnTo>
                        <a:lnTo>
                          <a:pt x="214" y="87"/>
                        </a:lnTo>
                        <a:lnTo>
                          <a:pt x="243" y="71"/>
                        </a:lnTo>
                        <a:lnTo>
                          <a:pt x="269" y="57"/>
                        </a:lnTo>
                        <a:lnTo>
                          <a:pt x="294" y="43"/>
                        </a:lnTo>
                        <a:lnTo>
                          <a:pt x="318" y="33"/>
                        </a:lnTo>
                        <a:lnTo>
                          <a:pt x="338" y="23"/>
                        </a:lnTo>
                        <a:lnTo>
                          <a:pt x="355" y="15"/>
                        </a:lnTo>
                        <a:lnTo>
                          <a:pt x="367" y="9"/>
                        </a:lnTo>
                        <a:lnTo>
                          <a:pt x="377" y="6"/>
                        </a:lnTo>
                        <a:lnTo>
                          <a:pt x="380" y="4"/>
                        </a:lnTo>
                        <a:lnTo>
                          <a:pt x="39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39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540625" y="2687638"/>
                    <a:ext cx="101600" cy="123825"/>
                  </a:xfrm>
                  <a:custGeom>
                    <a:avLst/>
                    <a:gdLst>
                      <a:gd name="T0" fmla="*/ 282 w 638"/>
                      <a:gd name="T1" fmla="*/ 144 h 783"/>
                      <a:gd name="T2" fmla="*/ 232 w 638"/>
                      <a:gd name="T3" fmla="*/ 159 h 783"/>
                      <a:gd name="T4" fmla="*/ 185 w 638"/>
                      <a:gd name="T5" fmla="*/ 196 h 783"/>
                      <a:gd name="T6" fmla="*/ 151 w 638"/>
                      <a:gd name="T7" fmla="*/ 263 h 783"/>
                      <a:gd name="T8" fmla="*/ 142 w 638"/>
                      <a:gd name="T9" fmla="*/ 332 h 783"/>
                      <a:gd name="T10" fmla="*/ 141 w 638"/>
                      <a:gd name="T11" fmla="*/ 397 h 783"/>
                      <a:gd name="T12" fmla="*/ 151 w 638"/>
                      <a:gd name="T13" fmla="*/ 485 h 783"/>
                      <a:gd name="T14" fmla="*/ 183 w 638"/>
                      <a:gd name="T15" fmla="*/ 571 h 783"/>
                      <a:gd name="T16" fmla="*/ 239 w 638"/>
                      <a:gd name="T17" fmla="*/ 624 h 783"/>
                      <a:gd name="T18" fmla="*/ 318 w 638"/>
                      <a:gd name="T19" fmla="*/ 643 h 783"/>
                      <a:gd name="T20" fmla="*/ 374 w 638"/>
                      <a:gd name="T21" fmla="*/ 634 h 783"/>
                      <a:gd name="T22" fmla="*/ 435 w 638"/>
                      <a:gd name="T23" fmla="*/ 595 h 783"/>
                      <a:gd name="T24" fmla="*/ 477 w 638"/>
                      <a:gd name="T25" fmla="*/ 516 h 783"/>
                      <a:gd name="T26" fmla="*/ 495 w 638"/>
                      <a:gd name="T27" fmla="*/ 424 h 783"/>
                      <a:gd name="T28" fmla="*/ 497 w 638"/>
                      <a:gd name="T29" fmla="*/ 350 h 783"/>
                      <a:gd name="T30" fmla="*/ 492 w 638"/>
                      <a:gd name="T31" fmla="*/ 293 h 783"/>
                      <a:gd name="T32" fmla="*/ 466 w 638"/>
                      <a:gd name="T33" fmla="*/ 214 h 783"/>
                      <a:gd name="T34" fmla="*/ 422 w 638"/>
                      <a:gd name="T35" fmla="*/ 168 h 783"/>
                      <a:gd name="T36" fmla="*/ 373 w 638"/>
                      <a:gd name="T37" fmla="*/ 147 h 783"/>
                      <a:gd name="T38" fmla="*/ 325 w 638"/>
                      <a:gd name="T39" fmla="*/ 142 h 783"/>
                      <a:gd name="T40" fmla="*/ 325 w 638"/>
                      <a:gd name="T41" fmla="*/ 0 h 783"/>
                      <a:gd name="T42" fmla="*/ 409 w 638"/>
                      <a:gd name="T43" fmla="*/ 11 h 783"/>
                      <a:gd name="T44" fmla="*/ 490 w 638"/>
                      <a:gd name="T45" fmla="*/ 45 h 783"/>
                      <a:gd name="T46" fmla="*/ 560 w 638"/>
                      <a:gd name="T47" fmla="*/ 105 h 783"/>
                      <a:gd name="T48" fmla="*/ 612 w 638"/>
                      <a:gd name="T49" fmla="*/ 196 h 783"/>
                      <a:gd name="T50" fmla="*/ 635 w 638"/>
                      <a:gd name="T51" fmla="*/ 319 h 783"/>
                      <a:gd name="T52" fmla="*/ 638 w 638"/>
                      <a:gd name="T53" fmla="*/ 365 h 783"/>
                      <a:gd name="T54" fmla="*/ 634 w 638"/>
                      <a:gd name="T55" fmla="*/ 449 h 783"/>
                      <a:gd name="T56" fmla="*/ 613 w 638"/>
                      <a:gd name="T57" fmla="*/ 553 h 783"/>
                      <a:gd name="T58" fmla="*/ 565 w 638"/>
                      <a:gd name="T59" fmla="*/ 657 h 783"/>
                      <a:gd name="T60" fmla="*/ 482 w 638"/>
                      <a:gd name="T61" fmla="*/ 739 h 783"/>
                      <a:gd name="T62" fmla="*/ 368 w 638"/>
                      <a:gd name="T63" fmla="*/ 780 h 783"/>
                      <a:gd name="T64" fmla="*/ 269 w 638"/>
                      <a:gd name="T65" fmla="*/ 780 h 783"/>
                      <a:gd name="T66" fmla="*/ 157 w 638"/>
                      <a:gd name="T67" fmla="*/ 739 h 783"/>
                      <a:gd name="T68" fmla="*/ 73 w 638"/>
                      <a:gd name="T69" fmla="*/ 657 h 783"/>
                      <a:gd name="T70" fmla="*/ 24 w 638"/>
                      <a:gd name="T71" fmla="*/ 553 h 783"/>
                      <a:gd name="T72" fmla="*/ 4 w 638"/>
                      <a:gd name="T73" fmla="*/ 449 h 783"/>
                      <a:gd name="T74" fmla="*/ 0 w 638"/>
                      <a:gd name="T75" fmla="*/ 365 h 783"/>
                      <a:gd name="T76" fmla="*/ 2 w 638"/>
                      <a:gd name="T77" fmla="*/ 319 h 783"/>
                      <a:gd name="T78" fmla="*/ 25 w 638"/>
                      <a:gd name="T79" fmla="*/ 196 h 783"/>
                      <a:gd name="T80" fmla="*/ 77 w 638"/>
                      <a:gd name="T81" fmla="*/ 105 h 783"/>
                      <a:gd name="T82" fmla="*/ 147 w 638"/>
                      <a:gd name="T83" fmla="*/ 45 h 783"/>
                      <a:gd name="T84" fmla="*/ 229 w 638"/>
                      <a:gd name="T85" fmla="*/ 11 h 783"/>
                      <a:gd name="T86" fmla="*/ 312 w 638"/>
                      <a:gd name="T87" fmla="*/ 0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38" h="783">
                        <a:moveTo>
                          <a:pt x="312" y="142"/>
                        </a:moveTo>
                        <a:lnTo>
                          <a:pt x="297" y="142"/>
                        </a:lnTo>
                        <a:lnTo>
                          <a:pt x="282" y="144"/>
                        </a:lnTo>
                        <a:lnTo>
                          <a:pt x="266" y="147"/>
                        </a:lnTo>
                        <a:lnTo>
                          <a:pt x="249" y="151"/>
                        </a:lnTo>
                        <a:lnTo>
                          <a:pt x="232" y="159"/>
                        </a:lnTo>
                        <a:lnTo>
                          <a:pt x="215" y="168"/>
                        </a:lnTo>
                        <a:lnTo>
                          <a:pt x="200" y="180"/>
                        </a:lnTo>
                        <a:lnTo>
                          <a:pt x="185" y="196"/>
                        </a:lnTo>
                        <a:lnTo>
                          <a:pt x="171" y="214"/>
                        </a:lnTo>
                        <a:lnTo>
                          <a:pt x="161" y="236"/>
                        </a:lnTo>
                        <a:lnTo>
                          <a:pt x="151" y="263"/>
                        </a:lnTo>
                        <a:lnTo>
                          <a:pt x="145" y="293"/>
                        </a:lnTo>
                        <a:lnTo>
                          <a:pt x="142" y="328"/>
                        </a:lnTo>
                        <a:lnTo>
                          <a:pt x="142" y="332"/>
                        </a:lnTo>
                        <a:lnTo>
                          <a:pt x="141" y="350"/>
                        </a:lnTo>
                        <a:lnTo>
                          <a:pt x="140" y="371"/>
                        </a:lnTo>
                        <a:lnTo>
                          <a:pt x="141" y="397"/>
                        </a:lnTo>
                        <a:lnTo>
                          <a:pt x="142" y="424"/>
                        </a:lnTo>
                        <a:lnTo>
                          <a:pt x="146" y="454"/>
                        </a:lnTo>
                        <a:lnTo>
                          <a:pt x="151" y="485"/>
                        </a:lnTo>
                        <a:lnTo>
                          <a:pt x="159" y="515"/>
                        </a:lnTo>
                        <a:lnTo>
                          <a:pt x="169" y="545"/>
                        </a:lnTo>
                        <a:lnTo>
                          <a:pt x="183" y="571"/>
                        </a:lnTo>
                        <a:lnTo>
                          <a:pt x="200" y="595"/>
                        </a:lnTo>
                        <a:lnTo>
                          <a:pt x="219" y="612"/>
                        </a:lnTo>
                        <a:lnTo>
                          <a:pt x="239" y="624"/>
                        </a:lnTo>
                        <a:lnTo>
                          <a:pt x="263" y="634"/>
                        </a:lnTo>
                        <a:lnTo>
                          <a:pt x="289" y="640"/>
                        </a:lnTo>
                        <a:lnTo>
                          <a:pt x="318" y="643"/>
                        </a:lnTo>
                        <a:lnTo>
                          <a:pt x="320" y="643"/>
                        </a:lnTo>
                        <a:lnTo>
                          <a:pt x="348" y="640"/>
                        </a:lnTo>
                        <a:lnTo>
                          <a:pt x="374" y="634"/>
                        </a:lnTo>
                        <a:lnTo>
                          <a:pt x="397" y="624"/>
                        </a:lnTo>
                        <a:lnTo>
                          <a:pt x="417" y="612"/>
                        </a:lnTo>
                        <a:lnTo>
                          <a:pt x="435" y="595"/>
                        </a:lnTo>
                        <a:lnTo>
                          <a:pt x="453" y="571"/>
                        </a:lnTo>
                        <a:lnTo>
                          <a:pt x="467" y="545"/>
                        </a:lnTo>
                        <a:lnTo>
                          <a:pt x="477" y="516"/>
                        </a:lnTo>
                        <a:lnTo>
                          <a:pt x="486" y="485"/>
                        </a:lnTo>
                        <a:lnTo>
                          <a:pt x="491" y="454"/>
                        </a:lnTo>
                        <a:lnTo>
                          <a:pt x="495" y="424"/>
                        </a:lnTo>
                        <a:lnTo>
                          <a:pt x="497" y="397"/>
                        </a:lnTo>
                        <a:lnTo>
                          <a:pt x="498" y="371"/>
                        </a:lnTo>
                        <a:lnTo>
                          <a:pt x="497" y="350"/>
                        </a:lnTo>
                        <a:lnTo>
                          <a:pt x="495" y="332"/>
                        </a:lnTo>
                        <a:lnTo>
                          <a:pt x="495" y="328"/>
                        </a:lnTo>
                        <a:lnTo>
                          <a:pt x="492" y="293"/>
                        </a:lnTo>
                        <a:lnTo>
                          <a:pt x="486" y="263"/>
                        </a:lnTo>
                        <a:lnTo>
                          <a:pt x="477" y="236"/>
                        </a:lnTo>
                        <a:lnTo>
                          <a:pt x="466" y="214"/>
                        </a:lnTo>
                        <a:lnTo>
                          <a:pt x="453" y="196"/>
                        </a:lnTo>
                        <a:lnTo>
                          <a:pt x="438" y="180"/>
                        </a:lnTo>
                        <a:lnTo>
                          <a:pt x="422" y="168"/>
                        </a:lnTo>
                        <a:lnTo>
                          <a:pt x="405" y="159"/>
                        </a:lnTo>
                        <a:lnTo>
                          <a:pt x="390" y="151"/>
                        </a:lnTo>
                        <a:lnTo>
                          <a:pt x="373" y="147"/>
                        </a:lnTo>
                        <a:lnTo>
                          <a:pt x="356" y="144"/>
                        </a:lnTo>
                        <a:lnTo>
                          <a:pt x="340" y="142"/>
                        </a:lnTo>
                        <a:lnTo>
                          <a:pt x="325" y="142"/>
                        </a:lnTo>
                        <a:lnTo>
                          <a:pt x="312" y="142"/>
                        </a:lnTo>
                        <a:close/>
                        <a:moveTo>
                          <a:pt x="312" y="0"/>
                        </a:moveTo>
                        <a:lnTo>
                          <a:pt x="325" y="0"/>
                        </a:lnTo>
                        <a:lnTo>
                          <a:pt x="353" y="1"/>
                        </a:lnTo>
                        <a:lnTo>
                          <a:pt x="380" y="5"/>
                        </a:lnTo>
                        <a:lnTo>
                          <a:pt x="409" y="11"/>
                        </a:lnTo>
                        <a:lnTo>
                          <a:pt x="436" y="19"/>
                        </a:lnTo>
                        <a:lnTo>
                          <a:pt x="464" y="31"/>
                        </a:lnTo>
                        <a:lnTo>
                          <a:pt x="490" y="45"/>
                        </a:lnTo>
                        <a:lnTo>
                          <a:pt x="515" y="62"/>
                        </a:lnTo>
                        <a:lnTo>
                          <a:pt x="539" y="82"/>
                        </a:lnTo>
                        <a:lnTo>
                          <a:pt x="560" y="105"/>
                        </a:lnTo>
                        <a:lnTo>
                          <a:pt x="580" y="132"/>
                        </a:lnTo>
                        <a:lnTo>
                          <a:pt x="597" y="163"/>
                        </a:lnTo>
                        <a:lnTo>
                          <a:pt x="612" y="196"/>
                        </a:lnTo>
                        <a:lnTo>
                          <a:pt x="624" y="233"/>
                        </a:lnTo>
                        <a:lnTo>
                          <a:pt x="631" y="274"/>
                        </a:lnTo>
                        <a:lnTo>
                          <a:pt x="635" y="319"/>
                        </a:lnTo>
                        <a:lnTo>
                          <a:pt x="636" y="329"/>
                        </a:lnTo>
                        <a:lnTo>
                          <a:pt x="637" y="345"/>
                        </a:lnTo>
                        <a:lnTo>
                          <a:pt x="638" y="365"/>
                        </a:lnTo>
                        <a:lnTo>
                          <a:pt x="638" y="389"/>
                        </a:lnTo>
                        <a:lnTo>
                          <a:pt x="636" y="418"/>
                        </a:lnTo>
                        <a:lnTo>
                          <a:pt x="634" y="449"/>
                        </a:lnTo>
                        <a:lnTo>
                          <a:pt x="630" y="483"/>
                        </a:lnTo>
                        <a:lnTo>
                          <a:pt x="623" y="518"/>
                        </a:lnTo>
                        <a:lnTo>
                          <a:pt x="613" y="553"/>
                        </a:lnTo>
                        <a:lnTo>
                          <a:pt x="601" y="589"/>
                        </a:lnTo>
                        <a:lnTo>
                          <a:pt x="585" y="623"/>
                        </a:lnTo>
                        <a:lnTo>
                          <a:pt x="565" y="657"/>
                        </a:lnTo>
                        <a:lnTo>
                          <a:pt x="542" y="688"/>
                        </a:lnTo>
                        <a:lnTo>
                          <a:pt x="513" y="716"/>
                        </a:lnTo>
                        <a:lnTo>
                          <a:pt x="482" y="739"/>
                        </a:lnTo>
                        <a:lnTo>
                          <a:pt x="447" y="757"/>
                        </a:lnTo>
                        <a:lnTo>
                          <a:pt x="409" y="771"/>
                        </a:lnTo>
                        <a:lnTo>
                          <a:pt x="368" y="780"/>
                        </a:lnTo>
                        <a:lnTo>
                          <a:pt x="325" y="783"/>
                        </a:lnTo>
                        <a:lnTo>
                          <a:pt x="312" y="783"/>
                        </a:lnTo>
                        <a:lnTo>
                          <a:pt x="269" y="780"/>
                        </a:lnTo>
                        <a:lnTo>
                          <a:pt x="229" y="771"/>
                        </a:lnTo>
                        <a:lnTo>
                          <a:pt x="192" y="757"/>
                        </a:lnTo>
                        <a:lnTo>
                          <a:pt x="157" y="739"/>
                        </a:lnTo>
                        <a:lnTo>
                          <a:pt x="125" y="716"/>
                        </a:lnTo>
                        <a:lnTo>
                          <a:pt x="96" y="688"/>
                        </a:lnTo>
                        <a:lnTo>
                          <a:pt x="73" y="657"/>
                        </a:lnTo>
                        <a:lnTo>
                          <a:pt x="53" y="623"/>
                        </a:lnTo>
                        <a:lnTo>
                          <a:pt x="37" y="589"/>
                        </a:lnTo>
                        <a:lnTo>
                          <a:pt x="24" y="553"/>
                        </a:lnTo>
                        <a:lnTo>
                          <a:pt x="15" y="518"/>
                        </a:lnTo>
                        <a:lnTo>
                          <a:pt x="8" y="483"/>
                        </a:lnTo>
                        <a:lnTo>
                          <a:pt x="4" y="449"/>
                        </a:lnTo>
                        <a:lnTo>
                          <a:pt x="1" y="418"/>
                        </a:lnTo>
                        <a:lnTo>
                          <a:pt x="0" y="389"/>
                        </a:lnTo>
                        <a:lnTo>
                          <a:pt x="0" y="365"/>
                        </a:lnTo>
                        <a:lnTo>
                          <a:pt x="0" y="344"/>
                        </a:lnTo>
                        <a:lnTo>
                          <a:pt x="1" y="329"/>
                        </a:lnTo>
                        <a:lnTo>
                          <a:pt x="2" y="319"/>
                        </a:lnTo>
                        <a:lnTo>
                          <a:pt x="6" y="274"/>
                        </a:lnTo>
                        <a:lnTo>
                          <a:pt x="14" y="233"/>
                        </a:lnTo>
                        <a:lnTo>
                          <a:pt x="25" y="196"/>
                        </a:lnTo>
                        <a:lnTo>
                          <a:pt x="40" y="163"/>
                        </a:lnTo>
                        <a:lnTo>
                          <a:pt x="57" y="132"/>
                        </a:lnTo>
                        <a:lnTo>
                          <a:pt x="77" y="105"/>
                        </a:lnTo>
                        <a:lnTo>
                          <a:pt x="98" y="82"/>
                        </a:lnTo>
                        <a:lnTo>
                          <a:pt x="123" y="62"/>
                        </a:lnTo>
                        <a:lnTo>
                          <a:pt x="147" y="45"/>
                        </a:lnTo>
                        <a:lnTo>
                          <a:pt x="174" y="31"/>
                        </a:lnTo>
                        <a:lnTo>
                          <a:pt x="201" y="19"/>
                        </a:lnTo>
                        <a:lnTo>
                          <a:pt x="229" y="11"/>
                        </a:lnTo>
                        <a:lnTo>
                          <a:pt x="257" y="5"/>
                        </a:lnTo>
                        <a:lnTo>
                          <a:pt x="285" y="1"/>
                        </a:lnTo>
                        <a:lnTo>
                          <a:pt x="3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41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267575" y="2687638"/>
                    <a:ext cx="101600" cy="123825"/>
                  </a:xfrm>
                  <a:custGeom>
                    <a:avLst/>
                    <a:gdLst>
                      <a:gd name="T0" fmla="*/ 283 w 639"/>
                      <a:gd name="T1" fmla="*/ 144 h 783"/>
                      <a:gd name="T2" fmla="*/ 233 w 639"/>
                      <a:gd name="T3" fmla="*/ 159 h 783"/>
                      <a:gd name="T4" fmla="*/ 185 w 639"/>
                      <a:gd name="T5" fmla="*/ 196 h 783"/>
                      <a:gd name="T6" fmla="*/ 153 w 639"/>
                      <a:gd name="T7" fmla="*/ 263 h 783"/>
                      <a:gd name="T8" fmla="*/ 143 w 639"/>
                      <a:gd name="T9" fmla="*/ 332 h 783"/>
                      <a:gd name="T10" fmla="*/ 141 w 639"/>
                      <a:gd name="T11" fmla="*/ 397 h 783"/>
                      <a:gd name="T12" fmla="*/ 153 w 639"/>
                      <a:gd name="T13" fmla="*/ 485 h 783"/>
                      <a:gd name="T14" fmla="*/ 185 w 639"/>
                      <a:gd name="T15" fmla="*/ 570 h 783"/>
                      <a:gd name="T16" fmla="*/ 240 w 639"/>
                      <a:gd name="T17" fmla="*/ 624 h 783"/>
                      <a:gd name="T18" fmla="*/ 319 w 639"/>
                      <a:gd name="T19" fmla="*/ 641 h 783"/>
                      <a:gd name="T20" fmla="*/ 376 w 639"/>
                      <a:gd name="T21" fmla="*/ 634 h 783"/>
                      <a:gd name="T22" fmla="*/ 437 w 639"/>
                      <a:gd name="T23" fmla="*/ 594 h 783"/>
                      <a:gd name="T24" fmla="*/ 479 w 639"/>
                      <a:gd name="T25" fmla="*/ 517 h 783"/>
                      <a:gd name="T26" fmla="*/ 496 w 639"/>
                      <a:gd name="T27" fmla="*/ 432 h 783"/>
                      <a:gd name="T28" fmla="*/ 498 w 639"/>
                      <a:gd name="T29" fmla="*/ 362 h 783"/>
                      <a:gd name="T30" fmla="*/ 497 w 639"/>
                      <a:gd name="T31" fmla="*/ 332 h 783"/>
                      <a:gd name="T32" fmla="*/ 487 w 639"/>
                      <a:gd name="T33" fmla="*/ 263 h 783"/>
                      <a:gd name="T34" fmla="*/ 454 w 639"/>
                      <a:gd name="T35" fmla="*/ 196 h 783"/>
                      <a:gd name="T36" fmla="*/ 407 w 639"/>
                      <a:gd name="T37" fmla="*/ 159 h 783"/>
                      <a:gd name="T38" fmla="*/ 357 w 639"/>
                      <a:gd name="T39" fmla="*/ 144 h 783"/>
                      <a:gd name="T40" fmla="*/ 314 w 639"/>
                      <a:gd name="T41" fmla="*/ 142 h 783"/>
                      <a:gd name="T42" fmla="*/ 353 w 639"/>
                      <a:gd name="T43" fmla="*/ 1 h 783"/>
                      <a:gd name="T44" fmla="*/ 436 w 639"/>
                      <a:gd name="T45" fmla="*/ 19 h 783"/>
                      <a:gd name="T46" fmla="*/ 516 w 639"/>
                      <a:gd name="T47" fmla="*/ 62 h 783"/>
                      <a:gd name="T48" fmla="*/ 580 w 639"/>
                      <a:gd name="T49" fmla="*/ 132 h 783"/>
                      <a:gd name="T50" fmla="*/ 624 w 639"/>
                      <a:gd name="T51" fmla="*/ 233 h 783"/>
                      <a:gd name="T52" fmla="*/ 637 w 639"/>
                      <a:gd name="T53" fmla="*/ 329 h 783"/>
                      <a:gd name="T54" fmla="*/ 639 w 639"/>
                      <a:gd name="T55" fmla="*/ 389 h 783"/>
                      <a:gd name="T56" fmla="*/ 630 w 639"/>
                      <a:gd name="T57" fmla="*/ 482 h 783"/>
                      <a:gd name="T58" fmla="*/ 602 w 639"/>
                      <a:gd name="T59" fmla="*/ 588 h 783"/>
                      <a:gd name="T60" fmla="*/ 542 w 639"/>
                      <a:gd name="T61" fmla="*/ 687 h 783"/>
                      <a:gd name="T62" fmla="*/ 447 w 639"/>
                      <a:gd name="T63" fmla="*/ 756 h 783"/>
                      <a:gd name="T64" fmla="*/ 326 w 639"/>
                      <a:gd name="T65" fmla="*/ 783 h 783"/>
                      <a:gd name="T66" fmla="*/ 230 w 639"/>
                      <a:gd name="T67" fmla="*/ 770 h 783"/>
                      <a:gd name="T68" fmla="*/ 125 w 639"/>
                      <a:gd name="T69" fmla="*/ 715 h 783"/>
                      <a:gd name="T70" fmla="*/ 53 w 639"/>
                      <a:gd name="T71" fmla="*/ 623 h 783"/>
                      <a:gd name="T72" fmla="*/ 15 w 639"/>
                      <a:gd name="T73" fmla="*/ 517 h 783"/>
                      <a:gd name="T74" fmla="*/ 1 w 639"/>
                      <a:gd name="T75" fmla="*/ 417 h 783"/>
                      <a:gd name="T76" fmla="*/ 0 w 639"/>
                      <a:gd name="T77" fmla="*/ 344 h 783"/>
                      <a:gd name="T78" fmla="*/ 6 w 639"/>
                      <a:gd name="T79" fmla="*/ 273 h 783"/>
                      <a:gd name="T80" fmla="*/ 40 w 639"/>
                      <a:gd name="T81" fmla="*/ 162 h 783"/>
                      <a:gd name="T82" fmla="*/ 99 w 639"/>
                      <a:gd name="T83" fmla="*/ 82 h 783"/>
                      <a:gd name="T84" fmla="*/ 174 w 639"/>
                      <a:gd name="T85" fmla="*/ 30 h 783"/>
                      <a:gd name="T86" fmla="*/ 257 w 639"/>
                      <a:gd name="T87" fmla="*/ 4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39" h="783">
                        <a:moveTo>
                          <a:pt x="314" y="142"/>
                        </a:moveTo>
                        <a:lnTo>
                          <a:pt x="299" y="142"/>
                        </a:lnTo>
                        <a:lnTo>
                          <a:pt x="283" y="144"/>
                        </a:lnTo>
                        <a:lnTo>
                          <a:pt x="267" y="147"/>
                        </a:lnTo>
                        <a:lnTo>
                          <a:pt x="250" y="151"/>
                        </a:lnTo>
                        <a:lnTo>
                          <a:pt x="233" y="159"/>
                        </a:lnTo>
                        <a:lnTo>
                          <a:pt x="216" y="168"/>
                        </a:lnTo>
                        <a:lnTo>
                          <a:pt x="200" y="180"/>
                        </a:lnTo>
                        <a:lnTo>
                          <a:pt x="185" y="196"/>
                        </a:lnTo>
                        <a:lnTo>
                          <a:pt x="173" y="214"/>
                        </a:lnTo>
                        <a:lnTo>
                          <a:pt x="161" y="236"/>
                        </a:lnTo>
                        <a:lnTo>
                          <a:pt x="153" y="263"/>
                        </a:lnTo>
                        <a:lnTo>
                          <a:pt x="146" y="293"/>
                        </a:lnTo>
                        <a:lnTo>
                          <a:pt x="143" y="328"/>
                        </a:lnTo>
                        <a:lnTo>
                          <a:pt x="143" y="332"/>
                        </a:lnTo>
                        <a:lnTo>
                          <a:pt x="141" y="350"/>
                        </a:lnTo>
                        <a:lnTo>
                          <a:pt x="141" y="371"/>
                        </a:lnTo>
                        <a:lnTo>
                          <a:pt x="141" y="397"/>
                        </a:lnTo>
                        <a:lnTo>
                          <a:pt x="143" y="424"/>
                        </a:lnTo>
                        <a:lnTo>
                          <a:pt x="146" y="454"/>
                        </a:lnTo>
                        <a:lnTo>
                          <a:pt x="153" y="485"/>
                        </a:lnTo>
                        <a:lnTo>
                          <a:pt x="160" y="515"/>
                        </a:lnTo>
                        <a:lnTo>
                          <a:pt x="172" y="544"/>
                        </a:lnTo>
                        <a:lnTo>
                          <a:pt x="185" y="570"/>
                        </a:lnTo>
                        <a:lnTo>
                          <a:pt x="202" y="594"/>
                        </a:lnTo>
                        <a:lnTo>
                          <a:pt x="220" y="611"/>
                        </a:lnTo>
                        <a:lnTo>
                          <a:pt x="240" y="624"/>
                        </a:lnTo>
                        <a:lnTo>
                          <a:pt x="264" y="634"/>
                        </a:lnTo>
                        <a:lnTo>
                          <a:pt x="289" y="639"/>
                        </a:lnTo>
                        <a:lnTo>
                          <a:pt x="319" y="641"/>
                        </a:lnTo>
                        <a:lnTo>
                          <a:pt x="321" y="641"/>
                        </a:lnTo>
                        <a:lnTo>
                          <a:pt x="350" y="639"/>
                        </a:lnTo>
                        <a:lnTo>
                          <a:pt x="376" y="634"/>
                        </a:lnTo>
                        <a:lnTo>
                          <a:pt x="399" y="624"/>
                        </a:lnTo>
                        <a:lnTo>
                          <a:pt x="419" y="611"/>
                        </a:lnTo>
                        <a:lnTo>
                          <a:pt x="437" y="594"/>
                        </a:lnTo>
                        <a:lnTo>
                          <a:pt x="454" y="571"/>
                        </a:lnTo>
                        <a:lnTo>
                          <a:pt x="468" y="545"/>
                        </a:lnTo>
                        <a:lnTo>
                          <a:pt x="479" y="517"/>
                        </a:lnTo>
                        <a:lnTo>
                          <a:pt x="486" y="488"/>
                        </a:lnTo>
                        <a:lnTo>
                          <a:pt x="491" y="460"/>
                        </a:lnTo>
                        <a:lnTo>
                          <a:pt x="496" y="432"/>
                        </a:lnTo>
                        <a:lnTo>
                          <a:pt x="498" y="405"/>
                        </a:lnTo>
                        <a:lnTo>
                          <a:pt x="498" y="382"/>
                        </a:lnTo>
                        <a:lnTo>
                          <a:pt x="498" y="362"/>
                        </a:lnTo>
                        <a:lnTo>
                          <a:pt x="498" y="347"/>
                        </a:lnTo>
                        <a:lnTo>
                          <a:pt x="497" y="336"/>
                        </a:lnTo>
                        <a:lnTo>
                          <a:pt x="497" y="332"/>
                        </a:lnTo>
                        <a:lnTo>
                          <a:pt x="497" y="328"/>
                        </a:lnTo>
                        <a:lnTo>
                          <a:pt x="494" y="293"/>
                        </a:lnTo>
                        <a:lnTo>
                          <a:pt x="487" y="263"/>
                        </a:lnTo>
                        <a:lnTo>
                          <a:pt x="479" y="236"/>
                        </a:lnTo>
                        <a:lnTo>
                          <a:pt x="467" y="214"/>
                        </a:lnTo>
                        <a:lnTo>
                          <a:pt x="454" y="196"/>
                        </a:lnTo>
                        <a:lnTo>
                          <a:pt x="440" y="180"/>
                        </a:lnTo>
                        <a:lnTo>
                          <a:pt x="424" y="168"/>
                        </a:lnTo>
                        <a:lnTo>
                          <a:pt x="407" y="159"/>
                        </a:lnTo>
                        <a:lnTo>
                          <a:pt x="390" y="151"/>
                        </a:lnTo>
                        <a:lnTo>
                          <a:pt x="373" y="147"/>
                        </a:lnTo>
                        <a:lnTo>
                          <a:pt x="357" y="144"/>
                        </a:lnTo>
                        <a:lnTo>
                          <a:pt x="341" y="142"/>
                        </a:lnTo>
                        <a:lnTo>
                          <a:pt x="326" y="142"/>
                        </a:lnTo>
                        <a:lnTo>
                          <a:pt x="314" y="142"/>
                        </a:lnTo>
                        <a:close/>
                        <a:moveTo>
                          <a:pt x="312" y="0"/>
                        </a:moveTo>
                        <a:lnTo>
                          <a:pt x="325" y="0"/>
                        </a:lnTo>
                        <a:lnTo>
                          <a:pt x="353" y="1"/>
                        </a:lnTo>
                        <a:lnTo>
                          <a:pt x="381" y="4"/>
                        </a:lnTo>
                        <a:lnTo>
                          <a:pt x="409" y="11"/>
                        </a:lnTo>
                        <a:lnTo>
                          <a:pt x="436" y="19"/>
                        </a:lnTo>
                        <a:lnTo>
                          <a:pt x="464" y="30"/>
                        </a:lnTo>
                        <a:lnTo>
                          <a:pt x="490" y="45"/>
                        </a:lnTo>
                        <a:lnTo>
                          <a:pt x="516" y="62"/>
                        </a:lnTo>
                        <a:lnTo>
                          <a:pt x="539" y="82"/>
                        </a:lnTo>
                        <a:lnTo>
                          <a:pt x="561" y="105"/>
                        </a:lnTo>
                        <a:lnTo>
                          <a:pt x="580" y="132"/>
                        </a:lnTo>
                        <a:lnTo>
                          <a:pt x="598" y="162"/>
                        </a:lnTo>
                        <a:lnTo>
                          <a:pt x="612" y="196"/>
                        </a:lnTo>
                        <a:lnTo>
                          <a:pt x="624" y="233"/>
                        </a:lnTo>
                        <a:lnTo>
                          <a:pt x="632" y="273"/>
                        </a:lnTo>
                        <a:lnTo>
                          <a:pt x="637" y="319"/>
                        </a:lnTo>
                        <a:lnTo>
                          <a:pt x="637" y="329"/>
                        </a:lnTo>
                        <a:lnTo>
                          <a:pt x="638" y="344"/>
                        </a:lnTo>
                        <a:lnTo>
                          <a:pt x="639" y="364"/>
                        </a:lnTo>
                        <a:lnTo>
                          <a:pt x="639" y="389"/>
                        </a:lnTo>
                        <a:lnTo>
                          <a:pt x="638" y="417"/>
                        </a:lnTo>
                        <a:lnTo>
                          <a:pt x="634" y="449"/>
                        </a:lnTo>
                        <a:lnTo>
                          <a:pt x="630" y="482"/>
                        </a:lnTo>
                        <a:lnTo>
                          <a:pt x="624" y="517"/>
                        </a:lnTo>
                        <a:lnTo>
                          <a:pt x="614" y="553"/>
                        </a:lnTo>
                        <a:lnTo>
                          <a:pt x="602" y="588"/>
                        </a:lnTo>
                        <a:lnTo>
                          <a:pt x="586" y="623"/>
                        </a:lnTo>
                        <a:lnTo>
                          <a:pt x="566" y="656"/>
                        </a:lnTo>
                        <a:lnTo>
                          <a:pt x="542" y="687"/>
                        </a:lnTo>
                        <a:lnTo>
                          <a:pt x="514" y="715"/>
                        </a:lnTo>
                        <a:lnTo>
                          <a:pt x="482" y="738"/>
                        </a:lnTo>
                        <a:lnTo>
                          <a:pt x="447" y="756"/>
                        </a:lnTo>
                        <a:lnTo>
                          <a:pt x="409" y="770"/>
                        </a:lnTo>
                        <a:lnTo>
                          <a:pt x="369" y="779"/>
                        </a:lnTo>
                        <a:lnTo>
                          <a:pt x="326" y="783"/>
                        </a:lnTo>
                        <a:lnTo>
                          <a:pt x="314" y="783"/>
                        </a:lnTo>
                        <a:lnTo>
                          <a:pt x="270" y="779"/>
                        </a:lnTo>
                        <a:lnTo>
                          <a:pt x="230" y="770"/>
                        </a:lnTo>
                        <a:lnTo>
                          <a:pt x="193" y="757"/>
                        </a:lnTo>
                        <a:lnTo>
                          <a:pt x="157" y="738"/>
                        </a:lnTo>
                        <a:lnTo>
                          <a:pt x="125" y="715"/>
                        </a:lnTo>
                        <a:lnTo>
                          <a:pt x="96" y="687"/>
                        </a:lnTo>
                        <a:lnTo>
                          <a:pt x="72" y="656"/>
                        </a:lnTo>
                        <a:lnTo>
                          <a:pt x="53" y="623"/>
                        </a:lnTo>
                        <a:lnTo>
                          <a:pt x="37" y="588"/>
                        </a:lnTo>
                        <a:lnTo>
                          <a:pt x="24" y="552"/>
                        </a:lnTo>
                        <a:lnTo>
                          <a:pt x="15" y="517"/>
                        </a:lnTo>
                        <a:lnTo>
                          <a:pt x="9" y="482"/>
                        </a:lnTo>
                        <a:lnTo>
                          <a:pt x="3" y="448"/>
                        </a:lnTo>
                        <a:lnTo>
                          <a:pt x="1" y="417"/>
                        </a:lnTo>
                        <a:lnTo>
                          <a:pt x="0" y="388"/>
                        </a:lnTo>
                        <a:lnTo>
                          <a:pt x="0" y="364"/>
                        </a:lnTo>
                        <a:lnTo>
                          <a:pt x="0" y="344"/>
                        </a:lnTo>
                        <a:lnTo>
                          <a:pt x="1" y="328"/>
                        </a:lnTo>
                        <a:lnTo>
                          <a:pt x="2" y="319"/>
                        </a:lnTo>
                        <a:lnTo>
                          <a:pt x="6" y="273"/>
                        </a:lnTo>
                        <a:lnTo>
                          <a:pt x="14" y="233"/>
                        </a:lnTo>
                        <a:lnTo>
                          <a:pt x="26" y="196"/>
                        </a:lnTo>
                        <a:lnTo>
                          <a:pt x="40" y="162"/>
                        </a:lnTo>
                        <a:lnTo>
                          <a:pt x="57" y="132"/>
                        </a:lnTo>
                        <a:lnTo>
                          <a:pt x="77" y="105"/>
                        </a:lnTo>
                        <a:lnTo>
                          <a:pt x="99" y="82"/>
                        </a:lnTo>
                        <a:lnTo>
                          <a:pt x="123" y="62"/>
                        </a:lnTo>
                        <a:lnTo>
                          <a:pt x="148" y="45"/>
                        </a:lnTo>
                        <a:lnTo>
                          <a:pt x="174" y="30"/>
                        </a:lnTo>
                        <a:lnTo>
                          <a:pt x="201" y="19"/>
                        </a:lnTo>
                        <a:lnTo>
                          <a:pt x="229" y="11"/>
                        </a:lnTo>
                        <a:lnTo>
                          <a:pt x="257" y="4"/>
                        </a:lnTo>
                        <a:lnTo>
                          <a:pt x="285" y="1"/>
                        </a:lnTo>
                        <a:lnTo>
                          <a:pt x="3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43" name="Freeform 132"/>
                  <p:cNvSpPr>
                    <a:spLocks noEditPoints="1"/>
                  </p:cNvSpPr>
                  <p:nvPr/>
                </p:nvSpPr>
                <p:spPr bwMode="auto">
                  <a:xfrm>
                    <a:off x="7404100" y="2687638"/>
                    <a:ext cx="101600" cy="123825"/>
                  </a:xfrm>
                  <a:custGeom>
                    <a:avLst/>
                    <a:gdLst>
                      <a:gd name="T0" fmla="*/ 283 w 639"/>
                      <a:gd name="T1" fmla="*/ 144 h 783"/>
                      <a:gd name="T2" fmla="*/ 233 w 639"/>
                      <a:gd name="T3" fmla="*/ 159 h 783"/>
                      <a:gd name="T4" fmla="*/ 186 w 639"/>
                      <a:gd name="T5" fmla="*/ 196 h 783"/>
                      <a:gd name="T6" fmla="*/ 152 w 639"/>
                      <a:gd name="T7" fmla="*/ 263 h 783"/>
                      <a:gd name="T8" fmla="*/ 143 w 639"/>
                      <a:gd name="T9" fmla="*/ 332 h 783"/>
                      <a:gd name="T10" fmla="*/ 142 w 639"/>
                      <a:gd name="T11" fmla="*/ 397 h 783"/>
                      <a:gd name="T12" fmla="*/ 152 w 639"/>
                      <a:gd name="T13" fmla="*/ 485 h 783"/>
                      <a:gd name="T14" fmla="*/ 184 w 639"/>
                      <a:gd name="T15" fmla="*/ 570 h 783"/>
                      <a:gd name="T16" fmla="*/ 240 w 639"/>
                      <a:gd name="T17" fmla="*/ 624 h 783"/>
                      <a:gd name="T18" fmla="*/ 319 w 639"/>
                      <a:gd name="T19" fmla="*/ 641 h 783"/>
                      <a:gd name="T20" fmla="*/ 376 w 639"/>
                      <a:gd name="T21" fmla="*/ 634 h 783"/>
                      <a:gd name="T22" fmla="*/ 437 w 639"/>
                      <a:gd name="T23" fmla="*/ 594 h 783"/>
                      <a:gd name="T24" fmla="*/ 479 w 639"/>
                      <a:gd name="T25" fmla="*/ 517 h 783"/>
                      <a:gd name="T26" fmla="*/ 496 w 639"/>
                      <a:gd name="T27" fmla="*/ 432 h 783"/>
                      <a:gd name="T28" fmla="*/ 498 w 639"/>
                      <a:gd name="T29" fmla="*/ 362 h 783"/>
                      <a:gd name="T30" fmla="*/ 497 w 639"/>
                      <a:gd name="T31" fmla="*/ 332 h 783"/>
                      <a:gd name="T32" fmla="*/ 487 w 639"/>
                      <a:gd name="T33" fmla="*/ 263 h 783"/>
                      <a:gd name="T34" fmla="*/ 454 w 639"/>
                      <a:gd name="T35" fmla="*/ 196 h 783"/>
                      <a:gd name="T36" fmla="*/ 407 w 639"/>
                      <a:gd name="T37" fmla="*/ 159 h 783"/>
                      <a:gd name="T38" fmla="*/ 357 w 639"/>
                      <a:gd name="T39" fmla="*/ 144 h 783"/>
                      <a:gd name="T40" fmla="*/ 313 w 639"/>
                      <a:gd name="T41" fmla="*/ 142 h 783"/>
                      <a:gd name="T42" fmla="*/ 353 w 639"/>
                      <a:gd name="T43" fmla="*/ 1 h 783"/>
                      <a:gd name="T44" fmla="*/ 436 w 639"/>
                      <a:gd name="T45" fmla="*/ 19 h 783"/>
                      <a:gd name="T46" fmla="*/ 516 w 639"/>
                      <a:gd name="T47" fmla="*/ 62 h 783"/>
                      <a:gd name="T48" fmla="*/ 580 w 639"/>
                      <a:gd name="T49" fmla="*/ 132 h 783"/>
                      <a:gd name="T50" fmla="*/ 624 w 639"/>
                      <a:gd name="T51" fmla="*/ 233 h 783"/>
                      <a:gd name="T52" fmla="*/ 636 w 639"/>
                      <a:gd name="T53" fmla="*/ 329 h 783"/>
                      <a:gd name="T54" fmla="*/ 639 w 639"/>
                      <a:gd name="T55" fmla="*/ 389 h 783"/>
                      <a:gd name="T56" fmla="*/ 630 w 639"/>
                      <a:gd name="T57" fmla="*/ 482 h 783"/>
                      <a:gd name="T58" fmla="*/ 601 w 639"/>
                      <a:gd name="T59" fmla="*/ 588 h 783"/>
                      <a:gd name="T60" fmla="*/ 542 w 639"/>
                      <a:gd name="T61" fmla="*/ 687 h 783"/>
                      <a:gd name="T62" fmla="*/ 447 w 639"/>
                      <a:gd name="T63" fmla="*/ 756 h 783"/>
                      <a:gd name="T64" fmla="*/ 325 w 639"/>
                      <a:gd name="T65" fmla="*/ 783 h 783"/>
                      <a:gd name="T66" fmla="*/ 230 w 639"/>
                      <a:gd name="T67" fmla="*/ 770 h 783"/>
                      <a:gd name="T68" fmla="*/ 125 w 639"/>
                      <a:gd name="T69" fmla="*/ 715 h 783"/>
                      <a:gd name="T70" fmla="*/ 53 w 639"/>
                      <a:gd name="T71" fmla="*/ 623 h 783"/>
                      <a:gd name="T72" fmla="*/ 15 w 639"/>
                      <a:gd name="T73" fmla="*/ 517 h 783"/>
                      <a:gd name="T74" fmla="*/ 1 w 639"/>
                      <a:gd name="T75" fmla="*/ 417 h 783"/>
                      <a:gd name="T76" fmla="*/ 0 w 639"/>
                      <a:gd name="T77" fmla="*/ 344 h 783"/>
                      <a:gd name="T78" fmla="*/ 6 w 639"/>
                      <a:gd name="T79" fmla="*/ 273 h 783"/>
                      <a:gd name="T80" fmla="*/ 40 w 639"/>
                      <a:gd name="T81" fmla="*/ 162 h 783"/>
                      <a:gd name="T82" fmla="*/ 98 w 639"/>
                      <a:gd name="T83" fmla="*/ 82 h 783"/>
                      <a:gd name="T84" fmla="*/ 175 w 639"/>
                      <a:gd name="T85" fmla="*/ 30 h 783"/>
                      <a:gd name="T86" fmla="*/ 257 w 639"/>
                      <a:gd name="T87" fmla="*/ 4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39" h="783">
                        <a:moveTo>
                          <a:pt x="313" y="142"/>
                        </a:moveTo>
                        <a:lnTo>
                          <a:pt x="299" y="142"/>
                        </a:lnTo>
                        <a:lnTo>
                          <a:pt x="283" y="144"/>
                        </a:lnTo>
                        <a:lnTo>
                          <a:pt x="267" y="147"/>
                        </a:lnTo>
                        <a:lnTo>
                          <a:pt x="250" y="151"/>
                        </a:lnTo>
                        <a:lnTo>
                          <a:pt x="233" y="159"/>
                        </a:lnTo>
                        <a:lnTo>
                          <a:pt x="216" y="168"/>
                        </a:lnTo>
                        <a:lnTo>
                          <a:pt x="201" y="180"/>
                        </a:lnTo>
                        <a:lnTo>
                          <a:pt x="186" y="196"/>
                        </a:lnTo>
                        <a:lnTo>
                          <a:pt x="173" y="214"/>
                        </a:lnTo>
                        <a:lnTo>
                          <a:pt x="162" y="236"/>
                        </a:lnTo>
                        <a:lnTo>
                          <a:pt x="152" y="263"/>
                        </a:lnTo>
                        <a:lnTo>
                          <a:pt x="146" y="293"/>
                        </a:lnTo>
                        <a:lnTo>
                          <a:pt x="143" y="328"/>
                        </a:lnTo>
                        <a:lnTo>
                          <a:pt x="143" y="332"/>
                        </a:lnTo>
                        <a:lnTo>
                          <a:pt x="142" y="350"/>
                        </a:lnTo>
                        <a:lnTo>
                          <a:pt x="141" y="371"/>
                        </a:lnTo>
                        <a:lnTo>
                          <a:pt x="142" y="397"/>
                        </a:lnTo>
                        <a:lnTo>
                          <a:pt x="143" y="424"/>
                        </a:lnTo>
                        <a:lnTo>
                          <a:pt x="147" y="454"/>
                        </a:lnTo>
                        <a:lnTo>
                          <a:pt x="152" y="485"/>
                        </a:lnTo>
                        <a:lnTo>
                          <a:pt x="160" y="515"/>
                        </a:lnTo>
                        <a:lnTo>
                          <a:pt x="170" y="544"/>
                        </a:lnTo>
                        <a:lnTo>
                          <a:pt x="184" y="570"/>
                        </a:lnTo>
                        <a:lnTo>
                          <a:pt x="201" y="594"/>
                        </a:lnTo>
                        <a:lnTo>
                          <a:pt x="220" y="611"/>
                        </a:lnTo>
                        <a:lnTo>
                          <a:pt x="240" y="624"/>
                        </a:lnTo>
                        <a:lnTo>
                          <a:pt x="264" y="634"/>
                        </a:lnTo>
                        <a:lnTo>
                          <a:pt x="289" y="639"/>
                        </a:lnTo>
                        <a:lnTo>
                          <a:pt x="319" y="641"/>
                        </a:lnTo>
                        <a:lnTo>
                          <a:pt x="321" y="641"/>
                        </a:lnTo>
                        <a:lnTo>
                          <a:pt x="349" y="639"/>
                        </a:lnTo>
                        <a:lnTo>
                          <a:pt x="376" y="634"/>
                        </a:lnTo>
                        <a:lnTo>
                          <a:pt x="399" y="624"/>
                        </a:lnTo>
                        <a:lnTo>
                          <a:pt x="419" y="611"/>
                        </a:lnTo>
                        <a:lnTo>
                          <a:pt x="437" y="594"/>
                        </a:lnTo>
                        <a:lnTo>
                          <a:pt x="454" y="571"/>
                        </a:lnTo>
                        <a:lnTo>
                          <a:pt x="468" y="545"/>
                        </a:lnTo>
                        <a:lnTo>
                          <a:pt x="479" y="517"/>
                        </a:lnTo>
                        <a:lnTo>
                          <a:pt x="486" y="488"/>
                        </a:lnTo>
                        <a:lnTo>
                          <a:pt x="491" y="460"/>
                        </a:lnTo>
                        <a:lnTo>
                          <a:pt x="496" y="432"/>
                        </a:lnTo>
                        <a:lnTo>
                          <a:pt x="498" y="405"/>
                        </a:lnTo>
                        <a:lnTo>
                          <a:pt x="498" y="382"/>
                        </a:lnTo>
                        <a:lnTo>
                          <a:pt x="498" y="362"/>
                        </a:lnTo>
                        <a:lnTo>
                          <a:pt x="498" y="347"/>
                        </a:lnTo>
                        <a:lnTo>
                          <a:pt x="497" y="336"/>
                        </a:lnTo>
                        <a:lnTo>
                          <a:pt x="497" y="332"/>
                        </a:lnTo>
                        <a:lnTo>
                          <a:pt x="497" y="328"/>
                        </a:lnTo>
                        <a:lnTo>
                          <a:pt x="493" y="293"/>
                        </a:lnTo>
                        <a:lnTo>
                          <a:pt x="487" y="263"/>
                        </a:lnTo>
                        <a:lnTo>
                          <a:pt x="479" y="236"/>
                        </a:lnTo>
                        <a:lnTo>
                          <a:pt x="467" y="214"/>
                        </a:lnTo>
                        <a:lnTo>
                          <a:pt x="454" y="196"/>
                        </a:lnTo>
                        <a:lnTo>
                          <a:pt x="439" y="180"/>
                        </a:lnTo>
                        <a:lnTo>
                          <a:pt x="424" y="168"/>
                        </a:lnTo>
                        <a:lnTo>
                          <a:pt x="407" y="159"/>
                        </a:lnTo>
                        <a:lnTo>
                          <a:pt x="390" y="151"/>
                        </a:lnTo>
                        <a:lnTo>
                          <a:pt x="373" y="147"/>
                        </a:lnTo>
                        <a:lnTo>
                          <a:pt x="357" y="144"/>
                        </a:lnTo>
                        <a:lnTo>
                          <a:pt x="341" y="142"/>
                        </a:lnTo>
                        <a:lnTo>
                          <a:pt x="326" y="142"/>
                        </a:lnTo>
                        <a:lnTo>
                          <a:pt x="313" y="142"/>
                        </a:lnTo>
                        <a:close/>
                        <a:moveTo>
                          <a:pt x="312" y="0"/>
                        </a:moveTo>
                        <a:lnTo>
                          <a:pt x="325" y="0"/>
                        </a:lnTo>
                        <a:lnTo>
                          <a:pt x="353" y="1"/>
                        </a:lnTo>
                        <a:lnTo>
                          <a:pt x="381" y="4"/>
                        </a:lnTo>
                        <a:lnTo>
                          <a:pt x="409" y="11"/>
                        </a:lnTo>
                        <a:lnTo>
                          <a:pt x="436" y="19"/>
                        </a:lnTo>
                        <a:lnTo>
                          <a:pt x="464" y="30"/>
                        </a:lnTo>
                        <a:lnTo>
                          <a:pt x="490" y="45"/>
                        </a:lnTo>
                        <a:lnTo>
                          <a:pt x="516" y="62"/>
                        </a:lnTo>
                        <a:lnTo>
                          <a:pt x="539" y="82"/>
                        </a:lnTo>
                        <a:lnTo>
                          <a:pt x="561" y="105"/>
                        </a:lnTo>
                        <a:lnTo>
                          <a:pt x="580" y="132"/>
                        </a:lnTo>
                        <a:lnTo>
                          <a:pt x="598" y="162"/>
                        </a:lnTo>
                        <a:lnTo>
                          <a:pt x="612" y="196"/>
                        </a:lnTo>
                        <a:lnTo>
                          <a:pt x="624" y="233"/>
                        </a:lnTo>
                        <a:lnTo>
                          <a:pt x="632" y="273"/>
                        </a:lnTo>
                        <a:lnTo>
                          <a:pt x="636" y="319"/>
                        </a:lnTo>
                        <a:lnTo>
                          <a:pt x="636" y="329"/>
                        </a:lnTo>
                        <a:lnTo>
                          <a:pt x="637" y="344"/>
                        </a:lnTo>
                        <a:lnTo>
                          <a:pt x="639" y="364"/>
                        </a:lnTo>
                        <a:lnTo>
                          <a:pt x="639" y="389"/>
                        </a:lnTo>
                        <a:lnTo>
                          <a:pt x="637" y="417"/>
                        </a:lnTo>
                        <a:lnTo>
                          <a:pt x="634" y="449"/>
                        </a:lnTo>
                        <a:lnTo>
                          <a:pt x="630" y="482"/>
                        </a:lnTo>
                        <a:lnTo>
                          <a:pt x="624" y="517"/>
                        </a:lnTo>
                        <a:lnTo>
                          <a:pt x="614" y="553"/>
                        </a:lnTo>
                        <a:lnTo>
                          <a:pt x="601" y="588"/>
                        </a:lnTo>
                        <a:lnTo>
                          <a:pt x="586" y="623"/>
                        </a:lnTo>
                        <a:lnTo>
                          <a:pt x="565" y="656"/>
                        </a:lnTo>
                        <a:lnTo>
                          <a:pt x="542" y="687"/>
                        </a:lnTo>
                        <a:lnTo>
                          <a:pt x="514" y="715"/>
                        </a:lnTo>
                        <a:lnTo>
                          <a:pt x="482" y="738"/>
                        </a:lnTo>
                        <a:lnTo>
                          <a:pt x="447" y="756"/>
                        </a:lnTo>
                        <a:lnTo>
                          <a:pt x="409" y="770"/>
                        </a:lnTo>
                        <a:lnTo>
                          <a:pt x="368" y="779"/>
                        </a:lnTo>
                        <a:lnTo>
                          <a:pt x="325" y="783"/>
                        </a:lnTo>
                        <a:lnTo>
                          <a:pt x="312" y="783"/>
                        </a:lnTo>
                        <a:lnTo>
                          <a:pt x="270" y="779"/>
                        </a:lnTo>
                        <a:lnTo>
                          <a:pt x="230" y="770"/>
                        </a:lnTo>
                        <a:lnTo>
                          <a:pt x="192" y="757"/>
                        </a:lnTo>
                        <a:lnTo>
                          <a:pt x="157" y="738"/>
                        </a:lnTo>
                        <a:lnTo>
                          <a:pt x="125" y="715"/>
                        </a:lnTo>
                        <a:lnTo>
                          <a:pt x="96" y="687"/>
                        </a:lnTo>
                        <a:lnTo>
                          <a:pt x="72" y="656"/>
                        </a:lnTo>
                        <a:lnTo>
                          <a:pt x="53" y="623"/>
                        </a:lnTo>
                        <a:lnTo>
                          <a:pt x="37" y="588"/>
                        </a:lnTo>
                        <a:lnTo>
                          <a:pt x="24" y="552"/>
                        </a:lnTo>
                        <a:lnTo>
                          <a:pt x="15" y="517"/>
                        </a:lnTo>
                        <a:lnTo>
                          <a:pt x="8" y="482"/>
                        </a:lnTo>
                        <a:lnTo>
                          <a:pt x="3" y="448"/>
                        </a:lnTo>
                        <a:lnTo>
                          <a:pt x="1" y="417"/>
                        </a:lnTo>
                        <a:lnTo>
                          <a:pt x="0" y="388"/>
                        </a:lnTo>
                        <a:lnTo>
                          <a:pt x="0" y="364"/>
                        </a:lnTo>
                        <a:lnTo>
                          <a:pt x="0" y="344"/>
                        </a:lnTo>
                        <a:lnTo>
                          <a:pt x="1" y="328"/>
                        </a:lnTo>
                        <a:lnTo>
                          <a:pt x="2" y="319"/>
                        </a:lnTo>
                        <a:lnTo>
                          <a:pt x="6" y="273"/>
                        </a:lnTo>
                        <a:lnTo>
                          <a:pt x="14" y="233"/>
                        </a:lnTo>
                        <a:lnTo>
                          <a:pt x="25" y="196"/>
                        </a:lnTo>
                        <a:lnTo>
                          <a:pt x="40" y="162"/>
                        </a:lnTo>
                        <a:lnTo>
                          <a:pt x="57" y="132"/>
                        </a:lnTo>
                        <a:lnTo>
                          <a:pt x="77" y="105"/>
                        </a:lnTo>
                        <a:lnTo>
                          <a:pt x="98" y="82"/>
                        </a:lnTo>
                        <a:lnTo>
                          <a:pt x="123" y="62"/>
                        </a:lnTo>
                        <a:lnTo>
                          <a:pt x="148" y="45"/>
                        </a:lnTo>
                        <a:lnTo>
                          <a:pt x="175" y="30"/>
                        </a:lnTo>
                        <a:lnTo>
                          <a:pt x="201" y="19"/>
                        </a:lnTo>
                        <a:lnTo>
                          <a:pt x="230" y="11"/>
                        </a:lnTo>
                        <a:lnTo>
                          <a:pt x="257" y="4"/>
                        </a:lnTo>
                        <a:lnTo>
                          <a:pt x="285" y="1"/>
                        </a:lnTo>
                        <a:lnTo>
                          <a:pt x="3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</p:grpSp>
            <p:grpSp>
              <p:nvGrpSpPr>
                <p:cNvPr id="36" name="Group 26"/>
                <p:cNvGrpSpPr/>
                <p:nvPr/>
              </p:nvGrpSpPr>
              <p:grpSpPr>
                <a:xfrm>
                  <a:off x="5226" y="7717"/>
                  <a:ext cx="872" cy="777"/>
                  <a:chOff x="3475038" y="2719388"/>
                  <a:chExt cx="554037" cy="493712"/>
                </a:xfrm>
                <a:solidFill>
                  <a:schemeClr val="bg1"/>
                </a:solidFill>
              </p:grpSpPr>
              <p:sp>
                <p:nvSpPr>
                  <p:cNvPr id="38" name="Freeform 161"/>
                  <p:cNvSpPr/>
                  <p:nvPr/>
                </p:nvSpPr>
                <p:spPr bwMode="auto">
                  <a:xfrm>
                    <a:off x="3573463" y="2952750"/>
                    <a:ext cx="254000" cy="174625"/>
                  </a:xfrm>
                  <a:custGeom>
                    <a:avLst/>
                    <a:gdLst>
                      <a:gd name="T0" fmla="*/ 89 w 1597"/>
                      <a:gd name="T1" fmla="*/ 2 h 1099"/>
                      <a:gd name="T2" fmla="*/ 120 w 1597"/>
                      <a:gd name="T3" fmla="*/ 21 h 1099"/>
                      <a:gd name="T4" fmla="*/ 139 w 1597"/>
                      <a:gd name="T5" fmla="*/ 51 h 1099"/>
                      <a:gd name="T6" fmla="*/ 141 w 1597"/>
                      <a:gd name="T7" fmla="*/ 326 h 1099"/>
                      <a:gd name="T8" fmla="*/ 153 w 1597"/>
                      <a:gd name="T9" fmla="*/ 428 h 1099"/>
                      <a:gd name="T10" fmla="*/ 189 w 1597"/>
                      <a:gd name="T11" fmla="*/ 521 h 1099"/>
                      <a:gd name="T12" fmla="*/ 246 w 1597"/>
                      <a:gd name="T13" fmla="*/ 603 h 1099"/>
                      <a:gd name="T14" fmla="*/ 319 w 1597"/>
                      <a:gd name="T15" fmla="*/ 668 h 1099"/>
                      <a:gd name="T16" fmla="*/ 407 w 1597"/>
                      <a:gd name="T17" fmla="*/ 714 h 1099"/>
                      <a:gd name="T18" fmla="*/ 507 w 1597"/>
                      <a:gd name="T19" fmla="*/ 740 h 1099"/>
                      <a:gd name="T20" fmla="*/ 1357 w 1597"/>
                      <a:gd name="T21" fmla="*/ 743 h 1099"/>
                      <a:gd name="T22" fmla="*/ 1249 w 1597"/>
                      <a:gd name="T23" fmla="*/ 632 h 1099"/>
                      <a:gd name="T24" fmla="*/ 1241 w 1597"/>
                      <a:gd name="T25" fmla="*/ 597 h 1099"/>
                      <a:gd name="T26" fmla="*/ 1249 w 1597"/>
                      <a:gd name="T27" fmla="*/ 562 h 1099"/>
                      <a:gd name="T28" fmla="*/ 1277 w 1597"/>
                      <a:gd name="T29" fmla="*/ 536 h 1099"/>
                      <a:gd name="T30" fmla="*/ 1311 w 1597"/>
                      <a:gd name="T31" fmla="*/ 528 h 1099"/>
                      <a:gd name="T32" fmla="*/ 1346 w 1597"/>
                      <a:gd name="T33" fmla="*/ 536 h 1099"/>
                      <a:gd name="T34" fmla="*/ 1576 w 1597"/>
                      <a:gd name="T35" fmla="*/ 764 h 1099"/>
                      <a:gd name="T36" fmla="*/ 1595 w 1597"/>
                      <a:gd name="T37" fmla="*/ 796 h 1099"/>
                      <a:gd name="T38" fmla="*/ 1595 w 1597"/>
                      <a:gd name="T39" fmla="*/ 831 h 1099"/>
                      <a:gd name="T40" fmla="*/ 1576 w 1597"/>
                      <a:gd name="T41" fmla="*/ 862 h 1099"/>
                      <a:gd name="T42" fmla="*/ 1346 w 1597"/>
                      <a:gd name="T43" fmla="*/ 1089 h 1099"/>
                      <a:gd name="T44" fmla="*/ 1311 w 1597"/>
                      <a:gd name="T45" fmla="*/ 1099 h 1099"/>
                      <a:gd name="T46" fmla="*/ 1276 w 1597"/>
                      <a:gd name="T47" fmla="*/ 1089 h 1099"/>
                      <a:gd name="T48" fmla="*/ 1249 w 1597"/>
                      <a:gd name="T49" fmla="*/ 1064 h 1099"/>
                      <a:gd name="T50" fmla="*/ 1241 w 1597"/>
                      <a:gd name="T51" fmla="*/ 1029 h 1099"/>
                      <a:gd name="T52" fmla="*/ 1249 w 1597"/>
                      <a:gd name="T53" fmla="*/ 994 h 1099"/>
                      <a:gd name="T54" fmla="*/ 1357 w 1597"/>
                      <a:gd name="T55" fmla="*/ 882 h 1099"/>
                      <a:gd name="T56" fmla="*/ 498 w 1597"/>
                      <a:gd name="T57" fmla="*/ 879 h 1099"/>
                      <a:gd name="T58" fmla="*/ 383 w 1597"/>
                      <a:gd name="T59" fmla="*/ 854 h 1099"/>
                      <a:gd name="T60" fmla="*/ 277 w 1597"/>
                      <a:gd name="T61" fmla="*/ 806 h 1099"/>
                      <a:gd name="T62" fmla="*/ 185 w 1597"/>
                      <a:gd name="T63" fmla="*/ 739 h 1099"/>
                      <a:gd name="T64" fmla="*/ 108 w 1597"/>
                      <a:gd name="T65" fmla="*/ 654 h 1099"/>
                      <a:gd name="T66" fmla="*/ 50 w 1597"/>
                      <a:gd name="T67" fmla="*/ 555 h 1099"/>
                      <a:gd name="T68" fmla="*/ 14 w 1597"/>
                      <a:gd name="T69" fmla="*/ 444 h 1099"/>
                      <a:gd name="T70" fmla="*/ 0 w 1597"/>
                      <a:gd name="T71" fmla="*/ 325 h 1099"/>
                      <a:gd name="T72" fmla="*/ 3 w 1597"/>
                      <a:gd name="T73" fmla="*/ 51 h 1099"/>
                      <a:gd name="T74" fmla="*/ 21 w 1597"/>
                      <a:gd name="T75" fmla="*/ 20 h 1099"/>
                      <a:gd name="T76" fmla="*/ 52 w 1597"/>
                      <a:gd name="T77" fmla="*/ 2 h 10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597" h="1099">
                        <a:moveTo>
                          <a:pt x="71" y="0"/>
                        </a:moveTo>
                        <a:lnTo>
                          <a:pt x="89" y="2"/>
                        </a:lnTo>
                        <a:lnTo>
                          <a:pt x="106" y="9"/>
                        </a:lnTo>
                        <a:lnTo>
                          <a:pt x="120" y="21"/>
                        </a:lnTo>
                        <a:lnTo>
                          <a:pt x="131" y="34"/>
                        </a:lnTo>
                        <a:lnTo>
                          <a:pt x="139" y="51"/>
                        </a:lnTo>
                        <a:lnTo>
                          <a:pt x="141" y="70"/>
                        </a:lnTo>
                        <a:lnTo>
                          <a:pt x="141" y="326"/>
                        </a:lnTo>
                        <a:lnTo>
                          <a:pt x="144" y="378"/>
                        </a:lnTo>
                        <a:lnTo>
                          <a:pt x="153" y="428"/>
                        </a:lnTo>
                        <a:lnTo>
                          <a:pt x="169" y="476"/>
                        </a:lnTo>
                        <a:lnTo>
                          <a:pt x="189" y="521"/>
                        </a:lnTo>
                        <a:lnTo>
                          <a:pt x="216" y="563"/>
                        </a:lnTo>
                        <a:lnTo>
                          <a:pt x="246" y="603"/>
                        </a:lnTo>
                        <a:lnTo>
                          <a:pt x="281" y="637"/>
                        </a:lnTo>
                        <a:lnTo>
                          <a:pt x="319" y="668"/>
                        </a:lnTo>
                        <a:lnTo>
                          <a:pt x="362" y="694"/>
                        </a:lnTo>
                        <a:lnTo>
                          <a:pt x="407" y="714"/>
                        </a:lnTo>
                        <a:lnTo>
                          <a:pt x="456" y="730"/>
                        </a:lnTo>
                        <a:lnTo>
                          <a:pt x="507" y="740"/>
                        </a:lnTo>
                        <a:lnTo>
                          <a:pt x="559" y="743"/>
                        </a:lnTo>
                        <a:lnTo>
                          <a:pt x="1357" y="743"/>
                        </a:lnTo>
                        <a:lnTo>
                          <a:pt x="1261" y="647"/>
                        </a:lnTo>
                        <a:lnTo>
                          <a:pt x="1249" y="632"/>
                        </a:lnTo>
                        <a:lnTo>
                          <a:pt x="1243" y="615"/>
                        </a:lnTo>
                        <a:lnTo>
                          <a:pt x="1241" y="597"/>
                        </a:lnTo>
                        <a:lnTo>
                          <a:pt x="1243" y="579"/>
                        </a:lnTo>
                        <a:lnTo>
                          <a:pt x="1249" y="562"/>
                        </a:lnTo>
                        <a:lnTo>
                          <a:pt x="1261" y="548"/>
                        </a:lnTo>
                        <a:lnTo>
                          <a:pt x="1277" y="536"/>
                        </a:lnTo>
                        <a:lnTo>
                          <a:pt x="1293" y="530"/>
                        </a:lnTo>
                        <a:lnTo>
                          <a:pt x="1311" y="528"/>
                        </a:lnTo>
                        <a:lnTo>
                          <a:pt x="1329" y="530"/>
                        </a:lnTo>
                        <a:lnTo>
                          <a:pt x="1346" y="536"/>
                        </a:lnTo>
                        <a:lnTo>
                          <a:pt x="1360" y="548"/>
                        </a:lnTo>
                        <a:lnTo>
                          <a:pt x="1576" y="764"/>
                        </a:lnTo>
                        <a:lnTo>
                          <a:pt x="1588" y="779"/>
                        </a:lnTo>
                        <a:lnTo>
                          <a:pt x="1595" y="796"/>
                        </a:lnTo>
                        <a:lnTo>
                          <a:pt x="1597" y="813"/>
                        </a:lnTo>
                        <a:lnTo>
                          <a:pt x="1595" y="831"/>
                        </a:lnTo>
                        <a:lnTo>
                          <a:pt x="1588" y="848"/>
                        </a:lnTo>
                        <a:lnTo>
                          <a:pt x="1576" y="862"/>
                        </a:lnTo>
                        <a:lnTo>
                          <a:pt x="1360" y="1079"/>
                        </a:lnTo>
                        <a:lnTo>
                          <a:pt x="1346" y="1089"/>
                        </a:lnTo>
                        <a:lnTo>
                          <a:pt x="1329" y="1097"/>
                        </a:lnTo>
                        <a:lnTo>
                          <a:pt x="1311" y="1099"/>
                        </a:lnTo>
                        <a:lnTo>
                          <a:pt x="1293" y="1097"/>
                        </a:lnTo>
                        <a:lnTo>
                          <a:pt x="1276" y="1089"/>
                        </a:lnTo>
                        <a:lnTo>
                          <a:pt x="1261" y="1079"/>
                        </a:lnTo>
                        <a:lnTo>
                          <a:pt x="1249" y="1064"/>
                        </a:lnTo>
                        <a:lnTo>
                          <a:pt x="1243" y="1047"/>
                        </a:lnTo>
                        <a:lnTo>
                          <a:pt x="1241" y="1029"/>
                        </a:lnTo>
                        <a:lnTo>
                          <a:pt x="1243" y="1011"/>
                        </a:lnTo>
                        <a:lnTo>
                          <a:pt x="1249" y="994"/>
                        </a:lnTo>
                        <a:lnTo>
                          <a:pt x="1261" y="980"/>
                        </a:lnTo>
                        <a:lnTo>
                          <a:pt x="1357" y="882"/>
                        </a:lnTo>
                        <a:lnTo>
                          <a:pt x="559" y="882"/>
                        </a:lnTo>
                        <a:lnTo>
                          <a:pt x="498" y="879"/>
                        </a:lnTo>
                        <a:lnTo>
                          <a:pt x="439" y="870"/>
                        </a:lnTo>
                        <a:lnTo>
                          <a:pt x="383" y="854"/>
                        </a:lnTo>
                        <a:lnTo>
                          <a:pt x="329" y="833"/>
                        </a:lnTo>
                        <a:lnTo>
                          <a:pt x="277" y="806"/>
                        </a:lnTo>
                        <a:lnTo>
                          <a:pt x="230" y="775"/>
                        </a:lnTo>
                        <a:lnTo>
                          <a:pt x="185" y="739"/>
                        </a:lnTo>
                        <a:lnTo>
                          <a:pt x="145" y="699"/>
                        </a:lnTo>
                        <a:lnTo>
                          <a:pt x="108" y="654"/>
                        </a:lnTo>
                        <a:lnTo>
                          <a:pt x="77" y="607"/>
                        </a:lnTo>
                        <a:lnTo>
                          <a:pt x="50" y="555"/>
                        </a:lnTo>
                        <a:lnTo>
                          <a:pt x="29" y="501"/>
                        </a:lnTo>
                        <a:lnTo>
                          <a:pt x="14" y="444"/>
                        </a:lnTo>
                        <a:lnTo>
                          <a:pt x="3" y="386"/>
                        </a:lnTo>
                        <a:lnTo>
                          <a:pt x="0" y="325"/>
                        </a:lnTo>
                        <a:lnTo>
                          <a:pt x="0" y="69"/>
                        </a:lnTo>
                        <a:lnTo>
                          <a:pt x="3" y="51"/>
                        </a:lnTo>
                        <a:lnTo>
                          <a:pt x="10" y="34"/>
                        </a:lnTo>
                        <a:lnTo>
                          <a:pt x="21" y="20"/>
                        </a:lnTo>
                        <a:lnTo>
                          <a:pt x="35" y="9"/>
                        </a:lnTo>
                        <a:lnTo>
                          <a:pt x="52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40" name="Freeform 162"/>
                  <p:cNvSpPr/>
                  <p:nvPr/>
                </p:nvSpPr>
                <p:spPr bwMode="auto">
                  <a:xfrm>
                    <a:off x="3676650" y="2768600"/>
                    <a:ext cx="254000" cy="174625"/>
                  </a:xfrm>
                  <a:custGeom>
                    <a:avLst/>
                    <a:gdLst>
                      <a:gd name="T0" fmla="*/ 304 w 1601"/>
                      <a:gd name="T1" fmla="*/ 2 h 1099"/>
                      <a:gd name="T2" fmla="*/ 336 w 1601"/>
                      <a:gd name="T3" fmla="*/ 20 h 1099"/>
                      <a:gd name="T4" fmla="*/ 355 w 1601"/>
                      <a:gd name="T5" fmla="*/ 53 h 1099"/>
                      <a:gd name="T6" fmla="*/ 355 w 1601"/>
                      <a:gd name="T7" fmla="*/ 88 h 1099"/>
                      <a:gd name="T8" fmla="*/ 336 w 1601"/>
                      <a:gd name="T9" fmla="*/ 119 h 1099"/>
                      <a:gd name="T10" fmla="*/ 1042 w 1601"/>
                      <a:gd name="T11" fmla="*/ 215 h 1099"/>
                      <a:gd name="T12" fmla="*/ 1162 w 1601"/>
                      <a:gd name="T13" fmla="*/ 229 h 1099"/>
                      <a:gd name="T14" fmla="*/ 1273 w 1601"/>
                      <a:gd name="T15" fmla="*/ 265 h 1099"/>
                      <a:gd name="T16" fmla="*/ 1372 w 1601"/>
                      <a:gd name="T17" fmla="*/ 323 h 1099"/>
                      <a:gd name="T18" fmla="*/ 1457 w 1601"/>
                      <a:gd name="T19" fmla="*/ 400 h 1099"/>
                      <a:gd name="T20" fmla="*/ 1525 w 1601"/>
                      <a:gd name="T21" fmla="*/ 492 h 1099"/>
                      <a:gd name="T22" fmla="*/ 1572 w 1601"/>
                      <a:gd name="T23" fmla="*/ 598 h 1099"/>
                      <a:gd name="T24" fmla="*/ 1598 w 1601"/>
                      <a:gd name="T25" fmla="*/ 713 h 1099"/>
                      <a:gd name="T26" fmla="*/ 1601 w 1601"/>
                      <a:gd name="T27" fmla="*/ 1029 h 1099"/>
                      <a:gd name="T28" fmla="*/ 1591 w 1601"/>
                      <a:gd name="T29" fmla="*/ 1064 h 1099"/>
                      <a:gd name="T30" fmla="*/ 1567 w 1601"/>
                      <a:gd name="T31" fmla="*/ 1090 h 1099"/>
                      <a:gd name="T32" fmla="*/ 1531 w 1601"/>
                      <a:gd name="T33" fmla="*/ 1099 h 1099"/>
                      <a:gd name="T34" fmla="*/ 1495 w 1601"/>
                      <a:gd name="T35" fmla="*/ 1090 h 1099"/>
                      <a:gd name="T36" fmla="*/ 1471 w 1601"/>
                      <a:gd name="T37" fmla="*/ 1064 h 1099"/>
                      <a:gd name="T38" fmla="*/ 1461 w 1601"/>
                      <a:gd name="T39" fmla="*/ 1029 h 1099"/>
                      <a:gd name="T40" fmla="*/ 1458 w 1601"/>
                      <a:gd name="T41" fmla="*/ 721 h 1099"/>
                      <a:gd name="T42" fmla="*/ 1433 w 1601"/>
                      <a:gd name="T43" fmla="*/ 623 h 1099"/>
                      <a:gd name="T44" fmla="*/ 1386 w 1601"/>
                      <a:gd name="T45" fmla="*/ 535 h 1099"/>
                      <a:gd name="T46" fmla="*/ 1321 w 1601"/>
                      <a:gd name="T47" fmla="*/ 462 h 1099"/>
                      <a:gd name="T48" fmla="*/ 1239 w 1601"/>
                      <a:gd name="T49" fmla="*/ 406 h 1099"/>
                      <a:gd name="T50" fmla="*/ 1146 w 1601"/>
                      <a:gd name="T51" fmla="*/ 369 h 1099"/>
                      <a:gd name="T52" fmla="*/ 1042 w 1601"/>
                      <a:gd name="T53" fmla="*/ 356 h 1099"/>
                      <a:gd name="T54" fmla="*/ 336 w 1601"/>
                      <a:gd name="T55" fmla="*/ 452 h 1099"/>
                      <a:gd name="T56" fmla="*/ 355 w 1601"/>
                      <a:gd name="T57" fmla="*/ 484 h 1099"/>
                      <a:gd name="T58" fmla="*/ 355 w 1601"/>
                      <a:gd name="T59" fmla="*/ 520 h 1099"/>
                      <a:gd name="T60" fmla="*/ 336 w 1601"/>
                      <a:gd name="T61" fmla="*/ 551 h 1099"/>
                      <a:gd name="T62" fmla="*/ 304 w 1601"/>
                      <a:gd name="T63" fmla="*/ 569 h 1099"/>
                      <a:gd name="T64" fmla="*/ 269 w 1601"/>
                      <a:gd name="T65" fmla="*/ 569 h 1099"/>
                      <a:gd name="T66" fmla="*/ 237 w 1601"/>
                      <a:gd name="T67" fmla="*/ 551 h 1099"/>
                      <a:gd name="T68" fmla="*/ 9 w 1601"/>
                      <a:gd name="T69" fmla="*/ 320 h 1099"/>
                      <a:gd name="T70" fmla="*/ 0 w 1601"/>
                      <a:gd name="T71" fmla="*/ 286 h 1099"/>
                      <a:gd name="T72" fmla="*/ 9 w 1601"/>
                      <a:gd name="T73" fmla="*/ 251 h 1099"/>
                      <a:gd name="T74" fmla="*/ 237 w 1601"/>
                      <a:gd name="T75" fmla="*/ 20 h 1099"/>
                      <a:gd name="T76" fmla="*/ 269 w 1601"/>
                      <a:gd name="T77" fmla="*/ 2 h 10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601" h="1099">
                        <a:moveTo>
                          <a:pt x="286" y="0"/>
                        </a:moveTo>
                        <a:lnTo>
                          <a:pt x="304" y="2"/>
                        </a:lnTo>
                        <a:lnTo>
                          <a:pt x="321" y="10"/>
                        </a:lnTo>
                        <a:lnTo>
                          <a:pt x="336" y="20"/>
                        </a:lnTo>
                        <a:lnTo>
                          <a:pt x="347" y="36"/>
                        </a:lnTo>
                        <a:lnTo>
                          <a:pt x="355" y="53"/>
                        </a:lnTo>
                        <a:lnTo>
                          <a:pt x="357" y="70"/>
                        </a:lnTo>
                        <a:lnTo>
                          <a:pt x="355" y="88"/>
                        </a:lnTo>
                        <a:lnTo>
                          <a:pt x="347" y="105"/>
                        </a:lnTo>
                        <a:lnTo>
                          <a:pt x="336" y="119"/>
                        </a:lnTo>
                        <a:lnTo>
                          <a:pt x="239" y="215"/>
                        </a:lnTo>
                        <a:lnTo>
                          <a:pt x="1042" y="215"/>
                        </a:lnTo>
                        <a:lnTo>
                          <a:pt x="1104" y="220"/>
                        </a:lnTo>
                        <a:lnTo>
                          <a:pt x="1162" y="229"/>
                        </a:lnTo>
                        <a:lnTo>
                          <a:pt x="1219" y="244"/>
                        </a:lnTo>
                        <a:lnTo>
                          <a:pt x="1273" y="265"/>
                        </a:lnTo>
                        <a:lnTo>
                          <a:pt x="1325" y="293"/>
                        </a:lnTo>
                        <a:lnTo>
                          <a:pt x="1372" y="323"/>
                        </a:lnTo>
                        <a:lnTo>
                          <a:pt x="1417" y="359"/>
                        </a:lnTo>
                        <a:lnTo>
                          <a:pt x="1457" y="400"/>
                        </a:lnTo>
                        <a:lnTo>
                          <a:pt x="1493" y="445"/>
                        </a:lnTo>
                        <a:lnTo>
                          <a:pt x="1525" y="492"/>
                        </a:lnTo>
                        <a:lnTo>
                          <a:pt x="1551" y="543"/>
                        </a:lnTo>
                        <a:lnTo>
                          <a:pt x="1572" y="598"/>
                        </a:lnTo>
                        <a:lnTo>
                          <a:pt x="1588" y="654"/>
                        </a:lnTo>
                        <a:lnTo>
                          <a:pt x="1598" y="713"/>
                        </a:lnTo>
                        <a:lnTo>
                          <a:pt x="1601" y="773"/>
                        </a:lnTo>
                        <a:lnTo>
                          <a:pt x="1601" y="1029"/>
                        </a:lnTo>
                        <a:lnTo>
                          <a:pt x="1599" y="1048"/>
                        </a:lnTo>
                        <a:lnTo>
                          <a:pt x="1591" y="1064"/>
                        </a:lnTo>
                        <a:lnTo>
                          <a:pt x="1581" y="1078"/>
                        </a:lnTo>
                        <a:lnTo>
                          <a:pt x="1567" y="1090"/>
                        </a:lnTo>
                        <a:lnTo>
                          <a:pt x="1550" y="1096"/>
                        </a:lnTo>
                        <a:lnTo>
                          <a:pt x="1531" y="1099"/>
                        </a:lnTo>
                        <a:lnTo>
                          <a:pt x="1512" y="1096"/>
                        </a:lnTo>
                        <a:lnTo>
                          <a:pt x="1495" y="1090"/>
                        </a:lnTo>
                        <a:lnTo>
                          <a:pt x="1481" y="1078"/>
                        </a:lnTo>
                        <a:lnTo>
                          <a:pt x="1471" y="1064"/>
                        </a:lnTo>
                        <a:lnTo>
                          <a:pt x="1463" y="1048"/>
                        </a:lnTo>
                        <a:lnTo>
                          <a:pt x="1461" y="1029"/>
                        </a:lnTo>
                        <a:lnTo>
                          <a:pt x="1461" y="773"/>
                        </a:lnTo>
                        <a:lnTo>
                          <a:pt x="1458" y="721"/>
                        </a:lnTo>
                        <a:lnTo>
                          <a:pt x="1449" y="671"/>
                        </a:lnTo>
                        <a:lnTo>
                          <a:pt x="1433" y="623"/>
                        </a:lnTo>
                        <a:lnTo>
                          <a:pt x="1412" y="578"/>
                        </a:lnTo>
                        <a:lnTo>
                          <a:pt x="1386" y="535"/>
                        </a:lnTo>
                        <a:lnTo>
                          <a:pt x="1356" y="496"/>
                        </a:lnTo>
                        <a:lnTo>
                          <a:pt x="1321" y="462"/>
                        </a:lnTo>
                        <a:lnTo>
                          <a:pt x="1281" y="431"/>
                        </a:lnTo>
                        <a:lnTo>
                          <a:pt x="1239" y="406"/>
                        </a:lnTo>
                        <a:lnTo>
                          <a:pt x="1194" y="384"/>
                        </a:lnTo>
                        <a:lnTo>
                          <a:pt x="1146" y="369"/>
                        </a:lnTo>
                        <a:lnTo>
                          <a:pt x="1095" y="359"/>
                        </a:lnTo>
                        <a:lnTo>
                          <a:pt x="1042" y="356"/>
                        </a:lnTo>
                        <a:lnTo>
                          <a:pt x="239" y="356"/>
                        </a:lnTo>
                        <a:lnTo>
                          <a:pt x="336" y="452"/>
                        </a:lnTo>
                        <a:lnTo>
                          <a:pt x="347" y="467"/>
                        </a:lnTo>
                        <a:lnTo>
                          <a:pt x="355" y="484"/>
                        </a:lnTo>
                        <a:lnTo>
                          <a:pt x="357" y="502"/>
                        </a:lnTo>
                        <a:lnTo>
                          <a:pt x="355" y="520"/>
                        </a:lnTo>
                        <a:lnTo>
                          <a:pt x="347" y="536"/>
                        </a:lnTo>
                        <a:lnTo>
                          <a:pt x="336" y="551"/>
                        </a:lnTo>
                        <a:lnTo>
                          <a:pt x="321" y="563"/>
                        </a:lnTo>
                        <a:lnTo>
                          <a:pt x="304" y="569"/>
                        </a:lnTo>
                        <a:lnTo>
                          <a:pt x="286" y="571"/>
                        </a:lnTo>
                        <a:lnTo>
                          <a:pt x="269" y="569"/>
                        </a:lnTo>
                        <a:lnTo>
                          <a:pt x="252" y="563"/>
                        </a:lnTo>
                        <a:lnTo>
                          <a:pt x="237" y="551"/>
                        </a:lnTo>
                        <a:lnTo>
                          <a:pt x="20" y="336"/>
                        </a:lnTo>
                        <a:lnTo>
                          <a:pt x="9" y="320"/>
                        </a:lnTo>
                        <a:lnTo>
                          <a:pt x="2" y="304"/>
                        </a:lnTo>
                        <a:lnTo>
                          <a:pt x="0" y="286"/>
                        </a:lnTo>
                        <a:lnTo>
                          <a:pt x="2" y="268"/>
                        </a:lnTo>
                        <a:lnTo>
                          <a:pt x="9" y="251"/>
                        </a:lnTo>
                        <a:lnTo>
                          <a:pt x="20" y="237"/>
                        </a:lnTo>
                        <a:lnTo>
                          <a:pt x="237" y="20"/>
                        </a:lnTo>
                        <a:lnTo>
                          <a:pt x="252" y="10"/>
                        </a:lnTo>
                        <a:lnTo>
                          <a:pt x="269" y="2"/>
                        </a:lnTo>
                        <a:lnTo>
                          <a:pt x="28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42" name="Freeform 163"/>
                  <p:cNvSpPr/>
                  <p:nvPr/>
                </p:nvSpPr>
                <p:spPr bwMode="auto">
                  <a:xfrm>
                    <a:off x="3810000" y="2978150"/>
                    <a:ext cx="219075" cy="234950"/>
                  </a:xfrm>
                  <a:custGeom>
                    <a:avLst/>
                    <a:gdLst>
                      <a:gd name="T0" fmla="*/ 764 w 1384"/>
                      <a:gd name="T1" fmla="*/ 3 h 1482"/>
                      <a:gd name="T2" fmla="*/ 884 w 1384"/>
                      <a:gd name="T3" fmla="*/ 49 h 1482"/>
                      <a:gd name="T4" fmla="*/ 971 w 1384"/>
                      <a:gd name="T5" fmla="*/ 136 h 1482"/>
                      <a:gd name="T6" fmla="*/ 1017 w 1384"/>
                      <a:gd name="T7" fmla="*/ 256 h 1482"/>
                      <a:gd name="T8" fmla="*/ 1018 w 1384"/>
                      <a:gd name="T9" fmla="*/ 584 h 1482"/>
                      <a:gd name="T10" fmla="*/ 986 w 1384"/>
                      <a:gd name="T11" fmla="*/ 662 h 1482"/>
                      <a:gd name="T12" fmla="*/ 990 w 1384"/>
                      <a:gd name="T13" fmla="*/ 873 h 1482"/>
                      <a:gd name="T14" fmla="*/ 1080 w 1384"/>
                      <a:gd name="T15" fmla="*/ 924 h 1482"/>
                      <a:gd name="T16" fmla="*/ 1193 w 1384"/>
                      <a:gd name="T17" fmla="*/ 996 h 1482"/>
                      <a:gd name="T18" fmla="*/ 1313 w 1384"/>
                      <a:gd name="T19" fmla="*/ 1087 h 1482"/>
                      <a:gd name="T20" fmla="*/ 1366 w 1384"/>
                      <a:gd name="T21" fmla="*/ 1154 h 1482"/>
                      <a:gd name="T22" fmla="*/ 1384 w 1384"/>
                      <a:gd name="T23" fmla="*/ 1237 h 1482"/>
                      <a:gd name="T24" fmla="*/ 1374 w 1384"/>
                      <a:gd name="T25" fmla="*/ 1447 h 1482"/>
                      <a:gd name="T26" fmla="*/ 1332 w 1384"/>
                      <a:gd name="T27" fmla="*/ 1479 h 1482"/>
                      <a:gd name="T28" fmla="*/ 1278 w 1384"/>
                      <a:gd name="T29" fmla="*/ 1472 h 1482"/>
                      <a:gd name="T30" fmla="*/ 1246 w 1384"/>
                      <a:gd name="T31" fmla="*/ 1430 h 1482"/>
                      <a:gd name="T32" fmla="*/ 1241 w 1384"/>
                      <a:gd name="T33" fmla="*/ 1221 h 1482"/>
                      <a:gd name="T34" fmla="*/ 1186 w 1384"/>
                      <a:gd name="T35" fmla="*/ 1165 h 1482"/>
                      <a:gd name="T36" fmla="*/ 1073 w 1384"/>
                      <a:gd name="T37" fmla="*/ 1084 h 1482"/>
                      <a:gd name="T38" fmla="*/ 974 w 1384"/>
                      <a:gd name="T39" fmla="*/ 1023 h 1482"/>
                      <a:gd name="T40" fmla="*/ 901 w 1384"/>
                      <a:gd name="T41" fmla="*/ 984 h 1482"/>
                      <a:gd name="T42" fmla="*/ 858 w 1384"/>
                      <a:gd name="T43" fmla="*/ 961 h 1482"/>
                      <a:gd name="T44" fmla="*/ 831 w 1384"/>
                      <a:gd name="T45" fmla="*/ 917 h 1482"/>
                      <a:gd name="T46" fmla="*/ 831 w 1384"/>
                      <a:gd name="T47" fmla="*/ 635 h 1482"/>
                      <a:gd name="T48" fmla="*/ 859 w 1384"/>
                      <a:gd name="T49" fmla="*/ 593 h 1482"/>
                      <a:gd name="T50" fmla="*/ 880 w 1384"/>
                      <a:gd name="T51" fmla="*/ 556 h 1482"/>
                      <a:gd name="T52" fmla="*/ 868 w 1384"/>
                      <a:gd name="T53" fmla="*/ 239 h 1482"/>
                      <a:gd name="T54" fmla="*/ 810 w 1384"/>
                      <a:gd name="T55" fmla="*/ 168 h 1482"/>
                      <a:gd name="T56" fmla="*/ 720 w 1384"/>
                      <a:gd name="T57" fmla="*/ 140 h 1482"/>
                      <a:gd name="T58" fmla="*/ 602 w 1384"/>
                      <a:gd name="T59" fmla="*/ 153 h 1482"/>
                      <a:gd name="T60" fmla="*/ 531 w 1384"/>
                      <a:gd name="T61" fmla="*/ 211 h 1482"/>
                      <a:gd name="T62" fmla="*/ 504 w 1384"/>
                      <a:gd name="T63" fmla="*/ 301 h 1482"/>
                      <a:gd name="T64" fmla="*/ 514 w 1384"/>
                      <a:gd name="T65" fmla="*/ 584 h 1482"/>
                      <a:gd name="T66" fmla="*/ 547 w 1384"/>
                      <a:gd name="T67" fmla="*/ 619 h 1482"/>
                      <a:gd name="T68" fmla="*/ 556 w 1384"/>
                      <a:gd name="T69" fmla="*/ 898 h 1482"/>
                      <a:gd name="T70" fmla="*/ 538 w 1384"/>
                      <a:gd name="T71" fmla="*/ 948 h 1482"/>
                      <a:gd name="T72" fmla="*/ 500 w 1384"/>
                      <a:gd name="T73" fmla="*/ 976 h 1482"/>
                      <a:gd name="T74" fmla="*/ 439 w 1384"/>
                      <a:gd name="T75" fmla="*/ 1008 h 1482"/>
                      <a:gd name="T76" fmla="*/ 347 w 1384"/>
                      <a:gd name="T77" fmla="*/ 1062 h 1482"/>
                      <a:gd name="T78" fmla="*/ 237 w 1384"/>
                      <a:gd name="T79" fmla="*/ 1136 h 1482"/>
                      <a:gd name="T80" fmla="*/ 149 w 1384"/>
                      <a:gd name="T81" fmla="*/ 1207 h 1482"/>
                      <a:gd name="T82" fmla="*/ 141 w 1384"/>
                      <a:gd name="T83" fmla="*/ 1412 h 1482"/>
                      <a:gd name="T84" fmla="*/ 120 w 1384"/>
                      <a:gd name="T85" fmla="*/ 1461 h 1482"/>
                      <a:gd name="T86" fmla="*/ 70 w 1384"/>
                      <a:gd name="T87" fmla="*/ 1482 h 1482"/>
                      <a:gd name="T88" fmla="*/ 20 w 1384"/>
                      <a:gd name="T89" fmla="*/ 1461 h 1482"/>
                      <a:gd name="T90" fmla="*/ 0 w 1384"/>
                      <a:gd name="T91" fmla="*/ 1412 h 1482"/>
                      <a:gd name="T92" fmla="*/ 9 w 1384"/>
                      <a:gd name="T93" fmla="*/ 1180 h 1482"/>
                      <a:gd name="T94" fmla="*/ 50 w 1384"/>
                      <a:gd name="T95" fmla="*/ 1107 h 1482"/>
                      <a:gd name="T96" fmla="*/ 153 w 1384"/>
                      <a:gd name="T97" fmla="*/ 1024 h 1482"/>
                      <a:gd name="T98" fmla="*/ 269 w 1384"/>
                      <a:gd name="T99" fmla="*/ 946 h 1482"/>
                      <a:gd name="T100" fmla="*/ 367 w 1384"/>
                      <a:gd name="T101" fmla="*/ 888 h 1482"/>
                      <a:gd name="T102" fmla="*/ 416 w 1384"/>
                      <a:gd name="T103" fmla="*/ 683 h 1482"/>
                      <a:gd name="T104" fmla="*/ 373 w 1384"/>
                      <a:gd name="T105" fmla="*/ 611 h 1482"/>
                      <a:gd name="T106" fmla="*/ 364 w 1384"/>
                      <a:gd name="T107" fmla="*/ 300 h 1482"/>
                      <a:gd name="T108" fmla="*/ 392 w 1384"/>
                      <a:gd name="T109" fmla="*/ 173 h 1482"/>
                      <a:gd name="T110" fmla="*/ 468 w 1384"/>
                      <a:gd name="T111" fmla="*/ 74 h 1482"/>
                      <a:gd name="T112" fmla="*/ 578 w 1384"/>
                      <a:gd name="T113" fmla="*/ 13 h 14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384" h="1482">
                        <a:moveTo>
                          <a:pt x="665" y="0"/>
                        </a:moveTo>
                        <a:lnTo>
                          <a:pt x="720" y="0"/>
                        </a:lnTo>
                        <a:lnTo>
                          <a:pt x="764" y="3"/>
                        </a:lnTo>
                        <a:lnTo>
                          <a:pt x="806" y="13"/>
                        </a:lnTo>
                        <a:lnTo>
                          <a:pt x="847" y="27"/>
                        </a:lnTo>
                        <a:lnTo>
                          <a:pt x="884" y="49"/>
                        </a:lnTo>
                        <a:lnTo>
                          <a:pt x="917" y="74"/>
                        </a:lnTo>
                        <a:lnTo>
                          <a:pt x="947" y="103"/>
                        </a:lnTo>
                        <a:lnTo>
                          <a:pt x="971" y="136"/>
                        </a:lnTo>
                        <a:lnTo>
                          <a:pt x="993" y="173"/>
                        </a:lnTo>
                        <a:lnTo>
                          <a:pt x="1007" y="213"/>
                        </a:lnTo>
                        <a:lnTo>
                          <a:pt x="1017" y="256"/>
                        </a:lnTo>
                        <a:lnTo>
                          <a:pt x="1020" y="300"/>
                        </a:lnTo>
                        <a:lnTo>
                          <a:pt x="1020" y="555"/>
                        </a:lnTo>
                        <a:lnTo>
                          <a:pt x="1018" y="584"/>
                        </a:lnTo>
                        <a:lnTo>
                          <a:pt x="1012" y="611"/>
                        </a:lnTo>
                        <a:lnTo>
                          <a:pt x="1001" y="638"/>
                        </a:lnTo>
                        <a:lnTo>
                          <a:pt x="986" y="662"/>
                        </a:lnTo>
                        <a:lnTo>
                          <a:pt x="968" y="683"/>
                        </a:lnTo>
                        <a:lnTo>
                          <a:pt x="968" y="862"/>
                        </a:lnTo>
                        <a:lnTo>
                          <a:pt x="990" y="873"/>
                        </a:lnTo>
                        <a:lnTo>
                          <a:pt x="1017" y="888"/>
                        </a:lnTo>
                        <a:lnTo>
                          <a:pt x="1048" y="905"/>
                        </a:lnTo>
                        <a:lnTo>
                          <a:pt x="1080" y="924"/>
                        </a:lnTo>
                        <a:lnTo>
                          <a:pt x="1115" y="946"/>
                        </a:lnTo>
                        <a:lnTo>
                          <a:pt x="1153" y="970"/>
                        </a:lnTo>
                        <a:lnTo>
                          <a:pt x="1193" y="996"/>
                        </a:lnTo>
                        <a:lnTo>
                          <a:pt x="1233" y="1024"/>
                        </a:lnTo>
                        <a:lnTo>
                          <a:pt x="1273" y="1055"/>
                        </a:lnTo>
                        <a:lnTo>
                          <a:pt x="1313" y="1087"/>
                        </a:lnTo>
                        <a:lnTo>
                          <a:pt x="1334" y="1107"/>
                        </a:lnTo>
                        <a:lnTo>
                          <a:pt x="1351" y="1129"/>
                        </a:lnTo>
                        <a:lnTo>
                          <a:pt x="1366" y="1154"/>
                        </a:lnTo>
                        <a:lnTo>
                          <a:pt x="1376" y="1181"/>
                        </a:lnTo>
                        <a:lnTo>
                          <a:pt x="1382" y="1208"/>
                        </a:lnTo>
                        <a:lnTo>
                          <a:pt x="1384" y="1237"/>
                        </a:lnTo>
                        <a:lnTo>
                          <a:pt x="1384" y="1412"/>
                        </a:lnTo>
                        <a:lnTo>
                          <a:pt x="1382" y="1430"/>
                        </a:lnTo>
                        <a:lnTo>
                          <a:pt x="1374" y="1447"/>
                        </a:lnTo>
                        <a:lnTo>
                          <a:pt x="1364" y="1461"/>
                        </a:lnTo>
                        <a:lnTo>
                          <a:pt x="1349" y="1472"/>
                        </a:lnTo>
                        <a:lnTo>
                          <a:pt x="1332" y="1479"/>
                        </a:lnTo>
                        <a:lnTo>
                          <a:pt x="1314" y="1482"/>
                        </a:lnTo>
                        <a:lnTo>
                          <a:pt x="1295" y="1479"/>
                        </a:lnTo>
                        <a:lnTo>
                          <a:pt x="1278" y="1472"/>
                        </a:lnTo>
                        <a:lnTo>
                          <a:pt x="1264" y="1461"/>
                        </a:lnTo>
                        <a:lnTo>
                          <a:pt x="1253" y="1447"/>
                        </a:lnTo>
                        <a:lnTo>
                          <a:pt x="1246" y="1430"/>
                        </a:lnTo>
                        <a:lnTo>
                          <a:pt x="1243" y="1412"/>
                        </a:lnTo>
                        <a:lnTo>
                          <a:pt x="1243" y="1237"/>
                        </a:lnTo>
                        <a:lnTo>
                          <a:pt x="1241" y="1221"/>
                        </a:lnTo>
                        <a:lnTo>
                          <a:pt x="1235" y="1207"/>
                        </a:lnTo>
                        <a:lnTo>
                          <a:pt x="1224" y="1195"/>
                        </a:lnTo>
                        <a:lnTo>
                          <a:pt x="1186" y="1165"/>
                        </a:lnTo>
                        <a:lnTo>
                          <a:pt x="1148" y="1136"/>
                        </a:lnTo>
                        <a:lnTo>
                          <a:pt x="1110" y="1110"/>
                        </a:lnTo>
                        <a:lnTo>
                          <a:pt x="1073" y="1084"/>
                        </a:lnTo>
                        <a:lnTo>
                          <a:pt x="1038" y="1062"/>
                        </a:lnTo>
                        <a:lnTo>
                          <a:pt x="1004" y="1042"/>
                        </a:lnTo>
                        <a:lnTo>
                          <a:pt x="974" y="1023"/>
                        </a:lnTo>
                        <a:lnTo>
                          <a:pt x="945" y="1008"/>
                        </a:lnTo>
                        <a:lnTo>
                          <a:pt x="921" y="995"/>
                        </a:lnTo>
                        <a:lnTo>
                          <a:pt x="901" y="984"/>
                        </a:lnTo>
                        <a:lnTo>
                          <a:pt x="885" y="976"/>
                        </a:lnTo>
                        <a:lnTo>
                          <a:pt x="874" y="970"/>
                        </a:lnTo>
                        <a:lnTo>
                          <a:pt x="858" y="961"/>
                        </a:lnTo>
                        <a:lnTo>
                          <a:pt x="846" y="948"/>
                        </a:lnTo>
                        <a:lnTo>
                          <a:pt x="836" y="933"/>
                        </a:lnTo>
                        <a:lnTo>
                          <a:pt x="831" y="917"/>
                        </a:lnTo>
                        <a:lnTo>
                          <a:pt x="829" y="898"/>
                        </a:lnTo>
                        <a:lnTo>
                          <a:pt x="829" y="652"/>
                        </a:lnTo>
                        <a:lnTo>
                          <a:pt x="831" y="635"/>
                        </a:lnTo>
                        <a:lnTo>
                          <a:pt x="836" y="619"/>
                        </a:lnTo>
                        <a:lnTo>
                          <a:pt x="847" y="605"/>
                        </a:lnTo>
                        <a:lnTo>
                          <a:pt x="859" y="593"/>
                        </a:lnTo>
                        <a:lnTo>
                          <a:pt x="871" y="584"/>
                        </a:lnTo>
                        <a:lnTo>
                          <a:pt x="877" y="570"/>
                        </a:lnTo>
                        <a:lnTo>
                          <a:pt x="880" y="556"/>
                        </a:lnTo>
                        <a:lnTo>
                          <a:pt x="880" y="301"/>
                        </a:lnTo>
                        <a:lnTo>
                          <a:pt x="877" y="268"/>
                        </a:lnTo>
                        <a:lnTo>
                          <a:pt x="868" y="239"/>
                        </a:lnTo>
                        <a:lnTo>
                          <a:pt x="853" y="211"/>
                        </a:lnTo>
                        <a:lnTo>
                          <a:pt x="833" y="188"/>
                        </a:lnTo>
                        <a:lnTo>
                          <a:pt x="810" y="168"/>
                        </a:lnTo>
                        <a:lnTo>
                          <a:pt x="782" y="153"/>
                        </a:lnTo>
                        <a:lnTo>
                          <a:pt x="752" y="144"/>
                        </a:lnTo>
                        <a:lnTo>
                          <a:pt x="720" y="140"/>
                        </a:lnTo>
                        <a:lnTo>
                          <a:pt x="665" y="140"/>
                        </a:lnTo>
                        <a:lnTo>
                          <a:pt x="632" y="144"/>
                        </a:lnTo>
                        <a:lnTo>
                          <a:pt x="602" y="153"/>
                        </a:lnTo>
                        <a:lnTo>
                          <a:pt x="575" y="168"/>
                        </a:lnTo>
                        <a:lnTo>
                          <a:pt x="551" y="188"/>
                        </a:lnTo>
                        <a:lnTo>
                          <a:pt x="531" y="211"/>
                        </a:lnTo>
                        <a:lnTo>
                          <a:pt x="517" y="239"/>
                        </a:lnTo>
                        <a:lnTo>
                          <a:pt x="508" y="268"/>
                        </a:lnTo>
                        <a:lnTo>
                          <a:pt x="504" y="301"/>
                        </a:lnTo>
                        <a:lnTo>
                          <a:pt x="504" y="556"/>
                        </a:lnTo>
                        <a:lnTo>
                          <a:pt x="507" y="570"/>
                        </a:lnTo>
                        <a:lnTo>
                          <a:pt x="514" y="584"/>
                        </a:lnTo>
                        <a:lnTo>
                          <a:pt x="525" y="593"/>
                        </a:lnTo>
                        <a:lnTo>
                          <a:pt x="538" y="605"/>
                        </a:lnTo>
                        <a:lnTo>
                          <a:pt x="547" y="619"/>
                        </a:lnTo>
                        <a:lnTo>
                          <a:pt x="554" y="635"/>
                        </a:lnTo>
                        <a:lnTo>
                          <a:pt x="556" y="652"/>
                        </a:lnTo>
                        <a:lnTo>
                          <a:pt x="556" y="898"/>
                        </a:lnTo>
                        <a:lnTo>
                          <a:pt x="554" y="916"/>
                        </a:lnTo>
                        <a:lnTo>
                          <a:pt x="548" y="932"/>
                        </a:lnTo>
                        <a:lnTo>
                          <a:pt x="538" y="948"/>
                        </a:lnTo>
                        <a:lnTo>
                          <a:pt x="525" y="961"/>
                        </a:lnTo>
                        <a:lnTo>
                          <a:pt x="510" y="970"/>
                        </a:lnTo>
                        <a:lnTo>
                          <a:pt x="500" y="976"/>
                        </a:lnTo>
                        <a:lnTo>
                          <a:pt x="484" y="984"/>
                        </a:lnTo>
                        <a:lnTo>
                          <a:pt x="464" y="995"/>
                        </a:lnTo>
                        <a:lnTo>
                          <a:pt x="439" y="1008"/>
                        </a:lnTo>
                        <a:lnTo>
                          <a:pt x="411" y="1023"/>
                        </a:lnTo>
                        <a:lnTo>
                          <a:pt x="380" y="1042"/>
                        </a:lnTo>
                        <a:lnTo>
                          <a:pt x="347" y="1062"/>
                        </a:lnTo>
                        <a:lnTo>
                          <a:pt x="311" y="1084"/>
                        </a:lnTo>
                        <a:lnTo>
                          <a:pt x="274" y="1110"/>
                        </a:lnTo>
                        <a:lnTo>
                          <a:pt x="237" y="1136"/>
                        </a:lnTo>
                        <a:lnTo>
                          <a:pt x="198" y="1165"/>
                        </a:lnTo>
                        <a:lnTo>
                          <a:pt x="160" y="1195"/>
                        </a:lnTo>
                        <a:lnTo>
                          <a:pt x="149" y="1207"/>
                        </a:lnTo>
                        <a:lnTo>
                          <a:pt x="143" y="1221"/>
                        </a:lnTo>
                        <a:lnTo>
                          <a:pt x="141" y="1237"/>
                        </a:lnTo>
                        <a:lnTo>
                          <a:pt x="141" y="1412"/>
                        </a:lnTo>
                        <a:lnTo>
                          <a:pt x="138" y="1430"/>
                        </a:lnTo>
                        <a:lnTo>
                          <a:pt x="131" y="1447"/>
                        </a:lnTo>
                        <a:lnTo>
                          <a:pt x="120" y="1461"/>
                        </a:lnTo>
                        <a:lnTo>
                          <a:pt x="106" y="1472"/>
                        </a:lnTo>
                        <a:lnTo>
                          <a:pt x="89" y="1479"/>
                        </a:lnTo>
                        <a:lnTo>
                          <a:pt x="70" y="1482"/>
                        </a:lnTo>
                        <a:lnTo>
                          <a:pt x="52" y="1479"/>
                        </a:lnTo>
                        <a:lnTo>
                          <a:pt x="35" y="1472"/>
                        </a:lnTo>
                        <a:lnTo>
                          <a:pt x="20" y="1461"/>
                        </a:lnTo>
                        <a:lnTo>
                          <a:pt x="10" y="1447"/>
                        </a:lnTo>
                        <a:lnTo>
                          <a:pt x="2" y="1430"/>
                        </a:lnTo>
                        <a:lnTo>
                          <a:pt x="0" y="1412"/>
                        </a:lnTo>
                        <a:lnTo>
                          <a:pt x="0" y="1237"/>
                        </a:lnTo>
                        <a:lnTo>
                          <a:pt x="2" y="1208"/>
                        </a:lnTo>
                        <a:lnTo>
                          <a:pt x="9" y="1180"/>
                        </a:lnTo>
                        <a:lnTo>
                          <a:pt x="19" y="1153"/>
                        </a:lnTo>
                        <a:lnTo>
                          <a:pt x="33" y="1129"/>
                        </a:lnTo>
                        <a:lnTo>
                          <a:pt x="50" y="1107"/>
                        </a:lnTo>
                        <a:lnTo>
                          <a:pt x="71" y="1087"/>
                        </a:lnTo>
                        <a:lnTo>
                          <a:pt x="111" y="1055"/>
                        </a:lnTo>
                        <a:lnTo>
                          <a:pt x="153" y="1024"/>
                        </a:lnTo>
                        <a:lnTo>
                          <a:pt x="192" y="996"/>
                        </a:lnTo>
                        <a:lnTo>
                          <a:pt x="231" y="970"/>
                        </a:lnTo>
                        <a:lnTo>
                          <a:pt x="269" y="946"/>
                        </a:lnTo>
                        <a:lnTo>
                          <a:pt x="304" y="924"/>
                        </a:lnTo>
                        <a:lnTo>
                          <a:pt x="338" y="905"/>
                        </a:lnTo>
                        <a:lnTo>
                          <a:pt x="367" y="888"/>
                        </a:lnTo>
                        <a:lnTo>
                          <a:pt x="394" y="873"/>
                        </a:lnTo>
                        <a:lnTo>
                          <a:pt x="416" y="862"/>
                        </a:lnTo>
                        <a:lnTo>
                          <a:pt x="416" y="683"/>
                        </a:lnTo>
                        <a:lnTo>
                          <a:pt x="398" y="662"/>
                        </a:lnTo>
                        <a:lnTo>
                          <a:pt x="383" y="638"/>
                        </a:lnTo>
                        <a:lnTo>
                          <a:pt x="373" y="611"/>
                        </a:lnTo>
                        <a:lnTo>
                          <a:pt x="366" y="584"/>
                        </a:lnTo>
                        <a:lnTo>
                          <a:pt x="364" y="555"/>
                        </a:lnTo>
                        <a:lnTo>
                          <a:pt x="364" y="300"/>
                        </a:lnTo>
                        <a:lnTo>
                          <a:pt x="367" y="256"/>
                        </a:lnTo>
                        <a:lnTo>
                          <a:pt x="377" y="213"/>
                        </a:lnTo>
                        <a:lnTo>
                          <a:pt x="392" y="173"/>
                        </a:lnTo>
                        <a:lnTo>
                          <a:pt x="413" y="136"/>
                        </a:lnTo>
                        <a:lnTo>
                          <a:pt x="438" y="103"/>
                        </a:lnTo>
                        <a:lnTo>
                          <a:pt x="468" y="74"/>
                        </a:lnTo>
                        <a:lnTo>
                          <a:pt x="501" y="49"/>
                        </a:lnTo>
                        <a:lnTo>
                          <a:pt x="538" y="27"/>
                        </a:lnTo>
                        <a:lnTo>
                          <a:pt x="578" y="13"/>
                        </a:lnTo>
                        <a:lnTo>
                          <a:pt x="620" y="3"/>
                        </a:lnTo>
                        <a:lnTo>
                          <a:pt x="66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44" name="Freeform 164"/>
                  <p:cNvSpPr/>
                  <p:nvPr/>
                </p:nvSpPr>
                <p:spPr bwMode="auto">
                  <a:xfrm>
                    <a:off x="3475038" y="2719388"/>
                    <a:ext cx="219075" cy="234950"/>
                  </a:xfrm>
                  <a:custGeom>
                    <a:avLst/>
                    <a:gdLst>
                      <a:gd name="T0" fmla="*/ 764 w 1384"/>
                      <a:gd name="T1" fmla="*/ 3 h 1482"/>
                      <a:gd name="T2" fmla="*/ 883 w 1384"/>
                      <a:gd name="T3" fmla="*/ 48 h 1482"/>
                      <a:gd name="T4" fmla="*/ 971 w 1384"/>
                      <a:gd name="T5" fmla="*/ 137 h 1482"/>
                      <a:gd name="T6" fmla="*/ 1017 w 1384"/>
                      <a:gd name="T7" fmla="*/ 256 h 1482"/>
                      <a:gd name="T8" fmla="*/ 1018 w 1384"/>
                      <a:gd name="T9" fmla="*/ 583 h 1482"/>
                      <a:gd name="T10" fmla="*/ 986 w 1384"/>
                      <a:gd name="T11" fmla="*/ 661 h 1482"/>
                      <a:gd name="T12" fmla="*/ 990 w 1384"/>
                      <a:gd name="T13" fmla="*/ 873 h 1482"/>
                      <a:gd name="T14" fmla="*/ 1080 w 1384"/>
                      <a:gd name="T15" fmla="*/ 923 h 1482"/>
                      <a:gd name="T16" fmla="*/ 1192 w 1384"/>
                      <a:gd name="T17" fmla="*/ 995 h 1482"/>
                      <a:gd name="T18" fmla="*/ 1313 w 1384"/>
                      <a:gd name="T19" fmla="*/ 1086 h 1482"/>
                      <a:gd name="T20" fmla="*/ 1366 w 1384"/>
                      <a:gd name="T21" fmla="*/ 1153 h 1482"/>
                      <a:gd name="T22" fmla="*/ 1384 w 1384"/>
                      <a:gd name="T23" fmla="*/ 1236 h 1482"/>
                      <a:gd name="T24" fmla="*/ 1374 w 1384"/>
                      <a:gd name="T25" fmla="*/ 1446 h 1482"/>
                      <a:gd name="T26" fmla="*/ 1332 w 1384"/>
                      <a:gd name="T27" fmla="*/ 1479 h 1482"/>
                      <a:gd name="T28" fmla="*/ 1278 w 1384"/>
                      <a:gd name="T29" fmla="*/ 1471 h 1482"/>
                      <a:gd name="T30" fmla="*/ 1246 w 1384"/>
                      <a:gd name="T31" fmla="*/ 1429 h 1482"/>
                      <a:gd name="T32" fmla="*/ 1241 w 1384"/>
                      <a:gd name="T33" fmla="*/ 1220 h 1482"/>
                      <a:gd name="T34" fmla="*/ 1186 w 1384"/>
                      <a:gd name="T35" fmla="*/ 1164 h 1482"/>
                      <a:gd name="T36" fmla="*/ 1073 w 1384"/>
                      <a:gd name="T37" fmla="*/ 1084 h 1482"/>
                      <a:gd name="T38" fmla="*/ 973 w 1384"/>
                      <a:gd name="T39" fmla="*/ 1022 h 1482"/>
                      <a:gd name="T40" fmla="*/ 900 w 1384"/>
                      <a:gd name="T41" fmla="*/ 983 h 1482"/>
                      <a:gd name="T42" fmla="*/ 858 w 1384"/>
                      <a:gd name="T43" fmla="*/ 960 h 1482"/>
                      <a:gd name="T44" fmla="*/ 830 w 1384"/>
                      <a:gd name="T45" fmla="*/ 915 h 1482"/>
                      <a:gd name="T46" fmla="*/ 830 w 1384"/>
                      <a:gd name="T47" fmla="*/ 634 h 1482"/>
                      <a:gd name="T48" fmla="*/ 859 w 1384"/>
                      <a:gd name="T49" fmla="*/ 593 h 1482"/>
                      <a:gd name="T50" fmla="*/ 880 w 1384"/>
                      <a:gd name="T51" fmla="*/ 556 h 1482"/>
                      <a:gd name="T52" fmla="*/ 867 w 1384"/>
                      <a:gd name="T53" fmla="*/ 238 h 1482"/>
                      <a:gd name="T54" fmla="*/ 809 w 1384"/>
                      <a:gd name="T55" fmla="*/ 167 h 1482"/>
                      <a:gd name="T56" fmla="*/ 719 w 1384"/>
                      <a:gd name="T57" fmla="*/ 140 h 1482"/>
                      <a:gd name="T58" fmla="*/ 602 w 1384"/>
                      <a:gd name="T59" fmla="*/ 152 h 1482"/>
                      <a:gd name="T60" fmla="*/ 531 w 1384"/>
                      <a:gd name="T61" fmla="*/ 210 h 1482"/>
                      <a:gd name="T62" fmla="*/ 504 w 1384"/>
                      <a:gd name="T63" fmla="*/ 300 h 1482"/>
                      <a:gd name="T64" fmla="*/ 513 w 1384"/>
                      <a:gd name="T65" fmla="*/ 583 h 1482"/>
                      <a:gd name="T66" fmla="*/ 547 w 1384"/>
                      <a:gd name="T67" fmla="*/ 618 h 1482"/>
                      <a:gd name="T68" fmla="*/ 555 w 1384"/>
                      <a:gd name="T69" fmla="*/ 898 h 1482"/>
                      <a:gd name="T70" fmla="*/ 537 w 1384"/>
                      <a:gd name="T71" fmla="*/ 948 h 1482"/>
                      <a:gd name="T72" fmla="*/ 499 w 1384"/>
                      <a:gd name="T73" fmla="*/ 976 h 1482"/>
                      <a:gd name="T74" fmla="*/ 439 w 1384"/>
                      <a:gd name="T75" fmla="*/ 1008 h 1482"/>
                      <a:gd name="T76" fmla="*/ 347 w 1384"/>
                      <a:gd name="T77" fmla="*/ 1062 h 1482"/>
                      <a:gd name="T78" fmla="*/ 236 w 1384"/>
                      <a:gd name="T79" fmla="*/ 1135 h 1482"/>
                      <a:gd name="T80" fmla="*/ 149 w 1384"/>
                      <a:gd name="T81" fmla="*/ 1207 h 1482"/>
                      <a:gd name="T82" fmla="*/ 141 w 1384"/>
                      <a:gd name="T83" fmla="*/ 1411 h 1482"/>
                      <a:gd name="T84" fmla="*/ 119 w 1384"/>
                      <a:gd name="T85" fmla="*/ 1461 h 1482"/>
                      <a:gd name="T86" fmla="*/ 70 w 1384"/>
                      <a:gd name="T87" fmla="*/ 1482 h 1482"/>
                      <a:gd name="T88" fmla="*/ 20 w 1384"/>
                      <a:gd name="T89" fmla="*/ 1461 h 1482"/>
                      <a:gd name="T90" fmla="*/ 0 w 1384"/>
                      <a:gd name="T91" fmla="*/ 1411 h 1482"/>
                      <a:gd name="T92" fmla="*/ 8 w 1384"/>
                      <a:gd name="T93" fmla="*/ 1180 h 1482"/>
                      <a:gd name="T94" fmla="*/ 50 w 1384"/>
                      <a:gd name="T95" fmla="*/ 1106 h 1482"/>
                      <a:gd name="T96" fmla="*/ 151 w 1384"/>
                      <a:gd name="T97" fmla="*/ 1025 h 1482"/>
                      <a:gd name="T98" fmla="*/ 268 w 1384"/>
                      <a:gd name="T99" fmla="*/ 946 h 1482"/>
                      <a:gd name="T100" fmla="*/ 366 w 1384"/>
                      <a:gd name="T101" fmla="*/ 887 h 1482"/>
                      <a:gd name="T102" fmla="*/ 416 w 1384"/>
                      <a:gd name="T103" fmla="*/ 684 h 1482"/>
                      <a:gd name="T104" fmla="*/ 372 w 1384"/>
                      <a:gd name="T105" fmla="*/ 612 h 1482"/>
                      <a:gd name="T106" fmla="*/ 364 w 1384"/>
                      <a:gd name="T107" fmla="*/ 300 h 1482"/>
                      <a:gd name="T108" fmla="*/ 391 w 1384"/>
                      <a:gd name="T109" fmla="*/ 173 h 1482"/>
                      <a:gd name="T110" fmla="*/ 466 w 1384"/>
                      <a:gd name="T111" fmla="*/ 73 h 1482"/>
                      <a:gd name="T112" fmla="*/ 578 w 1384"/>
                      <a:gd name="T113" fmla="*/ 13 h 14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384" h="1482">
                        <a:moveTo>
                          <a:pt x="664" y="0"/>
                        </a:moveTo>
                        <a:lnTo>
                          <a:pt x="719" y="0"/>
                        </a:lnTo>
                        <a:lnTo>
                          <a:pt x="764" y="3"/>
                        </a:lnTo>
                        <a:lnTo>
                          <a:pt x="806" y="13"/>
                        </a:lnTo>
                        <a:lnTo>
                          <a:pt x="846" y="28"/>
                        </a:lnTo>
                        <a:lnTo>
                          <a:pt x="883" y="48"/>
                        </a:lnTo>
                        <a:lnTo>
                          <a:pt x="916" y="73"/>
                        </a:lnTo>
                        <a:lnTo>
                          <a:pt x="946" y="103"/>
                        </a:lnTo>
                        <a:lnTo>
                          <a:pt x="971" y="137"/>
                        </a:lnTo>
                        <a:lnTo>
                          <a:pt x="992" y="173"/>
                        </a:lnTo>
                        <a:lnTo>
                          <a:pt x="1007" y="214"/>
                        </a:lnTo>
                        <a:lnTo>
                          <a:pt x="1017" y="256"/>
                        </a:lnTo>
                        <a:lnTo>
                          <a:pt x="1020" y="300"/>
                        </a:lnTo>
                        <a:lnTo>
                          <a:pt x="1020" y="555"/>
                        </a:lnTo>
                        <a:lnTo>
                          <a:pt x="1018" y="583"/>
                        </a:lnTo>
                        <a:lnTo>
                          <a:pt x="1011" y="611"/>
                        </a:lnTo>
                        <a:lnTo>
                          <a:pt x="1001" y="637"/>
                        </a:lnTo>
                        <a:lnTo>
                          <a:pt x="986" y="661"/>
                        </a:lnTo>
                        <a:lnTo>
                          <a:pt x="968" y="682"/>
                        </a:lnTo>
                        <a:lnTo>
                          <a:pt x="968" y="861"/>
                        </a:lnTo>
                        <a:lnTo>
                          <a:pt x="990" y="873"/>
                        </a:lnTo>
                        <a:lnTo>
                          <a:pt x="1017" y="887"/>
                        </a:lnTo>
                        <a:lnTo>
                          <a:pt x="1046" y="904"/>
                        </a:lnTo>
                        <a:lnTo>
                          <a:pt x="1080" y="923"/>
                        </a:lnTo>
                        <a:lnTo>
                          <a:pt x="1115" y="945"/>
                        </a:lnTo>
                        <a:lnTo>
                          <a:pt x="1153" y="969"/>
                        </a:lnTo>
                        <a:lnTo>
                          <a:pt x="1192" y="995"/>
                        </a:lnTo>
                        <a:lnTo>
                          <a:pt x="1231" y="1024"/>
                        </a:lnTo>
                        <a:lnTo>
                          <a:pt x="1273" y="1054"/>
                        </a:lnTo>
                        <a:lnTo>
                          <a:pt x="1313" y="1086"/>
                        </a:lnTo>
                        <a:lnTo>
                          <a:pt x="1334" y="1106"/>
                        </a:lnTo>
                        <a:lnTo>
                          <a:pt x="1351" y="1128"/>
                        </a:lnTo>
                        <a:lnTo>
                          <a:pt x="1366" y="1153"/>
                        </a:lnTo>
                        <a:lnTo>
                          <a:pt x="1375" y="1180"/>
                        </a:lnTo>
                        <a:lnTo>
                          <a:pt x="1382" y="1207"/>
                        </a:lnTo>
                        <a:lnTo>
                          <a:pt x="1384" y="1236"/>
                        </a:lnTo>
                        <a:lnTo>
                          <a:pt x="1384" y="1411"/>
                        </a:lnTo>
                        <a:lnTo>
                          <a:pt x="1382" y="1429"/>
                        </a:lnTo>
                        <a:lnTo>
                          <a:pt x="1374" y="1446"/>
                        </a:lnTo>
                        <a:lnTo>
                          <a:pt x="1364" y="1461"/>
                        </a:lnTo>
                        <a:lnTo>
                          <a:pt x="1349" y="1471"/>
                        </a:lnTo>
                        <a:lnTo>
                          <a:pt x="1332" y="1479"/>
                        </a:lnTo>
                        <a:lnTo>
                          <a:pt x="1314" y="1481"/>
                        </a:lnTo>
                        <a:lnTo>
                          <a:pt x="1295" y="1479"/>
                        </a:lnTo>
                        <a:lnTo>
                          <a:pt x="1278" y="1471"/>
                        </a:lnTo>
                        <a:lnTo>
                          <a:pt x="1264" y="1461"/>
                        </a:lnTo>
                        <a:lnTo>
                          <a:pt x="1252" y="1446"/>
                        </a:lnTo>
                        <a:lnTo>
                          <a:pt x="1246" y="1429"/>
                        </a:lnTo>
                        <a:lnTo>
                          <a:pt x="1243" y="1411"/>
                        </a:lnTo>
                        <a:lnTo>
                          <a:pt x="1243" y="1236"/>
                        </a:lnTo>
                        <a:lnTo>
                          <a:pt x="1241" y="1220"/>
                        </a:lnTo>
                        <a:lnTo>
                          <a:pt x="1235" y="1206"/>
                        </a:lnTo>
                        <a:lnTo>
                          <a:pt x="1224" y="1195"/>
                        </a:lnTo>
                        <a:lnTo>
                          <a:pt x="1186" y="1164"/>
                        </a:lnTo>
                        <a:lnTo>
                          <a:pt x="1148" y="1135"/>
                        </a:lnTo>
                        <a:lnTo>
                          <a:pt x="1110" y="1108"/>
                        </a:lnTo>
                        <a:lnTo>
                          <a:pt x="1073" y="1084"/>
                        </a:lnTo>
                        <a:lnTo>
                          <a:pt x="1038" y="1062"/>
                        </a:lnTo>
                        <a:lnTo>
                          <a:pt x="1004" y="1040"/>
                        </a:lnTo>
                        <a:lnTo>
                          <a:pt x="973" y="1022"/>
                        </a:lnTo>
                        <a:lnTo>
                          <a:pt x="945" y="1007"/>
                        </a:lnTo>
                        <a:lnTo>
                          <a:pt x="920" y="994"/>
                        </a:lnTo>
                        <a:lnTo>
                          <a:pt x="900" y="983"/>
                        </a:lnTo>
                        <a:lnTo>
                          <a:pt x="884" y="975"/>
                        </a:lnTo>
                        <a:lnTo>
                          <a:pt x="874" y="970"/>
                        </a:lnTo>
                        <a:lnTo>
                          <a:pt x="858" y="960"/>
                        </a:lnTo>
                        <a:lnTo>
                          <a:pt x="845" y="948"/>
                        </a:lnTo>
                        <a:lnTo>
                          <a:pt x="836" y="933"/>
                        </a:lnTo>
                        <a:lnTo>
                          <a:pt x="830" y="915"/>
                        </a:lnTo>
                        <a:lnTo>
                          <a:pt x="828" y="897"/>
                        </a:lnTo>
                        <a:lnTo>
                          <a:pt x="828" y="651"/>
                        </a:lnTo>
                        <a:lnTo>
                          <a:pt x="830" y="634"/>
                        </a:lnTo>
                        <a:lnTo>
                          <a:pt x="836" y="618"/>
                        </a:lnTo>
                        <a:lnTo>
                          <a:pt x="846" y="604"/>
                        </a:lnTo>
                        <a:lnTo>
                          <a:pt x="859" y="593"/>
                        </a:lnTo>
                        <a:lnTo>
                          <a:pt x="870" y="582"/>
                        </a:lnTo>
                        <a:lnTo>
                          <a:pt x="877" y="569"/>
                        </a:lnTo>
                        <a:lnTo>
                          <a:pt x="880" y="556"/>
                        </a:lnTo>
                        <a:lnTo>
                          <a:pt x="880" y="300"/>
                        </a:lnTo>
                        <a:lnTo>
                          <a:pt x="876" y="267"/>
                        </a:lnTo>
                        <a:lnTo>
                          <a:pt x="867" y="238"/>
                        </a:lnTo>
                        <a:lnTo>
                          <a:pt x="853" y="210"/>
                        </a:lnTo>
                        <a:lnTo>
                          <a:pt x="833" y="187"/>
                        </a:lnTo>
                        <a:lnTo>
                          <a:pt x="809" y="167"/>
                        </a:lnTo>
                        <a:lnTo>
                          <a:pt x="782" y="152"/>
                        </a:lnTo>
                        <a:lnTo>
                          <a:pt x="752" y="143"/>
                        </a:lnTo>
                        <a:lnTo>
                          <a:pt x="719" y="140"/>
                        </a:lnTo>
                        <a:lnTo>
                          <a:pt x="664" y="140"/>
                        </a:lnTo>
                        <a:lnTo>
                          <a:pt x="632" y="143"/>
                        </a:lnTo>
                        <a:lnTo>
                          <a:pt x="602" y="152"/>
                        </a:lnTo>
                        <a:lnTo>
                          <a:pt x="574" y="167"/>
                        </a:lnTo>
                        <a:lnTo>
                          <a:pt x="551" y="187"/>
                        </a:lnTo>
                        <a:lnTo>
                          <a:pt x="531" y="210"/>
                        </a:lnTo>
                        <a:lnTo>
                          <a:pt x="516" y="238"/>
                        </a:lnTo>
                        <a:lnTo>
                          <a:pt x="507" y="267"/>
                        </a:lnTo>
                        <a:lnTo>
                          <a:pt x="504" y="300"/>
                        </a:lnTo>
                        <a:lnTo>
                          <a:pt x="504" y="556"/>
                        </a:lnTo>
                        <a:lnTo>
                          <a:pt x="507" y="571"/>
                        </a:lnTo>
                        <a:lnTo>
                          <a:pt x="513" y="583"/>
                        </a:lnTo>
                        <a:lnTo>
                          <a:pt x="525" y="594"/>
                        </a:lnTo>
                        <a:lnTo>
                          <a:pt x="537" y="604"/>
                        </a:lnTo>
                        <a:lnTo>
                          <a:pt x="547" y="618"/>
                        </a:lnTo>
                        <a:lnTo>
                          <a:pt x="553" y="634"/>
                        </a:lnTo>
                        <a:lnTo>
                          <a:pt x="555" y="652"/>
                        </a:lnTo>
                        <a:lnTo>
                          <a:pt x="555" y="898"/>
                        </a:lnTo>
                        <a:lnTo>
                          <a:pt x="553" y="916"/>
                        </a:lnTo>
                        <a:lnTo>
                          <a:pt x="548" y="933"/>
                        </a:lnTo>
                        <a:lnTo>
                          <a:pt x="537" y="948"/>
                        </a:lnTo>
                        <a:lnTo>
                          <a:pt x="525" y="961"/>
                        </a:lnTo>
                        <a:lnTo>
                          <a:pt x="510" y="971"/>
                        </a:lnTo>
                        <a:lnTo>
                          <a:pt x="499" y="976"/>
                        </a:lnTo>
                        <a:lnTo>
                          <a:pt x="483" y="983"/>
                        </a:lnTo>
                        <a:lnTo>
                          <a:pt x="463" y="995"/>
                        </a:lnTo>
                        <a:lnTo>
                          <a:pt x="439" y="1008"/>
                        </a:lnTo>
                        <a:lnTo>
                          <a:pt x="410" y="1024"/>
                        </a:lnTo>
                        <a:lnTo>
                          <a:pt x="380" y="1042"/>
                        </a:lnTo>
                        <a:lnTo>
                          <a:pt x="347" y="1062"/>
                        </a:lnTo>
                        <a:lnTo>
                          <a:pt x="311" y="1085"/>
                        </a:lnTo>
                        <a:lnTo>
                          <a:pt x="274" y="1109"/>
                        </a:lnTo>
                        <a:lnTo>
                          <a:pt x="236" y="1135"/>
                        </a:lnTo>
                        <a:lnTo>
                          <a:pt x="198" y="1164"/>
                        </a:lnTo>
                        <a:lnTo>
                          <a:pt x="160" y="1195"/>
                        </a:lnTo>
                        <a:lnTo>
                          <a:pt x="149" y="1207"/>
                        </a:lnTo>
                        <a:lnTo>
                          <a:pt x="143" y="1221"/>
                        </a:lnTo>
                        <a:lnTo>
                          <a:pt x="141" y="1237"/>
                        </a:lnTo>
                        <a:lnTo>
                          <a:pt x="141" y="1411"/>
                        </a:lnTo>
                        <a:lnTo>
                          <a:pt x="137" y="1430"/>
                        </a:lnTo>
                        <a:lnTo>
                          <a:pt x="131" y="1447"/>
                        </a:lnTo>
                        <a:lnTo>
                          <a:pt x="119" y="1461"/>
                        </a:lnTo>
                        <a:lnTo>
                          <a:pt x="106" y="1472"/>
                        </a:lnTo>
                        <a:lnTo>
                          <a:pt x="89" y="1479"/>
                        </a:lnTo>
                        <a:lnTo>
                          <a:pt x="70" y="1482"/>
                        </a:lnTo>
                        <a:lnTo>
                          <a:pt x="52" y="1479"/>
                        </a:lnTo>
                        <a:lnTo>
                          <a:pt x="35" y="1472"/>
                        </a:lnTo>
                        <a:lnTo>
                          <a:pt x="20" y="1461"/>
                        </a:lnTo>
                        <a:lnTo>
                          <a:pt x="9" y="1447"/>
                        </a:lnTo>
                        <a:lnTo>
                          <a:pt x="2" y="1430"/>
                        </a:lnTo>
                        <a:lnTo>
                          <a:pt x="0" y="1411"/>
                        </a:lnTo>
                        <a:lnTo>
                          <a:pt x="0" y="1237"/>
                        </a:lnTo>
                        <a:lnTo>
                          <a:pt x="2" y="1207"/>
                        </a:lnTo>
                        <a:lnTo>
                          <a:pt x="8" y="1180"/>
                        </a:lnTo>
                        <a:lnTo>
                          <a:pt x="19" y="1153"/>
                        </a:lnTo>
                        <a:lnTo>
                          <a:pt x="33" y="1129"/>
                        </a:lnTo>
                        <a:lnTo>
                          <a:pt x="50" y="1106"/>
                        </a:lnTo>
                        <a:lnTo>
                          <a:pt x="71" y="1087"/>
                        </a:lnTo>
                        <a:lnTo>
                          <a:pt x="111" y="1054"/>
                        </a:lnTo>
                        <a:lnTo>
                          <a:pt x="151" y="1025"/>
                        </a:lnTo>
                        <a:lnTo>
                          <a:pt x="191" y="996"/>
                        </a:lnTo>
                        <a:lnTo>
                          <a:pt x="231" y="970"/>
                        </a:lnTo>
                        <a:lnTo>
                          <a:pt x="268" y="946"/>
                        </a:lnTo>
                        <a:lnTo>
                          <a:pt x="304" y="924"/>
                        </a:lnTo>
                        <a:lnTo>
                          <a:pt x="336" y="905"/>
                        </a:lnTo>
                        <a:lnTo>
                          <a:pt x="366" y="887"/>
                        </a:lnTo>
                        <a:lnTo>
                          <a:pt x="392" y="874"/>
                        </a:lnTo>
                        <a:lnTo>
                          <a:pt x="416" y="862"/>
                        </a:lnTo>
                        <a:lnTo>
                          <a:pt x="416" y="684"/>
                        </a:lnTo>
                        <a:lnTo>
                          <a:pt x="397" y="661"/>
                        </a:lnTo>
                        <a:lnTo>
                          <a:pt x="383" y="637"/>
                        </a:lnTo>
                        <a:lnTo>
                          <a:pt x="372" y="612"/>
                        </a:lnTo>
                        <a:lnTo>
                          <a:pt x="366" y="584"/>
                        </a:lnTo>
                        <a:lnTo>
                          <a:pt x="364" y="556"/>
                        </a:lnTo>
                        <a:lnTo>
                          <a:pt x="364" y="300"/>
                        </a:lnTo>
                        <a:lnTo>
                          <a:pt x="367" y="256"/>
                        </a:lnTo>
                        <a:lnTo>
                          <a:pt x="377" y="214"/>
                        </a:lnTo>
                        <a:lnTo>
                          <a:pt x="391" y="173"/>
                        </a:lnTo>
                        <a:lnTo>
                          <a:pt x="413" y="137"/>
                        </a:lnTo>
                        <a:lnTo>
                          <a:pt x="437" y="103"/>
                        </a:lnTo>
                        <a:lnTo>
                          <a:pt x="466" y="73"/>
                        </a:lnTo>
                        <a:lnTo>
                          <a:pt x="500" y="48"/>
                        </a:lnTo>
                        <a:lnTo>
                          <a:pt x="537" y="28"/>
                        </a:lnTo>
                        <a:lnTo>
                          <a:pt x="578" y="13"/>
                        </a:lnTo>
                        <a:lnTo>
                          <a:pt x="620" y="3"/>
                        </a:lnTo>
                        <a:lnTo>
                          <a:pt x="66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</p:grpSp>
            <p:grpSp>
              <p:nvGrpSpPr>
                <p:cNvPr id="46" name="Group 31"/>
                <p:cNvGrpSpPr/>
                <p:nvPr/>
              </p:nvGrpSpPr>
              <p:grpSpPr>
                <a:xfrm>
                  <a:off x="3303" y="3330"/>
                  <a:ext cx="763" cy="873"/>
                  <a:chOff x="6326188" y="3460750"/>
                  <a:chExt cx="484188" cy="554038"/>
                </a:xfrm>
                <a:solidFill>
                  <a:schemeClr val="bg1"/>
                </a:solidFill>
              </p:grpSpPr>
              <p:sp>
                <p:nvSpPr>
                  <p:cNvPr id="47" name="Freeform 227"/>
                  <p:cNvSpPr/>
                  <p:nvPr/>
                </p:nvSpPr>
                <p:spPr bwMode="auto">
                  <a:xfrm>
                    <a:off x="6326188" y="3460750"/>
                    <a:ext cx="276225" cy="288925"/>
                  </a:xfrm>
                  <a:custGeom>
                    <a:avLst/>
                    <a:gdLst>
                      <a:gd name="T0" fmla="*/ 1475 w 1743"/>
                      <a:gd name="T1" fmla="*/ 2 h 1815"/>
                      <a:gd name="T2" fmla="*/ 1507 w 1743"/>
                      <a:gd name="T3" fmla="*/ 21 h 1815"/>
                      <a:gd name="T4" fmla="*/ 1733 w 1743"/>
                      <a:gd name="T5" fmla="*/ 252 h 1815"/>
                      <a:gd name="T6" fmla="*/ 1743 w 1743"/>
                      <a:gd name="T7" fmla="*/ 287 h 1815"/>
                      <a:gd name="T8" fmla="*/ 1733 w 1743"/>
                      <a:gd name="T9" fmla="*/ 320 h 1815"/>
                      <a:gd name="T10" fmla="*/ 1507 w 1743"/>
                      <a:gd name="T11" fmla="*/ 552 h 1815"/>
                      <a:gd name="T12" fmla="*/ 1475 w 1743"/>
                      <a:gd name="T13" fmla="*/ 570 h 1815"/>
                      <a:gd name="T14" fmla="*/ 1440 w 1743"/>
                      <a:gd name="T15" fmla="*/ 570 h 1815"/>
                      <a:gd name="T16" fmla="*/ 1408 w 1743"/>
                      <a:gd name="T17" fmla="*/ 552 h 1815"/>
                      <a:gd name="T18" fmla="*/ 1389 w 1743"/>
                      <a:gd name="T19" fmla="*/ 520 h 1815"/>
                      <a:gd name="T20" fmla="*/ 1389 w 1743"/>
                      <a:gd name="T21" fmla="*/ 484 h 1815"/>
                      <a:gd name="T22" fmla="*/ 1408 w 1743"/>
                      <a:gd name="T23" fmla="*/ 452 h 1815"/>
                      <a:gd name="T24" fmla="*/ 1410 w 1743"/>
                      <a:gd name="T25" fmla="*/ 361 h 1815"/>
                      <a:gd name="T26" fmla="*/ 1228 w 1743"/>
                      <a:gd name="T27" fmla="*/ 388 h 1815"/>
                      <a:gd name="T28" fmla="*/ 1056 w 1743"/>
                      <a:gd name="T29" fmla="*/ 438 h 1815"/>
                      <a:gd name="T30" fmla="*/ 893 w 1743"/>
                      <a:gd name="T31" fmla="*/ 510 h 1815"/>
                      <a:gd name="T32" fmla="*/ 741 w 1743"/>
                      <a:gd name="T33" fmla="*/ 602 h 1815"/>
                      <a:gd name="T34" fmla="*/ 602 w 1743"/>
                      <a:gd name="T35" fmla="*/ 710 h 1815"/>
                      <a:gd name="T36" fmla="*/ 480 w 1743"/>
                      <a:gd name="T37" fmla="*/ 835 h 1815"/>
                      <a:gd name="T38" fmla="*/ 373 w 1743"/>
                      <a:gd name="T39" fmla="*/ 975 h 1815"/>
                      <a:gd name="T40" fmla="*/ 284 w 1743"/>
                      <a:gd name="T41" fmla="*/ 1129 h 1815"/>
                      <a:gd name="T42" fmla="*/ 215 w 1743"/>
                      <a:gd name="T43" fmla="*/ 1293 h 1815"/>
                      <a:gd name="T44" fmla="*/ 167 w 1743"/>
                      <a:gd name="T45" fmla="*/ 1468 h 1815"/>
                      <a:gd name="T46" fmla="*/ 143 w 1743"/>
                      <a:gd name="T47" fmla="*/ 1650 h 1815"/>
                      <a:gd name="T48" fmla="*/ 138 w 1743"/>
                      <a:gd name="T49" fmla="*/ 1763 h 1815"/>
                      <a:gd name="T50" fmla="*/ 120 w 1743"/>
                      <a:gd name="T51" fmla="*/ 1794 h 1815"/>
                      <a:gd name="T52" fmla="*/ 89 w 1743"/>
                      <a:gd name="T53" fmla="*/ 1812 h 1815"/>
                      <a:gd name="T54" fmla="*/ 51 w 1743"/>
                      <a:gd name="T55" fmla="*/ 1812 h 1815"/>
                      <a:gd name="T56" fmla="*/ 20 w 1743"/>
                      <a:gd name="T57" fmla="*/ 1794 h 1815"/>
                      <a:gd name="T58" fmla="*/ 2 w 1743"/>
                      <a:gd name="T59" fmla="*/ 1763 h 1815"/>
                      <a:gd name="T60" fmla="*/ 3 w 1743"/>
                      <a:gd name="T61" fmla="*/ 1645 h 1815"/>
                      <a:gd name="T62" fmla="*/ 28 w 1743"/>
                      <a:gd name="T63" fmla="*/ 1451 h 1815"/>
                      <a:gd name="T64" fmla="*/ 76 w 1743"/>
                      <a:gd name="T65" fmla="*/ 1265 h 1815"/>
                      <a:gd name="T66" fmla="*/ 147 w 1743"/>
                      <a:gd name="T67" fmla="*/ 1090 h 1815"/>
                      <a:gd name="T68" fmla="*/ 237 w 1743"/>
                      <a:gd name="T69" fmla="*/ 926 h 1815"/>
                      <a:gd name="T70" fmla="*/ 346 w 1743"/>
                      <a:gd name="T71" fmla="*/ 774 h 1815"/>
                      <a:gd name="T72" fmla="*/ 473 w 1743"/>
                      <a:gd name="T73" fmla="*/ 639 h 1815"/>
                      <a:gd name="T74" fmla="*/ 615 w 1743"/>
                      <a:gd name="T75" fmla="*/ 519 h 1815"/>
                      <a:gd name="T76" fmla="*/ 772 w 1743"/>
                      <a:gd name="T77" fmla="*/ 416 h 1815"/>
                      <a:gd name="T78" fmla="*/ 940 w 1743"/>
                      <a:gd name="T79" fmla="*/ 333 h 1815"/>
                      <a:gd name="T80" fmla="*/ 1119 w 1743"/>
                      <a:gd name="T81" fmla="*/ 272 h 1815"/>
                      <a:gd name="T82" fmla="*/ 1308 w 1743"/>
                      <a:gd name="T83" fmla="*/ 232 h 1815"/>
                      <a:gd name="T84" fmla="*/ 1505 w 1743"/>
                      <a:gd name="T85" fmla="*/ 217 h 1815"/>
                      <a:gd name="T86" fmla="*/ 1397 w 1743"/>
                      <a:gd name="T87" fmla="*/ 105 h 1815"/>
                      <a:gd name="T88" fmla="*/ 1387 w 1743"/>
                      <a:gd name="T89" fmla="*/ 71 h 1815"/>
                      <a:gd name="T90" fmla="*/ 1397 w 1743"/>
                      <a:gd name="T91" fmla="*/ 36 h 1815"/>
                      <a:gd name="T92" fmla="*/ 1423 w 1743"/>
                      <a:gd name="T93" fmla="*/ 10 h 1815"/>
                      <a:gd name="T94" fmla="*/ 1457 w 1743"/>
                      <a:gd name="T95" fmla="*/ 0 h 18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43" h="1815">
                        <a:moveTo>
                          <a:pt x="1457" y="0"/>
                        </a:moveTo>
                        <a:lnTo>
                          <a:pt x="1475" y="2"/>
                        </a:lnTo>
                        <a:lnTo>
                          <a:pt x="1492" y="10"/>
                        </a:lnTo>
                        <a:lnTo>
                          <a:pt x="1507" y="21"/>
                        </a:lnTo>
                        <a:lnTo>
                          <a:pt x="1722" y="237"/>
                        </a:lnTo>
                        <a:lnTo>
                          <a:pt x="1733" y="252"/>
                        </a:lnTo>
                        <a:lnTo>
                          <a:pt x="1741" y="269"/>
                        </a:lnTo>
                        <a:lnTo>
                          <a:pt x="1743" y="287"/>
                        </a:lnTo>
                        <a:lnTo>
                          <a:pt x="1741" y="304"/>
                        </a:lnTo>
                        <a:lnTo>
                          <a:pt x="1733" y="320"/>
                        </a:lnTo>
                        <a:lnTo>
                          <a:pt x="1722" y="335"/>
                        </a:lnTo>
                        <a:lnTo>
                          <a:pt x="1507" y="552"/>
                        </a:lnTo>
                        <a:lnTo>
                          <a:pt x="1492" y="562"/>
                        </a:lnTo>
                        <a:lnTo>
                          <a:pt x="1475" y="570"/>
                        </a:lnTo>
                        <a:lnTo>
                          <a:pt x="1458" y="572"/>
                        </a:lnTo>
                        <a:lnTo>
                          <a:pt x="1440" y="570"/>
                        </a:lnTo>
                        <a:lnTo>
                          <a:pt x="1423" y="562"/>
                        </a:lnTo>
                        <a:lnTo>
                          <a:pt x="1408" y="552"/>
                        </a:lnTo>
                        <a:lnTo>
                          <a:pt x="1397" y="536"/>
                        </a:lnTo>
                        <a:lnTo>
                          <a:pt x="1389" y="520"/>
                        </a:lnTo>
                        <a:lnTo>
                          <a:pt x="1387" y="502"/>
                        </a:lnTo>
                        <a:lnTo>
                          <a:pt x="1389" y="484"/>
                        </a:lnTo>
                        <a:lnTo>
                          <a:pt x="1397" y="467"/>
                        </a:lnTo>
                        <a:lnTo>
                          <a:pt x="1408" y="452"/>
                        </a:lnTo>
                        <a:lnTo>
                          <a:pt x="1504" y="357"/>
                        </a:lnTo>
                        <a:lnTo>
                          <a:pt x="1410" y="361"/>
                        </a:lnTo>
                        <a:lnTo>
                          <a:pt x="1318" y="371"/>
                        </a:lnTo>
                        <a:lnTo>
                          <a:pt x="1228" y="388"/>
                        </a:lnTo>
                        <a:lnTo>
                          <a:pt x="1140" y="411"/>
                        </a:lnTo>
                        <a:lnTo>
                          <a:pt x="1056" y="438"/>
                        </a:lnTo>
                        <a:lnTo>
                          <a:pt x="972" y="472"/>
                        </a:lnTo>
                        <a:lnTo>
                          <a:pt x="893" y="510"/>
                        </a:lnTo>
                        <a:lnTo>
                          <a:pt x="815" y="553"/>
                        </a:lnTo>
                        <a:lnTo>
                          <a:pt x="741" y="602"/>
                        </a:lnTo>
                        <a:lnTo>
                          <a:pt x="670" y="654"/>
                        </a:lnTo>
                        <a:lnTo>
                          <a:pt x="602" y="710"/>
                        </a:lnTo>
                        <a:lnTo>
                          <a:pt x="539" y="771"/>
                        </a:lnTo>
                        <a:lnTo>
                          <a:pt x="480" y="835"/>
                        </a:lnTo>
                        <a:lnTo>
                          <a:pt x="424" y="904"/>
                        </a:lnTo>
                        <a:lnTo>
                          <a:pt x="373" y="975"/>
                        </a:lnTo>
                        <a:lnTo>
                          <a:pt x="326" y="1050"/>
                        </a:lnTo>
                        <a:lnTo>
                          <a:pt x="284" y="1129"/>
                        </a:lnTo>
                        <a:lnTo>
                          <a:pt x="247" y="1209"/>
                        </a:lnTo>
                        <a:lnTo>
                          <a:pt x="215" y="1293"/>
                        </a:lnTo>
                        <a:lnTo>
                          <a:pt x="188" y="1379"/>
                        </a:lnTo>
                        <a:lnTo>
                          <a:pt x="167" y="1468"/>
                        </a:lnTo>
                        <a:lnTo>
                          <a:pt x="152" y="1558"/>
                        </a:lnTo>
                        <a:lnTo>
                          <a:pt x="143" y="1650"/>
                        </a:lnTo>
                        <a:lnTo>
                          <a:pt x="140" y="1744"/>
                        </a:lnTo>
                        <a:lnTo>
                          <a:pt x="138" y="1763"/>
                        </a:lnTo>
                        <a:lnTo>
                          <a:pt x="130" y="1780"/>
                        </a:lnTo>
                        <a:lnTo>
                          <a:pt x="120" y="1794"/>
                        </a:lnTo>
                        <a:lnTo>
                          <a:pt x="105" y="1805"/>
                        </a:lnTo>
                        <a:lnTo>
                          <a:pt x="89" y="1812"/>
                        </a:lnTo>
                        <a:lnTo>
                          <a:pt x="70" y="1815"/>
                        </a:lnTo>
                        <a:lnTo>
                          <a:pt x="51" y="1812"/>
                        </a:lnTo>
                        <a:lnTo>
                          <a:pt x="34" y="1805"/>
                        </a:lnTo>
                        <a:lnTo>
                          <a:pt x="20" y="1794"/>
                        </a:lnTo>
                        <a:lnTo>
                          <a:pt x="10" y="1780"/>
                        </a:lnTo>
                        <a:lnTo>
                          <a:pt x="2" y="1763"/>
                        </a:lnTo>
                        <a:lnTo>
                          <a:pt x="0" y="1744"/>
                        </a:lnTo>
                        <a:lnTo>
                          <a:pt x="3" y="1645"/>
                        </a:lnTo>
                        <a:lnTo>
                          <a:pt x="13" y="1547"/>
                        </a:lnTo>
                        <a:lnTo>
                          <a:pt x="28" y="1451"/>
                        </a:lnTo>
                        <a:lnTo>
                          <a:pt x="50" y="1357"/>
                        </a:lnTo>
                        <a:lnTo>
                          <a:pt x="76" y="1265"/>
                        </a:lnTo>
                        <a:lnTo>
                          <a:pt x="109" y="1176"/>
                        </a:lnTo>
                        <a:lnTo>
                          <a:pt x="147" y="1090"/>
                        </a:lnTo>
                        <a:lnTo>
                          <a:pt x="190" y="1007"/>
                        </a:lnTo>
                        <a:lnTo>
                          <a:pt x="237" y="926"/>
                        </a:lnTo>
                        <a:lnTo>
                          <a:pt x="290" y="849"/>
                        </a:lnTo>
                        <a:lnTo>
                          <a:pt x="346" y="774"/>
                        </a:lnTo>
                        <a:lnTo>
                          <a:pt x="408" y="704"/>
                        </a:lnTo>
                        <a:lnTo>
                          <a:pt x="473" y="639"/>
                        </a:lnTo>
                        <a:lnTo>
                          <a:pt x="542" y="576"/>
                        </a:lnTo>
                        <a:lnTo>
                          <a:pt x="615" y="519"/>
                        </a:lnTo>
                        <a:lnTo>
                          <a:pt x="691" y="465"/>
                        </a:lnTo>
                        <a:lnTo>
                          <a:pt x="772" y="416"/>
                        </a:lnTo>
                        <a:lnTo>
                          <a:pt x="854" y="372"/>
                        </a:lnTo>
                        <a:lnTo>
                          <a:pt x="940" y="333"/>
                        </a:lnTo>
                        <a:lnTo>
                          <a:pt x="1028" y="299"/>
                        </a:lnTo>
                        <a:lnTo>
                          <a:pt x="1119" y="272"/>
                        </a:lnTo>
                        <a:lnTo>
                          <a:pt x="1212" y="248"/>
                        </a:lnTo>
                        <a:lnTo>
                          <a:pt x="1308" y="232"/>
                        </a:lnTo>
                        <a:lnTo>
                          <a:pt x="1405" y="221"/>
                        </a:lnTo>
                        <a:lnTo>
                          <a:pt x="1505" y="217"/>
                        </a:lnTo>
                        <a:lnTo>
                          <a:pt x="1408" y="120"/>
                        </a:lnTo>
                        <a:lnTo>
                          <a:pt x="1397" y="105"/>
                        </a:lnTo>
                        <a:lnTo>
                          <a:pt x="1389" y="88"/>
                        </a:lnTo>
                        <a:lnTo>
                          <a:pt x="1387" y="71"/>
                        </a:lnTo>
                        <a:lnTo>
                          <a:pt x="1389" y="53"/>
                        </a:lnTo>
                        <a:lnTo>
                          <a:pt x="1397" y="36"/>
                        </a:lnTo>
                        <a:lnTo>
                          <a:pt x="1408" y="21"/>
                        </a:lnTo>
                        <a:lnTo>
                          <a:pt x="1423" y="10"/>
                        </a:lnTo>
                        <a:lnTo>
                          <a:pt x="1440" y="2"/>
                        </a:lnTo>
                        <a:lnTo>
                          <a:pt x="145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64" name="Freeform 228"/>
                  <p:cNvSpPr/>
                  <p:nvPr/>
                </p:nvSpPr>
                <p:spPr bwMode="auto">
                  <a:xfrm>
                    <a:off x="6534151" y="3727450"/>
                    <a:ext cx="276225" cy="287338"/>
                  </a:xfrm>
                  <a:custGeom>
                    <a:avLst/>
                    <a:gdLst>
                      <a:gd name="T0" fmla="*/ 1691 w 1743"/>
                      <a:gd name="T1" fmla="*/ 3 h 1815"/>
                      <a:gd name="T2" fmla="*/ 1722 w 1743"/>
                      <a:gd name="T3" fmla="*/ 21 h 1815"/>
                      <a:gd name="T4" fmla="*/ 1740 w 1743"/>
                      <a:gd name="T5" fmla="*/ 52 h 1815"/>
                      <a:gd name="T6" fmla="*/ 1739 w 1743"/>
                      <a:gd name="T7" fmla="*/ 170 h 1815"/>
                      <a:gd name="T8" fmla="*/ 1714 w 1743"/>
                      <a:gd name="T9" fmla="*/ 364 h 1815"/>
                      <a:gd name="T10" fmla="*/ 1666 w 1743"/>
                      <a:gd name="T11" fmla="*/ 549 h 1815"/>
                      <a:gd name="T12" fmla="*/ 1595 w 1743"/>
                      <a:gd name="T13" fmla="*/ 724 h 1815"/>
                      <a:gd name="T14" fmla="*/ 1505 w 1743"/>
                      <a:gd name="T15" fmla="*/ 889 h 1815"/>
                      <a:gd name="T16" fmla="*/ 1395 w 1743"/>
                      <a:gd name="T17" fmla="*/ 1040 h 1815"/>
                      <a:gd name="T18" fmla="*/ 1269 w 1743"/>
                      <a:gd name="T19" fmla="*/ 1176 h 1815"/>
                      <a:gd name="T20" fmla="*/ 1126 w 1743"/>
                      <a:gd name="T21" fmla="*/ 1296 h 1815"/>
                      <a:gd name="T22" fmla="*/ 971 w 1743"/>
                      <a:gd name="T23" fmla="*/ 1399 h 1815"/>
                      <a:gd name="T24" fmla="*/ 802 w 1743"/>
                      <a:gd name="T25" fmla="*/ 1481 h 1815"/>
                      <a:gd name="T26" fmla="*/ 622 w 1743"/>
                      <a:gd name="T27" fmla="*/ 1543 h 1815"/>
                      <a:gd name="T28" fmla="*/ 434 w 1743"/>
                      <a:gd name="T29" fmla="*/ 1582 h 1815"/>
                      <a:gd name="T30" fmla="*/ 238 w 1743"/>
                      <a:gd name="T31" fmla="*/ 1598 h 1815"/>
                      <a:gd name="T32" fmla="*/ 346 w 1743"/>
                      <a:gd name="T33" fmla="*/ 1710 h 1815"/>
                      <a:gd name="T34" fmla="*/ 354 w 1743"/>
                      <a:gd name="T35" fmla="*/ 1743 h 1815"/>
                      <a:gd name="T36" fmla="*/ 346 w 1743"/>
                      <a:gd name="T37" fmla="*/ 1778 h 1815"/>
                      <a:gd name="T38" fmla="*/ 320 w 1743"/>
                      <a:gd name="T39" fmla="*/ 1805 h 1815"/>
                      <a:gd name="T40" fmla="*/ 285 w 1743"/>
                      <a:gd name="T41" fmla="*/ 1815 h 1815"/>
                      <a:gd name="T42" fmla="*/ 250 w 1743"/>
                      <a:gd name="T43" fmla="*/ 1805 h 1815"/>
                      <a:gd name="T44" fmla="*/ 20 w 1743"/>
                      <a:gd name="T45" fmla="*/ 1578 h 1815"/>
                      <a:gd name="T46" fmla="*/ 2 w 1743"/>
                      <a:gd name="T47" fmla="*/ 1546 h 1815"/>
                      <a:gd name="T48" fmla="*/ 2 w 1743"/>
                      <a:gd name="T49" fmla="*/ 1510 h 1815"/>
                      <a:gd name="T50" fmla="*/ 20 w 1743"/>
                      <a:gd name="T51" fmla="*/ 1479 h 1815"/>
                      <a:gd name="T52" fmla="*/ 251 w 1743"/>
                      <a:gd name="T53" fmla="*/ 1251 h 1815"/>
                      <a:gd name="T54" fmla="*/ 285 w 1743"/>
                      <a:gd name="T55" fmla="*/ 1243 h 1815"/>
                      <a:gd name="T56" fmla="*/ 320 w 1743"/>
                      <a:gd name="T57" fmla="*/ 1251 h 1815"/>
                      <a:gd name="T58" fmla="*/ 346 w 1743"/>
                      <a:gd name="T59" fmla="*/ 1279 h 1815"/>
                      <a:gd name="T60" fmla="*/ 354 w 1743"/>
                      <a:gd name="T61" fmla="*/ 1313 h 1815"/>
                      <a:gd name="T62" fmla="*/ 346 w 1743"/>
                      <a:gd name="T63" fmla="*/ 1348 h 1815"/>
                      <a:gd name="T64" fmla="*/ 239 w 1743"/>
                      <a:gd name="T65" fmla="*/ 1458 h 1815"/>
                      <a:gd name="T66" fmla="*/ 424 w 1743"/>
                      <a:gd name="T67" fmla="*/ 1443 h 1815"/>
                      <a:gd name="T68" fmla="*/ 601 w 1743"/>
                      <a:gd name="T69" fmla="*/ 1404 h 1815"/>
                      <a:gd name="T70" fmla="*/ 770 w 1743"/>
                      <a:gd name="T71" fmla="*/ 1343 h 1815"/>
                      <a:gd name="T72" fmla="*/ 927 w 1743"/>
                      <a:gd name="T73" fmla="*/ 1262 h 1815"/>
                      <a:gd name="T74" fmla="*/ 1072 w 1743"/>
                      <a:gd name="T75" fmla="*/ 1161 h 1815"/>
                      <a:gd name="T76" fmla="*/ 1204 w 1743"/>
                      <a:gd name="T77" fmla="*/ 1043 h 1815"/>
                      <a:gd name="T78" fmla="*/ 1318 w 1743"/>
                      <a:gd name="T79" fmla="*/ 911 h 1815"/>
                      <a:gd name="T80" fmla="*/ 1416 w 1743"/>
                      <a:gd name="T81" fmla="*/ 765 h 1815"/>
                      <a:gd name="T82" fmla="*/ 1495 w 1743"/>
                      <a:gd name="T83" fmla="*/ 605 h 1815"/>
                      <a:gd name="T84" fmla="*/ 1554 w 1743"/>
                      <a:gd name="T85" fmla="*/ 436 h 1815"/>
                      <a:gd name="T86" fmla="*/ 1590 w 1743"/>
                      <a:gd name="T87" fmla="*/ 256 h 1815"/>
                      <a:gd name="T88" fmla="*/ 1603 w 1743"/>
                      <a:gd name="T89" fmla="*/ 70 h 1815"/>
                      <a:gd name="T90" fmla="*/ 1612 w 1743"/>
                      <a:gd name="T91" fmla="*/ 35 h 1815"/>
                      <a:gd name="T92" fmla="*/ 1637 w 1743"/>
                      <a:gd name="T93" fmla="*/ 9 h 1815"/>
                      <a:gd name="T94" fmla="*/ 1673 w 1743"/>
                      <a:gd name="T95" fmla="*/ 0 h 18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43" h="1815">
                        <a:moveTo>
                          <a:pt x="1673" y="0"/>
                        </a:moveTo>
                        <a:lnTo>
                          <a:pt x="1691" y="3"/>
                        </a:lnTo>
                        <a:lnTo>
                          <a:pt x="1708" y="9"/>
                        </a:lnTo>
                        <a:lnTo>
                          <a:pt x="1722" y="21"/>
                        </a:lnTo>
                        <a:lnTo>
                          <a:pt x="1733" y="35"/>
                        </a:lnTo>
                        <a:lnTo>
                          <a:pt x="1740" y="52"/>
                        </a:lnTo>
                        <a:lnTo>
                          <a:pt x="1743" y="70"/>
                        </a:lnTo>
                        <a:lnTo>
                          <a:pt x="1739" y="170"/>
                        </a:lnTo>
                        <a:lnTo>
                          <a:pt x="1730" y="268"/>
                        </a:lnTo>
                        <a:lnTo>
                          <a:pt x="1714" y="364"/>
                        </a:lnTo>
                        <a:lnTo>
                          <a:pt x="1693" y="458"/>
                        </a:lnTo>
                        <a:lnTo>
                          <a:pt x="1666" y="549"/>
                        </a:lnTo>
                        <a:lnTo>
                          <a:pt x="1634" y="638"/>
                        </a:lnTo>
                        <a:lnTo>
                          <a:pt x="1595" y="724"/>
                        </a:lnTo>
                        <a:lnTo>
                          <a:pt x="1553" y="808"/>
                        </a:lnTo>
                        <a:lnTo>
                          <a:pt x="1505" y="889"/>
                        </a:lnTo>
                        <a:lnTo>
                          <a:pt x="1452" y="966"/>
                        </a:lnTo>
                        <a:lnTo>
                          <a:pt x="1395" y="1040"/>
                        </a:lnTo>
                        <a:lnTo>
                          <a:pt x="1334" y="1110"/>
                        </a:lnTo>
                        <a:lnTo>
                          <a:pt x="1269" y="1176"/>
                        </a:lnTo>
                        <a:lnTo>
                          <a:pt x="1199" y="1239"/>
                        </a:lnTo>
                        <a:lnTo>
                          <a:pt x="1126" y="1296"/>
                        </a:lnTo>
                        <a:lnTo>
                          <a:pt x="1050" y="1350"/>
                        </a:lnTo>
                        <a:lnTo>
                          <a:pt x="971" y="1399"/>
                        </a:lnTo>
                        <a:lnTo>
                          <a:pt x="888" y="1442"/>
                        </a:lnTo>
                        <a:lnTo>
                          <a:pt x="802" y="1481"/>
                        </a:lnTo>
                        <a:lnTo>
                          <a:pt x="713" y="1515"/>
                        </a:lnTo>
                        <a:lnTo>
                          <a:pt x="622" y="1543"/>
                        </a:lnTo>
                        <a:lnTo>
                          <a:pt x="529" y="1566"/>
                        </a:lnTo>
                        <a:lnTo>
                          <a:pt x="434" y="1582"/>
                        </a:lnTo>
                        <a:lnTo>
                          <a:pt x="338" y="1594"/>
                        </a:lnTo>
                        <a:lnTo>
                          <a:pt x="238" y="1598"/>
                        </a:lnTo>
                        <a:lnTo>
                          <a:pt x="334" y="1695"/>
                        </a:lnTo>
                        <a:lnTo>
                          <a:pt x="346" y="1710"/>
                        </a:lnTo>
                        <a:lnTo>
                          <a:pt x="352" y="1726"/>
                        </a:lnTo>
                        <a:lnTo>
                          <a:pt x="354" y="1743"/>
                        </a:lnTo>
                        <a:lnTo>
                          <a:pt x="352" y="1761"/>
                        </a:lnTo>
                        <a:lnTo>
                          <a:pt x="346" y="1778"/>
                        </a:lnTo>
                        <a:lnTo>
                          <a:pt x="334" y="1793"/>
                        </a:lnTo>
                        <a:lnTo>
                          <a:pt x="320" y="1805"/>
                        </a:lnTo>
                        <a:lnTo>
                          <a:pt x="303" y="1811"/>
                        </a:lnTo>
                        <a:lnTo>
                          <a:pt x="285" y="1815"/>
                        </a:lnTo>
                        <a:lnTo>
                          <a:pt x="267" y="1811"/>
                        </a:lnTo>
                        <a:lnTo>
                          <a:pt x="250" y="1805"/>
                        </a:lnTo>
                        <a:lnTo>
                          <a:pt x="235" y="1793"/>
                        </a:lnTo>
                        <a:lnTo>
                          <a:pt x="20" y="1578"/>
                        </a:lnTo>
                        <a:lnTo>
                          <a:pt x="9" y="1563"/>
                        </a:lnTo>
                        <a:lnTo>
                          <a:pt x="2" y="1546"/>
                        </a:lnTo>
                        <a:lnTo>
                          <a:pt x="0" y="1528"/>
                        </a:lnTo>
                        <a:lnTo>
                          <a:pt x="2" y="1510"/>
                        </a:lnTo>
                        <a:lnTo>
                          <a:pt x="9" y="1493"/>
                        </a:lnTo>
                        <a:lnTo>
                          <a:pt x="20" y="1479"/>
                        </a:lnTo>
                        <a:lnTo>
                          <a:pt x="235" y="1263"/>
                        </a:lnTo>
                        <a:lnTo>
                          <a:pt x="251" y="1251"/>
                        </a:lnTo>
                        <a:lnTo>
                          <a:pt x="267" y="1245"/>
                        </a:lnTo>
                        <a:lnTo>
                          <a:pt x="285" y="1243"/>
                        </a:lnTo>
                        <a:lnTo>
                          <a:pt x="303" y="1245"/>
                        </a:lnTo>
                        <a:lnTo>
                          <a:pt x="320" y="1251"/>
                        </a:lnTo>
                        <a:lnTo>
                          <a:pt x="334" y="1263"/>
                        </a:lnTo>
                        <a:lnTo>
                          <a:pt x="346" y="1279"/>
                        </a:lnTo>
                        <a:lnTo>
                          <a:pt x="352" y="1295"/>
                        </a:lnTo>
                        <a:lnTo>
                          <a:pt x="354" y="1313"/>
                        </a:lnTo>
                        <a:lnTo>
                          <a:pt x="352" y="1331"/>
                        </a:lnTo>
                        <a:lnTo>
                          <a:pt x="346" y="1348"/>
                        </a:lnTo>
                        <a:lnTo>
                          <a:pt x="334" y="1363"/>
                        </a:lnTo>
                        <a:lnTo>
                          <a:pt x="239" y="1458"/>
                        </a:lnTo>
                        <a:lnTo>
                          <a:pt x="332" y="1454"/>
                        </a:lnTo>
                        <a:lnTo>
                          <a:pt x="424" y="1443"/>
                        </a:lnTo>
                        <a:lnTo>
                          <a:pt x="513" y="1426"/>
                        </a:lnTo>
                        <a:lnTo>
                          <a:pt x="601" y="1404"/>
                        </a:lnTo>
                        <a:lnTo>
                          <a:pt x="687" y="1376"/>
                        </a:lnTo>
                        <a:lnTo>
                          <a:pt x="770" y="1343"/>
                        </a:lnTo>
                        <a:lnTo>
                          <a:pt x="850" y="1304"/>
                        </a:lnTo>
                        <a:lnTo>
                          <a:pt x="927" y="1262"/>
                        </a:lnTo>
                        <a:lnTo>
                          <a:pt x="1001" y="1213"/>
                        </a:lnTo>
                        <a:lnTo>
                          <a:pt x="1072" y="1161"/>
                        </a:lnTo>
                        <a:lnTo>
                          <a:pt x="1140" y="1105"/>
                        </a:lnTo>
                        <a:lnTo>
                          <a:pt x="1204" y="1043"/>
                        </a:lnTo>
                        <a:lnTo>
                          <a:pt x="1263" y="980"/>
                        </a:lnTo>
                        <a:lnTo>
                          <a:pt x="1318" y="911"/>
                        </a:lnTo>
                        <a:lnTo>
                          <a:pt x="1370" y="840"/>
                        </a:lnTo>
                        <a:lnTo>
                          <a:pt x="1416" y="765"/>
                        </a:lnTo>
                        <a:lnTo>
                          <a:pt x="1459" y="686"/>
                        </a:lnTo>
                        <a:lnTo>
                          <a:pt x="1495" y="605"/>
                        </a:lnTo>
                        <a:lnTo>
                          <a:pt x="1528" y="522"/>
                        </a:lnTo>
                        <a:lnTo>
                          <a:pt x="1554" y="436"/>
                        </a:lnTo>
                        <a:lnTo>
                          <a:pt x="1574" y="347"/>
                        </a:lnTo>
                        <a:lnTo>
                          <a:pt x="1590" y="256"/>
                        </a:lnTo>
                        <a:lnTo>
                          <a:pt x="1600" y="164"/>
                        </a:lnTo>
                        <a:lnTo>
                          <a:pt x="1603" y="70"/>
                        </a:lnTo>
                        <a:lnTo>
                          <a:pt x="1605" y="52"/>
                        </a:lnTo>
                        <a:lnTo>
                          <a:pt x="1612" y="35"/>
                        </a:lnTo>
                        <a:lnTo>
                          <a:pt x="1623" y="21"/>
                        </a:lnTo>
                        <a:lnTo>
                          <a:pt x="1637" y="9"/>
                        </a:lnTo>
                        <a:lnTo>
                          <a:pt x="1654" y="3"/>
                        </a:lnTo>
                        <a:lnTo>
                          <a:pt x="167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65" name="Freeform 229"/>
                  <p:cNvSpPr>
                    <a:spLocks noEditPoints="1"/>
                  </p:cNvSpPr>
                  <p:nvPr/>
                </p:nvSpPr>
                <p:spPr bwMode="auto">
                  <a:xfrm>
                    <a:off x="6497638" y="3667125"/>
                    <a:ext cx="142875" cy="142875"/>
                  </a:xfrm>
                  <a:custGeom>
                    <a:avLst/>
                    <a:gdLst>
                      <a:gd name="T0" fmla="*/ 410 w 901"/>
                      <a:gd name="T1" fmla="*/ 143 h 905"/>
                      <a:gd name="T2" fmla="*/ 331 w 901"/>
                      <a:gd name="T3" fmla="*/ 164 h 905"/>
                      <a:gd name="T4" fmla="*/ 260 w 901"/>
                      <a:gd name="T5" fmla="*/ 206 h 905"/>
                      <a:gd name="T6" fmla="*/ 203 w 901"/>
                      <a:gd name="T7" fmla="*/ 262 h 905"/>
                      <a:gd name="T8" fmla="*/ 163 w 901"/>
                      <a:gd name="T9" fmla="*/ 333 h 905"/>
                      <a:gd name="T10" fmla="*/ 142 w 901"/>
                      <a:gd name="T11" fmla="*/ 413 h 905"/>
                      <a:gd name="T12" fmla="*/ 142 w 901"/>
                      <a:gd name="T13" fmla="*/ 493 h 905"/>
                      <a:gd name="T14" fmla="*/ 163 w 901"/>
                      <a:gd name="T15" fmla="*/ 572 h 905"/>
                      <a:gd name="T16" fmla="*/ 204 w 901"/>
                      <a:gd name="T17" fmla="*/ 644 h 905"/>
                      <a:gd name="T18" fmla="*/ 260 w 901"/>
                      <a:gd name="T19" fmla="*/ 701 h 905"/>
                      <a:gd name="T20" fmla="*/ 330 w 901"/>
                      <a:gd name="T21" fmla="*/ 741 h 905"/>
                      <a:gd name="T22" fmla="*/ 408 w 901"/>
                      <a:gd name="T23" fmla="*/ 763 h 905"/>
                      <a:gd name="T24" fmla="*/ 491 w 901"/>
                      <a:gd name="T25" fmla="*/ 763 h 905"/>
                      <a:gd name="T26" fmla="*/ 569 w 901"/>
                      <a:gd name="T27" fmla="*/ 741 h 905"/>
                      <a:gd name="T28" fmla="*/ 640 w 901"/>
                      <a:gd name="T29" fmla="*/ 700 h 905"/>
                      <a:gd name="T30" fmla="*/ 696 w 901"/>
                      <a:gd name="T31" fmla="*/ 643 h 905"/>
                      <a:gd name="T32" fmla="*/ 738 w 901"/>
                      <a:gd name="T33" fmla="*/ 572 h 905"/>
                      <a:gd name="T34" fmla="*/ 759 w 901"/>
                      <a:gd name="T35" fmla="*/ 493 h 905"/>
                      <a:gd name="T36" fmla="*/ 759 w 901"/>
                      <a:gd name="T37" fmla="*/ 413 h 905"/>
                      <a:gd name="T38" fmla="*/ 738 w 901"/>
                      <a:gd name="T39" fmla="*/ 333 h 905"/>
                      <a:gd name="T40" fmla="*/ 696 w 901"/>
                      <a:gd name="T41" fmla="*/ 262 h 905"/>
                      <a:gd name="T42" fmla="*/ 639 w 901"/>
                      <a:gd name="T43" fmla="*/ 205 h 905"/>
                      <a:gd name="T44" fmla="*/ 569 w 901"/>
                      <a:gd name="T45" fmla="*/ 164 h 905"/>
                      <a:gd name="T46" fmla="*/ 491 w 901"/>
                      <a:gd name="T47" fmla="*/ 143 h 905"/>
                      <a:gd name="T48" fmla="*/ 450 w 901"/>
                      <a:gd name="T49" fmla="*/ 0 h 905"/>
                      <a:gd name="T50" fmla="*/ 547 w 901"/>
                      <a:gd name="T51" fmla="*/ 11 h 905"/>
                      <a:gd name="T52" fmla="*/ 638 w 901"/>
                      <a:gd name="T53" fmla="*/ 41 h 905"/>
                      <a:gd name="T54" fmla="*/ 721 w 901"/>
                      <a:gd name="T55" fmla="*/ 90 h 905"/>
                      <a:gd name="T56" fmla="*/ 791 w 901"/>
                      <a:gd name="T57" fmla="*/ 155 h 905"/>
                      <a:gd name="T58" fmla="*/ 846 w 901"/>
                      <a:gd name="T59" fmla="*/ 234 h 905"/>
                      <a:gd name="T60" fmla="*/ 884 w 901"/>
                      <a:gd name="T61" fmla="*/ 328 h 905"/>
                      <a:gd name="T62" fmla="*/ 901 w 901"/>
                      <a:gd name="T63" fmla="*/ 427 h 905"/>
                      <a:gd name="T64" fmla="*/ 896 w 901"/>
                      <a:gd name="T65" fmla="*/ 527 h 905"/>
                      <a:gd name="T66" fmla="*/ 867 w 901"/>
                      <a:gd name="T67" fmla="*/ 626 h 905"/>
                      <a:gd name="T68" fmla="*/ 818 w 901"/>
                      <a:gd name="T69" fmla="*/ 715 h 905"/>
                      <a:gd name="T70" fmla="*/ 752 w 901"/>
                      <a:gd name="T71" fmla="*/ 789 h 905"/>
                      <a:gd name="T72" fmla="*/ 669 w 901"/>
                      <a:gd name="T73" fmla="*/ 847 h 905"/>
                      <a:gd name="T74" fmla="*/ 581 w 901"/>
                      <a:gd name="T75" fmla="*/ 886 h 905"/>
                      <a:gd name="T76" fmla="*/ 494 w 901"/>
                      <a:gd name="T77" fmla="*/ 903 h 905"/>
                      <a:gd name="T78" fmla="*/ 401 w 901"/>
                      <a:gd name="T79" fmla="*/ 902 h 905"/>
                      <a:gd name="T80" fmla="*/ 306 w 901"/>
                      <a:gd name="T81" fmla="*/ 881 h 905"/>
                      <a:gd name="T82" fmla="*/ 219 w 901"/>
                      <a:gd name="T83" fmla="*/ 841 h 905"/>
                      <a:gd name="T84" fmla="*/ 143 w 901"/>
                      <a:gd name="T85" fmla="*/ 784 h 905"/>
                      <a:gd name="T86" fmla="*/ 80 w 901"/>
                      <a:gd name="T87" fmla="*/ 712 h 905"/>
                      <a:gd name="T88" fmla="*/ 34 w 901"/>
                      <a:gd name="T89" fmla="*/ 626 h 905"/>
                      <a:gd name="T90" fmla="*/ 5 w 901"/>
                      <a:gd name="T91" fmla="*/ 527 h 905"/>
                      <a:gd name="T92" fmla="*/ 0 w 901"/>
                      <a:gd name="T93" fmla="*/ 427 h 905"/>
                      <a:gd name="T94" fmla="*/ 17 w 901"/>
                      <a:gd name="T95" fmla="*/ 328 h 905"/>
                      <a:gd name="T96" fmla="*/ 56 w 901"/>
                      <a:gd name="T97" fmla="*/ 233 h 905"/>
                      <a:gd name="T98" fmla="*/ 114 w 901"/>
                      <a:gd name="T99" fmla="*/ 151 h 905"/>
                      <a:gd name="T100" fmla="*/ 188 w 901"/>
                      <a:gd name="T101" fmla="*/ 84 h 905"/>
                      <a:gd name="T102" fmla="*/ 277 w 901"/>
                      <a:gd name="T103" fmla="*/ 35 h 905"/>
                      <a:gd name="T104" fmla="*/ 362 w 901"/>
                      <a:gd name="T105" fmla="*/ 8 h 905"/>
                      <a:gd name="T106" fmla="*/ 450 w 901"/>
                      <a:gd name="T107" fmla="*/ 0 h 9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901" h="905">
                        <a:moveTo>
                          <a:pt x="450" y="140"/>
                        </a:moveTo>
                        <a:lnTo>
                          <a:pt x="410" y="143"/>
                        </a:lnTo>
                        <a:lnTo>
                          <a:pt x="370" y="152"/>
                        </a:lnTo>
                        <a:lnTo>
                          <a:pt x="331" y="164"/>
                        </a:lnTo>
                        <a:lnTo>
                          <a:pt x="294" y="182"/>
                        </a:lnTo>
                        <a:lnTo>
                          <a:pt x="260" y="206"/>
                        </a:lnTo>
                        <a:lnTo>
                          <a:pt x="230" y="232"/>
                        </a:lnTo>
                        <a:lnTo>
                          <a:pt x="203" y="262"/>
                        </a:lnTo>
                        <a:lnTo>
                          <a:pt x="181" y="296"/>
                        </a:lnTo>
                        <a:lnTo>
                          <a:pt x="163" y="333"/>
                        </a:lnTo>
                        <a:lnTo>
                          <a:pt x="149" y="372"/>
                        </a:lnTo>
                        <a:lnTo>
                          <a:pt x="142" y="413"/>
                        </a:lnTo>
                        <a:lnTo>
                          <a:pt x="138" y="453"/>
                        </a:lnTo>
                        <a:lnTo>
                          <a:pt x="142" y="493"/>
                        </a:lnTo>
                        <a:lnTo>
                          <a:pt x="149" y="533"/>
                        </a:lnTo>
                        <a:lnTo>
                          <a:pt x="163" y="572"/>
                        </a:lnTo>
                        <a:lnTo>
                          <a:pt x="181" y="610"/>
                        </a:lnTo>
                        <a:lnTo>
                          <a:pt x="204" y="644"/>
                        </a:lnTo>
                        <a:lnTo>
                          <a:pt x="231" y="675"/>
                        </a:lnTo>
                        <a:lnTo>
                          <a:pt x="260" y="701"/>
                        </a:lnTo>
                        <a:lnTo>
                          <a:pt x="294" y="723"/>
                        </a:lnTo>
                        <a:lnTo>
                          <a:pt x="330" y="741"/>
                        </a:lnTo>
                        <a:lnTo>
                          <a:pt x="368" y="754"/>
                        </a:lnTo>
                        <a:lnTo>
                          <a:pt x="408" y="763"/>
                        </a:lnTo>
                        <a:lnTo>
                          <a:pt x="450" y="765"/>
                        </a:lnTo>
                        <a:lnTo>
                          <a:pt x="491" y="763"/>
                        </a:lnTo>
                        <a:lnTo>
                          <a:pt x="530" y="754"/>
                        </a:lnTo>
                        <a:lnTo>
                          <a:pt x="569" y="741"/>
                        </a:lnTo>
                        <a:lnTo>
                          <a:pt x="606" y="722"/>
                        </a:lnTo>
                        <a:lnTo>
                          <a:pt x="640" y="700"/>
                        </a:lnTo>
                        <a:lnTo>
                          <a:pt x="670" y="673"/>
                        </a:lnTo>
                        <a:lnTo>
                          <a:pt x="696" y="643"/>
                        </a:lnTo>
                        <a:lnTo>
                          <a:pt x="720" y="609"/>
                        </a:lnTo>
                        <a:lnTo>
                          <a:pt x="738" y="572"/>
                        </a:lnTo>
                        <a:lnTo>
                          <a:pt x="750" y="533"/>
                        </a:lnTo>
                        <a:lnTo>
                          <a:pt x="759" y="493"/>
                        </a:lnTo>
                        <a:lnTo>
                          <a:pt x="761" y="453"/>
                        </a:lnTo>
                        <a:lnTo>
                          <a:pt x="759" y="413"/>
                        </a:lnTo>
                        <a:lnTo>
                          <a:pt x="750" y="372"/>
                        </a:lnTo>
                        <a:lnTo>
                          <a:pt x="738" y="333"/>
                        </a:lnTo>
                        <a:lnTo>
                          <a:pt x="719" y="296"/>
                        </a:lnTo>
                        <a:lnTo>
                          <a:pt x="696" y="262"/>
                        </a:lnTo>
                        <a:lnTo>
                          <a:pt x="670" y="231"/>
                        </a:lnTo>
                        <a:lnTo>
                          <a:pt x="639" y="205"/>
                        </a:lnTo>
                        <a:lnTo>
                          <a:pt x="605" y="182"/>
                        </a:lnTo>
                        <a:lnTo>
                          <a:pt x="569" y="164"/>
                        </a:lnTo>
                        <a:lnTo>
                          <a:pt x="531" y="152"/>
                        </a:lnTo>
                        <a:lnTo>
                          <a:pt x="491" y="143"/>
                        </a:lnTo>
                        <a:lnTo>
                          <a:pt x="450" y="140"/>
                        </a:lnTo>
                        <a:close/>
                        <a:moveTo>
                          <a:pt x="450" y="0"/>
                        </a:moveTo>
                        <a:lnTo>
                          <a:pt x="500" y="3"/>
                        </a:lnTo>
                        <a:lnTo>
                          <a:pt x="547" y="11"/>
                        </a:lnTo>
                        <a:lnTo>
                          <a:pt x="594" y="23"/>
                        </a:lnTo>
                        <a:lnTo>
                          <a:pt x="638" y="41"/>
                        </a:lnTo>
                        <a:lnTo>
                          <a:pt x="681" y="64"/>
                        </a:lnTo>
                        <a:lnTo>
                          <a:pt x="721" y="90"/>
                        </a:lnTo>
                        <a:lnTo>
                          <a:pt x="757" y="121"/>
                        </a:lnTo>
                        <a:lnTo>
                          <a:pt x="791" y="155"/>
                        </a:lnTo>
                        <a:lnTo>
                          <a:pt x="820" y="193"/>
                        </a:lnTo>
                        <a:lnTo>
                          <a:pt x="846" y="234"/>
                        </a:lnTo>
                        <a:lnTo>
                          <a:pt x="867" y="279"/>
                        </a:lnTo>
                        <a:lnTo>
                          <a:pt x="884" y="328"/>
                        </a:lnTo>
                        <a:lnTo>
                          <a:pt x="896" y="378"/>
                        </a:lnTo>
                        <a:lnTo>
                          <a:pt x="901" y="427"/>
                        </a:lnTo>
                        <a:lnTo>
                          <a:pt x="901" y="477"/>
                        </a:lnTo>
                        <a:lnTo>
                          <a:pt x="896" y="527"/>
                        </a:lnTo>
                        <a:lnTo>
                          <a:pt x="884" y="577"/>
                        </a:lnTo>
                        <a:lnTo>
                          <a:pt x="867" y="626"/>
                        </a:lnTo>
                        <a:lnTo>
                          <a:pt x="845" y="671"/>
                        </a:lnTo>
                        <a:lnTo>
                          <a:pt x="818" y="715"/>
                        </a:lnTo>
                        <a:lnTo>
                          <a:pt x="786" y="754"/>
                        </a:lnTo>
                        <a:lnTo>
                          <a:pt x="752" y="789"/>
                        </a:lnTo>
                        <a:lnTo>
                          <a:pt x="711" y="821"/>
                        </a:lnTo>
                        <a:lnTo>
                          <a:pt x="669" y="847"/>
                        </a:lnTo>
                        <a:lnTo>
                          <a:pt x="622" y="870"/>
                        </a:lnTo>
                        <a:lnTo>
                          <a:pt x="581" y="886"/>
                        </a:lnTo>
                        <a:lnTo>
                          <a:pt x="538" y="896"/>
                        </a:lnTo>
                        <a:lnTo>
                          <a:pt x="494" y="903"/>
                        </a:lnTo>
                        <a:lnTo>
                          <a:pt x="450" y="905"/>
                        </a:lnTo>
                        <a:lnTo>
                          <a:pt x="401" y="902"/>
                        </a:lnTo>
                        <a:lnTo>
                          <a:pt x="352" y="894"/>
                        </a:lnTo>
                        <a:lnTo>
                          <a:pt x="306" y="881"/>
                        </a:lnTo>
                        <a:lnTo>
                          <a:pt x="261" y="863"/>
                        </a:lnTo>
                        <a:lnTo>
                          <a:pt x="219" y="841"/>
                        </a:lnTo>
                        <a:lnTo>
                          <a:pt x="180" y="815"/>
                        </a:lnTo>
                        <a:lnTo>
                          <a:pt x="143" y="784"/>
                        </a:lnTo>
                        <a:lnTo>
                          <a:pt x="110" y="750"/>
                        </a:lnTo>
                        <a:lnTo>
                          <a:pt x="80" y="712"/>
                        </a:lnTo>
                        <a:lnTo>
                          <a:pt x="55" y="670"/>
                        </a:lnTo>
                        <a:lnTo>
                          <a:pt x="34" y="626"/>
                        </a:lnTo>
                        <a:lnTo>
                          <a:pt x="17" y="577"/>
                        </a:lnTo>
                        <a:lnTo>
                          <a:pt x="5" y="527"/>
                        </a:lnTo>
                        <a:lnTo>
                          <a:pt x="0" y="477"/>
                        </a:lnTo>
                        <a:lnTo>
                          <a:pt x="0" y="427"/>
                        </a:lnTo>
                        <a:lnTo>
                          <a:pt x="5" y="378"/>
                        </a:lnTo>
                        <a:lnTo>
                          <a:pt x="17" y="328"/>
                        </a:lnTo>
                        <a:lnTo>
                          <a:pt x="34" y="279"/>
                        </a:lnTo>
                        <a:lnTo>
                          <a:pt x="56" y="233"/>
                        </a:lnTo>
                        <a:lnTo>
                          <a:pt x="82" y="190"/>
                        </a:lnTo>
                        <a:lnTo>
                          <a:pt x="114" y="151"/>
                        </a:lnTo>
                        <a:lnTo>
                          <a:pt x="149" y="116"/>
                        </a:lnTo>
                        <a:lnTo>
                          <a:pt x="188" y="84"/>
                        </a:lnTo>
                        <a:lnTo>
                          <a:pt x="232" y="57"/>
                        </a:lnTo>
                        <a:lnTo>
                          <a:pt x="277" y="35"/>
                        </a:lnTo>
                        <a:lnTo>
                          <a:pt x="320" y="20"/>
                        </a:lnTo>
                        <a:lnTo>
                          <a:pt x="362" y="8"/>
                        </a:lnTo>
                        <a:lnTo>
                          <a:pt x="405" y="2"/>
                        </a:lnTo>
                        <a:lnTo>
                          <a:pt x="45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66" name="Freeform 230"/>
                  <p:cNvSpPr>
                    <a:spLocks noEditPoints="1"/>
                  </p:cNvSpPr>
                  <p:nvPr/>
                </p:nvSpPr>
                <p:spPr bwMode="auto">
                  <a:xfrm>
                    <a:off x="6405563" y="3575050"/>
                    <a:ext cx="327025" cy="327025"/>
                  </a:xfrm>
                  <a:custGeom>
                    <a:avLst/>
                    <a:gdLst>
                      <a:gd name="T0" fmla="*/ 599 w 2059"/>
                      <a:gd name="T1" fmla="*/ 201 h 2062"/>
                      <a:gd name="T2" fmla="*/ 653 w 2059"/>
                      <a:gd name="T3" fmla="*/ 375 h 2062"/>
                      <a:gd name="T4" fmla="*/ 421 w 2059"/>
                      <a:gd name="T5" fmla="*/ 624 h 2062"/>
                      <a:gd name="T6" fmla="*/ 211 w 2059"/>
                      <a:gd name="T7" fmla="*/ 598 h 2062"/>
                      <a:gd name="T8" fmla="*/ 139 w 2059"/>
                      <a:gd name="T9" fmla="*/ 743 h 2062"/>
                      <a:gd name="T10" fmla="*/ 287 w 2059"/>
                      <a:gd name="T11" fmla="*/ 819 h 2062"/>
                      <a:gd name="T12" fmla="*/ 312 w 2059"/>
                      <a:gd name="T13" fmla="*/ 1172 h 2062"/>
                      <a:gd name="T14" fmla="*/ 144 w 2059"/>
                      <a:gd name="T15" fmla="*/ 1304 h 2062"/>
                      <a:gd name="T16" fmla="*/ 197 w 2059"/>
                      <a:gd name="T17" fmla="*/ 1457 h 2062"/>
                      <a:gd name="T18" fmla="*/ 336 w 2059"/>
                      <a:gd name="T19" fmla="*/ 1411 h 2062"/>
                      <a:gd name="T20" fmla="*/ 532 w 2059"/>
                      <a:gd name="T21" fmla="*/ 1567 h 2062"/>
                      <a:gd name="T22" fmla="*/ 598 w 2059"/>
                      <a:gd name="T23" fmla="*/ 1845 h 2062"/>
                      <a:gd name="T24" fmla="*/ 749 w 2059"/>
                      <a:gd name="T25" fmla="*/ 1920 h 2062"/>
                      <a:gd name="T26" fmla="*/ 867 w 2059"/>
                      <a:gd name="T27" fmla="*/ 1747 h 2062"/>
                      <a:gd name="T28" fmla="*/ 1184 w 2059"/>
                      <a:gd name="T29" fmla="*/ 1747 h 2062"/>
                      <a:gd name="T30" fmla="*/ 1303 w 2059"/>
                      <a:gd name="T31" fmla="*/ 1919 h 2062"/>
                      <a:gd name="T32" fmla="*/ 1457 w 2059"/>
                      <a:gd name="T33" fmla="*/ 1861 h 2062"/>
                      <a:gd name="T34" fmla="*/ 1405 w 2059"/>
                      <a:gd name="T35" fmla="*/ 1705 h 2062"/>
                      <a:gd name="T36" fmla="*/ 1603 w 2059"/>
                      <a:gd name="T37" fmla="*/ 1484 h 2062"/>
                      <a:gd name="T38" fmla="*/ 1845 w 2059"/>
                      <a:gd name="T39" fmla="*/ 1462 h 2062"/>
                      <a:gd name="T40" fmla="*/ 1917 w 2059"/>
                      <a:gd name="T41" fmla="*/ 1322 h 2062"/>
                      <a:gd name="T42" fmla="*/ 1788 w 2059"/>
                      <a:gd name="T43" fmla="*/ 1252 h 2062"/>
                      <a:gd name="T44" fmla="*/ 1756 w 2059"/>
                      <a:gd name="T45" fmla="*/ 960 h 2062"/>
                      <a:gd name="T46" fmla="*/ 1915 w 2059"/>
                      <a:gd name="T47" fmla="*/ 755 h 2062"/>
                      <a:gd name="T48" fmla="*/ 1848 w 2059"/>
                      <a:gd name="T49" fmla="*/ 598 h 2062"/>
                      <a:gd name="T50" fmla="*/ 1637 w 2059"/>
                      <a:gd name="T51" fmla="*/ 624 h 2062"/>
                      <a:gd name="T52" fmla="*/ 1406 w 2059"/>
                      <a:gd name="T53" fmla="*/ 375 h 2062"/>
                      <a:gd name="T54" fmla="*/ 1458 w 2059"/>
                      <a:gd name="T55" fmla="*/ 200 h 2062"/>
                      <a:gd name="T56" fmla="*/ 1305 w 2059"/>
                      <a:gd name="T57" fmla="*/ 143 h 2062"/>
                      <a:gd name="T58" fmla="*/ 1172 w 2059"/>
                      <a:gd name="T59" fmla="*/ 313 h 2062"/>
                      <a:gd name="T60" fmla="*/ 819 w 2059"/>
                      <a:gd name="T61" fmla="*/ 287 h 2062"/>
                      <a:gd name="T62" fmla="*/ 1315 w 2059"/>
                      <a:gd name="T63" fmla="*/ 0 h 2062"/>
                      <a:gd name="T64" fmla="*/ 1590 w 2059"/>
                      <a:gd name="T65" fmla="*/ 151 h 2062"/>
                      <a:gd name="T66" fmla="*/ 1684 w 2059"/>
                      <a:gd name="T67" fmla="*/ 455 h 2062"/>
                      <a:gd name="T68" fmla="*/ 1946 w 2059"/>
                      <a:gd name="T69" fmla="*/ 492 h 2062"/>
                      <a:gd name="T70" fmla="*/ 2047 w 2059"/>
                      <a:gd name="T71" fmla="*/ 805 h 2062"/>
                      <a:gd name="T72" fmla="*/ 1900 w 2059"/>
                      <a:gd name="T73" fmla="*/ 1068 h 2062"/>
                      <a:gd name="T74" fmla="*/ 2056 w 2059"/>
                      <a:gd name="T75" fmla="*/ 1286 h 2062"/>
                      <a:gd name="T76" fmla="*/ 1925 w 2059"/>
                      <a:gd name="T77" fmla="*/ 1584 h 2062"/>
                      <a:gd name="T78" fmla="*/ 1646 w 2059"/>
                      <a:gd name="T79" fmla="*/ 1647 h 2062"/>
                      <a:gd name="T80" fmla="*/ 1579 w 2059"/>
                      <a:gd name="T81" fmla="*/ 1933 h 2062"/>
                      <a:gd name="T82" fmla="*/ 1288 w 2059"/>
                      <a:gd name="T83" fmla="*/ 2060 h 2062"/>
                      <a:gd name="T84" fmla="*/ 1067 w 2059"/>
                      <a:gd name="T85" fmla="*/ 1903 h 2062"/>
                      <a:gd name="T86" fmla="*/ 797 w 2059"/>
                      <a:gd name="T87" fmla="*/ 2053 h 2062"/>
                      <a:gd name="T88" fmla="*/ 489 w 2059"/>
                      <a:gd name="T89" fmla="*/ 1946 h 2062"/>
                      <a:gd name="T90" fmla="*/ 454 w 2059"/>
                      <a:gd name="T91" fmla="*/ 1687 h 2062"/>
                      <a:gd name="T92" fmla="*/ 157 w 2059"/>
                      <a:gd name="T93" fmla="*/ 1596 h 2062"/>
                      <a:gd name="T94" fmla="*/ 0 w 2059"/>
                      <a:gd name="T95" fmla="*/ 1317 h 2062"/>
                      <a:gd name="T96" fmla="*/ 166 w 2059"/>
                      <a:gd name="T97" fmla="*/ 1144 h 2062"/>
                      <a:gd name="T98" fmla="*/ 23 w 2059"/>
                      <a:gd name="T99" fmla="*/ 828 h 2062"/>
                      <a:gd name="T100" fmla="*/ 94 w 2059"/>
                      <a:gd name="T101" fmla="*/ 510 h 2062"/>
                      <a:gd name="T102" fmla="*/ 339 w 2059"/>
                      <a:gd name="T103" fmla="*/ 499 h 2062"/>
                      <a:gd name="T104" fmla="*/ 460 w 2059"/>
                      <a:gd name="T105" fmla="*/ 181 h 2062"/>
                      <a:gd name="T106" fmla="*/ 714 w 2059"/>
                      <a:gd name="T107" fmla="*/ 4 h 2062"/>
                      <a:gd name="T108" fmla="*/ 888 w 2059"/>
                      <a:gd name="T109" fmla="*/ 96 h 2062"/>
                      <a:gd name="T110" fmla="*/ 1217 w 2059"/>
                      <a:gd name="T111" fmla="*/ 34 h 20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059" h="2062">
                        <a:moveTo>
                          <a:pt x="745" y="140"/>
                        </a:moveTo>
                        <a:lnTo>
                          <a:pt x="743" y="140"/>
                        </a:lnTo>
                        <a:lnTo>
                          <a:pt x="741" y="140"/>
                        </a:lnTo>
                        <a:lnTo>
                          <a:pt x="739" y="141"/>
                        </a:lnTo>
                        <a:lnTo>
                          <a:pt x="606" y="196"/>
                        </a:lnTo>
                        <a:lnTo>
                          <a:pt x="603" y="197"/>
                        </a:lnTo>
                        <a:lnTo>
                          <a:pt x="601" y="199"/>
                        </a:lnTo>
                        <a:lnTo>
                          <a:pt x="599" y="201"/>
                        </a:lnTo>
                        <a:lnTo>
                          <a:pt x="598" y="205"/>
                        </a:lnTo>
                        <a:lnTo>
                          <a:pt x="597" y="206"/>
                        </a:lnTo>
                        <a:lnTo>
                          <a:pt x="597" y="209"/>
                        </a:lnTo>
                        <a:lnTo>
                          <a:pt x="597" y="212"/>
                        </a:lnTo>
                        <a:lnTo>
                          <a:pt x="598" y="215"/>
                        </a:lnTo>
                        <a:lnTo>
                          <a:pt x="649" y="337"/>
                        </a:lnTo>
                        <a:lnTo>
                          <a:pt x="653" y="356"/>
                        </a:lnTo>
                        <a:lnTo>
                          <a:pt x="653" y="375"/>
                        </a:lnTo>
                        <a:lnTo>
                          <a:pt x="647" y="393"/>
                        </a:lnTo>
                        <a:lnTo>
                          <a:pt x="637" y="409"/>
                        </a:lnTo>
                        <a:lnTo>
                          <a:pt x="622" y="422"/>
                        </a:lnTo>
                        <a:lnTo>
                          <a:pt x="576" y="456"/>
                        </a:lnTo>
                        <a:lnTo>
                          <a:pt x="532" y="493"/>
                        </a:lnTo>
                        <a:lnTo>
                          <a:pt x="492" y="533"/>
                        </a:lnTo>
                        <a:lnTo>
                          <a:pt x="455" y="577"/>
                        </a:lnTo>
                        <a:lnTo>
                          <a:pt x="421" y="624"/>
                        </a:lnTo>
                        <a:lnTo>
                          <a:pt x="408" y="638"/>
                        </a:lnTo>
                        <a:lnTo>
                          <a:pt x="392" y="648"/>
                        </a:lnTo>
                        <a:lnTo>
                          <a:pt x="374" y="653"/>
                        </a:lnTo>
                        <a:lnTo>
                          <a:pt x="355" y="654"/>
                        </a:lnTo>
                        <a:lnTo>
                          <a:pt x="336" y="649"/>
                        </a:lnTo>
                        <a:lnTo>
                          <a:pt x="215" y="599"/>
                        </a:lnTo>
                        <a:lnTo>
                          <a:pt x="212" y="598"/>
                        </a:lnTo>
                        <a:lnTo>
                          <a:pt x="211" y="598"/>
                        </a:lnTo>
                        <a:lnTo>
                          <a:pt x="209" y="597"/>
                        </a:lnTo>
                        <a:lnTo>
                          <a:pt x="206" y="598"/>
                        </a:lnTo>
                        <a:lnTo>
                          <a:pt x="203" y="599"/>
                        </a:lnTo>
                        <a:lnTo>
                          <a:pt x="200" y="600"/>
                        </a:lnTo>
                        <a:lnTo>
                          <a:pt x="197" y="603"/>
                        </a:lnTo>
                        <a:lnTo>
                          <a:pt x="194" y="607"/>
                        </a:lnTo>
                        <a:lnTo>
                          <a:pt x="140" y="739"/>
                        </a:lnTo>
                        <a:lnTo>
                          <a:pt x="139" y="743"/>
                        </a:lnTo>
                        <a:lnTo>
                          <a:pt x="139" y="748"/>
                        </a:lnTo>
                        <a:lnTo>
                          <a:pt x="140" y="751"/>
                        </a:lnTo>
                        <a:lnTo>
                          <a:pt x="141" y="753"/>
                        </a:lnTo>
                        <a:lnTo>
                          <a:pt x="143" y="755"/>
                        </a:lnTo>
                        <a:lnTo>
                          <a:pt x="145" y="756"/>
                        </a:lnTo>
                        <a:lnTo>
                          <a:pt x="148" y="758"/>
                        </a:lnTo>
                        <a:lnTo>
                          <a:pt x="270" y="809"/>
                        </a:lnTo>
                        <a:lnTo>
                          <a:pt x="287" y="819"/>
                        </a:lnTo>
                        <a:lnTo>
                          <a:pt x="299" y="832"/>
                        </a:lnTo>
                        <a:lnTo>
                          <a:pt x="309" y="849"/>
                        </a:lnTo>
                        <a:lnTo>
                          <a:pt x="313" y="867"/>
                        </a:lnTo>
                        <a:lnTo>
                          <a:pt x="312" y="888"/>
                        </a:lnTo>
                        <a:lnTo>
                          <a:pt x="301" y="959"/>
                        </a:lnTo>
                        <a:lnTo>
                          <a:pt x="297" y="1030"/>
                        </a:lnTo>
                        <a:lnTo>
                          <a:pt x="301" y="1102"/>
                        </a:lnTo>
                        <a:lnTo>
                          <a:pt x="312" y="1172"/>
                        </a:lnTo>
                        <a:lnTo>
                          <a:pt x="313" y="1192"/>
                        </a:lnTo>
                        <a:lnTo>
                          <a:pt x="309" y="1211"/>
                        </a:lnTo>
                        <a:lnTo>
                          <a:pt x="299" y="1227"/>
                        </a:lnTo>
                        <a:lnTo>
                          <a:pt x="287" y="1241"/>
                        </a:lnTo>
                        <a:lnTo>
                          <a:pt x="270" y="1251"/>
                        </a:lnTo>
                        <a:lnTo>
                          <a:pt x="148" y="1301"/>
                        </a:lnTo>
                        <a:lnTo>
                          <a:pt x="146" y="1302"/>
                        </a:lnTo>
                        <a:lnTo>
                          <a:pt x="144" y="1304"/>
                        </a:lnTo>
                        <a:lnTo>
                          <a:pt x="141" y="1307"/>
                        </a:lnTo>
                        <a:lnTo>
                          <a:pt x="140" y="1309"/>
                        </a:lnTo>
                        <a:lnTo>
                          <a:pt x="139" y="1311"/>
                        </a:lnTo>
                        <a:lnTo>
                          <a:pt x="139" y="1314"/>
                        </a:lnTo>
                        <a:lnTo>
                          <a:pt x="139" y="1317"/>
                        </a:lnTo>
                        <a:lnTo>
                          <a:pt x="140" y="1320"/>
                        </a:lnTo>
                        <a:lnTo>
                          <a:pt x="194" y="1453"/>
                        </a:lnTo>
                        <a:lnTo>
                          <a:pt x="197" y="1457"/>
                        </a:lnTo>
                        <a:lnTo>
                          <a:pt x="200" y="1459"/>
                        </a:lnTo>
                        <a:lnTo>
                          <a:pt x="203" y="1461"/>
                        </a:lnTo>
                        <a:lnTo>
                          <a:pt x="206" y="1462"/>
                        </a:lnTo>
                        <a:lnTo>
                          <a:pt x="209" y="1462"/>
                        </a:lnTo>
                        <a:lnTo>
                          <a:pt x="211" y="1462"/>
                        </a:lnTo>
                        <a:lnTo>
                          <a:pt x="212" y="1461"/>
                        </a:lnTo>
                        <a:lnTo>
                          <a:pt x="215" y="1461"/>
                        </a:lnTo>
                        <a:lnTo>
                          <a:pt x="336" y="1411"/>
                        </a:lnTo>
                        <a:lnTo>
                          <a:pt x="355" y="1406"/>
                        </a:lnTo>
                        <a:lnTo>
                          <a:pt x="374" y="1406"/>
                        </a:lnTo>
                        <a:lnTo>
                          <a:pt x="392" y="1412"/>
                        </a:lnTo>
                        <a:lnTo>
                          <a:pt x="408" y="1422"/>
                        </a:lnTo>
                        <a:lnTo>
                          <a:pt x="421" y="1437"/>
                        </a:lnTo>
                        <a:lnTo>
                          <a:pt x="455" y="1484"/>
                        </a:lnTo>
                        <a:lnTo>
                          <a:pt x="492" y="1527"/>
                        </a:lnTo>
                        <a:lnTo>
                          <a:pt x="532" y="1567"/>
                        </a:lnTo>
                        <a:lnTo>
                          <a:pt x="576" y="1605"/>
                        </a:lnTo>
                        <a:lnTo>
                          <a:pt x="622" y="1639"/>
                        </a:lnTo>
                        <a:lnTo>
                          <a:pt x="637" y="1651"/>
                        </a:lnTo>
                        <a:lnTo>
                          <a:pt x="647" y="1667"/>
                        </a:lnTo>
                        <a:lnTo>
                          <a:pt x="652" y="1685"/>
                        </a:lnTo>
                        <a:lnTo>
                          <a:pt x="653" y="1704"/>
                        </a:lnTo>
                        <a:lnTo>
                          <a:pt x="648" y="1723"/>
                        </a:lnTo>
                        <a:lnTo>
                          <a:pt x="598" y="1845"/>
                        </a:lnTo>
                        <a:lnTo>
                          <a:pt x="596" y="1853"/>
                        </a:lnTo>
                        <a:lnTo>
                          <a:pt x="599" y="1860"/>
                        </a:lnTo>
                        <a:lnTo>
                          <a:pt x="605" y="1864"/>
                        </a:lnTo>
                        <a:lnTo>
                          <a:pt x="738" y="1920"/>
                        </a:lnTo>
                        <a:lnTo>
                          <a:pt x="741" y="1921"/>
                        </a:lnTo>
                        <a:lnTo>
                          <a:pt x="743" y="1921"/>
                        </a:lnTo>
                        <a:lnTo>
                          <a:pt x="746" y="1921"/>
                        </a:lnTo>
                        <a:lnTo>
                          <a:pt x="749" y="1920"/>
                        </a:lnTo>
                        <a:lnTo>
                          <a:pt x="752" y="1919"/>
                        </a:lnTo>
                        <a:lnTo>
                          <a:pt x="756" y="1915"/>
                        </a:lnTo>
                        <a:lnTo>
                          <a:pt x="758" y="1912"/>
                        </a:lnTo>
                        <a:lnTo>
                          <a:pt x="807" y="1790"/>
                        </a:lnTo>
                        <a:lnTo>
                          <a:pt x="818" y="1773"/>
                        </a:lnTo>
                        <a:lnTo>
                          <a:pt x="832" y="1761"/>
                        </a:lnTo>
                        <a:lnTo>
                          <a:pt x="848" y="1751"/>
                        </a:lnTo>
                        <a:lnTo>
                          <a:pt x="867" y="1747"/>
                        </a:lnTo>
                        <a:lnTo>
                          <a:pt x="886" y="1748"/>
                        </a:lnTo>
                        <a:lnTo>
                          <a:pt x="957" y="1758"/>
                        </a:lnTo>
                        <a:lnTo>
                          <a:pt x="1029" y="1762"/>
                        </a:lnTo>
                        <a:lnTo>
                          <a:pt x="1100" y="1758"/>
                        </a:lnTo>
                        <a:lnTo>
                          <a:pt x="1171" y="1748"/>
                        </a:lnTo>
                        <a:lnTo>
                          <a:pt x="1175" y="1748"/>
                        </a:lnTo>
                        <a:lnTo>
                          <a:pt x="1180" y="1747"/>
                        </a:lnTo>
                        <a:lnTo>
                          <a:pt x="1184" y="1747"/>
                        </a:lnTo>
                        <a:lnTo>
                          <a:pt x="1200" y="1749"/>
                        </a:lnTo>
                        <a:lnTo>
                          <a:pt x="1215" y="1754"/>
                        </a:lnTo>
                        <a:lnTo>
                          <a:pt x="1229" y="1763"/>
                        </a:lnTo>
                        <a:lnTo>
                          <a:pt x="1241" y="1775"/>
                        </a:lnTo>
                        <a:lnTo>
                          <a:pt x="1249" y="1790"/>
                        </a:lnTo>
                        <a:lnTo>
                          <a:pt x="1299" y="1912"/>
                        </a:lnTo>
                        <a:lnTo>
                          <a:pt x="1301" y="1915"/>
                        </a:lnTo>
                        <a:lnTo>
                          <a:pt x="1303" y="1919"/>
                        </a:lnTo>
                        <a:lnTo>
                          <a:pt x="1306" y="1920"/>
                        </a:lnTo>
                        <a:lnTo>
                          <a:pt x="1309" y="1921"/>
                        </a:lnTo>
                        <a:lnTo>
                          <a:pt x="1313" y="1921"/>
                        </a:lnTo>
                        <a:lnTo>
                          <a:pt x="1316" y="1921"/>
                        </a:lnTo>
                        <a:lnTo>
                          <a:pt x="1319" y="1920"/>
                        </a:lnTo>
                        <a:lnTo>
                          <a:pt x="1451" y="1864"/>
                        </a:lnTo>
                        <a:lnTo>
                          <a:pt x="1454" y="1863"/>
                        </a:lnTo>
                        <a:lnTo>
                          <a:pt x="1457" y="1861"/>
                        </a:lnTo>
                        <a:lnTo>
                          <a:pt x="1459" y="1859"/>
                        </a:lnTo>
                        <a:lnTo>
                          <a:pt x="1460" y="1857"/>
                        </a:lnTo>
                        <a:lnTo>
                          <a:pt x="1461" y="1855"/>
                        </a:lnTo>
                        <a:lnTo>
                          <a:pt x="1461" y="1853"/>
                        </a:lnTo>
                        <a:lnTo>
                          <a:pt x="1461" y="1850"/>
                        </a:lnTo>
                        <a:lnTo>
                          <a:pt x="1460" y="1845"/>
                        </a:lnTo>
                        <a:lnTo>
                          <a:pt x="1409" y="1723"/>
                        </a:lnTo>
                        <a:lnTo>
                          <a:pt x="1405" y="1705"/>
                        </a:lnTo>
                        <a:lnTo>
                          <a:pt x="1405" y="1686"/>
                        </a:lnTo>
                        <a:lnTo>
                          <a:pt x="1411" y="1668"/>
                        </a:lnTo>
                        <a:lnTo>
                          <a:pt x="1421" y="1652"/>
                        </a:lnTo>
                        <a:lnTo>
                          <a:pt x="1435" y="1639"/>
                        </a:lnTo>
                        <a:lnTo>
                          <a:pt x="1482" y="1606"/>
                        </a:lnTo>
                        <a:lnTo>
                          <a:pt x="1525" y="1569"/>
                        </a:lnTo>
                        <a:lnTo>
                          <a:pt x="1566" y="1527"/>
                        </a:lnTo>
                        <a:lnTo>
                          <a:pt x="1603" y="1484"/>
                        </a:lnTo>
                        <a:lnTo>
                          <a:pt x="1637" y="1437"/>
                        </a:lnTo>
                        <a:lnTo>
                          <a:pt x="1649" y="1423"/>
                        </a:lnTo>
                        <a:lnTo>
                          <a:pt x="1665" y="1413"/>
                        </a:lnTo>
                        <a:lnTo>
                          <a:pt x="1683" y="1407"/>
                        </a:lnTo>
                        <a:lnTo>
                          <a:pt x="1702" y="1407"/>
                        </a:lnTo>
                        <a:lnTo>
                          <a:pt x="1721" y="1412"/>
                        </a:lnTo>
                        <a:lnTo>
                          <a:pt x="1843" y="1462"/>
                        </a:lnTo>
                        <a:lnTo>
                          <a:pt x="1845" y="1462"/>
                        </a:lnTo>
                        <a:lnTo>
                          <a:pt x="1846" y="1464"/>
                        </a:lnTo>
                        <a:lnTo>
                          <a:pt x="1848" y="1464"/>
                        </a:lnTo>
                        <a:lnTo>
                          <a:pt x="1851" y="1464"/>
                        </a:lnTo>
                        <a:lnTo>
                          <a:pt x="1855" y="1462"/>
                        </a:lnTo>
                        <a:lnTo>
                          <a:pt x="1858" y="1460"/>
                        </a:lnTo>
                        <a:lnTo>
                          <a:pt x="1861" y="1458"/>
                        </a:lnTo>
                        <a:lnTo>
                          <a:pt x="1863" y="1454"/>
                        </a:lnTo>
                        <a:lnTo>
                          <a:pt x="1917" y="1322"/>
                        </a:lnTo>
                        <a:lnTo>
                          <a:pt x="1918" y="1318"/>
                        </a:lnTo>
                        <a:lnTo>
                          <a:pt x="1918" y="1314"/>
                        </a:lnTo>
                        <a:lnTo>
                          <a:pt x="1917" y="1311"/>
                        </a:lnTo>
                        <a:lnTo>
                          <a:pt x="1916" y="1309"/>
                        </a:lnTo>
                        <a:lnTo>
                          <a:pt x="1915" y="1307"/>
                        </a:lnTo>
                        <a:lnTo>
                          <a:pt x="1913" y="1304"/>
                        </a:lnTo>
                        <a:lnTo>
                          <a:pt x="1910" y="1302"/>
                        </a:lnTo>
                        <a:lnTo>
                          <a:pt x="1788" y="1252"/>
                        </a:lnTo>
                        <a:lnTo>
                          <a:pt x="1771" y="1243"/>
                        </a:lnTo>
                        <a:lnTo>
                          <a:pt x="1758" y="1229"/>
                        </a:lnTo>
                        <a:lnTo>
                          <a:pt x="1749" y="1212"/>
                        </a:lnTo>
                        <a:lnTo>
                          <a:pt x="1745" y="1193"/>
                        </a:lnTo>
                        <a:lnTo>
                          <a:pt x="1746" y="1174"/>
                        </a:lnTo>
                        <a:lnTo>
                          <a:pt x="1756" y="1103"/>
                        </a:lnTo>
                        <a:lnTo>
                          <a:pt x="1760" y="1031"/>
                        </a:lnTo>
                        <a:lnTo>
                          <a:pt x="1756" y="960"/>
                        </a:lnTo>
                        <a:lnTo>
                          <a:pt x="1746" y="889"/>
                        </a:lnTo>
                        <a:lnTo>
                          <a:pt x="1745" y="870"/>
                        </a:lnTo>
                        <a:lnTo>
                          <a:pt x="1749" y="851"/>
                        </a:lnTo>
                        <a:lnTo>
                          <a:pt x="1757" y="834"/>
                        </a:lnTo>
                        <a:lnTo>
                          <a:pt x="1771" y="820"/>
                        </a:lnTo>
                        <a:lnTo>
                          <a:pt x="1788" y="810"/>
                        </a:lnTo>
                        <a:lnTo>
                          <a:pt x="1910" y="760"/>
                        </a:lnTo>
                        <a:lnTo>
                          <a:pt x="1915" y="755"/>
                        </a:lnTo>
                        <a:lnTo>
                          <a:pt x="1918" y="748"/>
                        </a:lnTo>
                        <a:lnTo>
                          <a:pt x="1917" y="740"/>
                        </a:lnTo>
                        <a:lnTo>
                          <a:pt x="1863" y="608"/>
                        </a:lnTo>
                        <a:lnTo>
                          <a:pt x="1861" y="603"/>
                        </a:lnTo>
                        <a:lnTo>
                          <a:pt x="1858" y="601"/>
                        </a:lnTo>
                        <a:lnTo>
                          <a:pt x="1855" y="599"/>
                        </a:lnTo>
                        <a:lnTo>
                          <a:pt x="1851" y="598"/>
                        </a:lnTo>
                        <a:lnTo>
                          <a:pt x="1848" y="598"/>
                        </a:lnTo>
                        <a:lnTo>
                          <a:pt x="1846" y="599"/>
                        </a:lnTo>
                        <a:lnTo>
                          <a:pt x="1843" y="599"/>
                        </a:lnTo>
                        <a:lnTo>
                          <a:pt x="1721" y="650"/>
                        </a:lnTo>
                        <a:lnTo>
                          <a:pt x="1702" y="654"/>
                        </a:lnTo>
                        <a:lnTo>
                          <a:pt x="1683" y="654"/>
                        </a:lnTo>
                        <a:lnTo>
                          <a:pt x="1665" y="649"/>
                        </a:lnTo>
                        <a:lnTo>
                          <a:pt x="1649" y="638"/>
                        </a:lnTo>
                        <a:lnTo>
                          <a:pt x="1637" y="624"/>
                        </a:lnTo>
                        <a:lnTo>
                          <a:pt x="1603" y="577"/>
                        </a:lnTo>
                        <a:lnTo>
                          <a:pt x="1566" y="533"/>
                        </a:lnTo>
                        <a:lnTo>
                          <a:pt x="1525" y="493"/>
                        </a:lnTo>
                        <a:lnTo>
                          <a:pt x="1482" y="456"/>
                        </a:lnTo>
                        <a:lnTo>
                          <a:pt x="1435" y="422"/>
                        </a:lnTo>
                        <a:lnTo>
                          <a:pt x="1421" y="409"/>
                        </a:lnTo>
                        <a:lnTo>
                          <a:pt x="1411" y="393"/>
                        </a:lnTo>
                        <a:lnTo>
                          <a:pt x="1406" y="375"/>
                        </a:lnTo>
                        <a:lnTo>
                          <a:pt x="1405" y="356"/>
                        </a:lnTo>
                        <a:lnTo>
                          <a:pt x="1410" y="337"/>
                        </a:lnTo>
                        <a:lnTo>
                          <a:pt x="1460" y="215"/>
                        </a:lnTo>
                        <a:lnTo>
                          <a:pt x="1462" y="211"/>
                        </a:lnTo>
                        <a:lnTo>
                          <a:pt x="1461" y="208"/>
                        </a:lnTo>
                        <a:lnTo>
                          <a:pt x="1460" y="205"/>
                        </a:lnTo>
                        <a:lnTo>
                          <a:pt x="1460" y="202"/>
                        </a:lnTo>
                        <a:lnTo>
                          <a:pt x="1458" y="200"/>
                        </a:lnTo>
                        <a:lnTo>
                          <a:pt x="1455" y="198"/>
                        </a:lnTo>
                        <a:lnTo>
                          <a:pt x="1452" y="196"/>
                        </a:lnTo>
                        <a:lnTo>
                          <a:pt x="1320" y="142"/>
                        </a:lnTo>
                        <a:lnTo>
                          <a:pt x="1317" y="141"/>
                        </a:lnTo>
                        <a:lnTo>
                          <a:pt x="1315" y="140"/>
                        </a:lnTo>
                        <a:lnTo>
                          <a:pt x="1311" y="141"/>
                        </a:lnTo>
                        <a:lnTo>
                          <a:pt x="1308" y="142"/>
                        </a:lnTo>
                        <a:lnTo>
                          <a:pt x="1305" y="143"/>
                        </a:lnTo>
                        <a:lnTo>
                          <a:pt x="1302" y="146"/>
                        </a:lnTo>
                        <a:lnTo>
                          <a:pt x="1300" y="149"/>
                        </a:lnTo>
                        <a:lnTo>
                          <a:pt x="1250" y="271"/>
                        </a:lnTo>
                        <a:lnTo>
                          <a:pt x="1239" y="288"/>
                        </a:lnTo>
                        <a:lnTo>
                          <a:pt x="1226" y="301"/>
                        </a:lnTo>
                        <a:lnTo>
                          <a:pt x="1210" y="310"/>
                        </a:lnTo>
                        <a:lnTo>
                          <a:pt x="1191" y="314"/>
                        </a:lnTo>
                        <a:lnTo>
                          <a:pt x="1172" y="313"/>
                        </a:lnTo>
                        <a:lnTo>
                          <a:pt x="1101" y="302"/>
                        </a:lnTo>
                        <a:lnTo>
                          <a:pt x="1030" y="299"/>
                        </a:lnTo>
                        <a:lnTo>
                          <a:pt x="958" y="302"/>
                        </a:lnTo>
                        <a:lnTo>
                          <a:pt x="888" y="313"/>
                        </a:lnTo>
                        <a:lnTo>
                          <a:pt x="868" y="314"/>
                        </a:lnTo>
                        <a:lnTo>
                          <a:pt x="850" y="310"/>
                        </a:lnTo>
                        <a:lnTo>
                          <a:pt x="833" y="301"/>
                        </a:lnTo>
                        <a:lnTo>
                          <a:pt x="819" y="287"/>
                        </a:lnTo>
                        <a:lnTo>
                          <a:pt x="809" y="270"/>
                        </a:lnTo>
                        <a:lnTo>
                          <a:pt x="759" y="148"/>
                        </a:lnTo>
                        <a:lnTo>
                          <a:pt x="757" y="145"/>
                        </a:lnTo>
                        <a:lnTo>
                          <a:pt x="755" y="142"/>
                        </a:lnTo>
                        <a:lnTo>
                          <a:pt x="751" y="141"/>
                        </a:lnTo>
                        <a:lnTo>
                          <a:pt x="748" y="140"/>
                        </a:lnTo>
                        <a:lnTo>
                          <a:pt x="745" y="140"/>
                        </a:lnTo>
                        <a:close/>
                        <a:moveTo>
                          <a:pt x="1315" y="0"/>
                        </a:moveTo>
                        <a:lnTo>
                          <a:pt x="1344" y="3"/>
                        </a:lnTo>
                        <a:lnTo>
                          <a:pt x="1374" y="12"/>
                        </a:lnTo>
                        <a:lnTo>
                          <a:pt x="1506" y="67"/>
                        </a:lnTo>
                        <a:lnTo>
                          <a:pt x="1529" y="78"/>
                        </a:lnTo>
                        <a:lnTo>
                          <a:pt x="1548" y="92"/>
                        </a:lnTo>
                        <a:lnTo>
                          <a:pt x="1565" y="109"/>
                        </a:lnTo>
                        <a:lnTo>
                          <a:pt x="1579" y="129"/>
                        </a:lnTo>
                        <a:lnTo>
                          <a:pt x="1590" y="151"/>
                        </a:lnTo>
                        <a:lnTo>
                          <a:pt x="1599" y="180"/>
                        </a:lnTo>
                        <a:lnTo>
                          <a:pt x="1602" y="211"/>
                        </a:lnTo>
                        <a:lnTo>
                          <a:pt x="1599" y="241"/>
                        </a:lnTo>
                        <a:lnTo>
                          <a:pt x="1590" y="270"/>
                        </a:lnTo>
                        <a:lnTo>
                          <a:pt x="1561" y="340"/>
                        </a:lnTo>
                        <a:lnTo>
                          <a:pt x="1605" y="375"/>
                        </a:lnTo>
                        <a:lnTo>
                          <a:pt x="1646" y="415"/>
                        </a:lnTo>
                        <a:lnTo>
                          <a:pt x="1684" y="455"/>
                        </a:lnTo>
                        <a:lnTo>
                          <a:pt x="1720" y="499"/>
                        </a:lnTo>
                        <a:lnTo>
                          <a:pt x="1790" y="470"/>
                        </a:lnTo>
                        <a:lnTo>
                          <a:pt x="1819" y="461"/>
                        </a:lnTo>
                        <a:lnTo>
                          <a:pt x="1849" y="458"/>
                        </a:lnTo>
                        <a:lnTo>
                          <a:pt x="1876" y="460"/>
                        </a:lnTo>
                        <a:lnTo>
                          <a:pt x="1901" y="467"/>
                        </a:lnTo>
                        <a:lnTo>
                          <a:pt x="1925" y="477"/>
                        </a:lnTo>
                        <a:lnTo>
                          <a:pt x="1946" y="492"/>
                        </a:lnTo>
                        <a:lnTo>
                          <a:pt x="1965" y="509"/>
                        </a:lnTo>
                        <a:lnTo>
                          <a:pt x="1981" y="530"/>
                        </a:lnTo>
                        <a:lnTo>
                          <a:pt x="1993" y="554"/>
                        </a:lnTo>
                        <a:lnTo>
                          <a:pt x="2047" y="686"/>
                        </a:lnTo>
                        <a:lnTo>
                          <a:pt x="2056" y="716"/>
                        </a:lnTo>
                        <a:lnTo>
                          <a:pt x="2059" y="746"/>
                        </a:lnTo>
                        <a:lnTo>
                          <a:pt x="2056" y="776"/>
                        </a:lnTo>
                        <a:lnTo>
                          <a:pt x="2047" y="805"/>
                        </a:lnTo>
                        <a:lnTo>
                          <a:pt x="2036" y="827"/>
                        </a:lnTo>
                        <a:lnTo>
                          <a:pt x="2022" y="847"/>
                        </a:lnTo>
                        <a:lnTo>
                          <a:pt x="2005" y="864"/>
                        </a:lnTo>
                        <a:lnTo>
                          <a:pt x="1985" y="878"/>
                        </a:lnTo>
                        <a:lnTo>
                          <a:pt x="1964" y="890"/>
                        </a:lnTo>
                        <a:lnTo>
                          <a:pt x="1893" y="918"/>
                        </a:lnTo>
                        <a:lnTo>
                          <a:pt x="1900" y="994"/>
                        </a:lnTo>
                        <a:lnTo>
                          <a:pt x="1900" y="1068"/>
                        </a:lnTo>
                        <a:lnTo>
                          <a:pt x="1893" y="1143"/>
                        </a:lnTo>
                        <a:lnTo>
                          <a:pt x="1964" y="1172"/>
                        </a:lnTo>
                        <a:lnTo>
                          <a:pt x="1985" y="1184"/>
                        </a:lnTo>
                        <a:lnTo>
                          <a:pt x="2005" y="1198"/>
                        </a:lnTo>
                        <a:lnTo>
                          <a:pt x="2022" y="1215"/>
                        </a:lnTo>
                        <a:lnTo>
                          <a:pt x="2037" y="1234"/>
                        </a:lnTo>
                        <a:lnTo>
                          <a:pt x="2047" y="1257"/>
                        </a:lnTo>
                        <a:lnTo>
                          <a:pt x="2056" y="1286"/>
                        </a:lnTo>
                        <a:lnTo>
                          <a:pt x="2059" y="1316"/>
                        </a:lnTo>
                        <a:lnTo>
                          <a:pt x="2056" y="1347"/>
                        </a:lnTo>
                        <a:lnTo>
                          <a:pt x="2047" y="1376"/>
                        </a:lnTo>
                        <a:lnTo>
                          <a:pt x="1993" y="1508"/>
                        </a:lnTo>
                        <a:lnTo>
                          <a:pt x="1981" y="1532"/>
                        </a:lnTo>
                        <a:lnTo>
                          <a:pt x="1965" y="1553"/>
                        </a:lnTo>
                        <a:lnTo>
                          <a:pt x="1946" y="1571"/>
                        </a:lnTo>
                        <a:lnTo>
                          <a:pt x="1925" y="1584"/>
                        </a:lnTo>
                        <a:lnTo>
                          <a:pt x="1901" y="1595"/>
                        </a:lnTo>
                        <a:lnTo>
                          <a:pt x="1876" y="1601"/>
                        </a:lnTo>
                        <a:lnTo>
                          <a:pt x="1849" y="1605"/>
                        </a:lnTo>
                        <a:lnTo>
                          <a:pt x="1819" y="1601"/>
                        </a:lnTo>
                        <a:lnTo>
                          <a:pt x="1790" y="1592"/>
                        </a:lnTo>
                        <a:lnTo>
                          <a:pt x="1720" y="1563"/>
                        </a:lnTo>
                        <a:lnTo>
                          <a:pt x="1684" y="1607"/>
                        </a:lnTo>
                        <a:lnTo>
                          <a:pt x="1646" y="1647"/>
                        </a:lnTo>
                        <a:lnTo>
                          <a:pt x="1605" y="1686"/>
                        </a:lnTo>
                        <a:lnTo>
                          <a:pt x="1561" y="1721"/>
                        </a:lnTo>
                        <a:lnTo>
                          <a:pt x="1590" y="1792"/>
                        </a:lnTo>
                        <a:lnTo>
                          <a:pt x="1599" y="1821"/>
                        </a:lnTo>
                        <a:lnTo>
                          <a:pt x="1602" y="1852"/>
                        </a:lnTo>
                        <a:lnTo>
                          <a:pt x="1599" y="1881"/>
                        </a:lnTo>
                        <a:lnTo>
                          <a:pt x="1590" y="1911"/>
                        </a:lnTo>
                        <a:lnTo>
                          <a:pt x="1579" y="1933"/>
                        </a:lnTo>
                        <a:lnTo>
                          <a:pt x="1565" y="1952"/>
                        </a:lnTo>
                        <a:lnTo>
                          <a:pt x="1548" y="1971"/>
                        </a:lnTo>
                        <a:lnTo>
                          <a:pt x="1527" y="1984"/>
                        </a:lnTo>
                        <a:lnTo>
                          <a:pt x="1506" y="1995"/>
                        </a:lnTo>
                        <a:lnTo>
                          <a:pt x="1374" y="2050"/>
                        </a:lnTo>
                        <a:lnTo>
                          <a:pt x="1344" y="2059"/>
                        </a:lnTo>
                        <a:lnTo>
                          <a:pt x="1315" y="2062"/>
                        </a:lnTo>
                        <a:lnTo>
                          <a:pt x="1288" y="2060"/>
                        </a:lnTo>
                        <a:lnTo>
                          <a:pt x="1263" y="2053"/>
                        </a:lnTo>
                        <a:lnTo>
                          <a:pt x="1238" y="2043"/>
                        </a:lnTo>
                        <a:lnTo>
                          <a:pt x="1217" y="2029"/>
                        </a:lnTo>
                        <a:lnTo>
                          <a:pt x="1198" y="2011"/>
                        </a:lnTo>
                        <a:lnTo>
                          <a:pt x="1183" y="1990"/>
                        </a:lnTo>
                        <a:lnTo>
                          <a:pt x="1171" y="1966"/>
                        </a:lnTo>
                        <a:lnTo>
                          <a:pt x="1142" y="1896"/>
                        </a:lnTo>
                        <a:lnTo>
                          <a:pt x="1067" y="1903"/>
                        </a:lnTo>
                        <a:lnTo>
                          <a:pt x="992" y="1903"/>
                        </a:lnTo>
                        <a:lnTo>
                          <a:pt x="918" y="1896"/>
                        </a:lnTo>
                        <a:lnTo>
                          <a:pt x="888" y="1966"/>
                        </a:lnTo>
                        <a:lnTo>
                          <a:pt x="876" y="1990"/>
                        </a:lnTo>
                        <a:lnTo>
                          <a:pt x="860" y="2011"/>
                        </a:lnTo>
                        <a:lnTo>
                          <a:pt x="841" y="2029"/>
                        </a:lnTo>
                        <a:lnTo>
                          <a:pt x="820" y="2043"/>
                        </a:lnTo>
                        <a:lnTo>
                          <a:pt x="797" y="2053"/>
                        </a:lnTo>
                        <a:lnTo>
                          <a:pt x="771" y="2060"/>
                        </a:lnTo>
                        <a:lnTo>
                          <a:pt x="745" y="2062"/>
                        </a:lnTo>
                        <a:lnTo>
                          <a:pt x="714" y="2059"/>
                        </a:lnTo>
                        <a:lnTo>
                          <a:pt x="686" y="2050"/>
                        </a:lnTo>
                        <a:lnTo>
                          <a:pt x="553" y="1995"/>
                        </a:lnTo>
                        <a:lnTo>
                          <a:pt x="528" y="1982"/>
                        </a:lnTo>
                        <a:lnTo>
                          <a:pt x="507" y="1966"/>
                        </a:lnTo>
                        <a:lnTo>
                          <a:pt x="489" y="1946"/>
                        </a:lnTo>
                        <a:lnTo>
                          <a:pt x="474" y="1924"/>
                        </a:lnTo>
                        <a:lnTo>
                          <a:pt x="464" y="1899"/>
                        </a:lnTo>
                        <a:lnTo>
                          <a:pt x="458" y="1873"/>
                        </a:lnTo>
                        <a:lnTo>
                          <a:pt x="457" y="1846"/>
                        </a:lnTo>
                        <a:lnTo>
                          <a:pt x="460" y="1820"/>
                        </a:lnTo>
                        <a:lnTo>
                          <a:pt x="469" y="1792"/>
                        </a:lnTo>
                        <a:lnTo>
                          <a:pt x="497" y="1722"/>
                        </a:lnTo>
                        <a:lnTo>
                          <a:pt x="454" y="1687"/>
                        </a:lnTo>
                        <a:lnTo>
                          <a:pt x="414" y="1648"/>
                        </a:lnTo>
                        <a:lnTo>
                          <a:pt x="375" y="1607"/>
                        </a:lnTo>
                        <a:lnTo>
                          <a:pt x="339" y="1563"/>
                        </a:lnTo>
                        <a:lnTo>
                          <a:pt x="270" y="1593"/>
                        </a:lnTo>
                        <a:lnTo>
                          <a:pt x="240" y="1601"/>
                        </a:lnTo>
                        <a:lnTo>
                          <a:pt x="209" y="1605"/>
                        </a:lnTo>
                        <a:lnTo>
                          <a:pt x="183" y="1602"/>
                        </a:lnTo>
                        <a:lnTo>
                          <a:pt x="157" y="1596"/>
                        </a:lnTo>
                        <a:lnTo>
                          <a:pt x="134" y="1586"/>
                        </a:lnTo>
                        <a:lnTo>
                          <a:pt x="113" y="1571"/>
                        </a:lnTo>
                        <a:lnTo>
                          <a:pt x="94" y="1554"/>
                        </a:lnTo>
                        <a:lnTo>
                          <a:pt x="78" y="1532"/>
                        </a:lnTo>
                        <a:lnTo>
                          <a:pt x="66" y="1509"/>
                        </a:lnTo>
                        <a:lnTo>
                          <a:pt x="11" y="1377"/>
                        </a:lnTo>
                        <a:lnTo>
                          <a:pt x="3" y="1347"/>
                        </a:lnTo>
                        <a:lnTo>
                          <a:pt x="0" y="1317"/>
                        </a:lnTo>
                        <a:lnTo>
                          <a:pt x="3" y="1286"/>
                        </a:lnTo>
                        <a:lnTo>
                          <a:pt x="11" y="1258"/>
                        </a:lnTo>
                        <a:lnTo>
                          <a:pt x="23" y="1236"/>
                        </a:lnTo>
                        <a:lnTo>
                          <a:pt x="37" y="1215"/>
                        </a:lnTo>
                        <a:lnTo>
                          <a:pt x="55" y="1198"/>
                        </a:lnTo>
                        <a:lnTo>
                          <a:pt x="74" y="1185"/>
                        </a:lnTo>
                        <a:lnTo>
                          <a:pt x="96" y="1173"/>
                        </a:lnTo>
                        <a:lnTo>
                          <a:pt x="166" y="1144"/>
                        </a:lnTo>
                        <a:lnTo>
                          <a:pt x="159" y="1069"/>
                        </a:lnTo>
                        <a:lnTo>
                          <a:pt x="159" y="995"/>
                        </a:lnTo>
                        <a:lnTo>
                          <a:pt x="166" y="919"/>
                        </a:lnTo>
                        <a:lnTo>
                          <a:pt x="96" y="890"/>
                        </a:lnTo>
                        <a:lnTo>
                          <a:pt x="74" y="879"/>
                        </a:lnTo>
                        <a:lnTo>
                          <a:pt x="54" y="864"/>
                        </a:lnTo>
                        <a:lnTo>
                          <a:pt x="37" y="847"/>
                        </a:lnTo>
                        <a:lnTo>
                          <a:pt x="23" y="828"/>
                        </a:lnTo>
                        <a:lnTo>
                          <a:pt x="11" y="806"/>
                        </a:lnTo>
                        <a:lnTo>
                          <a:pt x="3" y="776"/>
                        </a:lnTo>
                        <a:lnTo>
                          <a:pt x="0" y="747"/>
                        </a:lnTo>
                        <a:lnTo>
                          <a:pt x="3" y="716"/>
                        </a:lnTo>
                        <a:lnTo>
                          <a:pt x="11" y="687"/>
                        </a:lnTo>
                        <a:lnTo>
                          <a:pt x="66" y="555"/>
                        </a:lnTo>
                        <a:lnTo>
                          <a:pt x="78" y="530"/>
                        </a:lnTo>
                        <a:lnTo>
                          <a:pt x="94" y="510"/>
                        </a:lnTo>
                        <a:lnTo>
                          <a:pt x="113" y="492"/>
                        </a:lnTo>
                        <a:lnTo>
                          <a:pt x="134" y="478"/>
                        </a:lnTo>
                        <a:lnTo>
                          <a:pt x="157" y="468"/>
                        </a:lnTo>
                        <a:lnTo>
                          <a:pt x="183" y="461"/>
                        </a:lnTo>
                        <a:lnTo>
                          <a:pt x="209" y="458"/>
                        </a:lnTo>
                        <a:lnTo>
                          <a:pt x="240" y="461"/>
                        </a:lnTo>
                        <a:lnTo>
                          <a:pt x="270" y="471"/>
                        </a:lnTo>
                        <a:lnTo>
                          <a:pt x="339" y="499"/>
                        </a:lnTo>
                        <a:lnTo>
                          <a:pt x="374" y="456"/>
                        </a:lnTo>
                        <a:lnTo>
                          <a:pt x="414" y="416"/>
                        </a:lnTo>
                        <a:lnTo>
                          <a:pt x="454" y="376"/>
                        </a:lnTo>
                        <a:lnTo>
                          <a:pt x="497" y="340"/>
                        </a:lnTo>
                        <a:lnTo>
                          <a:pt x="469" y="270"/>
                        </a:lnTo>
                        <a:lnTo>
                          <a:pt x="460" y="242"/>
                        </a:lnTo>
                        <a:lnTo>
                          <a:pt x="457" y="211"/>
                        </a:lnTo>
                        <a:lnTo>
                          <a:pt x="460" y="181"/>
                        </a:lnTo>
                        <a:lnTo>
                          <a:pt x="469" y="152"/>
                        </a:lnTo>
                        <a:lnTo>
                          <a:pt x="480" y="129"/>
                        </a:lnTo>
                        <a:lnTo>
                          <a:pt x="494" y="110"/>
                        </a:lnTo>
                        <a:lnTo>
                          <a:pt x="511" y="92"/>
                        </a:lnTo>
                        <a:lnTo>
                          <a:pt x="531" y="78"/>
                        </a:lnTo>
                        <a:lnTo>
                          <a:pt x="553" y="68"/>
                        </a:lnTo>
                        <a:lnTo>
                          <a:pt x="686" y="13"/>
                        </a:lnTo>
                        <a:lnTo>
                          <a:pt x="714" y="4"/>
                        </a:lnTo>
                        <a:lnTo>
                          <a:pt x="745" y="1"/>
                        </a:lnTo>
                        <a:lnTo>
                          <a:pt x="771" y="3"/>
                        </a:lnTo>
                        <a:lnTo>
                          <a:pt x="797" y="9"/>
                        </a:lnTo>
                        <a:lnTo>
                          <a:pt x="820" y="20"/>
                        </a:lnTo>
                        <a:lnTo>
                          <a:pt x="841" y="34"/>
                        </a:lnTo>
                        <a:lnTo>
                          <a:pt x="860" y="52"/>
                        </a:lnTo>
                        <a:lnTo>
                          <a:pt x="876" y="73"/>
                        </a:lnTo>
                        <a:lnTo>
                          <a:pt x="888" y="96"/>
                        </a:lnTo>
                        <a:lnTo>
                          <a:pt x="918" y="166"/>
                        </a:lnTo>
                        <a:lnTo>
                          <a:pt x="992" y="160"/>
                        </a:lnTo>
                        <a:lnTo>
                          <a:pt x="1067" y="160"/>
                        </a:lnTo>
                        <a:lnTo>
                          <a:pt x="1142" y="166"/>
                        </a:lnTo>
                        <a:lnTo>
                          <a:pt x="1171" y="96"/>
                        </a:lnTo>
                        <a:lnTo>
                          <a:pt x="1183" y="72"/>
                        </a:lnTo>
                        <a:lnTo>
                          <a:pt x="1198" y="52"/>
                        </a:lnTo>
                        <a:lnTo>
                          <a:pt x="1217" y="34"/>
                        </a:lnTo>
                        <a:lnTo>
                          <a:pt x="1238" y="19"/>
                        </a:lnTo>
                        <a:lnTo>
                          <a:pt x="1263" y="8"/>
                        </a:lnTo>
                        <a:lnTo>
                          <a:pt x="1288" y="2"/>
                        </a:lnTo>
                        <a:lnTo>
                          <a:pt x="131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</p:grpSp>
            <p:grpSp>
              <p:nvGrpSpPr>
                <p:cNvPr id="67" name="Group 41"/>
                <p:cNvGrpSpPr/>
                <p:nvPr/>
              </p:nvGrpSpPr>
              <p:grpSpPr>
                <a:xfrm>
                  <a:off x="6552" y="6231"/>
                  <a:ext cx="868" cy="573"/>
                  <a:chOff x="9058275" y="5100638"/>
                  <a:chExt cx="550863" cy="363538"/>
                </a:xfrm>
                <a:solidFill>
                  <a:schemeClr val="bg1"/>
                </a:solidFill>
              </p:grpSpPr>
              <p:sp>
                <p:nvSpPr>
                  <p:cNvPr id="68" name="Freeform 411"/>
                  <p:cNvSpPr>
                    <a:spLocks noEditPoints="1"/>
                  </p:cNvSpPr>
                  <p:nvPr/>
                </p:nvSpPr>
                <p:spPr bwMode="auto">
                  <a:xfrm>
                    <a:off x="9058275" y="5100638"/>
                    <a:ext cx="379413" cy="219075"/>
                  </a:xfrm>
                  <a:custGeom>
                    <a:avLst/>
                    <a:gdLst>
                      <a:gd name="T0" fmla="*/ 470 w 2387"/>
                      <a:gd name="T1" fmla="*/ 1221 h 1381"/>
                      <a:gd name="T2" fmla="*/ 446 w 2387"/>
                      <a:gd name="T3" fmla="*/ 0 h 1381"/>
                      <a:gd name="T4" fmla="*/ 911 w 2387"/>
                      <a:gd name="T5" fmla="*/ 160 h 1381"/>
                      <a:gd name="T6" fmla="*/ 991 w 2387"/>
                      <a:gd name="T7" fmla="*/ 190 h 1381"/>
                      <a:gd name="T8" fmla="*/ 1093 w 2387"/>
                      <a:gd name="T9" fmla="*/ 200 h 1381"/>
                      <a:gd name="T10" fmla="*/ 1202 w 2387"/>
                      <a:gd name="T11" fmla="*/ 159 h 1381"/>
                      <a:gd name="T12" fmla="*/ 1336 w 2387"/>
                      <a:gd name="T13" fmla="*/ 123 h 1381"/>
                      <a:gd name="T14" fmla="*/ 1475 w 2387"/>
                      <a:gd name="T15" fmla="*/ 142 h 1381"/>
                      <a:gd name="T16" fmla="*/ 2368 w 2387"/>
                      <a:gd name="T17" fmla="*/ 462 h 1381"/>
                      <a:gd name="T18" fmla="*/ 2387 w 2387"/>
                      <a:gd name="T19" fmla="*/ 510 h 1381"/>
                      <a:gd name="T20" fmla="*/ 2383 w 2387"/>
                      <a:gd name="T21" fmla="*/ 545 h 1381"/>
                      <a:gd name="T22" fmla="*/ 2368 w 2387"/>
                      <a:gd name="T23" fmla="*/ 612 h 1381"/>
                      <a:gd name="T24" fmla="*/ 2331 w 2387"/>
                      <a:gd name="T25" fmla="*/ 689 h 1381"/>
                      <a:gd name="T26" fmla="*/ 2265 w 2387"/>
                      <a:gd name="T27" fmla="*/ 758 h 1381"/>
                      <a:gd name="T28" fmla="*/ 2162 w 2387"/>
                      <a:gd name="T29" fmla="*/ 798 h 1381"/>
                      <a:gd name="T30" fmla="*/ 2038 w 2387"/>
                      <a:gd name="T31" fmla="*/ 790 h 1381"/>
                      <a:gd name="T32" fmla="*/ 1682 w 2387"/>
                      <a:gd name="T33" fmla="*/ 699 h 1381"/>
                      <a:gd name="T34" fmla="*/ 1631 w 2387"/>
                      <a:gd name="T35" fmla="*/ 789 h 1381"/>
                      <a:gd name="T36" fmla="*/ 1553 w 2387"/>
                      <a:gd name="T37" fmla="*/ 883 h 1381"/>
                      <a:gd name="T38" fmla="*/ 1443 w 2387"/>
                      <a:gd name="T39" fmla="*/ 964 h 1381"/>
                      <a:gd name="T40" fmla="*/ 1304 w 2387"/>
                      <a:gd name="T41" fmla="*/ 1014 h 1381"/>
                      <a:gd name="T42" fmla="*/ 1145 w 2387"/>
                      <a:gd name="T43" fmla="*/ 1020 h 1381"/>
                      <a:gd name="T44" fmla="*/ 961 w 2387"/>
                      <a:gd name="T45" fmla="*/ 979 h 1381"/>
                      <a:gd name="T46" fmla="*/ 921 w 2387"/>
                      <a:gd name="T47" fmla="*/ 944 h 1381"/>
                      <a:gd name="T48" fmla="*/ 918 w 2387"/>
                      <a:gd name="T49" fmla="*/ 890 h 1381"/>
                      <a:gd name="T50" fmla="*/ 954 w 2387"/>
                      <a:gd name="T51" fmla="*/ 849 h 1381"/>
                      <a:gd name="T52" fmla="*/ 1007 w 2387"/>
                      <a:gd name="T53" fmla="*/ 846 h 1381"/>
                      <a:gd name="T54" fmla="*/ 1161 w 2387"/>
                      <a:gd name="T55" fmla="*/ 880 h 1381"/>
                      <a:gd name="T56" fmla="*/ 1297 w 2387"/>
                      <a:gd name="T57" fmla="*/ 871 h 1381"/>
                      <a:gd name="T58" fmla="*/ 1410 w 2387"/>
                      <a:gd name="T59" fmla="*/ 820 h 1381"/>
                      <a:gd name="T60" fmla="*/ 1492 w 2387"/>
                      <a:gd name="T61" fmla="*/ 741 h 1381"/>
                      <a:gd name="T62" fmla="*/ 1546 w 2387"/>
                      <a:gd name="T63" fmla="*/ 659 h 1381"/>
                      <a:gd name="T64" fmla="*/ 1575 w 2387"/>
                      <a:gd name="T65" fmla="*/ 594 h 1381"/>
                      <a:gd name="T66" fmla="*/ 1584 w 2387"/>
                      <a:gd name="T67" fmla="*/ 566 h 1381"/>
                      <a:gd name="T68" fmla="*/ 1618 w 2387"/>
                      <a:gd name="T69" fmla="*/ 522 h 1381"/>
                      <a:gd name="T70" fmla="*/ 1675 w 2387"/>
                      <a:gd name="T71" fmla="*/ 518 h 1381"/>
                      <a:gd name="T72" fmla="*/ 2098 w 2387"/>
                      <a:gd name="T73" fmla="*/ 657 h 1381"/>
                      <a:gd name="T74" fmla="*/ 2168 w 2387"/>
                      <a:gd name="T75" fmla="*/ 651 h 1381"/>
                      <a:gd name="T76" fmla="*/ 2214 w 2387"/>
                      <a:gd name="T77" fmla="*/ 612 h 1381"/>
                      <a:gd name="T78" fmla="*/ 2239 w 2387"/>
                      <a:gd name="T79" fmla="*/ 555 h 1381"/>
                      <a:gd name="T80" fmla="*/ 1364 w 2387"/>
                      <a:gd name="T81" fmla="*/ 262 h 1381"/>
                      <a:gd name="T82" fmla="*/ 1265 w 2387"/>
                      <a:gd name="T83" fmla="*/ 284 h 1381"/>
                      <a:gd name="T84" fmla="*/ 1145 w 2387"/>
                      <a:gd name="T85" fmla="*/ 333 h 1381"/>
                      <a:gd name="T86" fmla="*/ 1024 w 2387"/>
                      <a:gd name="T87" fmla="*/ 339 h 1381"/>
                      <a:gd name="T88" fmla="*/ 927 w 2387"/>
                      <a:gd name="T89" fmla="*/ 315 h 1381"/>
                      <a:gd name="T90" fmla="*/ 560 w 2387"/>
                      <a:gd name="T91" fmla="*/ 1363 h 1381"/>
                      <a:gd name="T92" fmla="*/ 513 w 2387"/>
                      <a:gd name="T93" fmla="*/ 1381 h 1381"/>
                      <a:gd name="T94" fmla="*/ 47 w 2387"/>
                      <a:gd name="T95" fmla="*/ 1225 h 1381"/>
                      <a:gd name="T96" fmla="*/ 7 w 2387"/>
                      <a:gd name="T97" fmla="*/ 1189 h 1381"/>
                      <a:gd name="T98" fmla="*/ 3 w 2387"/>
                      <a:gd name="T99" fmla="*/ 1136 h 1381"/>
                      <a:gd name="T100" fmla="*/ 395 w 2387"/>
                      <a:gd name="T101" fmla="*/ 17 h 1381"/>
                      <a:gd name="T102" fmla="*/ 446 w 2387"/>
                      <a:gd name="T103" fmla="*/ 0 h 13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387" h="1381">
                        <a:moveTo>
                          <a:pt x="486" y="160"/>
                        </a:moveTo>
                        <a:lnTo>
                          <a:pt x="160" y="1114"/>
                        </a:lnTo>
                        <a:lnTo>
                          <a:pt x="470" y="1221"/>
                        </a:lnTo>
                        <a:lnTo>
                          <a:pt x="796" y="266"/>
                        </a:lnTo>
                        <a:lnTo>
                          <a:pt x="486" y="160"/>
                        </a:lnTo>
                        <a:close/>
                        <a:moveTo>
                          <a:pt x="446" y="0"/>
                        </a:moveTo>
                        <a:lnTo>
                          <a:pt x="465" y="4"/>
                        </a:lnTo>
                        <a:lnTo>
                          <a:pt x="905" y="159"/>
                        </a:lnTo>
                        <a:lnTo>
                          <a:pt x="911" y="160"/>
                        </a:lnTo>
                        <a:lnTo>
                          <a:pt x="915" y="162"/>
                        </a:lnTo>
                        <a:lnTo>
                          <a:pt x="919" y="165"/>
                        </a:lnTo>
                        <a:lnTo>
                          <a:pt x="991" y="190"/>
                        </a:lnTo>
                        <a:lnTo>
                          <a:pt x="1024" y="199"/>
                        </a:lnTo>
                        <a:lnTo>
                          <a:pt x="1058" y="202"/>
                        </a:lnTo>
                        <a:lnTo>
                          <a:pt x="1093" y="200"/>
                        </a:lnTo>
                        <a:lnTo>
                          <a:pt x="1126" y="192"/>
                        </a:lnTo>
                        <a:lnTo>
                          <a:pt x="1159" y="180"/>
                        </a:lnTo>
                        <a:lnTo>
                          <a:pt x="1202" y="159"/>
                        </a:lnTo>
                        <a:lnTo>
                          <a:pt x="1245" y="141"/>
                        </a:lnTo>
                        <a:lnTo>
                          <a:pt x="1290" y="129"/>
                        </a:lnTo>
                        <a:lnTo>
                          <a:pt x="1336" y="123"/>
                        </a:lnTo>
                        <a:lnTo>
                          <a:pt x="1384" y="124"/>
                        </a:lnTo>
                        <a:lnTo>
                          <a:pt x="1430" y="129"/>
                        </a:lnTo>
                        <a:lnTo>
                          <a:pt x="1475" y="142"/>
                        </a:lnTo>
                        <a:lnTo>
                          <a:pt x="2339" y="442"/>
                        </a:lnTo>
                        <a:lnTo>
                          <a:pt x="2355" y="449"/>
                        </a:lnTo>
                        <a:lnTo>
                          <a:pt x="2368" y="462"/>
                        </a:lnTo>
                        <a:lnTo>
                          <a:pt x="2379" y="475"/>
                        </a:lnTo>
                        <a:lnTo>
                          <a:pt x="2385" y="492"/>
                        </a:lnTo>
                        <a:lnTo>
                          <a:pt x="2387" y="510"/>
                        </a:lnTo>
                        <a:lnTo>
                          <a:pt x="2386" y="518"/>
                        </a:lnTo>
                        <a:lnTo>
                          <a:pt x="2385" y="529"/>
                        </a:lnTo>
                        <a:lnTo>
                          <a:pt x="2383" y="545"/>
                        </a:lnTo>
                        <a:lnTo>
                          <a:pt x="2380" y="565"/>
                        </a:lnTo>
                        <a:lnTo>
                          <a:pt x="2374" y="587"/>
                        </a:lnTo>
                        <a:lnTo>
                          <a:pt x="2368" y="612"/>
                        </a:lnTo>
                        <a:lnTo>
                          <a:pt x="2359" y="637"/>
                        </a:lnTo>
                        <a:lnTo>
                          <a:pt x="2347" y="663"/>
                        </a:lnTo>
                        <a:lnTo>
                          <a:pt x="2331" y="689"/>
                        </a:lnTo>
                        <a:lnTo>
                          <a:pt x="2313" y="714"/>
                        </a:lnTo>
                        <a:lnTo>
                          <a:pt x="2291" y="737"/>
                        </a:lnTo>
                        <a:lnTo>
                          <a:pt x="2265" y="758"/>
                        </a:lnTo>
                        <a:lnTo>
                          <a:pt x="2233" y="777"/>
                        </a:lnTo>
                        <a:lnTo>
                          <a:pt x="2199" y="790"/>
                        </a:lnTo>
                        <a:lnTo>
                          <a:pt x="2162" y="798"/>
                        </a:lnTo>
                        <a:lnTo>
                          <a:pt x="2123" y="801"/>
                        </a:lnTo>
                        <a:lnTo>
                          <a:pt x="2081" y="797"/>
                        </a:lnTo>
                        <a:lnTo>
                          <a:pt x="2038" y="790"/>
                        </a:lnTo>
                        <a:lnTo>
                          <a:pt x="1992" y="776"/>
                        </a:lnTo>
                        <a:lnTo>
                          <a:pt x="1694" y="674"/>
                        </a:lnTo>
                        <a:lnTo>
                          <a:pt x="1682" y="699"/>
                        </a:lnTo>
                        <a:lnTo>
                          <a:pt x="1668" y="728"/>
                        </a:lnTo>
                        <a:lnTo>
                          <a:pt x="1651" y="758"/>
                        </a:lnTo>
                        <a:lnTo>
                          <a:pt x="1631" y="789"/>
                        </a:lnTo>
                        <a:lnTo>
                          <a:pt x="1608" y="821"/>
                        </a:lnTo>
                        <a:lnTo>
                          <a:pt x="1583" y="852"/>
                        </a:lnTo>
                        <a:lnTo>
                          <a:pt x="1553" y="883"/>
                        </a:lnTo>
                        <a:lnTo>
                          <a:pt x="1519" y="913"/>
                        </a:lnTo>
                        <a:lnTo>
                          <a:pt x="1483" y="940"/>
                        </a:lnTo>
                        <a:lnTo>
                          <a:pt x="1443" y="964"/>
                        </a:lnTo>
                        <a:lnTo>
                          <a:pt x="1397" y="985"/>
                        </a:lnTo>
                        <a:lnTo>
                          <a:pt x="1351" y="1002"/>
                        </a:lnTo>
                        <a:lnTo>
                          <a:pt x="1304" y="1014"/>
                        </a:lnTo>
                        <a:lnTo>
                          <a:pt x="1253" y="1021"/>
                        </a:lnTo>
                        <a:lnTo>
                          <a:pt x="1202" y="1023"/>
                        </a:lnTo>
                        <a:lnTo>
                          <a:pt x="1145" y="1020"/>
                        </a:lnTo>
                        <a:lnTo>
                          <a:pt x="1086" y="1013"/>
                        </a:lnTo>
                        <a:lnTo>
                          <a:pt x="1024" y="999"/>
                        </a:lnTo>
                        <a:lnTo>
                          <a:pt x="961" y="979"/>
                        </a:lnTo>
                        <a:lnTo>
                          <a:pt x="944" y="971"/>
                        </a:lnTo>
                        <a:lnTo>
                          <a:pt x="931" y="959"/>
                        </a:lnTo>
                        <a:lnTo>
                          <a:pt x="921" y="944"/>
                        </a:lnTo>
                        <a:lnTo>
                          <a:pt x="915" y="926"/>
                        </a:lnTo>
                        <a:lnTo>
                          <a:pt x="914" y="908"/>
                        </a:lnTo>
                        <a:lnTo>
                          <a:pt x="918" y="890"/>
                        </a:lnTo>
                        <a:lnTo>
                          <a:pt x="926" y="872"/>
                        </a:lnTo>
                        <a:lnTo>
                          <a:pt x="938" y="859"/>
                        </a:lnTo>
                        <a:lnTo>
                          <a:pt x="954" y="849"/>
                        </a:lnTo>
                        <a:lnTo>
                          <a:pt x="971" y="843"/>
                        </a:lnTo>
                        <a:lnTo>
                          <a:pt x="988" y="842"/>
                        </a:lnTo>
                        <a:lnTo>
                          <a:pt x="1007" y="846"/>
                        </a:lnTo>
                        <a:lnTo>
                          <a:pt x="1060" y="862"/>
                        </a:lnTo>
                        <a:lnTo>
                          <a:pt x="1111" y="873"/>
                        </a:lnTo>
                        <a:lnTo>
                          <a:pt x="1161" y="880"/>
                        </a:lnTo>
                        <a:lnTo>
                          <a:pt x="1208" y="882"/>
                        </a:lnTo>
                        <a:lnTo>
                          <a:pt x="1253" y="879"/>
                        </a:lnTo>
                        <a:lnTo>
                          <a:pt x="1297" y="871"/>
                        </a:lnTo>
                        <a:lnTo>
                          <a:pt x="1336" y="859"/>
                        </a:lnTo>
                        <a:lnTo>
                          <a:pt x="1375" y="841"/>
                        </a:lnTo>
                        <a:lnTo>
                          <a:pt x="1410" y="820"/>
                        </a:lnTo>
                        <a:lnTo>
                          <a:pt x="1441" y="795"/>
                        </a:lnTo>
                        <a:lnTo>
                          <a:pt x="1468" y="769"/>
                        </a:lnTo>
                        <a:lnTo>
                          <a:pt x="1492" y="741"/>
                        </a:lnTo>
                        <a:lnTo>
                          <a:pt x="1512" y="714"/>
                        </a:lnTo>
                        <a:lnTo>
                          <a:pt x="1530" y="687"/>
                        </a:lnTo>
                        <a:lnTo>
                          <a:pt x="1546" y="659"/>
                        </a:lnTo>
                        <a:lnTo>
                          <a:pt x="1557" y="635"/>
                        </a:lnTo>
                        <a:lnTo>
                          <a:pt x="1568" y="613"/>
                        </a:lnTo>
                        <a:lnTo>
                          <a:pt x="1575" y="594"/>
                        </a:lnTo>
                        <a:lnTo>
                          <a:pt x="1580" y="580"/>
                        </a:lnTo>
                        <a:lnTo>
                          <a:pt x="1583" y="570"/>
                        </a:lnTo>
                        <a:lnTo>
                          <a:pt x="1584" y="566"/>
                        </a:lnTo>
                        <a:lnTo>
                          <a:pt x="1592" y="548"/>
                        </a:lnTo>
                        <a:lnTo>
                          <a:pt x="1604" y="533"/>
                        </a:lnTo>
                        <a:lnTo>
                          <a:pt x="1618" y="522"/>
                        </a:lnTo>
                        <a:lnTo>
                          <a:pt x="1637" y="516"/>
                        </a:lnTo>
                        <a:lnTo>
                          <a:pt x="1656" y="513"/>
                        </a:lnTo>
                        <a:lnTo>
                          <a:pt x="1675" y="518"/>
                        </a:lnTo>
                        <a:lnTo>
                          <a:pt x="2037" y="641"/>
                        </a:lnTo>
                        <a:lnTo>
                          <a:pt x="2069" y="651"/>
                        </a:lnTo>
                        <a:lnTo>
                          <a:pt x="2098" y="657"/>
                        </a:lnTo>
                        <a:lnTo>
                          <a:pt x="2124" y="659"/>
                        </a:lnTo>
                        <a:lnTo>
                          <a:pt x="2147" y="657"/>
                        </a:lnTo>
                        <a:lnTo>
                          <a:pt x="2168" y="651"/>
                        </a:lnTo>
                        <a:lnTo>
                          <a:pt x="2186" y="641"/>
                        </a:lnTo>
                        <a:lnTo>
                          <a:pt x="2202" y="627"/>
                        </a:lnTo>
                        <a:lnTo>
                          <a:pt x="2214" y="612"/>
                        </a:lnTo>
                        <a:lnTo>
                          <a:pt x="2225" y="593"/>
                        </a:lnTo>
                        <a:lnTo>
                          <a:pt x="2233" y="574"/>
                        </a:lnTo>
                        <a:lnTo>
                          <a:pt x="2239" y="555"/>
                        </a:lnTo>
                        <a:lnTo>
                          <a:pt x="1430" y="274"/>
                        </a:lnTo>
                        <a:lnTo>
                          <a:pt x="1397" y="265"/>
                        </a:lnTo>
                        <a:lnTo>
                          <a:pt x="1364" y="262"/>
                        </a:lnTo>
                        <a:lnTo>
                          <a:pt x="1330" y="264"/>
                        </a:lnTo>
                        <a:lnTo>
                          <a:pt x="1297" y="272"/>
                        </a:lnTo>
                        <a:lnTo>
                          <a:pt x="1265" y="284"/>
                        </a:lnTo>
                        <a:lnTo>
                          <a:pt x="1222" y="305"/>
                        </a:lnTo>
                        <a:lnTo>
                          <a:pt x="1184" y="321"/>
                        </a:lnTo>
                        <a:lnTo>
                          <a:pt x="1145" y="333"/>
                        </a:lnTo>
                        <a:lnTo>
                          <a:pt x="1105" y="339"/>
                        </a:lnTo>
                        <a:lnTo>
                          <a:pt x="1065" y="341"/>
                        </a:lnTo>
                        <a:lnTo>
                          <a:pt x="1024" y="339"/>
                        </a:lnTo>
                        <a:lnTo>
                          <a:pt x="984" y="333"/>
                        </a:lnTo>
                        <a:lnTo>
                          <a:pt x="945" y="321"/>
                        </a:lnTo>
                        <a:lnTo>
                          <a:pt x="927" y="315"/>
                        </a:lnTo>
                        <a:lnTo>
                          <a:pt x="579" y="1334"/>
                        </a:lnTo>
                        <a:lnTo>
                          <a:pt x="572" y="1350"/>
                        </a:lnTo>
                        <a:lnTo>
                          <a:pt x="560" y="1363"/>
                        </a:lnTo>
                        <a:lnTo>
                          <a:pt x="547" y="1373"/>
                        </a:lnTo>
                        <a:lnTo>
                          <a:pt x="530" y="1379"/>
                        </a:lnTo>
                        <a:lnTo>
                          <a:pt x="513" y="1381"/>
                        </a:lnTo>
                        <a:lnTo>
                          <a:pt x="502" y="1380"/>
                        </a:lnTo>
                        <a:lnTo>
                          <a:pt x="491" y="1378"/>
                        </a:lnTo>
                        <a:lnTo>
                          <a:pt x="47" y="1225"/>
                        </a:lnTo>
                        <a:lnTo>
                          <a:pt x="30" y="1217"/>
                        </a:lnTo>
                        <a:lnTo>
                          <a:pt x="17" y="1205"/>
                        </a:lnTo>
                        <a:lnTo>
                          <a:pt x="7" y="1189"/>
                        </a:lnTo>
                        <a:lnTo>
                          <a:pt x="1" y="1171"/>
                        </a:lnTo>
                        <a:lnTo>
                          <a:pt x="0" y="1153"/>
                        </a:lnTo>
                        <a:lnTo>
                          <a:pt x="3" y="1136"/>
                        </a:lnTo>
                        <a:lnTo>
                          <a:pt x="375" y="48"/>
                        </a:lnTo>
                        <a:lnTo>
                          <a:pt x="384" y="31"/>
                        </a:lnTo>
                        <a:lnTo>
                          <a:pt x="395" y="17"/>
                        </a:lnTo>
                        <a:lnTo>
                          <a:pt x="411" y="8"/>
                        </a:lnTo>
                        <a:lnTo>
                          <a:pt x="428" y="1"/>
                        </a:lnTo>
                        <a:lnTo>
                          <a:pt x="44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69" name="Freeform 412"/>
                  <p:cNvSpPr>
                    <a:spLocks noEditPoints="1"/>
                  </p:cNvSpPr>
                  <p:nvPr/>
                </p:nvSpPr>
                <p:spPr bwMode="auto">
                  <a:xfrm>
                    <a:off x="9166225" y="5100638"/>
                    <a:ext cx="442913" cy="363538"/>
                  </a:xfrm>
                  <a:custGeom>
                    <a:avLst/>
                    <a:gdLst>
                      <a:gd name="T0" fmla="*/ 2631 w 2793"/>
                      <a:gd name="T1" fmla="*/ 1070 h 2289"/>
                      <a:gd name="T2" fmla="*/ 2261 w 2793"/>
                      <a:gd name="T3" fmla="*/ 11 h 2289"/>
                      <a:gd name="T4" fmla="*/ 2792 w 2793"/>
                      <a:gd name="T5" fmla="*/ 1090 h 2289"/>
                      <a:gd name="T6" fmla="*/ 2770 w 2793"/>
                      <a:gd name="T7" fmla="*/ 1156 h 2289"/>
                      <a:gd name="T8" fmla="*/ 2087 w 2793"/>
                      <a:gd name="T9" fmla="*/ 1599 h 2289"/>
                      <a:gd name="T10" fmla="*/ 1758 w 2793"/>
                      <a:gd name="T11" fmla="*/ 1825 h 2289"/>
                      <a:gd name="T12" fmla="*/ 806 w 2793"/>
                      <a:gd name="T13" fmla="*/ 2286 h 2289"/>
                      <a:gd name="T14" fmla="*/ 678 w 2793"/>
                      <a:gd name="T15" fmla="*/ 2264 h 2289"/>
                      <a:gd name="T16" fmla="*/ 590 w 2793"/>
                      <a:gd name="T17" fmla="*/ 2172 h 2289"/>
                      <a:gd name="T18" fmla="*/ 505 w 2793"/>
                      <a:gd name="T19" fmla="*/ 2139 h 2289"/>
                      <a:gd name="T20" fmla="*/ 378 w 2793"/>
                      <a:gd name="T21" fmla="*/ 2138 h 2289"/>
                      <a:gd name="T22" fmla="*/ 276 w 2793"/>
                      <a:gd name="T23" fmla="*/ 2061 h 2289"/>
                      <a:gd name="T24" fmla="*/ 239 w 2793"/>
                      <a:gd name="T25" fmla="*/ 1942 h 2289"/>
                      <a:gd name="T26" fmla="*/ 122 w 2793"/>
                      <a:gd name="T27" fmla="*/ 1901 h 2289"/>
                      <a:gd name="T28" fmla="*/ 48 w 2793"/>
                      <a:gd name="T29" fmla="*/ 1797 h 2289"/>
                      <a:gd name="T30" fmla="*/ 51 w 2793"/>
                      <a:gd name="T31" fmla="*/ 1672 h 2289"/>
                      <a:gd name="T32" fmla="*/ 37 w 2793"/>
                      <a:gd name="T33" fmla="*/ 1573 h 2289"/>
                      <a:gd name="T34" fmla="*/ 0 w 2793"/>
                      <a:gd name="T35" fmla="*/ 1450 h 2289"/>
                      <a:gd name="T36" fmla="*/ 40 w 2793"/>
                      <a:gd name="T37" fmla="*/ 1331 h 2289"/>
                      <a:gd name="T38" fmla="*/ 422 w 2793"/>
                      <a:gd name="T39" fmla="*/ 1118 h 2289"/>
                      <a:gd name="T40" fmla="*/ 491 w 2793"/>
                      <a:gd name="T41" fmla="*/ 1123 h 2289"/>
                      <a:gd name="T42" fmla="*/ 523 w 2793"/>
                      <a:gd name="T43" fmla="*/ 1186 h 2289"/>
                      <a:gd name="T44" fmla="*/ 484 w 2793"/>
                      <a:gd name="T45" fmla="*/ 1244 h 2289"/>
                      <a:gd name="T46" fmla="*/ 144 w 2793"/>
                      <a:gd name="T47" fmla="*/ 1432 h 2289"/>
                      <a:gd name="T48" fmla="*/ 157 w 2793"/>
                      <a:gd name="T49" fmla="*/ 1498 h 2289"/>
                      <a:gd name="T50" fmla="*/ 218 w 2793"/>
                      <a:gd name="T51" fmla="*/ 1518 h 2289"/>
                      <a:gd name="T52" fmla="*/ 849 w 2793"/>
                      <a:gd name="T53" fmla="*/ 1221 h 2289"/>
                      <a:gd name="T54" fmla="*/ 907 w 2793"/>
                      <a:gd name="T55" fmla="*/ 1260 h 2289"/>
                      <a:gd name="T56" fmla="*/ 902 w 2793"/>
                      <a:gd name="T57" fmla="*/ 1330 h 2289"/>
                      <a:gd name="T58" fmla="*/ 217 w 2793"/>
                      <a:gd name="T59" fmla="*/ 1677 h 2289"/>
                      <a:gd name="T60" fmla="*/ 180 w 2793"/>
                      <a:gd name="T61" fmla="*/ 1732 h 2289"/>
                      <a:gd name="T62" fmla="*/ 209 w 2793"/>
                      <a:gd name="T63" fmla="*/ 1791 h 2289"/>
                      <a:gd name="T64" fmla="*/ 275 w 2793"/>
                      <a:gd name="T65" fmla="*/ 1796 h 2289"/>
                      <a:gd name="T66" fmla="*/ 1054 w 2793"/>
                      <a:gd name="T67" fmla="*/ 1437 h 2289"/>
                      <a:gd name="T68" fmla="*/ 1100 w 2793"/>
                      <a:gd name="T69" fmla="*/ 1489 h 2289"/>
                      <a:gd name="T70" fmla="*/ 1077 w 2793"/>
                      <a:gd name="T71" fmla="*/ 1555 h 2289"/>
                      <a:gd name="T72" fmla="*/ 390 w 2793"/>
                      <a:gd name="T73" fmla="*/ 1905 h 2289"/>
                      <a:gd name="T74" fmla="*/ 385 w 2793"/>
                      <a:gd name="T75" fmla="*/ 1971 h 2289"/>
                      <a:gd name="T76" fmla="*/ 440 w 2793"/>
                      <a:gd name="T77" fmla="*/ 2008 h 2289"/>
                      <a:gd name="T78" fmla="*/ 1136 w 2793"/>
                      <a:gd name="T79" fmla="*/ 1675 h 2289"/>
                      <a:gd name="T80" fmla="*/ 1205 w 2793"/>
                      <a:gd name="T81" fmla="*/ 1680 h 2289"/>
                      <a:gd name="T82" fmla="*/ 1237 w 2793"/>
                      <a:gd name="T83" fmla="*/ 1744 h 2289"/>
                      <a:gd name="T84" fmla="*/ 1198 w 2793"/>
                      <a:gd name="T85" fmla="*/ 1802 h 2289"/>
                      <a:gd name="T86" fmla="*/ 714 w 2793"/>
                      <a:gd name="T87" fmla="*/ 2061 h 2289"/>
                      <a:gd name="T88" fmla="*/ 727 w 2793"/>
                      <a:gd name="T89" fmla="*/ 2125 h 2289"/>
                      <a:gd name="T90" fmla="*/ 789 w 2793"/>
                      <a:gd name="T91" fmla="*/ 2147 h 2289"/>
                      <a:gd name="T92" fmla="*/ 1773 w 2793"/>
                      <a:gd name="T93" fmla="*/ 1655 h 2289"/>
                      <a:gd name="T94" fmla="*/ 2070 w 2793"/>
                      <a:gd name="T95" fmla="*/ 1430 h 2289"/>
                      <a:gd name="T96" fmla="*/ 1731 w 2793"/>
                      <a:gd name="T97" fmla="*/ 272 h 2289"/>
                      <a:gd name="T98" fmla="*/ 1770 w 2793"/>
                      <a:gd name="T99" fmla="*/ 214 h 2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793" h="2289">
                        <a:moveTo>
                          <a:pt x="2189" y="164"/>
                        </a:moveTo>
                        <a:lnTo>
                          <a:pt x="1895" y="309"/>
                        </a:lnTo>
                        <a:lnTo>
                          <a:pt x="2337" y="1216"/>
                        </a:lnTo>
                        <a:lnTo>
                          <a:pt x="2631" y="1070"/>
                        </a:lnTo>
                        <a:lnTo>
                          <a:pt x="2189" y="164"/>
                        </a:lnTo>
                        <a:close/>
                        <a:moveTo>
                          <a:pt x="2226" y="0"/>
                        </a:moveTo>
                        <a:lnTo>
                          <a:pt x="2244" y="3"/>
                        </a:lnTo>
                        <a:lnTo>
                          <a:pt x="2261" y="11"/>
                        </a:lnTo>
                        <a:lnTo>
                          <a:pt x="2275" y="23"/>
                        </a:lnTo>
                        <a:lnTo>
                          <a:pt x="2285" y="39"/>
                        </a:lnTo>
                        <a:lnTo>
                          <a:pt x="2786" y="1072"/>
                        </a:lnTo>
                        <a:lnTo>
                          <a:pt x="2792" y="1090"/>
                        </a:lnTo>
                        <a:lnTo>
                          <a:pt x="2793" y="1108"/>
                        </a:lnTo>
                        <a:lnTo>
                          <a:pt x="2790" y="1125"/>
                        </a:lnTo>
                        <a:lnTo>
                          <a:pt x="2781" y="1141"/>
                        </a:lnTo>
                        <a:lnTo>
                          <a:pt x="2770" y="1156"/>
                        </a:lnTo>
                        <a:lnTo>
                          <a:pt x="2754" y="1166"/>
                        </a:lnTo>
                        <a:lnTo>
                          <a:pt x="2343" y="1368"/>
                        </a:lnTo>
                        <a:lnTo>
                          <a:pt x="2163" y="1534"/>
                        </a:lnTo>
                        <a:lnTo>
                          <a:pt x="2087" y="1599"/>
                        </a:lnTo>
                        <a:lnTo>
                          <a:pt x="2010" y="1661"/>
                        </a:lnTo>
                        <a:lnTo>
                          <a:pt x="1929" y="1721"/>
                        </a:lnTo>
                        <a:lnTo>
                          <a:pt x="1846" y="1774"/>
                        </a:lnTo>
                        <a:lnTo>
                          <a:pt x="1758" y="1825"/>
                        </a:lnTo>
                        <a:lnTo>
                          <a:pt x="1670" y="1872"/>
                        </a:lnTo>
                        <a:lnTo>
                          <a:pt x="864" y="2267"/>
                        </a:lnTo>
                        <a:lnTo>
                          <a:pt x="836" y="2279"/>
                        </a:lnTo>
                        <a:lnTo>
                          <a:pt x="806" y="2286"/>
                        </a:lnTo>
                        <a:lnTo>
                          <a:pt x="775" y="2289"/>
                        </a:lnTo>
                        <a:lnTo>
                          <a:pt x="741" y="2285"/>
                        </a:lnTo>
                        <a:lnTo>
                          <a:pt x="709" y="2277"/>
                        </a:lnTo>
                        <a:lnTo>
                          <a:pt x="678" y="2264"/>
                        </a:lnTo>
                        <a:lnTo>
                          <a:pt x="651" y="2247"/>
                        </a:lnTo>
                        <a:lnTo>
                          <a:pt x="627" y="2226"/>
                        </a:lnTo>
                        <a:lnTo>
                          <a:pt x="607" y="2201"/>
                        </a:lnTo>
                        <a:lnTo>
                          <a:pt x="590" y="2172"/>
                        </a:lnTo>
                        <a:lnTo>
                          <a:pt x="577" y="2141"/>
                        </a:lnTo>
                        <a:lnTo>
                          <a:pt x="571" y="2109"/>
                        </a:lnTo>
                        <a:lnTo>
                          <a:pt x="534" y="2127"/>
                        </a:lnTo>
                        <a:lnTo>
                          <a:pt x="505" y="2139"/>
                        </a:lnTo>
                        <a:lnTo>
                          <a:pt x="475" y="2146"/>
                        </a:lnTo>
                        <a:lnTo>
                          <a:pt x="444" y="2148"/>
                        </a:lnTo>
                        <a:lnTo>
                          <a:pt x="411" y="2146"/>
                        </a:lnTo>
                        <a:lnTo>
                          <a:pt x="378" y="2138"/>
                        </a:lnTo>
                        <a:lnTo>
                          <a:pt x="347" y="2124"/>
                        </a:lnTo>
                        <a:lnTo>
                          <a:pt x="321" y="2107"/>
                        </a:lnTo>
                        <a:lnTo>
                          <a:pt x="297" y="2086"/>
                        </a:lnTo>
                        <a:lnTo>
                          <a:pt x="276" y="2061"/>
                        </a:lnTo>
                        <a:lnTo>
                          <a:pt x="260" y="2033"/>
                        </a:lnTo>
                        <a:lnTo>
                          <a:pt x="248" y="2003"/>
                        </a:lnTo>
                        <a:lnTo>
                          <a:pt x="241" y="1973"/>
                        </a:lnTo>
                        <a:lnTo>
                          <a:pt x="239" y="1942"/>
                        </a:lnTo>
                        <a:lnTo>
                          <a:pt x="207" y="1939"/>
                        </a:lnTo>
                        <a:lnTo>
                          <a:pt x="178" y="1931"/>
                        </a:lnTo>
                        <a:lnTo>
                          <a:pt x="148" y="1918"/>
                        </a:lnTo>
                        <a:lnTo>
                          <a:pt x="122" y="1901"/>
                        </a:lnTo>
                        <a:lnTo>
                          <a:pt x="99" y="1880"/>
                        </a:lnTo>
                        <a:lnTo>
                          <a:pt x="78" y="1856"/>
                        </a:lnTo>
                        <a:lnTo>
                          <a:pt x="61" y="1827"/>
                        </a:lnTo>
                        <a:lnTo>
                          <a:pt x="48" y="1797"/>
                        </a:lnTo>
                        <a:lnTo>
                          <a:pt x="42" y="1765"/>
                        </a:lnTo>
                        <a:lnTo>
                          <a:pt x="40" y="1733"/>
                        </a:lnTo>
                        <a:lnTo>
                          <a:pt x="43" y="1702"/>
                        </a:lnTo>
                        <a:lnTo>
                          <a:pt x="51" y="1672"/>
                        </a:lnTo>
                        <a:lnTo>
                          <a:pt x="62" y="1643"/>
                        </a:lnTo>
                        <a:lnTo>
                          <a:pt x="79" y="1617"/>
                        </a:lnTo>
                        <a:lnTo>
                          <a:pt x="56" y="1597"/>
                        </a:lnTo>
                        <a:lnTo>
                          <a:pt x="37" y="1573"/>
                        </a:lnTo>
                        <a:lnTo>
                          <a:pt x="21" y="1545"/>
                        </a:lnTo>
                        <a:lnTo>
                          <a:pt x="9" y="1515"/>
                        </a:lnTo>
                        <a:lnTo>
                          <a:pt x="1" y="1482"/>
                        </a:lnTo>
                        <a:lnTo>
                          <a:pt x="0" y="1450"/>
                        </a:lnTo>
                        <a:lnTo>
                          <a:pt x="3" y="1419"/>
                        </a:lnTo>
                        <a:lnTo>
                          <a:pt x="11" y="1388"/>
                        </a:lnTo>
                        <a:lnTo>
                          <a:pt x="23" y="1358"/>
                        </a:lnTo>
                        <a:lnTo>
                          <a:pt x="40" y="1331"/>
                        </a:lnTo>
                        <a:lnTo>
                          <a:pt x="61" y="1307"/>
                        </a:lnTo>
                        <a:lnTo>
                          <a:pt x="86" y="1286"/>
                        </a:lnTo>
                        <a:lnTo>
                          <a:pt x="115" y="1269"/>
                        </a:lnTo>
                        <a:lnTo>
                          <a:pt x="422" y="1118"/>
                        </a:lnTo>
                        <a:lnTo>
                          <a:pt x="440" y="1112"/>
                        </a:lnTo>
                        <a:lnTo>
                          <a:pt x="459" y="1111"/>
                        </a:lnTo>
                        <a:lnTo>
                          <a:pt x="475" y="1115"/>
                        </a:lnTo>
                        <a:lnTo>
                          <a:pt x="491" y="1123"/>
                        </a:lnTo>
                        <a:lnTo>
                          <a:pt x="505" y="1135"/>
                        </a:lnTo>
                        <a:lnTo>
                          <a:pt x="515" y="1150"/>
                        </a:lnTo>
                        <a:lnTo>
                          <a:pt x="522" y="1168"/>
                        </a:lnTo>
                        <a:lnTo>
                          <a:pt x="523" y="1186"/>
                        </a:lnTo>
                        <a:lnTo>
                          <a:pt x="520" y="1204"/>
                        </a:lnTo>
                        <a:lnTo>
                          <a:pt x="511" y="1220"/>
                        </a:lnTo>
                        <a:lnTo>
                          <a:pt x="500" y="1234"/>
                        </a:lnTo>
                        <a:lnTo>
                          <a:pt x="484" y="1244"/>
                        </a:lnTo>
                        <a:lnTo>
                          <a:pt x="177" y="1394"/>
                        </a:lnTo>
                        <a:lnTo>
                          <a:pt x="162" y="1405"/>
                        </a:lnTo>
                        <a:lnTo>
                          <a:pt x="152" y="1418"/>
                        </a:lnTo>
                        <a:lnTo>
                          <a:pt x="144" y="1432"/>
                        </a:lnTo>
                        <a:lnTo>
                          <a:pt x="140" y="1449"/>
                        </a:lnTo>
                        <a:lnTo>
                          <a:pt x="141" y="1466"/>
                        </a:lnTo>
                        <a:lnTo>
                          <a:pt x="146" y="1483"/>
                        </a:lnTo>
                        <a:lnTo>
                          <a:pt x="157" y="1498"/>
                        </a:lnTo>
                        <a:lnTo>
                          <a:pt x="169" y="1508"/>
                        </a:lnTo>
                        <a:lnTo>
                          <a:pt x="184" y="1516"/>
                        </a:lnTo>
                        <a:lnTo>
                          <a:pt x="201" y="1519"/>
                        </a:lnTo>
                        <a:lnTo>
                          <a:pt x="218" y="1518"/>
                        </a:lnTo>
                        <a:lnTo>
                          <a:pt x="235" y="1513"/>
                        </a:lnTo>
                        <a:lnTo>
                          <a:pt x="813" y="1229"/>
                        </a:lnTo>
                        <a:lnTo>
                          <a:pt x="831" y="1222"/>
                        </a:lnTo>
                        <a:lnTo>
                          <a:pt x="849" y="1221"/>
                        </a:lnTo>
                        <a:lnTo>
                          <a:pt x="867" y="1225"/>
                        </a:lnTo>
                        <a:lnTo>
                          <a:pt x="882" y="1233"/>
                        </a:lnTo>
                        <a:lnTo>
                          <a:pt x="896" y="1244"/>
                        </a:lnTo>
                        <a:lnTo>
                          <a:pt x="907" y="1260"/>
                        </a:lnTo>
                        <a:lnTo>
                          <a:pt x="913" y="1278"/>
                        </a:lnTo>
                        <a:lnTo>
                          <a:pt x="914" y="1296"/>
                        </a:lnTo>
                        <a:lnTo>
                          <a:pt x="910" y="1314"/>
                        </a:lnTo>
                        <a:lnTo>
                          <a:pt x="902" y="1330"/>
                        </a:lnTo>
                        <a:lnTo>
                          <a:pt x="891" y="1344"/>
                        </a:lnTo>
                        <a:lnTo>
                          <a:pt x="875" y="1354"/>
                        </a:lnTo>
                        <a:lnTo>
                          <a:pt x="503" y="1537"/>
                        </a:lnTo>
                        <a:lnTo>
                          <a:pt x="217" y="1677"/>
                        </a:lnTo>
                        <a:lnTo>
                          <a:pt x="203" y="1688"/>
                        </a:lnTo>
                        <a:lnTo>
                          <a:pt x="192" y="1700"/>
                        </a:lnTo>
                        <a:lnTo>
                          <a:pt x="183" y="1715"/>
                        </a:lnTo>
                        <a:lnTo>
                          <a:pt x="180" y="1732"/>
                        </a:lnTo>
                        <a:lnTo>
                          <a:pt x="181" y="1750"/>
                        </a:lnTo>
                        <a:lnTo>
                          <a:pt x="186" y="1766"/>
                        </a:lnTo>
                        <a:lnTo>
                          <a:pt x="197" y="1781"/>
                        </a:lnTo>
                        <a:lnTo>
                          <a:pt x="209" y="1791"/>
                        </a:lnTo>
                        <a:lnTo>
                          <a:pt x="224" y="1799"/>
                        </a:lnTo>
                        <a:lnTo>
                          <a:pt x="241" y="1802"/>
                        </a:lnTo>
                        <a:lnTo>
                          <a:pt x="258" y="1801"/>
                        </a:lnTo>
                        <a:lnTo>
                          <a:pt x="275" y="1796"/>
                        </a:lnTo>
                        <a:lnTo>
                          <a:pt x="1000" y="1440"/>
                        </a:lnTo>
                        <a:lnTo>
                          <a:pt x="1018" y="1433"/>
                        </a:lnTo>
                        <a:lnTo>
                          <a:pt x="1036" y="1432"/>
                        </a:lnTo>
                        <a:lnTo>
                          <a:pt x="1054" y="1437"/>
                        </a:lnTo>
                        <a:lnTo>
                          <a:pt x="1070" y="1444"/>
                        </a:lnTo>
                        <a:lnTo>
                          <a:pt x="1083" y="1456"/>
                        </a:lnTo>
                        <a:lnTo>
                          <a:pt x="1094" y="1471"/>
                        </a:lnTo>
                        <a:lnTo>
                          <a:pt x="1100" y="1489"/>
                        </a:lnTo>
                        <a:lnTo>
                          <a:pt x="1101" y="1507"/>
                        </a:lnTo>
                        <a:lnTo>
                          <a:pt x="1097" y="1525"/>
                        </a:lnTo>
                        <a:lnTo>
                          <a:pt x="1089" y="1541"/>
                        </a:lnTo>
                        <a:lnTo>
                          <a:pt x="1077" y="1555"/>
                        </a:lnTo>
                        <a:lnTo>
                          <a:pt x="1062" y="1565"/>
                        </a:lnTo>
                        <a:lnTo>
                          <a:pt x="415" y="1882"/>
                        </a:lnTo>
                        <a:lnTo>
                          <a:pt x="402" y="1893"/>
                        </a:lnTo>
                        <a:lnTo>
                          <a:pt x="390" y="1905"/>
                        </a:lnTo>
                        <a:lnTo>
                          <a:pt x="383" y="1920"/>
                        </a:lnTo>
                        <a:lnTo>
                          <a:pt x="379" y="1937"/>
                        </a:lnTo>
                        <a:lnTo>
                          <a:pt x="380" y="1955"/>
                        </a:lnTo>
                        <a:lnTo>
                          <a:pt x="385" y="1971"/>
                        </a:lnTo>
                        <a:lnTo>
                          <a:pt x="395" y="1986"/>
                        </a:lnTo>
                        <a:lnTo>
                          <a:pt x="408" y="1996"/>
                        </a:lnTo>
                        <a:lnTo>
                          <a:pt x="423" y="2005"/>
                        </a:lnTo>
                        <a:lnTo>
                          <a:pt x="440" y="2008"/>
                        </a:lnTo>
                        <a:lnTo>
                          <a:pt x="458" y="2007"/>
                        </a:lnTo>
                        <a:lnTo>
                          <a:pt x="473" y="2001"/>
                        </a:lnTo>
                        <a:lnTo>
                          <a:pt x="686" y="1897"/>
                        </a:lnTo>
                        <a:lnTo>
                          <a:pt x="1136" y="1675"/>
                        </a:lnTo>
                        <a:lnTo>
                          <a:pt x="1154" y="1670"/>
                        </a:lnTo>
                        <a:lnTo>
                          <a:pt x="1172" y="1669"/>
                        </a:lnTo>
                        <a:lnTo>
                          <a:pt x="1189" y="1672"/>
                        </a:lnTo>
                        <a:lnTo>
                          <a:pt x="1205" y="1680"/>
                        </a:lnTo>
                        <a:lnTo>
                          <a:pt x="1219" y="1692"/>
                        </a:lnTo>
                        <a:lnTo>
                          <a:pt x="1229" y="1708"/>
                        </a:lnTo>
                        <a:lnTo>
                          <a:pt x="1236" y="1726"/>
                        </a:lnTo>
                        <a:lnTo>
                          <a:pt x="1237" y="1744"/>
                        </a:lnTo>
                        <a:lnTo>
                          <a:pt x="1233" y="1762"/>
                        </a:lnTo>
                        <a:lnTo>
                          <a:pt x="1225" y="1778"/>
                        </a:lnTo>
                        <a:lnTo>
                          <a:pt x="1214" y="1791"/>
                        </a:lnTo>
                        <a:lnTo>
                          <a:pt x="1198" y="1802"/>
                        </a:lnTo>
                        <a:lnTo>
                          <a:pt x="748" y="2023"/>
                        </a:lnTo>
                        <a:lnTo>
                          <a:pt x="733" y="2032"/>
                        </a:lnTo>
                        <a:lnTo>
                          <a:pt x="721" y="2045"/>
                        </a:lnTo>
                        <a:lnTo>
                          <a:pt x="714" y="2061"/>
                        </a:lnTo>
                        <a:lnTo>
                          <a:pt x="711" y="2077"/>
                        </a:lnTo>
                        <a:lnTo>
                          <a:pt x="711" y="2094"/>
                        </a:lnTo>
                        <a:lnTo>
                          <a:pt x="717" y="2111"/>
                        </a:lnTo>
                        <a:lnTo>
                          <a:pt x="727" y="2125"/>
                        </a:lnTo>
                        <a:lnTo>
                          <a:pt x="739" y="2137"/>
                        </a:lnTo>
                        <a:lnTo>
                          <a:pt x="754" y="2144"/>
                        </a:lnTo>
                        <a:lnTo>
                          <a:pt x="772" y="2148"/>
                        </a:lnTo>
                        <a:lnTo>
                          <a:pt x="789" y="2147"/>
                        </a:lnTo>
                        <a:lnTo>
                          <a:pt x="805" y="2142"/>
                        </a:lnTo>
                        <a:lnTo>
                          <a:pt x="1610" y="1745"/>
                        </a:lnTo>
                        <a:lnTo>
                          <a:pt x="1692" y="1703"/>
                        </a:lnTo>
                        <a:lnTo>
                          <a:pt x="1773" y="1655"/>
                        </a:lnTo>
                        <a:lnTo>
                          <a:pt x="1851" y="1604"/>
                        </a:lnTo>
                        <a:lnTo>
                          <a:pt x="1927" y="1550"/>
                        </a:lnTo>
                        <a:lnTo>
                          <a:pt x="1999" y="1491"/>
                        </a:lnTo>
                        <a:lnTo>
                          <a:pt x="2070" y="1430"/>
                        </a:lnTo>
                        <a:lnTo>
                          <a:pt x="2218" y="1293"/>
                        </a:lnTo>
                        <a:lnTo>
                          <a:pt x="1738" y="308"/>
                        </a:lnTo>
                        <a:lnTo>
                          <a:pt x="1732" y="290"/>
                        </a:lnTo>
                        <a:lnTo>
                          <a:pt x="1731" y="272"/>
                        </a:lnTo>
                        <a:lnTo>
                          <a:pt x="1734" y="254"/>
                        </a:lnTo>
                        <a:lnTo>
                          <a:pt x="1742" y="238"/>
                        </a:lnTo>
                        <a:lnTo>
                          <a:pt x="1754" y="225"/>
                        </a:lnTo>
                        <a:lnTo>
                          <a:pt x="1770" y="214"/>
                        </a:lnTo>
                        <a:lnTo>
                          <a:pt x="2190" y="7"/>
                        </a:lnTo>
                        <a:lnTo>
                          <a:pt x="2208" y="1"/>
                        </a:lnTo>
                        <a:lnTo>
                          <a:pt x="222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</p:grpSp>
            <p:grpSp>
              <p:nvGrpSpPr>
                <p:cNvPr id="70" name="Group 57"/>
                <p:cNvGrpSpPr/>
                <p:nvPr/>
              </p:nvGrpSpPr>
              <p:grpSpPr>
                <a:xfrm>
                  <a:off x="2989" y="7222"/>
                  <a:ext cx="655" cy="868"/>
                  <a:chOff x="5422900" y="5006975"/>
                  <a:chExt cx="415925" cy="550863"/>
                </a:xfrm>
                <a:solidFill>
                  <a:schemeClr val="bg1"/>
                </a:solidFill>
              </p:grpSpPr>
              <p:sp>
                <p:nvSpPr>
                  <p:cNvPr id="71" name="Freeform 438"/>
                  <p:cNvSpPr/>
                  <p:nvPr/>
                </p:nvSpPr>
                <p:spPr bwMode="auto">
                  <a:xfrm>
                    <a:off x="5632450" y="5006975"/>
                    <a:ext cx="22225" cy="111125"/>
                  </a:xfrm>
                  <a:custGeom>
                    <a:avLst/>
                    <a:gdLst>
                      <a:gd name="T0" fmla="*/ 71 w 140"/>
                      <a:gd name="T1" fmla="*/ 0 h 700"/>
                      <a:gd name="T2" fmla="*/ 89 w 140"/>
                      <a:gd name="T3" fmla="*/ 3 h 700"/>
                      <a:gd name="T4" fmla="*/ 106 w 140"/>
                      <a:gd name="T5" fmla="*/ 10 h 700"/>
                      <a:gd name="T6" fmla="*/ 120 w 140"/>
                      <a:gd name="T7" fmla="*/ 21 h 700"/>
                      <a:gd name="T8" fmla="*/ 131 w 140"/>
                      <a:gd name="T9" fmla="*/ 35 h 700"/>
                      <a:gd name="T10" fmla="*/ 138 w 140"/>
                      <a:gd name="T11" fmla="*/ 52 h 700"/>
                      <a:gd name="T12" fmla="*/ 140 w 140"/>
                      <a:gd name="T13" fmla="*/ 70 h 700"/>
                      <a:gd name="T14" fmla="*/ 140 w 140"/>
                      <a:gd name="T15" fmla="*/ 629 h 700"/>
                      <a:gd name="T16" fmla="*/ 138 w 140"/>
                      <a:gd name="T17" fmla="*/ 647 h 700"/>
                      <a:gd name="T18" fmla="*/ 131 w 140"/>
                      <a:gd name="T19" fmla="*/ 664 h 700"/>
                      <a:gd name="T20" fmla="*/ 120 w 140"/>
                      <a:gd name="T21" fmla="*/ 679 h 700"/>
                      <a:gd name="T22" fmla="*/ 106 w 140"/>
                      <a:gd name="T23" fmla="*/ 689 h 700"/>
                      <a:gd name="T24" fmla="*/ 89 w 140"/>
                      <a:gd name="T25" fmla="*/ 697 h 700"/>
                      <a:gd name="T26" fmla="*/ 71 w 140"/>
                      <a:gd name="T27" fmla="*/ 700 h 700"/>
                      <a:gd name="T28" fmla="*/ 52 w 140"/>
                      <a:gd name="T29" fmla="*/ 697 h 700"/>
                      <a:gd name="T30" fmla="*/ 35 w 140"/>
                      <a:gd name="T31" fmla="*/ 690 h 700"/>
                      <a:gd name="T32" fmla="*/ 21 w 140"/>
                      <a:gd name="T33" fmla="*/ 679 h 700"/>
                      <a:gd name="T34" fmla="*/ 9 w 140"/>
                      <a:gd name="T35" fmla="*/ 665 h 700"/>
                      <a:gd name="T36" fmla="*/ 3 w 140"/>
                      <a:gd name="T37" fmla="*/ 648 h 700"/>
                      <a:gd name="T38" fmla="*/ 0 w 140"/>
                      <a:gd name="T39" fmla="*/ 629 h 700"/>
                      <a:gd name="T40" fmla="*/ 0 w 140"/>
                      <a:gd name="T41" fmla="*/ 70 h 700"/>
                      <a:gd name="T42" fmla="*/ 3 w 140"/>
                      <a:gd name="T43" fmla="*/ 52 h 700"/>
                      <a:gd name="T44" fmla="*/ 9 w 140"/>
                      <a:gd name="T45" fmla="*/ 35 h 700"/>
                      <a:gd name="T46" fmla="*/ 21 w 140"/>
                      <a:gd name="T47" fmla="*/ 21 h 700"/>
                      <a:gd name="T48" fmla="*/ 35 w 140"/>
                      <a:gd name="T49" fmla="*/ 10 h 700"/>
                      <a:gd name="T50" fmla="*/ 52 w 140"/>
                      <a:gd name="T51" fmla="*/ 3 h 700"/>
                      <a:gd name="T52" fmla="*/ 71 w 140"/>
                      <a:gd name="T53" fmla="*/ 0 h 7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40" h="700">
                        <a:moveTo>
                          <a:pt x="71" y="0"/>
                        </a:moveTo>
                        <a:lnTo>
                          <a:pt x="89" y="3"/>
                        </a:lnTo>
                        <a:lnTo>
                          <a:pt x="106" y="10"/>
                        </a:lnTo>
                        <a:lnTo>
                          <a:pt x="120" y="21"/>
                        </a:lnTo>
                        <a:lnTo>
                          <a:pt x="131" y="35"/>
                        </a:lnTo>
                        <a:lnTo>
                          <a:pt x="138" y="52"/>
                        </a:lnTo>
                        <a:lnTo>
                          <a:pt x="140" y="70"/>
                        </a:lnTo>
                        <a:lnTo>
                          <a:pt x="140" y="629"/>
                        </a:lnTo>
                        <a:lnTo>
                          <a:pt x="138" y="647"/>
                        </a:lnTo>
                        <a:lnTo>
                          <a:pt x="131" y="664"/>
                        </a:lnTo>
                        <a:lnTo>
                          <a:pt x="120" y="679"/>
                        </a:lnTo>
                        <a:lnTo>
                          <a:pt x="106" y="689"/>
                        </a:lnTo>
                        <a:lnTo>
                          <a:pt x="89" y="697"/>
                        </a:lnTo>
                        <a:lnTo>
                          <a:pt x="71" y="700"/>
                        </a:lnTo>
                        <a:lnTo>
                          <a:pt x="52" y="697"/>
                        </a:lnTo>
                        <a:lnTo>
                          <a:pt x="35" y="690"/>
                        </a:lnTo>
                        <a:lnTo>
                          <a:pt x="21" y="679"/>
                        </a:lnTo>
                        <a:lnTo>
                          <a:pt x="9" y="665"/>
                        </a:lnTo>
                        <a:lnTo>
                          <a:pt x="3" y="648"/>
                        </a:lnTo>
                        <a:lnTo>
                          <a:pt x="0" y="629"/>
                        </a:lnTo>
                        <a:lnTo>
                          <a:pt x="0" y="70"/>
                        </a:lnTo>
                        <a:lnTo>
                          <a:pt x="3" y="52"/>
                        </a:lnTo>
                        <a:lnTo>
                          <a:pt x="9" y="35"/>
                        </a:lnTo>
                        <a:lnTo>
                          <a:pt x="21" y="21"/>
                        </a:lnTo>
                        <a:lnTo>
                          <a:pt x="35" y="10"/>
                        </a:lnTo>
                        <a:lnTo>
                          <a:pt x="52" y="3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72" name="Freeform 439"/>
                  <p:cNvSpPr/>
                  <p:nvPr/>
                </p:nvSpPr>
                <p:spPr bwMode="auto">
                  <a:xfrm>
                    <a:off x="5486400" y="5057775"/>
                    <a:ext cx="84138" cy="84137"/>
                  </a:xfrm>
                  <a:custGeom>
                    <a:avLst/>
                    <a:gdLst>
                      <a:gd name="T0" fmla="*/ 70 w 535"/>
                      <a:gd name="T1" fmla="*/ 0 h 535"/>
                      <a:gd name="T2" fmla="*/ 88 w 535"/>
                      <a:gd name="T3" fmla="*/ 2 h 535"/>
                      <a:gd name="T4" fmla="*/ 105 w 535"/>
                      <a:gd name="T5" fmla="*/ 8 h 535"/>
                      <a:gd name="T6" fmla="*/ 120 w 535"/>
                      <a:gd name="T7" fmla="*/ 20 h 535"/>
                      <a:gd name="T8" fmla="*/ 514 w 535"/>
                      <a:gd name="T9" fmla="*/ 416 h 535"/>
                      <a:gd name="T10" fmla="*/ 526 w 535"/>
                      <a:gd name="T11" fmla="*/ 431 h 535"/>
                      <a:gd name="T12" fmla="*/ 533 w 535"/>
                      <a:gd name="T13" fmla="*/ 447 h 535"/>
                      <a:gd name="T14" fmla="*/ 535 w 535"/>
                      <a:gd name="T15" fmla="*/ 464 h 535"/>
                      <a:gd name="T16" fmla="*/ 533 w 535"/>
                      <a:gd name="T17" fmla="*/ 482 h 535"/>
                      <a:gd name="T18" fmla="*/ 526 w 535"/>
                      <a:gd name="T19" fmla="*/ 499 h 535"/>
                      <a:gd name="T20" fmla="*/ 514 w 535"/>
                      <a:gd name="T21" fmla="*/ 514 h 535"/>
                      <a:gd name="T22" fmla="*/ 499 w 535"/>
                      <a:gd name="T23" fmla="*/ 526 h 535"/>
                      <a:gd name="T24" fmla="*/ 482 w 535"/>
                      <a:gd name="T25" fmla="*/ 533 h 535"/>
                      <a:gd name="T26" fmla="*/ 465 w 535"/>
                      <a:gd name="T27" fmla="*/ 535 h 535"/>
                      <a:gd name="T28" fmla="*/ 447 w 535"/>
                      <a:gd name="T29" fmla="*/ 533 h 535"/>
                      <a:gd name="T30" fmla="*/ 430 w 535"/>
                      <a:gd name="T31" fmla="*/ 526 h 535"/>
                      <a:gd name="T32" fmla="*/ 416 w 535"/>
                      <a:gd name="T33" fmla="*/ 514 h 535"/>
                      <a:gd name="T34" fmla="*/ 20 w 535"/>
                      <a:gd name="T35" fmla="*/ 119 h 535"/>
                      <a:gd name="T36" fmla="*/ 10 w 535"/>
                      <a:gd name="T37" fmla="*/ 105 h 535"/>
                      <a:gd name="T38" fmla="*/ 2 w 535"/>
                      <a:gd name="T39" fmla="*/ 88 h 535"/>
                      <a:gd name="T40" fmla="*/ 0 w 535"/>
                      <a:gd name="T41" fmla="*/ 70 h 535"/>
                      <a:gd name="T42" fmla="*/ 2 w 535"/>
                      <a:gd name="T43" fmla="*/ 52 h 535"/>
                      <a:gd name="T44" fmla="*/ 10 w 535"/>
                      <a:gd name="T45" fmla="*/ 36 h 535"/>
                      <a:gd name="T46" fmla="*/ 20 w 535"/>
                      <a:gd name="T47" fmla="*/ 20 h 535"/>
                      <a:gd name="T48" fmla="*/ 36 w 535"/>
                      <a:gd name="T49" fmla="*/ 8 h 535"/>
                      <a:gd name="T50" fmla="*/ 53 w 535"/>
                      <a:gd name="T51" fmla="*/ 2 h 535"/>
                      <a:gd name="T52" fmla="*/ 70 w 535"/>
                      <a:gd name="T53" fmla="*/ 0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35" h="535">
                        <a:moveTo>
                          <a:pt x="70" y="0"/>
                        </a:moveTo>
                        <a:lnTo>
                          <a:pt x="88" y="2"/>
                        </a:lnTo>
                        <a:lnTo>
                          <a:pt x="105" y="8"/>
                        </a:lnTo>
                        <a:lnTo>
                          <a:pt x="120" y="20"/>
                        </a:lnTo>
                        <a:lnTo>
                          <a:pt x="514" y="416"/>
                        </a:lnTo>
                        <a:lnTo>
                          <a:pt x="526" y="431"/>
                        </a:lnTo>
                        <a:lnTo>
                          <a:pt x="533" y="447"/>
                        </a:lnTo>
                        <a:lnTo>
                          <a:pt x="535" y="464"/>
                        </a:lnTo>
                        <a:lnTo>
                          <a:pt x="533" y="482"/>
                        </a:lnTo>
                        <a:lnTo>
                          <a:pt x="526" y="499"/>
                        </a:lnTo>
                        <a:lnTo>
                          <a:pt x="514" y="514"/>
                        </a:lnTo>
                        <a:lnTo>
                          <a:pt x="499" y="526"/>
                        </a:lnTo>
                        <a:lnTo>
                          <a:pt x="482" y="533"/>
                        </a:lnTo>
                        <a:lnTo>
                          <a:pt x="465" y="535"/>
                        </a:lnTo>
                        <a:lnTo>
                          <a:pt x="447" y="533"/>
                        </a:lnTo>
                        <a:lnTo>
                          <a:pt x="430" y="526"/>
                        </a:lnTo>
                        <a:lnTo>
                          <a:pt x="416" y="514"/>
                        </a:lnTo>
                        <a:lnTo>
                          <a:pt x="20" y="119"/>
                        </a:lnTo>
                        <a:lnTo>
                          <a:pt x="10" y="105"/>
                        </a:lnTo>
                        <a:lnTo>
                          <a:pt x="2" y="88"/>
                        </a:lnTo>
                        <a:lnTo>
                          <a:pt x="0" y="70"/>
                        </a:lnTo>
                        <a:lnTo>
                          <a:pt x="2" y="52"/>
                        </a:lnTo>
                        <a:lnTo>
                          <a:pt x="10" y="36"/>
                        </a:lnTo>
                        <a:lnTo>
                          <a:pt x="20" y="20"/>
                        </a:lnTo>
                        <a:lnTo>
                          <a:pt x="36" y="8"/>
                        </a:lnTo>
                        <a:lnTo>
                          <a:pt x="53" y="2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73" name="Freeform 440"/>
                  <p:cNvSpPr/>
                  <p:nvPr/>
                </p:nvSpPr>
                <p:spPr bwMode="auto">
                  <a:xfrm>
                    <a:off x="5727700" y="5205413"/>
                    <a:ext cx="111125" cy="22225"/>
                  </a:xfrm>
                  <a:custGeom>
                    <a:avLst/>
                    <a:gdLst>
                      <a:gd name="T0" fmla="*/ 71 w 699"/>
                      <a:gd name="T1" fmla="*/ 0 h 141"/>
                      <a:gd name="T2" fmla="*/ 629 w 699"/>
                      <a:gd name="T3" fmla="*/ 0 h 141"/>
                      <a:gd name="T4" fmla="*/ 647 w 699"/>
                      <a:gd name="T5" fmla="*/ 2 h 141"/>
                      <a:gd name="T6" fmla="*/ 664 w 699"/>
                      <a:gd name="T7" fmla="*/ 10 h 141"/>
                      <a:gd name="T8" fmla="*/ 679 w 699"/>
                      <a:gd name="T9" fmla="*/ 20 h 141"/>
                      <a:gd name="T10" fmla="*/ 689 w 699"/>
                      <a:gd name="T11" fmla="*/ 35 h 141"/>
                      <a:gd name="T12" fmla="*/ 697 w 699"/>
                      <a:gd name="T13" fmla="*/ 52 h 141"/>
                      <a:gd name="T14" fmla="*/ 699 w 699"/>
                      <a:gd name="T15" fmla="*/ 70 h 141"/>
                      <a:gd name="T16" fmla="*/ 697 w 699"/>
                      <a:gd name="T17" fmla="*/ 89 h 141"/>
                      <a:gd name="T18" fmla="*/ 689 w 699"/>
                      <a:gd name="T19" fmla="*/ 106 h 141"/>
                      <a:gd name="T20" fmla="*/ 679 w 699"/>
                      <a:gd name="T21" fmla="*/ 120 h 141"/>
                      <a:gd name="T22" fmla="*/ 664 w 699"/>
                      <a:gd name="T23" fmla="*/ 131 h 141"/>
                      <a:gd name="T24" fmla="*/ 647 w 699"/>
                      <a:gd name="T25" fmla="*/ 138 h 141"/>
                      <a:gd name="T26" fmla="*/ 629 w 699"/>
                      <a:gd name="T27" fmla="*/ 141 h 141"/>
                      <a:gd name="T28" fmla="*/ 71 w 699"/>
                      <a:gd name="T29" fmla="*/ 141 h 141"/>
                      <a:gd name="T30" fmla="*/ 52 w 699"/>
                      <a:gd name="T31" fmla="*/ 138 h 141"/>
                      <a:gd name="T32" fmla="*/ 35 w 699"/>
                      <a:gd name="T33" fmla="*/ 131 h 141"/>
                      <a:gd name="T34" fmla="*/ 21 w 699"/>
                      <a:gd name="T35" fmla="*/ 120 h 141"/>
                      <a:gd name="T36" fmla="*/ 10 w 699"/>
                      <a:gd name="T37" fmla="*/ 106 h 141"/>
                      <a:gd name="T38" fmla="*/ 3 w 699"/>
                      <a:gd name="T39" fmla="*/ 89 h 141"/>
                      <a:gd name="T40" fmla="*/ 0 w 699"/>
                      <a:gd name="T41" fmla="*/ 70 h 141"/>
                      <a:gd name="T42" fmla="*/ 3 w 699"/>
                      <a:gd name="T43" fmla="*/ 52 h 141"/>
                      <a:gd name="T44" fmla="*/ 10 w 699"/>
                      <a:gd name="T45" fmla="*/ 35 h 141"/>
                      <a:gd name="T46" fmla="*/ 21 w 699"/>
                      <a:gd name="T47" fmla="*/ 20 h 141"/>
                      <a:gd name="T48" fmla="*/ 35 w 699"/>
                      <a:gd name="T49" fmla="*/ 10 h 141"/>
                      <a:gd name="T50" fmla="*/ 52 w 699"/>
                      <a:gd name="T51" fmla="*/ 2 h 141"/>
                      <a:gd name="T52" fmla="*/ 71 w 699"/>
                      <a:gd name="T53" fmla="*/ 0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99" h="141">
                        <a:moveTo>
                          <a:pt x="71" y="0"/>
                        </a:moveTo>
                        <a:lnTo>
                          <a:pt x="629" y="0"/>
                        </a:lnTo>
                        <a:lnTo>
                          <a:pt x="647" y="2"/>
                        </a:lnTo>
                        <a:lnTo>
                          <a:pt x="664" y="10"/>
                        </a:lnTo>
                        <a:lnTo>
                          <a:pt x="679" y="20"/>
                        </a:lnTo>
                        <a:lnTo>
                          <a:pt x="689" y="35"/>
                        </a:lnTo>
                        <a:lnTo>
                          <a:pt x="697" y="52"/>
                        </a:lnTo>
                        <a:lnTo>
                          <a:pt x="699" y="70"/>
                        </a:lnTo>
                        <a:lnTo>
                          <a:pt x="697" y="89"/>
                        </a:lnTo>
                        <a:lnTo>
                          <a:pt x="689" y="106"/>
                        </a:lnTo>
                        <a:lnTo>
                          <a:pt x="679" y="120"/>
                        </a:lnTo>
                        <a:lnTo>
                          <a:pt x="664" y="131"/>
                        </a:lnTo>
                        <a:lnTo>
                          <a:pt x="647" y="138"/>
                        </a:lnTo>
                        <a:lnTo>
                          <a:pt x="629" y="141"/>
                        </a:lnTo>
                        <a:lnTo>
                          <a:pt x="71" y="141"/>
                        </a:lnTo>
                        <a:lnTo>
                          <a:pt x="52" y="138"/>
                        </a:lnTo>
                        <a:lnTo>
                          <a:pt x="35" y="131"/>
                        </a:lnTo>
                        <a:lnTo>
                          <a:pt x="21" y="120"/>
                        </a:lnTo>
                        <a:lnTo>
                          <a:pt x="10" y="106"/>
                        </a:lnTo>
                        <a:lnTo>
                          <a:pt x="3" y="89"/>
                        </a:lnTo>
                        <a:lnTo>
                          <a:pt x="0" y="70"/>
                        </a:lnTo>
                        <a:lnTo>
                          <a:pt x="3" y="52"/>
                        </a:lnTo>
                        <a:lnTo>
                          <a:pt x="10" y="35"/>
                        </a:lnTo>
                        <a:lnTo>
                          <a:pt x="21" y="20"/>
                        </a:lnTo>
                        <a:lnTo>
                          <a:pt x="35" y="10"/>
                        </a:lnTo>
                        <a:lnTo>
                          <a:pt x="52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74" name="Freeform 441"/>
                  <p:cNvSpPr/>
                  <p:nvPr/>
                </p:nvSpPr>
                <p:spPr bwMode="auto">
                  <a:xfrm>
                    <a:off x="5448300" y="5205413"/>
                    <a:ext cx="111125" cy="22225"/>
                  </a:xfrm>
                  <a:custGeom>
                    <a:avLst/>
                    <a:gdLst>
                      <a:gd name="T0" fmla="*/ 70 w 698"/>
                      <a:gd name="T1" fmla="*/ 0 h 141"/>
                      <a:gd name="T2" fmla="*/ 628 w 698"/>
                      <a:gd name="T3" fmla="*/ 0 h 141"/>
                      <a:gd name="T4" fmla="*/ 647 w 698"/>
                      <a:gd name="T5" fmla="*/ 2 h 141"/>
                      <a:gd name="T6" fmla="*/ 664 w 698"/>
                      <a:gd name="T7" fmla="*/ 10 h 141"/>
                      <a:gd name="T8" fmla="*/ 678 w 698"/>
                      <a:gd name="T9" fmla="*/ 20 h 141"/>
                      <a:gd name="T10" fmla="*/ 689 w 698"/>
                      <a:gd name="T11" fmla="*/ 35 h 141"/>
                      <a:gd name="T12" fmla="*/ 696 w 698"/>
                      <a:gd name="T13" fmla="*/ 52 h 141"/>
                      <a:gd name="T14" fmla="*/ 698 w 698"/>
                      <a:gd name="T15" fmla="*/ 70 h 141"/>
                      <a:gd name="T16" fmla="*/ 696 w 698"/>
                      <a:gd name="T17" fmla="*/ 89 h 141"/>
                      <a:gd name="T18" fmla="*/ 689 w 698"/>
                      <a:gd name="T19" fmla="*/ 106 h 141"/>
                      <a:gd name="T20" fmla="*/ 678 w 698"/>
                      <a:gd name="T21" fmla="*/ 120 h 141"/>
                      <a:gd name="T22" fmla="*/ 664 w 698"/>
                      <a:gd name="T23" fmla="*/ 131 h 141"/>
                      <a:gd name="T24" fmla="*/ 647 w 698"/>
                      <a:gd name="T25" fmla="*/ 138 h 141"/>
                      <a:gd name="T26" fmla="*/ 628 w 698"/>
                      <a:gd name="T27" fmla="*/ 141 h 141"/>
                      <a:gd name="T28" fmla="*/ 70 w 698"/>
                      <a:gd name="T29" fmla="*/ 141 h 141"/>
                      <a:gd name="T30" fmla="*/ 51 w 698"/>
                      <a:gd name="T31" fmla="*/ 138 h 141"/>
                      <a:gd name="T32" fmla="*/ 35 w 698"/>
                      <a:gd name="T33" fmla="*/ 131 h 141"/>
                      <a:gd name="T34" fmla="*/ 21 w 698"/>
                      <a:gd name="T35" fmla="*/ 120 h 141"/>
                      <a:gd name="T36" fmla="*/ 10 w 698"/>
                      <a:gd name="T37" fmla="*/ 106 h 141"/>
                      <a:gd name="T38" fmla="*/ 3 w 698"/>
                      <a:gd name="T39" fmla="*/ 89 h 141"/>
                      <a:gd name="T40" fmla="*/ 0 w 698"/>
                      <a:gd name="T41" fmla="*/ 70 h 141"/>
                      <a:gd name="T42" fmla="*/ 3 w 698"/>
                      <a:gd name="T43" fmla="*/ 52 h 141"/>
                      <a:gd name="T44" fmla="*/ 10 w 698"/>
                      <a:gd name="T45" fmla="*/ 35 h 141"/>
                      <a:gd name="T46" fmla="*/ 21 w 698"/>
                      <a:gd name="T47" fmla="*/ 21 h 141"/>
                      <a:gd name="T48" fmla="*/ 35 w 698"/>
                      <a:gd name="T49" fmla="*/ 10 h 141"/>
                      <a:gd name="T50" fmla="*/ 52 w 698"/>
                      <a:gd name="T51" fmla="*/ 2 h 141"/>
                      <a:gd name="T52" fmla="*/ 70 w 698"/>
                      <a:gd name="T53" fmla="*/ 0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98" h="141">
                        <a:moveTo>
                          <a:pt x="70" y="0"/>
                        </a:moveTo>
                        <a:lnTo>
                          <a:pt x="628" y="0"/>
                        </a:lnTo>
                        <a:lnTo>
                          <a:pt x="647" y="2"/>
                        </a:lnTo>
                        <a:lnTo>
                          <a:pt x="664" y="10"/>
                        </a:lnTo>
                        <a:lnTo>
                          <a:pt x="678" y="20"/>
                        </a:lnTo>
                        <a:lnTo>
                          <a:pt x="689" y="35"/>
                        </a:lnTo>
                        <a:lnTo>
                          <a:pt x="696" y="52"/>
                        </a:lnTo>
                        <a:lnTo>
                          <a:pt x="698" y="70"/>
                        </a:lnTo>
                        <a:lnTo>
                          <a:pt x="696" y="89"/>
                        </a:lnTo>
                        <a:lnTo>
                          <a:pt x="689" y="106"/>
                        </a:lnTo>
                        <a:lnTo>
                          <a:pt x="678" y="120"/>
                        </a:lnTo>
                        <a:lnTo>
                          <a:pt x="664" y="131"/>
                        </a:lnTo>
                        <a:lnTo>
                          <a:pt x="647" y="138"/>
                        </a:lnTo>
                        <a:lnTo>
                          <a:pt x="628" y="141"/>
                        </a:lnTo>
                        <a:lnTo>
                          <a:pt x="70" y="141"/>
                        </a:lnTo>
                        <a:lnTo>
                          <a:pt x="51" y="138"/>
                        </a:lnTo>
                        <a:lnTo>
                          <a:pt x="35" y="131"/>
                        </a:lnTo>
                        <a:lnTo>
                          <a:pt x="21" y="120"/>
                        </a:lnTo>
                        <a:lnTo>
                          <a:pt x="10" y="106"/>
                        </a:lnTo>
                        <a:lnTo>
                          <a:pt x="3" y="89"/>
                        </a:lnTo>
                        <a:lnTo>
                          <a:pt x="0" y="70"/>
                        </a:lnTo>
                        <a:lnTo>
                          <a:pt x="3" y="52"/>
                        </a:lnTo>
                        <a:lnTo>
                          <a:pt x="10" y="35"/>
                        </a:lnTo>
                        <a:lnTo>
                          <a:pt x="21" y="21"/>
                        </a:lnTo>
                        <a:lnTo>
                          <a:pt x="35" y="10"/>
                        </a:lnTo>
                        <a:lnTo>
                          <a:pt x="52" y="2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75" name="Freeform 442"/>
                  <p:cNvSpPr/>
                  <p:nvPr/>
                </p:nvSpPr>
                <p:spPr bwMode="auto">
                  <a:xfrm>
                    <a:off x="5707063" y="5064125"/>
                    <a:ext cx="84138" cy="84137"/>
                  </a:xfrm>
                  <a:custGeom>
                    <a:avLst/>
                    <a:gdLst>
                      <a:gd name="T0" fmla="*/ 465 w 535"/>
                      <a:gd name="T1" fmla="*/ 0 h 535"/>
                      <a:gd name="T2" fmla="*/ 483 w 535"/>
                      <a:gd name="T3" fmla="*/ 2 h 535"/>
                      <a:gd name="T4" fmla="*/ 500 w 535"/>
                      <a:gd name="T5" fmla="*/ 10 h 535"/>
                      <a:gd name="T6" fmla="*/ 515 w 535"/>
                      <a:gd name="T7" fmla="*/ 21 h 535"/>
                      <a:gd name="T8" fmla="*/ 526 w 535"/>
                      <a:gd name="T9" fmla="*/ 36 h 535"/>
                      <a:gd name="T10" fmla="*/ 533 w 535"/>
                      <a:gd name="T11" fmla="*/ 53 h 535"/>
                      <a:gd name="T12" fmla="*/ 535 w 535"/>
                      <a:gd name="T13" fmla="*/ 70 h 535"/>
                      <a:gd name="T14" fmla="*/ 533 w 535"/>
                      <a:gd name="T15" fmla="*/ 88 h 535"/>
                      <a:gd name="T16" fmla="*/ 526 w 535"/>
                      <a:gd name="T17" fmla="*/ 105 h 535"/>
                      <a:gd name="T18" fmla="*/ 515 w 535"/>
                      <a:gd name="T19" fmla="*/ 120 h 535"/>
                      <a:gd name="T20" fmla="*/ 121 w 535"/>
                      <a:gd name="T21" fmla="*/ 515 h 535"/>
                      <a:gd name="T22" fmla="*/ 105 w 535"/>
                      <a:gd name="T23" fmla="*/ 526 h 535"/>
                      <a:gd name="T24" fmla="*/ 88 w 535"/>
                      <a:gd name="T25" fmla="*/ 533 h 535"/>
                      <a:gd name="T26" fmla="*/ 71 w 535"/>
                      <a:gd name="T27" fmla="*/ 535 h 535"/>
                      <a:gd name="T28" fmla="*/ 53 w 535"/>
                      <a:gd name="T29" fmla="*/ 533 h 535"/>
                      <a:gd name="T30" fmla="*/ 36 w 535"/>
                      <a:gd name="T31" fmla="*/ 526 h 535"/>
                      <a:gd name="T32" fmla="*/ 21 w 535"/>
                      <a:gd name="T33" fmla="*/ 515 h 535"/>
                      <a:gd name="T34" fmla="*/ 10 w 535"/>
                      <a:gd name="T35" fmla="*/ 499 h 535"/>
                      <a:gd name="T36" fmla="*/ 2 w 535"/>
                      <a:gd name="T37" fmla="*/ 483 h 535"/>
                      <a:gd name="T38" fmla="*/ 0 w 535"/>
                      <a:gd name="T39" fmla="*/ 466 h 535"/>
                      <a:gd name="T40" fmla="*/ 2 w 535"/>
                      <a:gd name="T41" fmla="*/ 448 h 535"/>
                      <a:gd name="T42" fmla="*/ 10 w 535"/>
                      <a:gd name="T43" fmla="*/ 431 h 535"/>
                      <a:gd name="T44" fmla="*/ 21 w 535"/>
                      <a:gd name="T45" fmla="*/ 416 h 535"/>
                      <a:gd name="T46" fmla="*/ 415 w 535"/>
                      <a:gd name="T47" fmla="*/ 21 h 535"/>
                      <a:gd name="T48" fmla="*/ 430 w 535"/>
                      <a:gd name="T49" fmla="*/ 10 h 535"/>
                      <a:gd name="T50" fmla="*/ 447 w 535"/>
                      <a:gd name="T51" fmla="*/ 2 h 535"/>
                      <a:gd name="T52" fmla="*/ 465 w 535"/>
                      <a:gd name="T53" fmla="*/ 0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35" h="535">
                        <a:moveTo>
                          <a:pt x="465" y="0"/>
                        </a:moveTo>
                        <a:lnTo>
                          <a:pt x="483" y="2"/>
                        </a:lnTo>
                        <a:lnTo>
                          <a:pt x="500" y="10"/>
                        </a:lnTo>
                        <a:lnTo>
                          <a:pt x="515" y="21"/>
                        </a:lnTo>
                        <a:lnTo>
                          <a:pt x="526" y="36"/>
                        </a:lnTo>
                        <a:lnTo>
                          <a:pt x="533" y="53"/>
                        </a:lnTo>
                        <a:lnTo>
                          <a:pt x="535" y="70"/>
                        </a:lnTo>
                        <a:lnTo>
                          <a:pt x="533" y="88"/>
                        </a:lnTo>
                        <a:lnTo>
                          <a:pt x="526" y="105"/>
                        </a:lnTo>
                        <a:lnTo>
                          <a:pt x="515" y="120"/>
                        </a:lnTo>
                        <a:lnTo>
                          <a:pt x="121" y="515"/>
                        </a:lnTo>
                        <a:lnTo>
                          <a:pt x="105" y="526"/>
                        </a:lnTo>
                        <a:lnTo>
                          <a:pt x="88" y="533"/>
                        </a:lnTo>
                        <a:lnTo>
                          <a:pt x="71" y="535"/>
                        </a:lnTo>
                        <a:lnTo>
                          <a:pt x="53" y="533"/>
                        </a:lnTo>
                        <a:lnTo>
                          <a:pt x="36" y="526"/>
                        </a:lnTo>
                        <a:lnTo>
                          <a:pt x="21" y="515"/>
                        </a:lnTo>
                        <a:lnTo>
                          <a:pt x="10" y="499"/>
                        </a:lnTo>
                        <a:lnTo>
                          <a:pt x="2" y="483"/>
                        </a:lnTo>
                        <a:lnTo>
                          <a:pt x="0" y="466"/>
                        </a:lnTo>
                        <a:lnTo>
                          <a:pt x="2" y="448"/>
                        </a:lnTo>
                        <a:lnTo>
                          <a:pt x="10" y="431"/>
                        </a:lnTo>
                        <a:lnTo>
                          <a:pt x="21" y="416"/>
                        </a:lnTo>
                        <a:lnTo>
                          <a:pt x="415" y="21"/>
                        </a:lnTo>
                        <a:lnTo>
                          <a:pt x="430" y="10"/>
                        </a:lnTo>
                        <a:lnTo>
                          <a:pt x="447" y="2"/>
                        </a:lnTo>
                        <a:lnTo>
                          <a:pt x="46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  <p:sp>
                <p:nvSpPr>
                  <p:cNvPr id="76" name="Freeform 443"/>
                  <p:cNvSpPr>
                    <a:spLocks noEditPoints="1"/>
                  </p:cNvSpPr>
                  <p:nvPr/>
                </p:nvSpPr>
                <p:spPr bwMode="auto">
                  <a:xfrm>
                    <a:off x="5422900" y="5157788"/>
                    <a:ext cx="414338" cy="400050"/>
                  </a:xfrm>
                  <a:custGeom>
                    <a:avLst/>
                    <a:gdLst>
                      <a:gd name="T0" fmla="*/ 550 w 2606"/>
                      <a:gd name="T1" fmla="*/ 1124 h 2518"/>
                      <a:gd name="T2" fmla="*/ 1266 w 2606"/>
                      <a:gd name="T3" fmla="*/ 142 h 2518"/>
                      <a:gd name="T4" fmla="*/ 1235 w 2606"/>
                      <a:gd name="T5" fmla="*/ 645 h 2518"/>
                      <a:gd name="T6" fmla="*/ 1171 w 2606"/>
                      <a:gd name="T7" fmla="*/ 820 h 2518"/>
                      <a:gd name="T8" fmla="*/ 1064 w 2606"/>
                      <a:gd name="T9" fmla="*/ 953 h 2518"/>
                      <a:gd name="T10" fmla="*/ 942 w 2606"/>
                      <a:gd name="T11" fmla="*/ 1049 h 2518"/>
                      <a:gd name="T12" fmla="*/ 826 w 2606"/>
                      <a:gd name="T13" fmla="*/ 1112 h 2518"/>
                      <a:gd name="T14" fmla="*/ 743 w 2606"/>
                      <a:gd name="T15" fmla="*/ 1144 h 2518"/>
                      <a:gd name="T16" fmla="*/ 703 w 2606"/>
                      <a:gd name="T17" fmla="*/ 1155 h 2518"/>
                      <a:gd name="T18" fmla="*/ 702 w 2606"/>
                      <a:gd name="T19" fmla="*/ 2220 h 2518"/>
                      <a:gd name="T20" fmla="*/ 783 w 2606"/>
                      <a:gd name="T21" fmla="*/ 2331 h 2518"/>
                      <a:gd name="T22" fmla="*/ 916 w 2606"/>
                      <a:gd name="T23" fmla="*/ 2376 h 2518"/>
                      <a:gd name="T24" fmla="*/ 2150 w 2606"/>
                      <a:gd name="T25" fmla="*/ 2358 h 2518"/>
                      <a:gd name="T26" fmla="*/ 2265 w 2606"/>
                      <a:gd name="T27" fmla="*/ 2281 h 2518"/>
                      <a:gd name="T28" fmla="*/ 2318 w 2606"/>
                      <a:gd name="T29" fmla="*/ 2141 h 2518"/>
                      <a:gd name="T30" fmla="*/ 2453 w 2606"/>
                      <a:gd name="T31" fmla="*/ 1126 h 2518"/>
                      <a:gd name="T32" fmla="*/ 2372 w 2606"/>
                      <a:gd name="T33" fmla="*/ 1017 h 2518"/>
                      <a:gd name="T34" fmla="*/ 2239 w 2606"/>
                      <a:gd name="T35" fmla="*/ 975 h 2518"/>
                      <a:gd name="T36" fmla="*/ 1566 w 2606"/>
                      <a:gd name="T37" fmla="*/ 955 h 2518"/>
                      <a:gd name="T38" fmla="*/ 1546 w 2606"/>
                      <a:gd name="T39" fmla="*/ 438 h 2518"/>
                      <a:gd name="T40" fmla="*/ 1523 w 2606"/>
                      <a:gd name="T41" fmla="*/ 280 h 2518"/>
                      <a:gd name="T42" fmla="*/ 1453 w 2606"/>
                      <a:gd name="T43" fmla="*/ 182 h 2518"/>
                      <a:gd name="T44" fmla="*/ 1345 w 2606"/>
                      <a:gd name="T45" fmla="*/ 142 h 2518"/>
                      <a:gd name="T46" fmla="*/ 1393 w 2606"/>
                      <a:gd name="T47" fmla="*/ 8 h 2518"/>
                      <a:gd name="T48" fmla="*/ 1537 w 2606"/>
                      <a:gd name="T49" fmla="*/ 69 h 2518"/>
                      <a:gd name="T50" fmla="*/ 1640 w 2606"/>
                      <a:gd name="T51" fmla="*/ 197 h 2518"/>
                      <a:gd name="T52" fmla="*/ 1685 w 2606"/>
                      <a:gd name="T53" fmla="*/ 383 h 2518"/>
                      <a:gd name="T54" fmla="*/ 2289 w 2606"/>
                      <a:gd name="T55" fmla="*/ 839 h 2518"/>
                      <a:gd name="T56" fmla="*/ 2464 w 2606"/>
                      <a:gd name="T57" fmla="*/ 913 h 2518"/>
                      <a:gd name="T58" fmla="*/ 2577 w 2606"/>
                      <a:gd name="T59" fmla="*/ 1060 h 2518"/>
                      <a:gd name="T60" fmla="*/ 2605 w 2606"/>
                      <a:gd name="T61" fmla="*/ 1208 h 2518"/>
                      <a:gd name="T62" fmla="*/ 2434 w 2606"/>
                      <a:gd name="T63" fmla="*/ 2257 h 2518"/>
                      <a:gd name="T64" fmla="*/ 2338 w 2606"/>
                      <a:gd name="T65" fmla="*/ 2409 h 2518"/>
                      <a:gd name="T66" fmla="*/ 2179 w 2606"/>
                      <a:gd name="T67" fmla="*/ 2496 h 2518"/>
                      <a:gd name="T68" fmla="*/ 916 w 2606"/>
                      <a:gd name="T69" fmla="*/ 2518 h 2518"/>
                      <a:gd name="T70" fmla="*/ 738 w 2606"/>
                      <a:gd name="T71" fmla="*/ 2471 h 2518"/>
                      <a:gd name="T72" fmla="*/ 628 w 2606"/>
                      <a:gd name="T73" fmla="*/ 2454 h 2518"/>
                      <a:gd name="T74" fmla="*/ 138 w 2606"/>
                      <a:gd name="T75" fmla="*/ 2476 h 2518"/>
                      <a:gd name="T76" fmla="*/ 41 w 2606"/>
                      <a:gd name="T77" fmla="*/ 2436 h 2518"/>
                      <a:gd name="T78" fmla="*/ 0 w 2606"/>
                      <a:gd name="T79" fmla="*/ 2339 h 2518"/>
                      <a:gd name="T80" fmla="*/ 24 w 2606"/>
                      <a:gd name="T81" fmla="*/ 1045 h 2518"/>
                      <a:gd name="T82" fmla="*/ 111 w 2606"/>
                      <a:gd name="T83" fmla="*/ 987 h 2518"/>
                      <a:gd name="T84" fmla="*/ 609 w 2606"/>
                      <a:gd name="T85" fmla="*/ 996 h 2518"/>
                      <a:gd name="T86" fmla="*/ 678 w 2606"/>
                      <a:gd name="T87" fmla="*/ 1017 h 2518"/>
                      <a:gd name="T88" fmla="*/ 722 w 2606"/>
                      <a:gd name="T89" fmla="*/ 1003 h 2518"/>
                      <a:gd name="T90" fmla="*/ 814 w 2606"/>
                      <a:gd name="T91" fmla="*/ 961 h 2518"/>
                      <a:gd name="T92" fmla="*/ 926 w 2606"/>
                      <a:gd name="T93" fmla="*/ 887 h 2518"/>
                      <a:gd name="T94" fmla="*/ 1029 w 2606"/>
                      <a:gd name="T95" fmla="*/ 779 h 2518"/>
                      <a:gd name="T96" fmla="*/ 1095 w 2606"/>
                      <a:gd name="T97" fmla="*/ 630 h 2518"/>
                      <a:gd name="T98" fmla="*/ 1106 w 2606"/>
                      <a:gd name="T99" fmla="*/ 71 h 2518"/>
                      <a:gd name="T100" fmla="*/ 1153 w 2606"/>
                      <a:gd name="T101" fmla="*/ 21 h 2518"/>
                      <a:gd name="T102" fmla="*/ 1206 w 2606"/>
                      <a:gd name="T103" fmla="*/ 9 h 2518"/>
                      <a:gd name="T104" fmla="*/ 1322 w 2606"/>
                      <a:gd name="T105" fmla="*/ 0 h 25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606" h="2518">
                        <a:moveTo>
                          <a:pt x="141" y="1124"/>
                        </a:moveTo>
                        <a:lnTo>
                          <a:pt x="141" y="2337"/>
                        </a:lnTo>
                        <a:lnTo>
                          <a:pt x="550" y="2337"/>
                        </a:lnTo>
                        <a:lnTo>
                          <a:pt x="550" y="1124"/>
                        </a:lnTo>
                        <a:lnTo>
                          <a:pt x="141" y="1124"/>
                        </a:lnTo>
                        <a:close/>
                        <a:moveTo>
                          <a:pt x="1318" y="139"/>
                        </a:moveTo>
                        <a:lnTo>
                          <a:pt x="1291" y="141"/>
                        </a:lnTo>
                        <a:lnTo>
                          <a:pt x="1266" y="142"/>
                        </a:lnTo>
                        <a:lnTo>
                          <a:pt x="1245" y="145"/>
                        </a:lnTo>
                        <a:lnTo>
                          <a:pt x="1245" y="541"/>
                        </a:lnTo>
                        <a:lnTo>
                          <a:pt x="1242" y="594"/>
                        </a:lnTo>
                        <a:lnTo>
                          <a:pt x="1235" y="645"/>
                        </a:lnTo>
                        <a:lnTo>
                          <a:pt x="1225" y="693"/>
                        </a:lnTo>
                        <a:lnTo>
                          <a:pt x="1210" y="738"/>
                        </a:lnTo>
                        <a:lnTo>
                          <a:pt x="1192" y="779"/>
                        </a:lnTo>
                        <a:lnTo>
                          <a:pt x="1171" y="820"/>
                        </a:lnTo>
                        <a:lnTo>
                          <a:pt x="1147" y="857"/>
                        </a:lnTo>
                        <a:lnTo>
                          <a:pt x="1121" y="892"/>
                        </a:lnTo>
                        <a:lnTo>
                          <a:pt x="1094" y="923"/>
                        </a:lnTo>
                        <a:lnTo>
                          <a:pt x="1064" y="953"/>
                        </a:lnTo>
                        <a:lnTo>
                          <a:pt x="1035" y="980"/>
                        </a:lnTo>
                        <a:lnTo>
                          <a:pt x="1004" y="1006"/>
                        </a:lnTo>
                        <a:lnTo>
                          <a:pt x="973" y="1028"/>
                        </a:lnTo>
                        <a:lnTo>
                          <a:pt x="942" y="1049"/>
                        </a:lnTo>
                        <a:lnTo>
                          <a:pt x="911" y="1067"/>
                        </a:lnTo>
                        <a:lnTo>
                          <a:pt x="881" y="1084"/>
                        </a:lnTo>
                        <a:lnTo>
                          <a:pt x="853" y="1099"/>
                        </a:lnTo>
                        <a:lnTo>
                          <a:pt x="826" y="1112"/>
                        </a:lnTo>
                        <a:lnTo>
                          <a:pt x="801" y="1122"/>
                        </a:lnTo>
                        <a:lnTo>
                          <a:pt x="779" y="1132"/>
                        </a:lnTo>
                        <a:lnTo>
                          <a:pt x="760" y="1139"/>
                        </a:lnTo>
                        <a:lnTo>
                          <a:pt x="743" y="1144"/>
                        </a:lnTo>
                        <a:lnTo>
                          <a:pt x="729" y="1149"/>
                        </a:lnTo>
                        <a:lnTo>
                          <a:pt x="721" y="1152"/>
                        </a:lnTo>
                        <a:lnTo>
                          <a:pt x="715" y="1153"/>
                        </a:lnTo>
                        <a:lnTo>
                          <a:pt x="703" y="1155"/>
                        </a:lnTo>
                        <a:lnTo>
                          <a:pt x="690" y="1155"/>
                        </a:lnTo>
                        <a:lnTo>
                          <a:pt x="690" y="2149"/>
                        </a:lnTo>
                        <a:lnTo>
                          <a:pt x="693" y="2186"/>
                        </a:lnTo>
                        <a:lnTo>
                          <a:pt x="702" y="2220"/>
                        </a:lnTo>
                        <a:lnTo>
                          <a:pt x="715" y="2253"/>
                        </a:lnTo>
                        <a:lnTo>
                          <a:pt x="733" y="2283"/>
                        </a:lnTo>
                        <a:lnTo>
                          <a:pt x="757" y="2309"/>
                        </a:lnTo>
                        <a:lnTo>
                          <a:pt x="783" y="2331"/>
                        </a:lnTo>
                        <a:lnTo>
                          <a:pt x="813" y="2350"/>
                        </a:lnTo>
                        <a:lnTo>
                          <a:pt x="844" y="2364"/>
                        </a:lnTo>
                        <a:lnTo>
                          <a:pt x="879" y="2373"/>
                        </a:lnTo>
                        <a:lnTo>
                          <a:pt x="916" y="2376"/>
                        </a:lnTo>
                        <a:lnTo>
                          <a:pt x="2022" y="2376"/>
                        </a:lnTo>
                        <a:lnTo>
                          <a:pt x="2068" y="2374"/>
                        </a:lnTo>
                        <a:lnTo>
                          <a:pt x="2111" y="2367"/>
                        </a:lnTo>
                        <a:lnTo>
                          <a:pt x="2150" y="2358"/>
                        </a:lnTo>
                        <a:lnTo>
                          <a:pt x="2185" y="2344"/>
                        </a:lnTo>
                        <a:lnTo>
                          <a:pt x="2215" y="2327"/>
                        </a:lnTo>
                        <a:lnTo>
                          <a:pt x="2242" y="2305"/>
                        </a:lnTo>
                        <a:lnTo>
                          <a:pt x="2265" y="2281"/>
                        </a:lnTo>
                        <a:lnTo>
                          <a:pt x="2284" y="2251"/>
                        </a:lnTo>
                        <a:lnTo>
                          <a:pt x="2299" y="2218"/>
                        </a:lnTo>
                        <a:lnTo>
                          <a:pt x="2310" y="2181"/>
                        </a:lnTo>
                        <a:lnTo>
                          <a:pt x="2318" y="2141"/>
                        </a:lnTo>
                        <a:lnTo>
                          <a:pt x="2318" y="2139"/>
                        </a:lnTo>
                        <a:lnTo>
                          <a:pt x="2466" y="1196"/>
                        </a:lnTo>
                        <a:lnTo>
                          <a:pt x="2461" y="1160"/>
                        </a:lnTo>
                        <a:lnTo>
                          <a:pt x="2453" y="1126"/>
                        </a:lnTo>
                        <a:lnTo>
                          <a:pt x="2439" y="1095"/>
                        </a:lnTo>
                        <a:lnTo>
                          <a:pt x="2420" y="1066"/>
                        </a:lnTo>
                        <a:lnTo>
                          <a:pt x="2398" y="1040"/>
                        </a:lnTo>
                        <a:lnTo>
                          <a:pt x="2372" y="1017"/>
                        </a:lnTo>
                        <a:lnTo>
                          <a:pt x="2342" y="1001"/>
                        </a:lnTo>
                        <a:lnTo>
                          <a:pt x="2310" y="987"/>
                        </a:lnTo>
                        <a:lnTo>
                          <a:pt x="2275" y="978"/>
                        </a:lnTo>
                        <a:lnTo>
                          <a:pt x="2239" y="975"/>
                        </a:lnTo>
                        <a:lnTo>
                          <a:pt x="1616" y="975"/>
                        </a:lnTo>
                        <a:lnTo>
                          <a:pt x="1598" y="973"/>
                        </a:lnTo>
                        <a:lnTo>
                          <a:pt x="1581" y="966"/>
                        </a:lnTo>
                        <a:lnTo>
                          <a:pt x="1566" y="955"/>
                        </a:lnTo>
                        <a:lnTo>
                          <a:pt x="1556" y="941"/>
                        </a:lnTo>
                        <a:lnTo>
                          <a:pt x="1548" y="924"/>
                        </a:lnTo>
                        <a:lnTo>
                          <a:pt x="1546" y="905"/>
                        </a:lnTo>
                        <a:lnTo>
                          <a:pt x="1546" y="438"/>
                        </a:lnTo>
                        <a:lnTo>
                          <a:pt x="1545" y="392"/>
                        </a:lnTo>
                        <a:lnTo>
                          <a:pt x="1541" y="351"/>
                        </a:lnTo>
                        <a:lnTo>
                          <a:pt x="1533" y="314"/>
                        </a:lnTo>
                        <a:lnTo>
                          <a:pt x="1523" y="280"/>
                        </a:lnTo>
                        <a:lnTo>
                          <a:pt x="1510" y="249"/>
                        </a:lnTo>
                        <a:lnTo>
                          <a:pt x="1494" y="223"/>
                        </a:lnTo>
                        <a:lnTo>
                          <a:pt x="1475" y="201"/>
                        </a:lnTo>
                        <a:lnTo>
                          <a:pt x="1453" y="182"/>
                        </a:lnTo>
                        <a:lnTo>
                          <a:pt x="1428" y="166"/>
                        </a:lnTo>
                        <a:lnTo>
                          <a:pt x="1401" y="154"/>
                        </a:lnTo>
                        <a:lnTo>
                          <a:pt x="1374" y="147"/>
                        </a:lnTo>
                        <a:lnTo>
                          <a:pt x="1345" y="142"/>
                        </a:lnTo>
                        <a:lnTo>
                          <a:pt x="1318" y="139"/>
                        </a:lnTo>
                        <a:close/>
                        <a:moveTo>
                          <a:pt x="1322" y="0"/>
                        </a:moveTo>
                        <a:lnTo>
                          <a:pt x="1357" y="3"/>
                        </a:lnTo>
                        <a:lnTo>
                          <a:pt x="1393" y="8"/>
                        </a:lnTo>
                        <a:lnTo>
                          <a:pt x="1430" y="17"/>
                        </a:lnTo>
                        <a:lnTo>
                          <a:pt x="1466" y="29"/>
                        </a:lnTo>
                        <a:lnTo>
                          <a:pt x="1502" y="46"/>
                        </a:lnTo>
                        <a:lnTo>
                          <a:pt x="1537" y="69"/>
                        </a:lnTo>
                        <a:lnTo>
                          <a:pt x="1568" y="95"/>
                        </a:lnTo>
                        <a:lnTo>
                          <a:pt x="1596" y="125"/>
                        </a:lnTo>
                        <a:lnTo>
                          <a:pt x="1620" y="158"/>
                        </a:lnTo>
                        <a:lnTo>
                          <a:pt x="1640" y="197"/>
                        </a:lnTo>
                        <a:lnTo>
                          <a:pt x="1657" y="237"/>
                        </a:lnTo>
                        <a:lnTo>
                          <a:pt x="1670" y="282"/>
                        </a:lnTo>
                        <a:lnTo>
                          <a:pt x="1679" y="331"/>
                        </a:lnTo>
                        <a:lnTo>
                          <a:pt x="1685" y="383"/>
                        </a:lnTo>
                        <a:lnTo>
                          <a:pt x="1687" y="438"/>
                        </a:lnTo>
                        <a:lnTo>
                          <a:pt x="1687" y="836"/>
                        </a:lnTo>
                        <a:lnTo>
                          <a:pt x="2239" y="836"/>
                        </a:lnTo>
                        <a:lnTo>
                          <a:pt x="2289" y="839"/>
                        </a:lnTo>
                        <a:lnTo>
                          <a:pt x="2337" y="849"/>
                        </a:lnTo>
                        <a:lnTo>
                          <a:pt x="2382" y="865"/>
                        </a:lnTo>
                        <a:lnTo>
                          <a:pt x="2424" y="886"/>
                        </a:lnTo>
                        <a:lnTo>
                          <a:pt x="2464" y="913"/>
                        </a:lnTo>
                        <a:lnTo>
                          <a:pt x="2498" y="943"/>
                        </a:lnTo>
                        <a:lnTo>
                          <a:pt x="2529" y="978"/>
                        </a:lnTo>
                        <a:lnTo>
                          <a:pt x="2555" y="1017"/>
                        </a:lnTo>
                        <a:lnTo>
                          <a:pt x="2577" y="1060"/>
                        </a:lnTo>
                        <a:lnTo>
                          <a:pt x="2592" y="1105"/>
                        </a:lnTo>
                        <a:lnTo>
                          <a:pt x="2602" y="1153"/>
                        </a:lnTo>
                        <a:lnTo>
                          <a:pt x="2606" y="1203"/>
                        </a:lnTo>
                        <a:lnTo>
                          <a:pt x="2605" y="1208"/>
                        </a:lnTo>
                        <a:lnTo>
                          <a:pt x="2605" y="1213"/>
                        </a:lnTo>
                        <a:lnTo>
                          <a:pt x="2456" y="2160"/>
                        </a:lnTo>
                        <a:lnTo>
                          <a:pt x="2448" y="2211"/>
                        </a:lnTo>
                        <a:lnTo>
                          <a:pt x="2434" y="2257"/>
                        </a:lnTo>
                        <a:lnTo>
                          <a:pt x="2416" y="2301"/>
                        </a:lnTo>
                        <a:lnTo>
                          <a:pt x="2395" y="2341"/>
                        </a:lnTo>
                        <a:lnTo>
                          <a:pt x="2368" y="2377"/>
                        </a:lnTo>
                        <a:lnTo>
                          <a:pt x="2338" y="2409"/>
                        </a:lnTo>
                        <a:lnTo>
                          <a:pt x="2304" y="2437"/>
                        </a:lnTo>
                        <a:lnTo>
                          <a:pt x="2266" y="2462"/>
                        </a:lnTo>
                        <a:lnTo>
                          <a:pt x="2225" y="2482"/>
                        </a:lnTo>
                        <a:lnTo>
                          <a:pt x="2179" y="2496"/>
                        </a:lnTo>
                        <a:lnTo>
                          <a:pt x="2130" y="2508"/>
                        </a:lnTo>
                        <a:lnTo>
                          <a:pt x="2078" y="2514"/>
                        </a:lnTo>
                        <a:lnTo>
                          <a:pt x="2022" y="2518"/>
                        </a:lnTo>
                        <a:lnTo>
                          <a:pt x="916" y="2518"/>
                        </a:lnTo>
                        <a:lnTo>
                          <a:pt x="869" y="2514"/>
                        </a:lnTo>
                        <a:lnTo>
                          <a:pt x="822" y="2505"/>
                        </a:lnTo>
                        <a:lnTo>
                          <a:pt x="779" y="2490"/>
                        </a:lnTo>
                        <a:lnTo>
                          <a:pt x="738" y="2471"/>
                        </a:lnTo>
                        <a:lnTo>
                          <a:pt x="700" y="2446"/>
                        </a:lnTo>
                        <a:lnTo>
                          <a:pt x="666" y="2417"/>
                        </a:lnTo>
                        <a:lnTo>
                          <a:pt x="648" y="2437"/>
                        </a:lnTo>
                        <a:lnTo>
                          <a:pt x="628" y="2454"/>
                        </a:lnTo>
                        <a:lnTo>
                          <a:pt x="604" y="2466"/>
                        </a:lnTo>
                        <a:lnTo>
                          <a:pt x="579" y="2474"/>
                        </a:lnTo>
                        <a:lnTo>
                          <a:pt x="552" y="2476"/>
                        </a:lnTo>
                        <a:lnTo>
                          <a:pt x="138" y="2476"/>
                        </a:lnTo>
                        <a:lnTo>
                          <a:pt x="111" y="2474"/>
                        </a:lnTo>
                        <a:lnTo>
                          <a:pt x="84" y="2466"/>
                        </a:lnTo>
                        <a:lnTo>
                          <a:pt x="61" y="2453"/>
                        </a:lnTo>
                        <a:lnTo>
                          <a:pt x="41" y="2436"/>
                        </a:lnTo>
                        <a:lnTo>
                          <a:pt x="24" y="2416"/>
                        </a:lnTo>
                        <a:lnTo>
                          <a:pt x="12" y="2393"/>
                        </a:lnTo>
                        <a:lnTo>
                          <a:pt x="3" y="2366"/>
                        </a:lnTo>
                        <a:lnTo>
                          <a:pt x="0" y="2339"/>
                        </a:lnTo>
                        <a:lnTo>
                          <a:pt x="0" y="1123"/>
                        </a:lnTo>
                        <a:lnTo>
                          <a:pt x="3" y="1095"/>
                        </a:lnTo>
                        <a:lnTo>
                          <a:pt x="12" y="1069"/>
                        </a:lnTo>
                        <a:lnTo>
                          <a:pt x="24" y="1045"/>
                        </a:lnTo>
                        <a:lnTo>
                          <a:pt x="41" y="1025"/>
                        </a:lnTo>
                        <a:lnTo>
                          <a:pt x="61" y="1008"/>
                        </a:lnTo>
                        <a:lnTo>
                          <a:pt x="84" y="995"/>
                        </a:lnTo>
                        <a:lnTo>
                          <a:pt x="111" y="987"/>
                        </a:lnTo>
                        <a:lnTo>
                          <a:pt x="138" y="984"/>
                        </a:lnTo>
                        <a:lnTo>
                          <a:pt x="552" y="984"/>
                        </a:lnTo>
                        <a:lnTo>
                          <a:pt x="581" y="987"/>
                        </a:lnTo>
                        <a:lnTo>
                          <a:pt x="609" y="996"/>
                        </a:lnTo>
                        <a:lnTo>
                          <a:pt x="634" y="1011"/>
                        </a:lnTo>
                        <a:lnTo>
                          <a:pt x="655" y="1030"/>
                        </a:lnTo>
                        <a:lnTo>
                          <a:pt x="666" y="1023"/>
                        </a:lnTo>
                        <a:lnTo>
                          <a:pt x="678" y="1017"/>
                        </a:lnTo>
                        <a:lnTo>
                          <a:pt x="683" y="1016"/>
                        </a:lnTo>
                        <a:lnTo>
                          <a:pt x="692" y="1013"/>
                        </a:lnTo>
                        <a:lnTo>
                          <a:pt x="705" y="1009"/>
                        </a:lnTo>
                        <a:lnTo>
                          <a:pt x="722" y="1003"/>
                        </a:lnTo>
                        <a:lnTo>
                          <a:pt x="741" y="995"/>
                        </a:lnTo>
                        <a:lnTo>
                          <a:pt x="763" y="986"/>
                        </a:lnTo>
                        <a:lnTo>
                          <a:pt x="787" y="974"/>
                        </a:lnTo>
                        <a:lnTo>
                          <a:pt x="814" y="961"/>
                        </a:lnTo>
                        <a:lnTo>
                          <a:pt x="841" y="946"/>
                        </a:lnTo>
                        <a:lnTo>
                          <a:pt x="869" y="929"/>
                        </a:lnTo>
                        <a:lnTo>
                          <a:pt x="897" y="910"/>
                        </a:lnTo>
                        <a:lnTo>
                          <a:pt x="926" y="887"/>
                        </a:lnTo>
                        <a:lnTo>
                          <a:pt x="953" y="864"/>
                        </a:lnTo>
                        <a:lnTo>
                          <a:pt x="981" y="839"/>
                        </a:lnTo>
                        <a:lnTo>
                          <a:pt x="1006" y="810"/>
                        </a:lnTo>
                        <a:lnTo>
                          <a:pt x="1029" y="779"/>
                        </a:lnTo>
                        <a:lnTo>
                          <a:pt x="1050" y="746"/>
                        </a:lnTo>
                        <a:lnTo>
                          <a:pt x="1068" y="710"/>
                        </a:lnTo>
                        <a:lnTo>
                          <a:pt x="1083" y="672"/>
                        </a:lnTo>
                        <a:lnTo>
                          <a:pt x="1095" y="630"/>
                        </a:lnTo>
                        <a:lnTo>
                          <a:pt x="1102" y="587"/>
                        </a:lnTo>
                        <a:lnTo>
                          <a:pt x="1104" y="540"/>
                        </a:lnTo>
                        <a:lnTo>
                          <a:pt x="1104" y="88"/>
                        </a:lnTo>
                        <a:lnTo>
                          <a:pt x="1106" y="71"/>
                        </a:lnTo>
                        <a:lnTo>
                          <a:pt x="1113" y="54"/>
                        </a:lnTo>
                        <a:lnTo>
                          <a:pt x="1123" y="40"/>
                        </a:lnTo>
                        <a:lnTo>
                          <a:pt x="1137" y="29"/>
                        </a:lnTo>
                        <a:lnTo>
                          <a:pt x="1153" y="21"/>
                        </a:lnTo>
                        <a:lnTo>
                          <a:pt x="1158" y="20"/>
                        </a:lnTo>
                        <a:lnTo>
                          <a:pt x="1169" y="17"/>
                        </a:lnTo>
                        <a:lnTo>
                          <a:pt x="1185" y="14"/>
                        </a:lnTo>
                        <a:lnTo>
                          <a:pt x="1206" y="9"/>
                        </a:lnTo>
                        <a:lnTo>
                          <a:pt x="1230" y="5"/>
                        </a:lnTo>
                        <a:lnTo>
                          <a:pt x="1259" y="2"/>
                        </a:lnTo>
                        <a:lnTo>
                          <a:pt x="1289" y="1"/>
                        </a:lnTo>
                        <a:lnTo>
                          <a:pt x="132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en-US" dirty="0">
                      <a:latin typeface="杨任东竹石体-Medium" panose="02000000000000000000" pitchFamily="2" charset="-122"/>
                    </a:endParaRPr>
                  </a:p>
                </p:txBody>
              </p:sp>
            </p:grpSp>
          </p:grpSp>
          <p:sp>
            <p:nvSpPr>
              <p:cNvPr id="48" name="文本框 47"/>
              <p:cNvSpPr txBox="1"/>
              <p:nvPr/>
            </p:nvSpPr>
            <p:spPr>
              <a:xfrm>
                <a:off x="2334" y="2167"/>
                <a:ext cx="3625" cy="13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 algn="just"/>
                <a:r>
                  <a:rPr lang="zh-CN" sz="1600" b="0">
                    <a:latin typeface="微软雅黑" panose="020B0503020204020204" charset="-122"/>
                    <a:ea typeface="微软雅黑" panose="020B0503020204020204" charset="-122"/>
                  </a:rPr>
                  <a:t>必须立足新发展阶段、贯彻新发展理念、构建新发展格局</a:t>
                </a:r>
                <a:endParaRPr lang="zh-CN" altLang="en-US" sz="1600" b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8734" y="2384"/>
                <a:ext cx="3222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 algn="just"/>
                <a:r>
                  <a:rPr lang="zh-CN" sz="1600" b="0">
                    <a:latin typeface="微软雅黑" panose="020B0503020204020204" charset="-122"/>
                    <a:ea typeface="微软雅黑" panose="020B0503020204020204" charset="-122"/>
                  </a:rPr>
                  <a:t>必须坚持深化供给侧结构性改革</a:t>
                </a:r>
                <a:endParaRPr lang="zh-CN" altLang="en-US" sz="1600" b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824" y="4244"/>
                <a:ext cx="3175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 algn="just"/>
                <a:r>
                  <a:rPr lang="zh-CN" sz="1600" b="0">
                    <a:latin typeface="微软雅黑" panose="020B0503020204020204" charset="-122"/>
                    <a:ea typeface="微软雅黑" panose="020B0503020204020204" charset="-122"/>
                  </a:rPr>
                  <a:t>必须建立扩大内需的有效制度</a:t>
                </a:r>
                <a:endParaRPr lang="zh-CN" sz="1600" b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623" y="4901"/>
                <a:ext cx="3510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 algn="just"/>
                <a:r>
                  <a:rPr lang="zh-CN" sz="1600" b="0">
                    <a:latin typeface="微软雅黑" panose="020B0503020204020204" charset="-122"/>
                    <a:ea typeface="微软雅黑" panose="020B0503020204020204" charset="-122"/>
                  </a:rPr>
                  <a:t>必须坚定不移推进改革</a:t>
                </a:r>
                <a:endParaRPr lang="zh-CN" sz="1600" b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418" y="6392"/>
                <a:ext cx="3541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/>
                <a:r>
                  <a:rPr lang="zh-CN" sz="1600" b="0">
                    <a:latin typeface="微软雅黑" panose="020B0503020204020204" charset="-122"/>
                    <a:ea typeface="微软雅黑" panose="020B0503020204020204" charset="-122"/>
                  </a:rPr>
                  <a:t>必须坚定不移扩大开放</a:t>
                </a:r>
                <a:endParaRPr lang="zh-CN" sz="1600" b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7967" y="6824"/>
              <a:ext cx="4773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zh-CN" sz="1600" b="0">
                  <a:latin typeface="微软雅黑" panose="020B0503020204020204" charset="-122"/>
                  <a:ea typeface="微软雅黑" panose="020B0503020204020204" charset="-122"/>
                </a:rPr>
                <a:t>必须强化国内大循环的主导作用</a:t>
              </a:r>
              <a:endParaRPr lang="zh-CN" sz="1600" b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5" name="图片 54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-408305" y="274955"/>
            <a:ext cx="8134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“十四五”规划和2035远景目标的发展环境、指导方针和主要目标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6295" y="92392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2035年主要目标：基本实现社会主义现代化</a:t>
            </a:r>
            <a:endParaRPr lang="zh-CN" altLang="en-US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536575" y="1770380"/>
            <a:ext cx="8289925" cy="2903220"/>
            <a:chOff x="845" y="2788"/>
            <a:chExt cx="13055" cy="4572"/>
          </a:xfrm>
        </p:grpSpPr>
        <p:grpSp>
          <p:nvGrpSpPr>
            <p:cNvPr id="74" name="组合 73"/>
            <p:cNvGrpSpPr/>
            <p:nvPr/>
          </p:nvGrpSpPr>
          <p:grpSpPr>
            <a:xfrm>
              <a:off x="1480" y="2788"/>
              <a:ext cx="11494" cy="3420"/>
              <a:chOff x="793" y="2672"/>
              <a:chExt cx="13981" cy="415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3480" y="2792"/>
                <a:ext cx="1294" cy="1257"/>
              </a:xfrm>
              <a:prstGeom prst="rect">
                <a:avLst/>
              </a:prstGeom>
              <a:solidFill>
                <a:srgbClr val="E2AF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184" y="4347"/>
                <a:ext cx="1294" cy="125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885" y="2672"/>
                <a:ext cx="1294" cy="1257"/>
              </a:xfrm>
              <a:prstGeom prst="rect">
                <a:avLst/>
              </a:prstGeom>
              <a:solidFill>
                <a:srgbClr val="5F8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93" y="3837"/>
                <a:ext cx="1294" cy="125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3235" y="4347"/>
                <a:ext cx="0" cy="2371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2060" y="4460"/>
                <a:ext cx="0" cy="2371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7920" y="2672"/>
                <a:ext cx="0" cy="2371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本框 75"/>
            <p:cNvSpPr txBox="1"/>
            <p:nvPr/>
          </p:nvSpPr>
          <p:spPr>
            <a:xfrm>
              <a:off x="845" y="4940"/>
              <a:ext cx="2310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/>
              <a:r>
                <a:rPr lang="zh-CN" b="0">
                  <a:latin typeface="微软雅黑" panose="020B0503020204020204" charset="-122"/>
                  <a:ea typeface="微软雅黑" panose="020B0503020204020204" charset="-122"/>
                </a:rPr>
                <a:t>经济实力、科技实力、综合国力将大幅跃升</a:t>
              </a:r>
              <a:endParaRPr lang="zh-CN" altLang="en-US" b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843" y="4165"/>
              <a:ext cx="3067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/>
              <a:r>
                <a:rPr lang="zh-CN" b="0">
                  <a:latin typeface="微软雅黑" panose="020B0503020204020204" charset="-122"/>
                  <a:ea typeface="微软雅黑" panose="020B0503020204020204" charset="-122"/>
                </a:rPr>
                <a:t>基本实现新型工业化、信息化、城镇化、农业现代化</a:t>
              </a:r>
              <a:endParaRPr lang="zh-CN" altLang="en-US" b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7780" y="5472"/>
              <a:ext cx="2257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/>
              <a:r>
                <a:rPr lang="zh-CN" b="0">
                  <a:latin typeface="微软雅黑" panose="020B0503020204020204" charset="-122"/>
                  <a:ea typeface="微软雅黑" panose="020B0503020204020204" charset="-122"/>
                </a:rPr>
                <a:t>基本实现国家治理体系和治理能力现代化</a:t>
              </a:r>
              <a:endParaRPr lang="zh-CN" altLang="en-US" b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192" y="4454"/>
              <a:ext cx="2709" cy="2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/>
              <a:r>
                <a:rPr lang="zh-CN" b="0">
                  <a:latin typeface="微软雅黑" panose="020B0503020204020204" charset="-122"/>
                  <a:ea typeface="微软雅黑" panose="020B0503020204020204" charset="-122"/>
                </a:rPr>
                <a:t>建成文化强国、教育强国、人才强国、体育强国、健康中国</a:t>
              </a:r>
              <a:endParaRPr lang="zh-CN" altLang="en-US" b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íšľiḋê"/>
            <p:cNvSpPr/>
            <p:nvPr/>
          </p:nvSpPr>
          <p:spPr>
            <a:xfrm>
              <a:off x="1688" y="3974"/>
              <a:ext cx="625" cy="549"/>
            </a:xfrm>
            <a:custGeom>
              <a:avLst/>
              <a:gdLst>
                <a:gd name="connsiteX0" fmla="*/ 272016 w 605462"/>
                <a:gd name="connsiteY0" fmla="*/ 325451 h 530775"/>
                <a:gd name="connsiteX1" fmla="*/ 392662 w 605462"/>
                <a:gd name="connsiteY1" fmla="*/ 325451 h 530775"/>
                <a:gd name="connsiteX2" fmla="*/ 401566 w 605462"/>
                <a:gd name="connsiteY2" fmla="*/ 334339 h 530775"/>
                <a:gd name="connsiteX3" fmla="*/ 401566 w 605462"/>
                <a:gd name="connsiteY3" fmla="*/ 521887 h 530775"/>
                <a:gd name="connsiteX4" fmla="*/ 392662 w 605462"/>
                <a:gd name="connsiteY4" fmla="*/ 530775 h 530775"/>
                <a:gd name="connsiteX5" fmla="*/ 272016 w 605462"/>
                <a:gd name="connsiteY5" fmla="*/ 530775 h 530775"/>
                <a:gd name="connsiteX6" fmla="*/ 263112 w 605462"/>
                <a:gd name="connsiteY6" fmla="*/ 521887 h 530775"/>
                <a:gd name="connsiteX7" fmla="*/ 263112 w 605462"/>
                <a:gd name="connsiteY7" fmla="*/ 334339 h 530775"/>
                <a:gd name="connsiteX8" fmla="*/ 272016 w 605462"/>
                <a:gd name="connsiteY8" fmla="*/ 325451 h 530775"/>
                <a:gd name="connsiteX9" fmla="*/ 146937 w 605462"/>
                <a:gd name="connsiteY9" fmla="*/ 244079 h 530775"/>
                <a:gd name="connsiteX10" fmla="*/ 158067 w 605462"/>
                <a:gd name="connsiteY10" fmla="*/ 244079 h 530775"/>
                <a:gd name="connsiteX11" fmla="*/ 185669 w 605462"/>
                <a:gd name="connsiteY11" fmla="*/ 254302 h 530775"/>
                <a:gd name="connsiteX12" fmla="*/ 185669 w 605462"/>
                <a:gd name="connsiteY12" fmla="*/ 521885 h 530775"/>
                <a:gd name="connsiteX13" fmla="*/ 176765 w 605462"/>
                <a:gd name="connsiteY13" fmla="*/ 530775 h 530775"/>
                <a:gd name="connsiteX14" fmla="*/ 56119 w 605462"/>
                <a:gd name="connsiteY14" fmla="*/ 530775 h 530775"/>
                <a:gd name="connsiteX15" fmla="*/ 47215 w 605462"/>
                <a:gd name="connsiteY15" fmla="*/ 521885 h 530775"/>
                <a:gd name="connsiteX16" fmla="*/ 47215 w 605462"/>
                <a:gd name="connsiteY16" fmla="*/ 347645 h 530775"/>
                <a:gd name="connsiteX17" fmla="*/ 546259 w 605462"/>
                <a:gd name="connsiteY17" fmla="*/ 115627 h 530775"/>
                <a:gd name="connsiteX18" fmla="*/ 568070 w 605462"/>
                <a:gd name="connsiteY18" fmla="*/ 134295 h 530775"/>
                <a:gd name="connsiteX19" fmla="*/ 588992 w 605462"/>
                <a:gd name="connsiteY19" fmla="*/ 141407 h 530775"/>
                <a:gd name="connsiteX20" fmla="*/ 603681 w 605462"/>
                <a:gd name="connsiteY20" fmla="*/ 137851 h 530775"/>
                <a:gd name="connsiteX21" fmla="*/ 605462 w 605462"/>
                <a:gd name="connsiteY21" fmla="*/ 136962 h 530775"/>
                <a:gd name="connsiteX22" fmla="*/ 605462 w 605462"/>
                <a:gd name="connsiteY22" fmla="*/ 521885 h 530775"/>
                <a:gd name="connsiteX23" fmla="*/ 596559 w 605462"/>
                <a:gd name="connsiteY23" fmla="*/ 530775 h 530775"/>
                <a:gd name="connsiteX24" fmla="*/ 475482 w 605462"/>
                <a:gd name="connsiteY24" fmla="*/ 530775 h 530775"/>
                <a:gd name="connsiteX25" fmla="*/ 466579 w 605462"/>
                <a:gd name="connsiteY25" fmla="*/ 521885 h 530775"/>
                <a:gd name="connsiteX26" fmla="*/ 466579 w 605462"/>
                <a:gd name="connsiteY26" fmla="*/ 202301 h 530775"/>
                <a:gd name="connsiteX27" fmla="*/ 582759 w 605462"/>
                <a:gd name="connsiteY27" fmla="*/ 49 h 530775"/>
                <a:gd name="connsiteX28" fmla="*/ 589882 w 605462"/>
                <a:gd name="connsiteY28" fmla="*/ 5828 h 530775"/>
                <a:gd name="connsiteX29" fmla="*/ 599230 w 605462"/>
                <a:gd name="connsiteY29" fmla="*/ 109840 h 530775"/>
                <a:gd name="connsiteX30" fmla="*/ 595669 w 605462"/>
                <a:gd name="connsiteY30" fmla="*/ 116063 h 530775"/>
                <a:gd name="connsiteX31" fmla="*/ 588101 w 605462"/>
                <a:gd name="connsiteY31" fmla="*/ 115618 h 530775"/>
                <a:gd name="connsiteX32" fmla="*/ 545367 w 605462"/>
                <a:gd name="connsiteY32" fmla="*/ 79614 h 530775"/>
                <a:gd name="connsiteX33" fmla="*/ 362410 w 605462"/>
                <a:gd name="connsiteY33" fmla="*/ 279193 h 530775"/>
                <a:gd name="connsiteX34" fmla="*/ 343268 w 605462"/>
                <a:gd name="connsiteY34" fmla="*/ 283638 h 530775"/>
                <a:gd name="connsiteX35" fmla="*/ 144286 w 605462"/>
                <a:gd name="connsiteY35" fmla="*/ 210740 h 530775"/>
                <a:gd name="connsiteX36" fmla="*/ 30773 w 605462"/>
                <a:gd name="connsiteY36" fmla="*/ 328976 h 530775"/>
                <a:gd name="connsiteX37" fmla="*/ 17864 w 605462"/>
                <a:gd name="connsiteY37" fmla="*/ 334310 h 530775"/>
                <a:gd name="connsiteX38" fmla="*/ 5399 w 605462"/>
                <a:gd name="connsiteY38" fmla="*/ 329421 h 530775"/>
                <a:gd name="connsiteX39" fmla="*/ 4954 w 605462"/>
                <a:gd name="connsiteY39" fmla="*/ 304084 h 530775"/>
                <a:gd name="connsiteX40" fmla="*/ 126480 w 605462"/>
                <a:gd name="connsiteY40" fmla="*/ 177848 h 530775"/>
                <a:gd name="connsiteX41" fmla="*/ 145622 w 605462"/>
                <a:gd name="connsiteY41" fmla="*/ 173403 h 530775"/>
                <a:gd name="connsiteX42" fmla="*/ 344159 w 605462"/>
                <a:gd name="connsiteY42" fmla="*/ 246300 h 530775"/>
                <a:gd name="connsiteX43" fmla="*/ 518212 w 605462"/>
                <a:gd name="connsiteY43" fmla="*/ 56945 h 530775"/>
                <a:gd name="connsiteX44" fmla="*/ 475033 w 605462"/>
                <a:gd name="connsiteY44" fmla="*/ 20941 h 530775"/>
                <a:gd name="connsiteX45" fmla="*/ 472807 w 605462"/>
                <a:gd name="connsiteY45" fmla="*/ 16496 h 530775"/>
                <a:gd name="connsiteX46" fmla="*/ 473252 w 605462"/>
                <a:gd name="connsiteY46" fmla="*/ 13829 h 530775"/>
                <a:gd name="connsiteX47" fmla="*/ 479039 w 605462"/>
                <a:gd name="connsiteY47" fmla="*/ 9384 h 5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5462" h="530775">
                  <a:moveTo>
                    <a:pt x="272016" y="325451"/>
                  </a:moveTo>
                  <a:lnTo>
                    <a:pt x="392662" y="325451"/>
                  </a:lnTo>
                  <a:cubicBezTo>
                    <a:pt x="397559" y="325451"/>
                    <a:pt x="401566" y="329451"/>
                    <a:pt x="401566" y="334339"/>
                  </a:cubicBezTo>
                  <a:lnTo>
                    <a:pt x="401566" y="521887"/>
                  </a:lnTo>
                  <a:cubicBezTo>
                    <a:pt x="401566" y="526775"/>
                    <a:pt x="397559" y="530775"/>
                    <a:pt x="392662" y="530775"/>
                  </a:cubicBezTo>
                  <a:lnTo>
                    <a:pt x="272016" y="530775"/>
                  </a:lnTo>
                  <a:cubicBezTo>
                    <a:pt x="267119" y="530775"/>
                    <a:pt x="263112" y="526775"/>
                    <a:pt x="263112" y="521887"/>
                  </a:cubicBezTo>
                  <a:lnTo>
                    <a:pt x="263112" y="334339"/>
                  </a:lnTo>
                  <a:cubicBezTo>
                    <a:pt x="263112" y="329451"/>
                    <a:pt x="267119" y="325451"/>
                    <a:pt x="272016" y="325451"/>
                  </a:cubicBezTo>
                  <a:close/>
                  <a:moveTo>
                    <a:pt x="146937" y="244079"/>
                  </a:moveTo>
                  <a:lnTo>
                    <a:pt x="158067" y="244079"/>
                  </a:lnTo>
                  <a:lnTo>
                    <a:pt x="185669" y="254302"/>
                  </a:lnTo>
                  <a:lnTo>
                    <a:pt x="185669" y="521885"/>
                  </a:lnTo>
                  <a:cubicBezTo>
                    <a:pt x="185669" y="526775"/>
                    <a:pt x="181662" y="530775"/>
                    <a:pt x="176765" y="530775"/>
                  </a:cubicBezTo>
                  <a:lnTo>
                    <a:pt x="56119" y="530775"/>
                  </a:lnTo>
                  <a:cubicBezTo>
                    <a:pt x="51222" y="530775"/>
                    <a:pt x="47215" y="526775"/>
                    <a:pt x="47215" y="521885"/>
                  </a:cubicBezTo>
                  <a:lnTo>
                    <a:pt x="47215" y="347645"/>
                  </a:lnTo>
                  <a:close/>
                  <a:moveTo>
                    <a:pt x="546259" y="115627"/>
                  </a:moveTo>
                  <a:lnTo>
                    <a:pt x="568070" y="134295"/>
                  </a:lnTo>
                  <a:cubicBezTo>
                    <a:pt x="573857" y="138740"/>
                    <a:pt x="581425" y="141407"/>
                    <a:pt x="588992" y="141407"/>
                  </a:cubicBezTo>
                  <a:cubicBezTo>
                    <a:pt x="593888" y="141407"/>
                    <a:pt x="599230" y="140518"/>
                    <a:pt x="603681" y="137851"/>
                  </a:cubicBezTo>
                  <a:cubicBezTo>
                    <a:pt x="604127" y="137851"/>
                    <a:pt x="604572" y="137407"/>
                    <a:pt x="605462" y="136962"/>
                  </a:cubicBezTo>
                  <a:lnTo>
                    <a:pt x="605462" y="521885"/>
                  </a:lnTo>
                  <a:cubicBezTo>
                    <a:pt x="605462" y="526775"/>
                    <a:pt x="601456" y="530775"/>
                    <a:pt x="596559" y="530775"/>
                  </a:cubicBezTo>
                  <a:lnTo>
                    <a:pt x="475482" y="530775"/>
                  </a:lnTo>
                  <a:cubicBezTo>
                    <a:pt x="470585" y="530775"/>
                    <a:pt x="466579" y="526775"/>
                    <a:pt x="466579" y="521885"/>
                  </a:cubicBezTo>
                  <a:lnTo>
                    <a:pt x="466579" y="202301"/>
                  </a:lnTo>
                  <a:close/>
                  <a:moveTo>
                    <a:pt x="582759" y="49"/>
                  </a:moveTo>
                  <a:cubicBezTo>
                    <a:pt x="586320" y="-395"/>
                    <a:pt x="589882" y="2272"/>
                    <a:pt x="589882" y="5828"/>
                  </a:cubicBezTo>
                  <a:lnTo>
                    <a:pt x="599230" y="109840"/>
                  </a:lnTo>
                  <a:cubicBezTo>
                    <a:pt x="599675" y="112507"/>
                    <a:pt x="597894" y="115174"/>
                    <a:pt x="595669" y="116063"/>
                  </a:cubicBezTo>
                  <a:cubicBezTo>
                    <a:pt x="593443" y="117396"/>
                    <a:pt x="590327" y="117396"/>
                    <a:pt x="588101" y="115618"/>
                  </a:cubicBezTo>
                  <a:lnTo>
                    <a:pt x="545367" y="79614"/>
                  </a:lnTo>
                  <a:lnTo>
                    <a:pt x="362410" y="279193"/>
                  </a:lnTo>
                  <a:cubicBezTo>
                    <a:pt x="357513" y="284527"/>
                    <a:pt x="349946" y="286305"/>
                    <a:pt x="343268" y="283638"/>
                  </a:cubicBezTo>
                  <a:lnTo>
                    <a:pt x="144286" y="210740"/>
                  </a:lnTo>
                  <a:lnTo>
                    <a:pt x="30773" y="328976"/>
                  </a:lnTo>
                  <a:cubicBezTo>
                    <a:pt x="27212" y="332532"/>
                    <a:pt x="22760" y="334310"/>
                    <a:pt x="17864" y="334310"/>
                  </a:cubicBezTo>
                  <a:cubicBezTo>
                    <a:pt x="13412" y="334310"/>
                    <a:pt x="8961" y="332532"/>
                    <a:pt x="5399" y="329421"/>
                  </a:cubicBezTo>
                  <a:cubicBezTo>
                    <a:pt x="-1723" y="322309"/>
                    <a:pt x="-1723" y="311196"/>
                    <a:pt x="4954" y="304084"/>
                  </a:cubicBezTo>
                  <a:lnTo>
                    <a:pt x="126480" y="177848"/>
                  </a:lnTo>
                  <a:cubicBezTo>
                    <a:pt x="131377" y="172514"/>
                    <a:pt x="138944" y="170736"/>
                    <a:pt x="145622" y="173403"/>
                  </a:cubicBezTo>
                  <a:lnTo>
                    <a:pt x="344159" y="246300"/>
                  </a:lnTo>
                  <a:lnTo>
                    <a:pt x="518212" y="56945"/>
                  </a:lnTo>
                  <a:lnTo>
                    <a:pt x="475033" y="20941"/>
                  </a:lnTo>
                  <a:cubicBezTo>
                    <a:pt x="473697" y="20052"/>
                    <a:pt x="472807" y="18274"/>
                    <a:pt x="472807" y="16496"/>
                  </a:cubicBezTo>
                  <a:cubicBezTo>
                    <a:pt x="472807" y="15607"/>
                    <a:pt x="472807" y="14718"/>
                    <a:pt x="473252" y="13829"/>
                  </a:cubicBezTo>
                  <a:cubicBezTo>
                    <a:pt x="473697" y="11162"/>
                    <a:pt x="476368" y="9384"/>
                    <a:pt x="479039" y="93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219" name="Freeform 45"/>
            <p:cNvSpPr>
              <a:spLocks noChangeArrowheads="1"/>
            </p:cNvSpPr>
            <p:nvPr/>
          </p:nvSpPr>
          <p:spPr bwMode="auto">
            <a:xfrm>
              <a:off x="5103" y="3031"/>
              <a:ext cx="547" cy="547"/>
            </a:xfrm>
            <a:custGeom>
              <a:avLst/>
              <a:gdLst>
                <a:gd name="T0" fmla="*/ 1040 w 2074"/>
                <a:gd name="T1" fmla="*/ 0 h 2073"/>
                <a:gd name="T2" fmla="*/ 1040 w 2074"/>
                <a:gd name="T3" fmla="*/ 2072 h 2073"/>
                <a:gd name="T4" fmla="*/ 1040 w 2074"/>
                <a:gd name="T5" fmla="*/ 0 h 2073"/>
                <a:gd name="T6" fmla="*/ 1643 w 2074"/>
                <a:gd name="T7" fmla="*/ 967 h 2073"/>
                <a:gd name="T8" fmla="*/ 1775 w 2074"/>
                <a:gd name="T9" fmla="*/ 529 h 2073"/>
                <a:gd name="T10" fmla="*/ 1643 w 2074"/>
                <a:gd name="T11" fmla="*/ 967 h 2073"/>
                <a:gd name="T12" fmla="*/ 1497 w 2074"/>
                <a:gd name="T13" fmla="*/ 967 h 2073"/>
                <a:gd name="T14" fmla="*/ 1113 w 2074"/>
                <a:gd name="T15" fmla="*/ 695 h 2073"/>
                <a:gd name="T16" fmla="*/ 1497 w 2074"/>
                <a:gd name="T17" fmla="*/ 967 h 2073"/>
                <a:gd name="T18" fmla="*/ 1113 w 2074"/>
                <a:gd name="T19" fmla="*/ 549 h 2073"/>
                <a:gd name="T20" fmla="*/ 1212 w 2074"/>
                <a:gd name="T21" fmla="*/ 159 h 2073"/>
                <a:gd name="T22" fmla="*/ 1113 w 2074"/>
                <a:gd name="T23" fmla="*/ 549 h 2073"/>
                <a:gd name="T24" fmla="*/ 973 w 2074"/>
                <a:gd name="T25" fmla="*/ 556 h 2073"/>
                <a:gd name="T26" fmla="*/ 887 w 2074"/>
                <a:gd name="T27" fmla="*/ 152 h 2073"/>
                <a:gd name="T28" fmla="*/ 973 w 2074"/>
                <a:gd name="T29" fmla="*/ 556 h 2073"/>
                <a:gd name="T30" fmla="*/ 973 w 2074"/>
                <a:gd name="T31" fmla="*/ 695 h 2073"/>
                <a:gd name="T32" fmla="*/ 589 w 2074"/>
                <a:gd name="T33" fmla="*/ 967 h 2073"/>
                <a:gd name="T34" fmla="*/ 973 w 2074"/>
                <a:gd name="T35" fmla="*/ 695 h 2073"/>
                <a:gd name="T36" fmla="*/ 450 w 2074"/>
                <a:gd name="T37" fmla="*/ 967 h 2073"/>
                <a:gd name="T38" fmla="*/ 298 w 2074"/>
                <a:gd name="T39" fmla="*/ 536 h 2073"/>
                <a:gd name="T40" fmla="*/ 450 w 2074"/>
                <a:gd name="T41" fmla="*/ 967 h 2073"/>
                <a:gd name="T42" fmla="*/ 450 w 2074"/>
                <a:gd name="T43" fmla="*/ 1106 h 2073"/>
                <a:gd name="T44" fmla="*/ 291 w 2074"/>
                <a:gd name="T45" fmla="*/ 1529 h 2073"/>
                <a:gd name="T46" fmla="*/ 450 w 2074"/>
                <a:gd name="T47" fmla="*/ 1106 h 2073"/>
                <a:gd name="T48" fmla="*/ 589 w 2074"/>
                <a:gd name="T49" fmla="*/ 1106 h 2073"/>
                <a:gd name="T50" fmla="*/ 973 w 2074"/>
                <a:gd name="T51" fmla="*/ 1364 h 2073"/>
                <a:gd name="T52" fmla="*/ 589 w 2074"/>
                <a:gd name="T53" fmla="*/ 1106 h 2073"/>
                <a:gd name="T54" fmla="*/ 973 w 2074"/>
                <a:gd name="T55" fmla="*/ 1503 h 2073"/>
                <a:gd name="T56" fmla="*/ 887 w 2074"/>
                <a:gd name="T57" fmla="*/ 1920 h 2073"/>
                <a:gd name="T58" fmla="*/ 973 w 2074"/>
                <a:gd name="T59" fmla="*/ 1503 h 2073"/>
                <a:gd name="T60" fmla="*/ 1113 w 2074"/>
                <a:gd name="T61" fmla="*/ 1503 h 2073"/>
                <a:gd name="T62" fmla="*/ 1212 w 2074"/>
                <a:gd name="T63" fmla="*/ 1913 h 2073"/>
                <a:gd name="T64" fmla="*/ 1113 w 2074"/>
                <a:gd name="T65" fmla="*/ 1503 h 2073"/>
                <a:gd name="T66" fmla="*/ 1113 w 2074"/>
                <a:gd name="T67" fmla="*/ 1364 h 2073"/>
                <a:gd name="T68" fmla="*/ 1497 w 2074"/>
                <a:gd name="T69" fmla="*/ 1106 h 2073"/>
                <a:gd name="T70" fmla="*/ 1113 w 2074"/>
                <a:gd name="T71" fmla="*/ 1364 h 2073"/>
                <a:gd name="T72" fmla="*/ 1643 w 2074"/>
                <a:gd name="T73" fmla="*/ 1106 h 2073"/>
                <a:gd name="T74" fmla="*/ 1782 w 2074"/>
                <a:gd name="T75" fmla="*/ 1536 h 2073"/>
                <a:gd name="T76" fmla="*/ 1643 w 2074"/>
                <a:gd name="T77" fmla="*/ 1106 h 2073"/>
                <a:gd name="T78" fmla="*/ 1682 w 2074"/>
                <a:gd name="T79" fmla="*/ 417 h 2073"/>
                <a:gd name="T80" fmla="*/ 1431 w 2074"/>
                <a:gd name="T81" fmla="*/ 231 h 2073"/>
                <a:gd name="T82" fmla="*/ 662 w 2074"/>
                <a:gd name="T83" fmla="*/ 225 h 2073"/>
                <a:gd name="T84" fmla="*/ 543 w 2074"/>
                <a:gd name="T85" fmla="*/ 483 h 2073"/>
                <a:gd name="T86" fmla="*/ 662 w 2074"/>
                <a:gd name="T87" fmla="*/ 225 h 2073"/>
                <a:gd name="T88" fmla="*/ 378 w 2074"/>
                <a:gd name="T89" fmla="*/ 1642 h 2073"/>
                <a:gd name="T90" fmla="*/ 662 w 2074"/>
                <a:gd name="T91" fmla="*/ 1854 h 2073"/>
                <a:gd name="T92" fmla="*/ 1431 w 2074"/>
                <a:gd name="T93" fmla="*/ 1841 h 2073"/>
                <a:gd name="T94" fmla="*/ 1550 w 2074"/>
                <a:gd name="T95" fmla="*/ 1589 h 2073"/>
                <a:gd name="T96" fmla="*/ 1431 w 2074"/>
                <a:gd name="T97" fmla="*/ 1841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74" h="2073">
                  <a:moveTo>
                    <a:pt x="1040" y="0"/>
                  </a:moveTo>
                  <a:lnTo>
                    <a:pt x="1040" y="0"/>
                  </a:lnTo>
                  <a:cubicBezTo>
                    <a:pt x="464" y="0"/>
                    <a:pt x="0" y="463"/>
                    <a:pt x="0" y="1039"/>
                  </a:cubicBezTo>
                  <a:cubicBezTo>
                    <a:pt x="0" y="1609"/>
                    <a:pt x="464" y="2072"/>
                    <a:pt x="1040" y="2072"/>
                  </a:cubicBezTo>
                  <a:cubicBezTo>
                    <a:pt x="1609" y="2072"/>
                    <a:pt x="2073" y="1609"/>
                    <a:pt x="2073" y="1039"/>
                  </a:cubicBezTo>
                  <a:cubicBezTo>
                    <a:pt x="2073" y="463"/>
                    <a:pt x="1609" y="0"/>
                    <a:pt x="1040" y="0"/>
                  </a:cubicBezTo>
                  <a:close/>
                  <a:moveTo>
                    <a:pt x="1643" y="967"/>
                  </a:moveTo>
                  <a:lnTo>
                    <a:pt x="1643" y="967"/>
                  </a:lnTo>
                  <a:cubicBezTo>
                    <a:pt x="1636" y="841"/>
                    <a:pt x="1616" y="721"/>
                    <a:pt x="1583" y="602"/>
                  </a:cubicBezTo>
                  <a:cubicBezTo>
                    <a:pt x="1649" y="582"/>
                    <a:pt x="1715" y="556"/>
                    <a:pt x="1775" y="529"/>
                  </a:cubicBezTo>
                  <a:cubicBezTo>
                    <a:pt x="1861" y="655"/>
                    <a:pt x="1921" y="801"/>
                    <a:pt x="1934" y="967"/>
                  </a:cubicBezTo>
                  <a:lnTo>
                    <a:pt x="1643" y="967"/>
                  </a:lnTo>
                  <a:close/>
                  <a:moveTo>
                    <a:pt x="1497" y="967"/>
                  </a:moveTo>
                  <a:lnTo>
                    <a:pt x="1497" y="967"/>
                  </a:lnTo>
                  <a:cubicBezTo>
                    <a:pt x="1113" y="967"/>
                    <a:pt x="1113" y="967"/>
                    <a:pt x="1113" y="967"/>
                  </a:cubicBezTo>
                  <a:cubicBezTo>
                    <a:pt x="1113" y="695"/>
                    <a:pt x="1113" y="695"/>
                    <a:pt x="1113" y="695"/>
                  </a:cubicBezTo>
                  <a:cubicBezTo>
                    <a:pt x="1232" y="688"/>
                    <a:pt x="1344" y="668"/>
                    <a:pt x="1450" y="642"/>
                  </a:cubicBezTo>
                  <a:cubicBezTo>
                    <a:pt x="1477" y="748"/>
                    <a:pt x="1497" y="854"/>
                    <a:pt x="1497" y="967"/>
                  </a:cubicBezTo>
                  <a:close/>
                  <a:moveTo>
                    <a:pt x="1113" y="549"/>
                  </a:moveTo>
                  <a:lnTo>
                    <a:pt x="1113" y="549"/>
                  </a:lnTo>
                  <a:cubicBezTo>
                    <a:pt x="1113" y="145"/>
                    <a:pt x="1113" y="145"/>
                    <a:pt x="1113" y="145"/>
                  </a:cubicBezTo>
                  <a:cubicBezTo>
                    <a:pt x="1146" y="145"/>
                    <a:pt x="1179" y="152"/>
                    <a:pt x="1212" y="159"/>
                  </a:cubicBezTo>
                  <a:cubicBezTo>
                    <a:pt x="1291" y="258"/>
                    <a:pt x="1358" y="377"/>
                    <a:pt x="1411" y="510"/>
                  </a:cubicBezTo>
                  <a:cubicBezTo>
                    <a:pt x="1311" y="529"/>
                    <a:pt x="1219" y="549"/>
                    <a:pt x="1113" y="549"/>
                  </a:cubicBezTo>
                  <a:close/>
                  <a:moveTo>
                    <a:pt x="973" y="556"/>
                  </a:moveTo>
                  <a:lnTo>
                    <a:pt x="973" y="556"/>
                  </a:lnTo>
                  <a:cubicBezTo>
                    <a:pt x="874" y="549"/>
                    <a:pt x="775" y="536"/>
                    <a:pt x="682" y="516"/>
                  </a:cubicBezTo>
                  <a:cubicBezTo>
                    <a:pt x="728" y="377"/>
                    <a:pt x="801" y="258"/>
                    <a:pt x="887" y="152"/>
                  </a:cubicBezTo>
                  <a:cubicBezTo>
                    <a:pt x="914" y="152"/>
                    <a:pt x="940" y="145"/>
                    <a:pt x="973" y="145"/>
                  </a:cubicBezTo>
                  <a:lnTo>
                    <a:pt x="973" y="556"/>
                  </a:lnTo>
                  <a:close/>
                  <a:moveTo>
                    <a:pt x="973" y="695"/>
                  </a:moveTo>
                  <a:lnTo>
                    <a:pt x="973" y="695"/>
                  </a:lnTo>
                  <a:cubicBezTo>
                    <a:pt x="973" y="967"/>
                    <a:pt x="973" y="967"/>
                    <a:pt x="973" y="967"/>
                  </a:cubicBezTo>
                  <a:cubicBezTo>
                    <a:pt x="589" y="967"/>
                    <a:pt x="589" y="967"/>
                    <a:pt x="589" y="967"/>
                  </a:cubicBezTo>
                  <a:cubicBezTo>
                    <a:pt x="596" y="854"/>
                    <a:pt x="609" y="748"/>
                    <a:pt x="636" y="649"/>
                  </a:cubicBezTo>
                  <a:cubicBezTo>
                    <a:pt x="742" y="675"/>
                    <a:pt x="854" y="688"/>
                    <a:pt x="973" y="695"/>
                  </a:cubicBezTo>
                  <a:close/>
                  <a:moveTo>
                    <a:pt x="450" y="967"/>
                  </a:moveTo>
                  <a:lnTo>
                    <a:pt x="450" y="967"/>
                  </a:lnTo>
                  <a:cubicBezTo>
                    <a:pt x="146" y="967"/>
                    <a:pt x="146" y="967"/>
                    <a:pt x="146" y="967"/>
                  </a:cubicBezTo>
                  <a:cubicBezTo>
                    <a:pt x="159" y="808"/>
                    <a:pt x="212" y="662"/>
                    <a:pt x="298" y="536"/>
                  </a:cubicBezTo>
                  <a:cubicBezTo>
                    <a:pt x="364" y="562"/>
                    <a:pt x="430" y="596"/>
                    <a:pt x="503" y="615"/>
                  </a:cubicBezTo>
                  <a:cubicBezTo>
                    <a:pt x="470" y="728"/>
                    <a:pt x="457" y="841"/>
                    <a:pt x="450" y="967"/>
                  </a:cubicBezTo>
                  <a:close/>
                  <a:moveTo>
                    <a:pt x="450" y="1106"/>
                  </a:moveTo>
                  <a:lnTo>
                    <a:pt x="450" y="1106"/>
                  </a:lnTo>
                  <a:cubicBezTo>
                    <a:pt x="457" y="1225"/>
                    <a:pt x="470" y="1337"/>
                    <a:pt x="497" y="1443"/>
                  </a:cubicBezTo>
                  <a:cubicBezTo>
                    <a:pt x="424" y="1470"/>
                    <a:pt x="358" y="1496"/>
                    <a:pt x="291" y="1529"/>
                  </a:cubicBezTo>
                  <a:cubicBezTo>
                    <a:pt x="205" y="1404"/>
                    <a:pt x="159" y="1258"/>
                    <a:pt x="146" y="1106"/>
                  </a:cubicBezTo>
                  <a:lnTo>
                    <a:pt x="450" y="1106"/>
                  </a:lnTo>
                  <a:close/>
                  <a:moveTo>
                    <a:pt x="589" y="1106"/>
                  </a:moveTo>
                  <a:lnTo>
                    <a:pt x="589" y="1106"/>
                  </a:lnTo>
                  <a:cubicBezTo>
                    <a:pt x="973" y="1106"/>
                    <a:pt x="973" y="1106"/>
                    <a:pt x="973" y="1106"/>
                  </a:cubicBezTo>
                  <a:cubicBezTo>
                    <a:pt x="973" y="1364"/>
                    <a:pt x="973" y="1364"/>
                    <a:pt x="973" y="1364"/>
                  </a:cubicBezTo>
                  <a:cubicBezTo>
                    <a:pt x="854" y="1364"/>
                    <a:pt x="742" y="1377"/>
                    <a:pt x="636" y="1404"/>
                  </a:cubicBezTo>
                  <a:cubicBezTo>
                    <a:pt x="609" y="1311"/>
                    <a:pt x="596" y="1212"/>
                    <a:pt x="589" y="1106"/>
                  </a:cubicBezTo>
                  <a:close/>
                  <a:moveTo>
                    <a:pt x="973" y="1503"/>
                  </a:moveTo>
                  <a:lnTo>
                    <a:pt x="973" y="1503"/>
                  </a:lnTo>
                  <a:cubicBezTo>
                    <a:pt x="973" y="1933"/>
                    <a:pt x="973" y="1933"/>
                    <a:pt x="973" y="1933"/>
                  </a:cubicBezTo>
                  <a:cubicBezTo>
                    <a:pt x="940" y="1927"/>
                    <a:pt x="914" y="1927"/>
                    <a:pt x="887" y="1920"/>
                  </a:cubicBezTo>
                  <a:cubicBezTo>
                    <a:pt x="795" y="1814"/>
                    <a:pt x="722" y="1682"/>
                    <a:pt x="675" y="1543"/>
                  </a:cubicBezTo>
                  <a:cubicBezTo>
                    <a:pt x="768" y="1516"/>
                    <a:pt x="867" y="1503"/>
                    <a:pt x="973" y="1503"/>
                  </a:cubicBezTo>
                  <a:close/>
                  <a:moveTo>
                    <a:pt x="1113" y="1503"/>
                  </a:moveTo>
                  <a:lnTo>
                    <a:pt x="1113" y="1503"/>
                  </a:lnTo>
                  <a:cubicBezTo>
                    <a:pt x="1219" y="1510"/>
                    <a:pt x="1318" y="1523"/>
                    <a:pt x="1417" y="1549"/>
                  </a:cubicBezTo>
                  <a:cubicBezTo>
                    <a:pt x="1364" y="1688"/>
                    <a:pt x="1298" y="1814"/>
                    <a:pt x="1212" y="1913"/>
                  </a:cubicBezTo>
                  <a:cubicBezTo>
                    <a:pt x="1179" y="1920"/>
                    <a:pt x="1146" y="1927"/>
                    <a:pt x="1113" y="1933"/>
                  </a:cubicBezTo>
                  <a:lnTo>
                    <a:pt x="1113" y="1503"/>
                  </a:lnTo>
                  <a:close/>
                  <a:moveTo>
                    <a:pt x="1113" y="1364"/>
                  </a:moveTo>
                  <a:lnTo>
                    <a:pt x="1113" y="1364"/>
                  </a:lnTo>
                  <a:cubicBezTo>
                    <a:pt x="1113" y="1106"/>
                    <a:pt x="1113" y="1106"/>
                    <a:pt x="1113" y="1106"/>
                  </a:cubicBezTo>
                  <a:cubicBezTo>
                    <a:pt x="1497" y="1106"/>
                    <a:pt x="1497" y="1106"/>
                    <a:pt x="1497" y="1106"/>
                  </a:cubicBezTo>
                  <a:cubicBezTo>
                    <a:pt x="1497" y="1212"/>
                    <a:pt x="1477" y="1318"/>
                    <a:pt x="1457" y="1410"/>
                  </a:cubicBezTo>
                  <a:cubicBezTo>
                    <a:pt x="1344" y="1384"/>
                    <a:pt x="1232" y="1371"/>
                    <a:pt x="1113" y="1364"/>
                  </a:cubicBezTo>
                  <a:close/>
                  <a:moveTo>
                    <a:pt x="1643" y="1106"/>
                  </a:moveTo>
                  <a:lnTo>
                    <a:pt x="1643" y="1106"/>
                  </a:lnTo>
                  <a:cubicBezTo>
                    <a:pt x="1934" y="1106"/>
                    <a:pt x="1934" y="1106"/>
                    <a:pt x="1934" y="1106"/>
                  </a:cubicBezTo>
                  <a:cubicBezTo>
                    <a:pt x="1921" y="1265"/>
                    <a:pt x="1868" y="1410"/>
                    <a:pt x="1782" y="1536"/>
                  </a:cubicBezTo>
                  <a:cubicBezTo>
                    <a:pt x="1722" y="1503"/>
                    <a:pt x="1656" y="1476"/>
                    <a:pt x="1590" y="1457"/>
                  </a:cubicBezTo>
                  <a:cubicBezTo>
                    <a:pt x="1616" y="1344"/>
                    <a:pt x="1636" y="1225"/>
                    <a:pt x="1643" y="1106"/>
                  </a:cubicBezTo>
                  <a:close/>
                  <a:moveTo>
                    <a:pt x="1682" y="417"/>
                  </a:moveTo>
                  <a:lnTo>
                    <a:pt x="1682" y="417"/>
                  </a:lnTo>
                  <a:cubicBezTo>
                    <a:pt x="1636" y="437"/>
                    <a:pt x="1590" y="457"/>
                    <a:pt x="1543" y="470"/>
                  </a:cubicBezTo>
                  <a:cubicBezTo>
                    <a:pt x="1510" y="384"/>
                    <a:pt x="1477" y="304"/>
                    <a:pt x="1431" y="231"/>
                  </a:cubicBezTo>
                  <a:cubicBezTo>
                    <a:pt x="1530" y="278"/>
                    <a:pt x="1609" y="337"/>
                    <a:pt x="1682" y="417"/>
                  </a:cubicBezTo>
                  <a:close/>
                  <a:moveTo>
                    <a:pt x="662" y="225"/>
                  </a:moveTo>
                  <a:lnTo>
                    <a:pt x="662" y="225"/>
                  </a:lnTo>
                  <a:cubicBezTo>
                    <a:pt x="616" y="304"/>
                    <a:pt x="576" y="390"/>
                    <a:pt x="543" y="483"/>
                  </a:cubicBezTo>
                  <a:cubicBezTo>
                    <a:pt x="490" y="463"/>
                    <a:pt x="437" y="443"/>
                    <a:pt x="391" y="423"/>
                  </a:cubicBezTo>
                  <a:cubicBezTo>
                    <a:pt x="464" y="337"/>
                    <a:pt x="563" y="271"/>
                    <a:pt x="662" y="225"/>
                  </a:cubicBezTo>
                  <a:close/>
                  <a:moveTo>
                    <a:pt x="378" y="1642"/>
                  </a:moveTo>
                  <a:lnTo>
                    <a:pt x="378" y="1642"/>
                  </a:lnTo>
                  <a:cubicBezTo>
                    <a:pt x="430" y="1616"/>
                    <a:pt x="483" y="1596"/>
                    <a:pt x="536" y="1576"/>
                  </a:cubicBezTo>
                  <a:cubicBezTo>
                    <a:pt x="570" y="1675"/>
                    <a:pt x="616" y="1768"/>
                    <a:pt x="662" y="1854"/>
                  </a:cubicBezTo>
                  <a:cubicBezTo>
                    <a:pt x="556" y="1801"/>
                    <a:pt x="457" y="1728"/>
                    <a:pt x="378" y="1642"/>
                  </a:cubicBezTo>
                  <a:close/>
                  <a:moveTo>
                    <a:pt x="1431" y="1841"/>
                  </a:moveTo>
                  <a:lnTo>
                    <a:pt x="1431" y="1841"/>
                  </a:lnTo>
                  <a:cubicBezTo>
                    <a:pt x="1477" y="1761"/>
                    <a:pt x="1517" y="1682"/>
                    <a:pt x="1550" y="1589"/>
                  </a:cubicBezTo>
                  <a:cubicBezTo>
                    <a:pt x="1603" y="1609"/>
                    <a:pt x="1649" y="1629"/>
                    <a:pt x="1695" y="1649"/>
                  </a:cubicBezTo>
                  <a:cubicBezTo>
                    <a:pt x="1623" y="1728"/>
                    <a:pt x="1530" y="1794"/>
                    <a:pt x="1431" y="18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p>
              <a:pPr>
                <a:lnSpc>
                  <a:spcPts val="1500"/>
                </a:lnSpc>
              </a:pP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18"/>
            <p:cNvSpPr>
              <a:spLocks noChangeArrowheads="1"/>
            </p:cNvSpPr>
            <p:nvPr/>
          </p:nvSpPr>
          <p:spPr bwMode="auto">
            <a:xfrm>
              <a:off x="8627" y="4424"/>
              <a:ext cx="568" cy="516"/>
            </a:xfrm>
            <a:custGeom>
              <a:avLst/>
              <a:gdLst>
                <a:gd name="T0" fmla="*/ 2006 w 2153"/>
                <a:gd name="T1" fmla="*/ 767 h 1960"/>
                <a:gd name="T2" fmla="*/ 1814 w 2153"/>
                <a:gd name="T3" fmla="*/ 198 h 1960"/>
                <a:gd name="T4" fmla="*/ 198 w 2153"/>
                <a:gd name="T5" fmla="*/ 0 h 1960"/>
                <a:gd name="T6" fmla="*/ 0 w 2153"/>
                <a:gd name="T7" fmla="*/ 1025 h 1960"/>
                <a:gd name="T8" fmla="*/ 377 w 2153"/>
                <a:gd name="T9" fmla="*/ 1224 h 1960"/>
                <a:gd name="T10" fmla="*/ 543 w 2153"/>
                <a:gd name="T11" fmla="*/ 1959 h 1960"/>
                <a:gd name="T12" fmla="*/ 1066 w 2153"/>
                <a:gd name="T13" fmla="*/ 1800 h 1960"/>
                <a:gd name="T14" fmla="*/ 1192 w 2153"/>
                <a:gd name="T15" fmla="*/ 1224 h 1960"/>
                <a:gd name="T16" fmla="*/ 1337 w 2153"/>
                <a:gd name="T17" fmla="*/ 1655 h 1960"/>
                <a:gd name="T18" fmla="*/ 2152 w 2153"/>
                <a:gd name="T19" fmla="*/ 1509 h 1960"/>
                <a:gd name="T20" fmla="*/ 2006 w 2153"/>
                <a:gd name="T21" fmla="*/ 767 h 1960"/>
                <a:gd name="T22" fmla="*/ 1966 w 2153"/>
                <a:gd name="T23" fmla="*/ 846 h 1960"/>
                <a:gd name="T24" fmla="*/ 1966 w 2153"/>
                <a:gd name="T25" fmla="*/ 933 h 1960"/>
                <a:gd name="T26" fmla="*/ 1966 w 2153"/>
                <a:gd name="T27" fmla="*/ 846 h 1960"/>
                <a:gd name="T28" fmla="*/ 2046 w 2153"/>
                <a:gd name="T29" fmla="*/ 1535 h 1960"/>
                <a:gd name="T30" fmla="*/ 1304 w 2153"/>
                <a:gd name="T31" fmla="*/ 999 h 1960"/>
                <a:gd name="T32" fmla="*/ 2046 w 2153"/>
                <a:gd name="T33" fmla="*/ 1535 h 1960"/>
                <a:gd name="T34" fmla="*/ 1841 w 2153"/>
                <a:gd name="T35" fmla="*/ 846 h 1960"/>
                <a:gd name="T36" fmla="*/ 1841 w 2153"/>
                <a:gd name="T37" fmla="*/ 933 h 1960"/>
                <a:gd name="T38" fmla="*/ 1841 w 2153"/>
                <a:gd name="T39" fmla="*/ 846 h 1960"/>
                <a:gd name="T40" fmla="*/ 1576 w 2153"/>
                <a:gd name="T41" fmla="*/ 98 h 1960"/>
                <a:gd name="T42" fmla="*/ 1576 w 2153"/>
                <a:gd name="T43" fmla="*/ 218 h 1960"/>
                <a:gd name="T44" fmla="*/ 1576 w 2153"/>
                <a:gd name="T45" fmla="*/ 98 h 1960"/>
                <a:gd name="T46" fmla="*/ 1410 w 2153"/>
                <a:gd name="T47" fmla="*/ 98 h 1960"/>
                <a:gd name="T48" fmla="*/ 1410 w 2153"/>
                <a:gd name="T49" fmla="*/ 218 h 1960"/>
                <a:gd name="T50" fmla="*/ 1410 w 2153"/>
                <a:gd name="T51" fmla="*/ 98 h 1960"/>
                <a:gd name="T52" fmla="*/ 721 w 2153"/>
                <a:gd name="T53" fmla="*/ 919 h 1960"/>
                <a:gd name="T54" fmla="*/ 807 w 2153"/>
                <a:gd name="T55" fmla="*/ 919 h 1960"/>
                <a:gd name="T56" fmla="*/ 721 w 2153"/>
                <a:gd name="T57" fmla="*/ 919 h 1960"/>
                <a:gd name="T58" fmla="*/ 847 w 2153"/>
                <a:gd name="T59" fmla="*/ 919 h 1960"/>
                <a:gd name="T60" fmla="*/ 933 w 2153"/>
                <a:gd name="T61" fmla="*/ 919 h 1960"/>
                <a:gd name="T62" fmla="*/ 847 w 2153"/>
                <a:gd name="T63" fmla="*/ 919 h 1960"/>
                <a:gd name="T64" fmla="*/ 940 w 2153"/>
                <a:gd name="T65" fmla="*/ 1820 h 1960"/>
                <a:gd name="T66" fmla="*/ 503 w 2153"/>
                <a:gd name="T67" fmla="*/ 1045 h 1960"/>
                <a:gd name="T68" fmla="*/ 940 w 2153"/>
                <a:gd name="T69" fmla="*/ 1820 h 1960"/>
                <a:gd name="T70" fmla="*/ 1066 w 2153"/>
                <a:gd name="T71" fmla="*/ 1058 h 1960"/>
                <a:gd name="T72" fmla="*/ 900 w 2153"/>
                <a:gd name="T73" fmla="*/ 787 h 1960"/>
                <a:gd name="T74" fmla="*/ 377 w 2153"/>
                <a:gd name="T75" fmla="*/ 952 h 1960"/>
                <a:gd name="T76" fmla="*/ 152 w 2153"/>
                <a:gd name="T77" fmla="*/ 1058 h 1960"/>
                <a:gd name="T78" fmla="*/ 1669 w 2153"/>
                <a:gd name="T79" fmla="*/ 310 h 1960"/>
                <a:gd name="T80" fmla="*/ 1337 w 2153"/>
                <a:gd name="T81" fmla="*/ 767 h 1960"/>
                <a:gd name="T82" fmla="*/ 1192 w 2153"/>
                <a:gd name="T83" fmla="*/ 1058 h 1960"/>
                <a:gd name="T84" fmla="*/ 1066 w 2153"/>
                <a:gd name="T85" fmla="*/ 1058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3" h="1960">
                  <a:moveTo>
                    <a:pt x="2006" y="767"/>
                  </a:moveTo>
                  <a:lnTo>
                    <a:pt x="2006" y="767"/>
                  </a:lnTo>
                  <a:cubicBezTo>
                    <a:pt x="1814" y="767"/>
                    <a:pt x="1814" y="767"/>
                    <a:pt x="1814" y="767"/>
                  </a:cubicBezTo>
                  <a:cubicBezTo>
                    <a:pt x="1814" y="198"/>
                    <a:pt x="1814" y="198"/>
                    <a:pt x="1814" y="198"/>
                  </a:cubicBezTo>
                  <a:cubicBezTo>
                    <a:pt x="1814" y="85"/>
                    <a:pt x="1728" y="0"/>
                    <a:pt x="1622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92" y="0"/>
                    <a:pt x="0" y="85"/>
                    <a:pt x="0" y="198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0" y="1138"/>
                    <a:pt x="92" y="1224"/>
                    <a:pt x="198" y="1224"/>
                  </a:cubicBezTo>
                  <a:cubicBezTo>
                    <a:pt x="377" y="1224"/>
                    <a:pt x="377" y="1224"/>
                    <a:pt x="377" y="1224"/>
                  </a:cubicBezTo>
                  <a:cubicBezTo>
                    <a:pt x="377" y="1800"/>
                    <a:pt x="377" y="1800"/>
                    <a:pt x="377" y="1800"/>
                  </a:cubicBezTo>
                  <a:cubicBezTo>
                    <a:pt x="377" y="1886"/>
                    <a:pt x="450" y="1959"/>
                    <a:pt x="543" y="1959"/>
                  </a:cubicBezTo>
                  <a:cubicBezTo>
                    <a:pt x="900" y="1959"/>
                    <a:pt x="900" y="1959"/>
                    <a:pt x="900" y="1959"/>
                  </a:cubicBezTo>
                  <a:cubicBezTo>
                    <a:pt x="993" y="1959"/>
                    <a:pt x="1066" y="1886"/>
                    <a:pt x="1066" y="1800"/>
                  </a:cubicBezTo>
                  <a:cubicBezTo>
                    <a:pt x="1066" y="1224"/>
                    <a:pt x="1066" y="1224"/>
                    <a:pt x="1066" y="1224"/>
                  </a:cubicBezTo>
                  <a:cubicBezTo>
                    <a:pt x="1192" y="1224"/>
                    <a:pt x="1192" y="1224"/>
                    <a:pt x="1192" y="1224"/>
                  </a:cubicBezTo>
                  <a:cubicBezTo>
                    <a:pt x="1192" y="1509"/>
                    <a:pt x="1192" y="1509"/>
                    <a:pt x="1192" y="1509"/>
                  </a:cubicBezTo>
                  <a:cubicBezTo>
                    <a:pt x="1192" y="1588"/>
                    <a:pt x="1258" y="1655"/>
                    <a:pt x="1337" y="1655"/>
                  </a:cubicBezTo>
                  <a:cubicBezTo>
                    <a:pt x="2006" y="1655"/>
                    <a:pt x="2006" y="1655"/>
                    <a:pt x="2006" y="1655"/>
                  </a:cubicBezTo>
                  <a:cubicBezTo>
                    <a:pt x="2086" y="1655"/>
                    <a:pt x="2152" y="1588"/>
                    <a:pt x="2152" y="1509"/>
                  </a:cubicBezTo>
                  <a:cubicBezTo>
                    <a:pt x="2152" y="913"/>
                    <a:pt x="2152" y="913"/>
                    <a:pt x="2152" y="913"/>
                  </a:cubicBezTo>
                  <a:cubicBezTo>
                    <a:pt x="2152" y="833"/>
                    <a:pt x="2086" y="767"/>
                    <a:pt x="2006" y="767"/>
                  </a:cubicBezTo>
                  <a:close/>
                  <a:moveTo>
                    <a:pt x="1966" y="846"/>
                  </a:moveTo>
                  <a:lnTo>
                    <a:pt x="1966" y="846"/>
                  </a:lnTo>
                  <a:cubicBezTo>
                    <a:pt x="1993" y="846"/>
                    <a:pt x="2013" y="866"/>
                    <a:pt x="2013" y="893"/>
                  </a:cubicBezTo>
                  <a:cubicBezTo>
                    <a:pt x="2013" y="913"/>
                    <a:pt x="1993" y="933"/>
                    <a:pt x="1966" y="933"/>
                  </a:cubicBezTo>
                  <a:cubicBezTo>
                    <a:pt x="1940" y="933"/>
                    <a:pt x="1920" y="913"/>
                    <a:pt x="1920" y="893"/>
                  </a:cubicBezTo>
                  <a:cubicBezTo>
                    <a:pt x="1920" y="866"/>
                    <a:pt x="1940" y="846"/>
                    <a:pt x="1966" y="846"/>
                  </a:cubicBezTo>
                  <a:close/>
                  <a:moveTo>
                    <a:pt x="2046" y="1535"/>
                  </a:moveTo>
                  <a:lnTo>
                    <a:pt x="2046" y="1535"/>
                  </a:lnTo>
                  <a:cubicBezTo>
                    <a:pt x="1304" y="1535"/>
                    <a:pt x="1304" y="1535"/>
                    <a:pt x="1304" y="1535"/>
                  </a:cubicBezTo>
                  <a:cubicBezTo>
                    <a:pt x="1304" y="999"/>
                    <a:pt x="1304" y="999"/>
                    <a:pt x="1304" y="999"/>
                  </a:cubicBezTo>
                  <a:cubicBezTo>
                    <a:pt x="2046" y="999"/>
                    <a:pt x="2046" y="999"/>
                    <a:pt x="2046" y="999"/>
                  </a:cubicBezTo>
                  <a:lnTo>
                    <a:pt x="2046" y="1535"/>
                  </a:lnTo>
                  <a:close/>
                  <a:moveTo>
                    <a:pt x="1841" y="846"/>
                  </a:moveTo>
                  <a:lnTo>
                    <a:pt x="1841" y="846"/>
                  </a:lnTo>
                  <a:cubicBezTo>
                    <a:pt x="1867" y="846"/>
                    <a:pt x="1887" y="866"/>
                    <a:pt x="1887" y="893"/>
                  </a:cubicBezTo>
                  <a:cubicBezTo>
                    <a:pt x="1887" y="913"/>
                    <a:pt x="1867" y="933"/>
                    <a:pt x="1841" y="933"/>
                  </a:cubicBezTo>
                  <a:cubicBezTo>
                    <a:pt x="1814" y="933"/>
                    <a:pt x="1794" y="913"/>
                    <a:pt x="1794" y="893"/>
                  </a:cubicBezTo>
                  <a:cubicBezTo>
                    <a:pt x="1794" y="866"/>
                    <a:pt x="1814" y="846"/>
                    <a:pt x="1841" y="846"/>
                  </a:cubicBezTo>
                  <a:close/>
                  <a:moveTo>
                    <a:pt x="1576" y="98"/>
                  </a:moveTo>
                  <a:lnTo>
                    <a:pt x="1576" y="98"/>
                  </a:lnTo>
                  <a:cubicBezTo>
                    <a:pt x="1609" y="98"/>
                    <a:pt x="1635" y="125"/>
                    <a:pt x="1635" y="158"/>
                  </a:cubicBezTo>
                  <a:cubicBezTo>
                    <a:pt x="1635" y="191"/>
                    <a:pt x="1609" y="218"/>
                    <a:pt x="1576" y="218"/>
                  </a:cubicBezTo>
                  <a:cubicBezTo>
                    <a:pt x="1543" y="218"/>
                    <a:pt x="1516" y="191"/>
                    <a:pt x="1516" y="158"/>
                  </a:cubicBezTo>
                  <a:cubicBezTo>
                    <a:pt x="1516" y="125"/>
                    <a:pt x="1543" y="98"/>
                    <a:pt x="1576" y="98"/>
                  </a:cubicBezTo>
                  <a:close/>
                  <a:moveTo>
                    <a:pt x="1410" y="98"/>
                  </a:moveTo>
                  <a:lnTo>
                    <a:pt x="1410" y="98"/>
                  </a:lnTo>
                  <a:cubicBezTo>
                    <a:pt x="1443" y="98"/>
                    <a:pt x="1470" y="125"/>
                    <a:pt x="1470" y="158"/>
                  </a:cubicBezTo>
                  <a:cubicBezTo>
                    <a:pt x="1470" y="191"/>
                    <a:pt x="1443" y="218"/>
                    <a:pt x="1410" y="218"/>
                  </a:cubicBezTo>
                  <a:cubicBezTo>
                    <a:pt x="1377" y="218"/>
                    <a:pt x="1351" y="191"/>
                    <a:pt x="1351" y="158"/>
                  </a:cubicBezTo>
                  <a:cubicBezTo>
                    <a:pt x="1351" y="125"/>
                    <a:pt x="1377" y="98"/>
                    <a:pt x="1410" y="98"/>
                  </a:cubicBezTo>
                  <a:close/>
                  <a:moveTo>
                    <a:pt x="721" y="919"/>
                  </a:moveTo>
                  <a:lnTo>
                    <a:pt x="721" y="919"/>
                  </a:lnTo>
                  <a:cubicBezTo>
                    <a:pt x="721" y="893"/>
                    <a:pt x="741" y="873"/>
                    <a:pt x="761" y="873"/>
                  </a:cubicBezTo>
                  <a:cubicBezTo>
                    <a:pt x="788" y="873"/>
                    <a:pt x="807" y="893"/>
                    <a:pt x="807" y="919"/>
                  </a:cubicBezTo>
                  <a:cubicBezTo>
                    <a:pt x="807" y="946"/>
                    <a:pt x="788" y="966"/>
                    <a:pt x="761" y="966"/>
                  </a:cubicBezTo>
                  <a:cubicBezTo>
                    <a:pt x="741" y="966"/>
                    <a:pt x="721" y="946"/>
                    <a:pt x="721" y="919"/>
                  </a:cubicBezTo>
                  <a:close/>
                  <a:moveTo>
                    <a:pt x="847" y="919"/>
                  </a:moveTo>
                  <a:lnTo>
                    <a:pt x="847" y="919"/>
                  </a:lnTo>
                  <a:cubicBezTo>
                    <a:pt x="847" y="893"/>
                    <a:pt x="867" y="873"/>
                    <a:pt x="887" y="873"/>
                  </a:cubicBezTo>
                  <a:cubicBezTo>
                    <a:pt x="913" y="873"/>
                    <a:pt x="933" y="893"/>
                    <a:pt x="933" y="919"/>
                  </a:cubicBezTo>
                  <a:cubicBezTo>
                    <a:pt x="933" y="946"/>
                    <a:pt x="913" y="966"/>
                    <a:pt x="887" y="966"/>
                  </a:cubicBezTo>
                  <a:cubicBezTo>
                    <a:pt x="867" y="966"/>
                    <a:pt x="847" y="946"/>
                    <a:pt x="847" y="919"/>
                  </a:cubicBezTo>
                  <a:close/>
                  <a:moveTo>
                    <a:pt x="940" y="1820"/>
                  </a:moveTo>
                  <a:lnTo>
                    <a:pt x="940" y="1820"/>
                  </a:lnTo>
                  <a:cubicBezTo>
                    <a:pt x="503" y="1820"/>
                    <a:pt x="503" y="1820"/>
                    <a:pt x="503" y="1820"/>
                  </a:cubicBezTo>
                  <a:cubicBezTo>
                    <a:pt x="503" y="1045"/>
                    <a:pt x="503" y="1045"/>
                    <a:pt x="503" y="1045"/>
                  </a:cubicBezTo>
                  <a:cubicBezTo>
                    <a:pt x="940" y="1045"/>
                    <a:pt x="940" y="1045"/>
                    <a:pt x="940" y="1045"/>
                  </a:cubicBezTo>
                  <a:lnTo>
                    <a:pt x="940" y="1820"/>
                  </a:lnTo>
                  <a:close/>
                  <a:moveTo>
                    <a:pt x="1066" y="1058"/>
                  </a:moveTo>
                  <a:lnTo>
                    <a:pt x="1066" y="1058"/>
                  </a:lnTo>
                  <a:cubicBezTo>
                    <a:pt x="1066" y="952"/>
                    <a:pt x="1066" y="952"/>
                    <a:pt x="1066" y="952"/>
                  </a:cubicBezTo>
                  <a:cubicBezTo>
                    <a:pt x="1066" y="860"/>
                    <a:pt x="993" y="787"/>
                    <a:pt x="900" y="787"/>
                  </a:cubicBezTo>
                  <a:cubicBezTo>
                    <a:pt x="543" y="787"/>
                    <a:pt x="543" y="787"/>
                    <a:pt x="543" y="787"/>
                  </a:cubicBezTo>
                  <a:cubicBezTo>
                    <a:pt x="450" y="787"/>
                    <a:pt x="377" y="860"/>
                    <a:pt x="377" y="952"/>
                  </a:cubicBezTo>
                  <a:cubicBezTo>
                    <a:pt x="377" y="1058"/>
                    <a:pt x="377" y="1058"/>
                    <a:pt x="377" y="1058"/>
                  </a:cubicBezTo>
                  <a:cubicBezTo>
                    <a:pt x="152" y="1058"/>
                    <a:pt x="152" y="1058"/>
                    <a:pt x="152" y="1058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669" y="310"/>
                    <a:pt x="1669" y="310"/>
                    <a:pt x="1669" y="310"/>
                  </a:cubicBezTo>
                  <a:cubicBezTo>
                    <a:pt x="1669" y="767"/>
                    <a:pt x="1669" y="767"/>
                    <a:pt x="1669" y="767"/>
                  </a:cubicBezTo>
                  <a:cubicBezTo>
                    <a:pt x="1337" y="767"/>
                    <a:pt x="1337" y="767"/>
                    <a:pt x="1337" y="767"/>
                  </a:cubicBezTo>
                  <a:cubicBezTo>
                    <a:pt x="1258" y="767"/>
                    <a:pt x="1192" y="833"/>
                    <a:pt x="1192" y="913"/>
                  </a:cubicBezTo>
                  <a:cubicBezTo>
                    <a:pt x="1192" y="1058"/>
                    <a:pt x="1192" y="1058"/>
                    <a:pt x="1192" y="1058"/>
                  </a:cubicBezTo>
                  <a:lnTo>
                    <a:pt x="1066" y="1058"/>
                  </a:lnTo>
                  <a:close/>
                  <a:moveTo>
                    <a:pt x="1066" y="1058"/>
                  </a:moveTo>
                  <a:lnTo>
                    <a:pt x="1066" y="10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p>
              <a:pPr>
                <a:lnSpc>
                  <a:spcPts val="1500"/>
                </a:lnSpc>
              </a:pP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11"/>
            <p:cNvSpPr>
              <a:spLocks noEditPoints="1"/>
            </p:cNvSpPr>
            <p:nvPr/>
          </p:nvSpPr>
          <p:spPr bwMode="auto">
            <a:xfrm>
              <a:off x="12099" y="3173"/>
              <a:ext cx="688" cy="463"/>
            </a:xfrm>
            <a:custGeom>
              <a:avLst/>
              <a:gdLst>
                <a:gd name="T0" fmla="*/ 99 w 199"/>
                <a:gd name="T1" fmla="*/ 101 h 136"/>
                <a:gd name="T2" fmla="*/ 0 w 199"/>
                <a:gd name="T3" fmla="*/ 51 h 136"/>
                <a:gd name="T4" fmla="*/ 99 w 199"/>
                <a:gd name="T5" fmla="*/ 0 h 136"/>
                <a:gd name="T6" fmla="*/ 199 w 199"/>
                <a:gd name="T7" fmla="*/ 51 h 136"/>
                <a:gd name="T8" fmla="*/ 157 w 199"/>
                <a:gd name="T9" fmla="*/ 72 h 136"/>
                <a:gd name="T10" fmla="*/ 157 w 199"/>
                <a:gd name="T11" fmla="*/ 71 h 136"/>
                <a:gd name="T12" fmla="*/ 107 w 199"/>
                <a:gd name="T13" fmla="*/ 46 h 136"/>
                <a:gd name="T14" fmla="*/ 101 w 199"/>
                <a:gd name="T15" fmla="*/ 44 h 136"/>
                <a:gd name="T16" fmla="*/ 95 w 199"/>
                <a:gd name="T17" fmla="*/ 46 h 136"/>
                <a:gd name="T18" fmla="*/ 93 w 199"/>
                <a:gd name="T19" fmla="*/ 52 h 136"/>
                <a:gd name="T20" fmla="*/ 97 w 199"/>
                <a:gd name="T21" fmla="*/ 59 h 136"/>
                <a:gd name="T22" fmla="*/ 140 w 199"/>
                <a:gd name="T23" fmla="*/ 80 h 136"/>
                <a:gd name="T24" fmla="*/ 99 w 199"/>
                <a:gd name="T25" fmla="*/ 101 h 136"/>
                <a:gd name="T26" fmla="*/ 153 w 199"/>
                <a:gd name="T27" fmla="*/ 117 h 136"/>
                <a:gd name="T28" fmla="*/ 155 w 199"/>
                <a:gd name="T29" fmla="*/ 114 h 136"/>
                <a:gd name="T30" fmla="*/ 153 w 199"/>
                <a:gd name="T31" fmla="*/ 111 h 136"/>
                <a:gd name="T32" fmla="*/ 153 w 199"/>
                <a:gd name="T33" fmla="*/ 74 h 136"/>
                <a:gd name="T34" fmla="*/ 105 w 199"/>
                <a:gd name="T35" fmla="*/ 49 h 136"/>
                <a:gd name="T36" fmla="*/ 98 w 199"/>
                <a:gd name="T37" fmla="*/ 49 h 136"/>
                <a:gd name="T38" fmla="*/ 99 w 199"/>
                <a:gd name="T39" fmla="*/ 55 h 136"/>
                <a:gd name="T40" fmla="*/ 145 w 199"/>
                <a:gd name="T41" fmla="*/ 78 h 136"/>
                <a:gd name="T42" fmla="*/ 145 w 199"/>
                <a:gd name="T43" fmla="*/ 111 h 136"/>
                <a:gd name="T44" fmla="*/ 143 w 199"/>
                <a:gd name="T45" fmla="*/ 114 h 136"/>
                <a:gd name="T46" fmla="*/ 145 w 199"/>
                <a:gd name="T47" fmla="*/ 117 h 136"/>
                <a:gd name="T48" fmla="*/ 142 w 199"/>
                <a:gd name="T49" fmla="*/ 125 h 136"/>
                <a:gd name="T50" fmla="*/ 147 w 199"/>
                <a:gd name="T51" fmla="*/ 132 h 136"/>
                <a:gd name="T52" fmla="*/ 146 w 199"/>
                <a:gd name="T53" fmla="*/ 136 h 136"/>
                <a:gd name="T54" fmla="*/ 157 w 199"/>
                <a:gd name="T55" fmla="*/ 124 h 136"/>
                <a:gd name="T56" fmla="*/ 153 w 199"/>
                <a:gd name="T57" fmla="*/ 117 h 136"/>
                <a:gd name="T58" fmla="*/ 34 w 199"/>
                <a:gd name="T59" fmla="*/ 75 h 136"/>
                <a:gd name="T60" fmla="*/ 34 w 199"/>
                <a:gd name="T61" fmla="*/ 117 h 136"/>
                <a:gd name="T62" fmla="*/ 35 w 199"/>
                <a:gd name="T63" fmla="*/ 117 h 136"/>
                <a:gd name="T64" fmla="*/ 100 w 199"/>
                <a:gd name="T65" fmla="*/ 135 h 136"/>
                <a:gd name="T66" fmla="*/ 139 w 199"/>
                <a:gd name="T67" fmla="*/ 129 h 136"/>
                <a:gd name="T68" fmla="*/ 138 w 199"/>
                <a:gd name="T69" fmla="*/ 125 h 136"/>
                <a:gd name="T70" fmla="*/ 140 w 199"/>
                <a:gd name="T71" fmla="*/ 117 h 136"/>
                <a:gd name="T72" fmla="*/ 139 w 199"/>
                <a:gd name="T73" fmla="*/ 114 h 136"/>
                <a:gd name="T74" fmla="*/ 141 w 199"/>
                <a:gd name="T75" fmla="*/ 109 h 136"/>
                <a:gd name="T76" fmla="*/ 141 w 199"/>
                <a:gd name="T77" fmla="*/ 87 h 136"/>
                <a:gd name="T78" fmla="*/ 99 w 199"/>
                <a:gd name="T79" fmla="*/ 108 h 136"/>
                <a:gd name="T80" fmla="*/ 34 w 199"/>
                <a:gd name="T81" fmla="*/ 75 h 136"/>
                <a:gd name="T82" fmla="*/ 157 w 199"/>
                <a:gd name="T83" fmla="*/ 109 h 136"/>
                <a:gd name="T84" fmla="*/ 159 w 199"/>
                <a:gd name="T85" fmla="*/ 114 h 136"/>
                <a:gd name="T86" fmla="*/ 158 w 199"/>
                <a:gd name="T87" fmla="*/ 117 h 136"/>
                <a:gd name="T88" fmla="*/ 160 w 199"/>
                <a:gd name="T89" fmla="*/ 120 h 136"/>
                <a:gd name="T90" fmla="*/ 164 w 199"/>
                <a:gd name="T91" fmla="*/ 117 h 136"/>
                <a:gd name="T92" fmla="*/ 165 w 199"/>
                <a:gd name="T93" fmla="*/ 117 h 136"/>
                <a:gd name="T94" fmla="*/ 165 w 199"/>
                <a:gd name="T95" fmla="*/ 75 h 136"/>
                <a:gd name="T96" fmla="*/ 157 w 199"/>
                <a:gd name="T97" fmla="*/ 79 h 136"/>
                <a:gd name="T98" fmla="*/ 157 w 199"/>
                <a:gd name="T99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36">
                  <a:moveTo>
                    <a:pt x="99" y="10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6" y="45"/>
                    <a:pt x="104" y="44"/>
                    <a:pt x="101" y="44"/>
                  </a:cubicBezTo>
                  <a:cubicBezTo>
                    <a:pt x="99" y="44"/>
                    <a:pt x="97" y="44"/>
                    <a:pt x="95" y="46"/>
                  </a:cubicBezTo>
                  <a:cubicBezTo>
                    <a:pt x="93" y="48"/>
                    <a:pt x="92" y="51"/>
                    <a:pt x="93" y="52"/>
                  </a:cubicBezTo>
                  <a:cubicBezTo>
                    <a:pt x="93" y="56"/>
                    <a:pt x="96" y="58"/>
                    <a:pt x="97" y="59"/>
                  </a:cubicBezTo>
                  <a:cubicBezTo>
                    <a:pt x="140" y="80"/>
                    <a:pt x="140" y="80"/>
                    <a:pt x="140" y="80"/>
                  </a:cubicBezTo>
                  <a:lnTo>
                    <a:pt x="99" y="101"/>
                  </a:lnTo>
                  <a:close/>
                  <a:moveTo>
                    <a:pt x="153" y="117"/>
                  </a:moveTo>
                  <a:cubicBezTo>
                    <a:pt x="154" y="117"/>
                    <a:pt x="155" y="115"/>
                    <a:pt x="155" y="114"/>
                  </a:cubicBezTo>
                  <a:cubicBezTo>
                    <a:pt x="155" y="113"/>
                    <a:pt x="154" y="112"/>
                    <a:pt x="153" y="111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1" y="46"/>
                    <a:pt x="98" y="49"/>
                  </a:cubicBezTo>
                  <a:cubicBezTo>
                    <a:pt x="94" y="52"/>
                    <a:pt x="99" y="55"/>
                    <a:pt x="99" y="55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2"/>
                    <a:pt x="143" y="113"/>
                    <a:pt x="143" y="114"/>
                  </a:cubicBezTo>
                  <a:cubicBezTo>
                    <a:pt x="143" y="115"/>
                    <a:pt x="144" y="117"/>
                    <a:pt x="145" y="117"/>
                  </a:cubicBezTo>
                  <a:cubicBezTo>
                    <a:pt x="144" y="118"/>
                    <a:pt x="142" y="121"/>
                    <a:pt x="142" y="125"/>
                  </a:cubicBezTo>
                  <a:cubicBezTo>
                    <a:pt x="142" y="129"/>
                    <a:pt x="147" y="129"/>
                    <a:pt x="147" y="132"/>
                  </a:cubicBezTo>
                  <a:cubicBezTo>
                    <a:pt x="147" y="134"/>
                    <a:pt x="146" y="136"/>
                    <a:pt x="146" y="136"/>
                  </a:cubicBezTo>
                  <a:cubicBezTo>
                    <a:pt x="146" y="136"/>
                    <a:pt x="157" y="132"/>
                    <a:pt x="157" y="124"/>
                  </a:cubicBezTo>
                  <a:cubicBezTo>
                    <a:pt x="157" y="120"/>
                    <a:pt x="154" y="118"/>
                    <a:pt x="153" y="117"/>
                  </a:cubicBezTo>
                  <a:close/>
                  <a:moveTo>
                    <a:pt x="34" y="75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53" y="129"/>
                    <a:pt x="76" y="135"/>
                    <a:pt x="100" y="135"/>
                  </a:cubicBezTo>
                  <a:cubicBezTo>
                    <a:pt x="113" y="135"/>
                    <a:pt x="127" y="133"/>
                    <a:pt x="139" y="129"/>
                  </a:cubicBezTo>
                  <a:cubicBezTo>
                    <a:pt x="138" y="128"/>
                    <a:pt x="138" y="126"/>
                    <a:pt x="138" y="125"/>
                  </a:cubicBezTo>
                  <a:cubicBezTo>
                    <a:pt x="138" y="122"/>
                    <a:pt x="139" y="119"/>
                    <a:pt x="140" y="117"/>
                  </a:cubicBezTo>
                  <a:cubicBezTo>
                    <a:pt x="139" y="116"/>
                    <a:pt x="139" y="115"/>
                    <a:pt x="139" y="114"/>
                  </a:cubicBezTo>
                  <a:cubicBezTo>
                    <a:pt x="139" y="112"/>
                    <a:pt x="140" y="110"/>
                    <a:pt x="141" y="109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99" y="108"/>
                    <a:pt x="99" y="108"/>
                    <a:pt x="99" y="108"/>
                  </a:cubicBezTo>
                  <a:lnTo>
                    <a:pt x="34" y="75"/>
                  </a:lnTo>
                  <a:close/>
                  <a:moveTo>
                    <a:pt x="157" y="109"/>
                  </a:moveTo>
                  <a:cubicBezTo>
                    <a:pt x="158" y="111"/>
                    <a:pt x="159" y="112"/>
                    <a:pt x="159" y="114"/>
                  </a:cubicBezTo>
                  <a:cubicBezTo>
                    <a:pt x="159" y="115"/>
                    <a:pt x="159" y="116"/>
                    <a:pt x="158" y="117"/>
                  </a:cubicBezTo>
                  <a:cubicBezTo>
                    <a:pt x="159" y="118"/>
                    <a:pt x="159" y="119"/>
                    <a:pt x="160" y="120"/>
                  </a:cubicBezTo>
                  <a:cubicBezTo>
                    <a:pt x="161" y="119"/>
                    <a:pt x="163" y="118"/>
                    <a:pt x="164" y="117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57" y="79"/>
                    <a:pt x="157" y="79"/>
                    <a:pt x="157" y="79"/>
                  </a:cubicBezTo>
                  <a:lnTo>
                    <a:pt x="157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  <p:pic>
        <p:nvPicPr>
          <p:cNvPr id="99" name="图片 9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-408305" y="274955"/>
            <a:ext cx="8134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“十四五”规划和2035远景目标的发展环境、指导方针和主要目标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8040" y="92392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2035年主要目标：基本实现社会主义现代化</a:t>
            </a:r>
            <a:endParaRPr lang="zh-CN" altLang="en-US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" name="图片 24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7660" y="1541145"/>
            <a:ext cx="8392160" cy="2646680"/>
            <a:chOff x="516" y="2427"/>
            <a:chExt cx="13216" cy="416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1640" y="2427"/>
              <a:ext cx="0" cy="173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516" y="2597"/>
              <a:ext cx="13217" cy="3999"/>
              <a:chOff x="516" y="2597"/>
              <a:chExt cx="13217" cy="399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87" y="2700"/>
                <a:ext cx="948" cy="9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638" y="3840"/>
                <a:ext cx="948" cy="921"/>
              </a:xfrm>
              <a:prstGeom prst="rect">
                <a:avLst/>
              </a:prstGeom>
              <a:solidFill>
                <a:srgbClr val="5F8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760" y="2710"/>
                <a:ext cx="948" cy="9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25" y="3414"/>
                <a:ext cx="948" cy="921"/>
              </a:xfrm>
              <a:prstGeom prst="rect">
                <a:avLst/>
              </a:prstGeom>
              <a:solidFill>
                <a:srgbClr val="E2AF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2727" y="3840"/>
                <a:ext cx="0" cy="173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8746" y="3923"/>
                <a:ext cx="0" cy="173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5762" y="2597"/>
                <a:ext cx="0" cy="173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文本框 76"/>
              <p:cNvSpPr txBox="1"/>
              <p:nvPr/>
            </p:nvSpPr>
            <p:spPr>
              <a:xfrm>
                <a:off x="3163" y="4311"/>
                <a:ext cx="2142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 algn="just"/>
                <a:r>
                  <a:rPr lang="zh-CN" b="0">
                    <a:latin typeface="微软雅黑" panose="020B0503020204020204" charset="-122"/>
                    <a:ea typeface="微软雅黑" panose="020B0503020204020204" charset="-122"/>
                  </a:rPr>
                  <a:t>形成对外开放新格局</a:t>
                </a:r>
                <a:endParaRPr lang="zh-CN" b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5933" y="5144"/>
                <a:ext cx="2534" cy="14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 algn="just"/>
                <a:r>
                  <a:rPr lang="zh-CN" b="0">
                    <a:latin typeface="微软雅黑" panose="020B0503020204020204" charset="-122"/>
                    <a:ea typeface="微软雅黑" panose="020B0503020204020204" charset="-122"/>
                  </a:rPr>
                  <a:t>人均国内生产总值达到中等发达国家水平</a:t>
                </a:r>
                <a:endParaRPr lang="zh-CN" b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9346" y="3923"/>
                <a:ext cx="1830" cy="14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 algn="just"/>
                <a:r>
                  <a:rPr lang="zh-CN" b="0">
                    <a:latin typeface="微软雅黑" panose="020B0503020204020204" charset="-122"/>
                    <a:ea typeface="微软雅黑" panose="020B0503020204020204" charset="-122"/>
                  </a:rPr>
                  <a:t>平安中国建设达到更高水平</a:t>
                </a:r>
                <a:endParaRPr lang="zh-CN" b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2381" y="3923"/>
                <a:ext cx="948" cy="9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1977" y="5144"/>
                <a:ext cx="1756" cy="14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 fontAlgn="auto"/>
                <a:r>
                  <a:rPr lang="zh-CN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人民生活       更加美好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1" name="Freeform 6"/>
              <p:cNvSpPr>
                <a:spLocks noChangeAspect="1" noEditPoints="1"/>
              </p:cNvSpPr>
              <p:nvPr/>
            </p:nvSpPr>
            <p:spPr bwMode="auto">
              <a:xfrm>
                <a:off x="1031" y="3631"/>
                <a:ext cx="535" cy="571"/>
              </a:xfrm>
              <a:custGeom>
                <a:avLst/>
                <a:gdLst>
                  <a:gd name="T0" fmla="*/ 67 w 376"/>
                  <a:gd name="T1" fmla="*/ 3 h 401"/>
                  <a:gd name="T2" fmla="*/ 62 w 376"/>
                  <a:gd name="T3" fmla="*/ 3 h 401"/>
                  <a:gd name="T4" fmla="*/ 0 w 376"/>
                  <a:gd name="T5" fmla="*/ 159 h 401"/>
                  <a:gd name="T6" fmla="*/ 65 w 376"/>
                  <a:gd name="T7" fmla="*/ 223 h 401"/>
                  <a:gd name="T8" fmla="*/ 129 w 376"/>
                  <a:gd name="T9" fmla="*/ 159 h 401"/>
                  <a:gd name="T10" fmla="*/ 67 w 376"/>
                  <a:gd name="T11" fmla="*/ 3 h 401"/>
                  <a:gd name="T12" fmla="*/ 313 w 376"/>
                  <a:gd name="T13" fmla="*/ 3 h 401"/>
                  <a:gd name="T14" fmla="*/ 309 w 376"/>
                  <a:gd name="T15" fmla="*/ 3 h 401"/>
                  <a:gd name="T16" fmla="*/ 246 w 376"/>
                  <a:gd name="T17" fmla="*/ 159 h 401"/>
                  <a:gd name="T18" fmla="*/ 311 w 376"/>
                  <a:gd name="T19" fmla="*/ 223 h 401"/>
                  <a:gd name="T20" fmla="*/ 376 w 376"/>
                  <a:gd name="T21" fmla="*/ 159 h 401"/>
                  <a:gd name="T22" fmla="*/ 313 w 376"/>
                  <a:gd name="T23" fmla="*/ 3 h 401"/>
                  <a:gd name="T24" fmla="*/ 185 w 376"/>
                  <a:gd name="T25" fmla="*/ 180 h 401"/>
                  <a:gd name="T26" fmla="*/ 123 w 376"/>
                  <a:gd name="T27" fmla="*/ 337 h 401"/>
                  <a:gd name="T28" fmla="*/ 188 w 376"/>
                  <a:gd name="T29" fmla="*/ 401 h 401"/>
                  <a:gd name="T30" fmla="*/ 253 w 376"/>
                  <a:gd name="T31" fmla="*/ 337 h 401"/>
                  <a:gd name="T32" fmla="*/ 190 w 376"/>
                  <a:gd name="T33" fmla="*/ 180 h 401"/>
                  <a:gd name="T34" fmla="*/ 185 w 376"/>
                  <a:gd name="T35" fmla="*/ 18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401">
                    <a:moveTo>
                      <a:pt x="67" y="3"/>
                    </a:moveTo>
                    <a:cubicBezTo>
                      <a:pt x="67" y="0"/>
                      <a:pt x="62" y="0"/>
                      <a:pt x="62" y="3"/>
                    </a:cubicBezTo>
                    <a:cubicBezTo>
                      <a:pt x="52" y="85"/>
                      <a:pt x="0" y="102"/>
                      <a:pt x="0" y="159"/>
                    </a:cubicBezTo>
                    <a:cubicBezTo>
                      <a:pt x="0" y="195"/>
                      <a:pt x="29" y="223"/>
                      <a:pt x="65" y="223"/>
                    </a:cubicBezTo>
                    <a:cubicBezTo>
                      <a:pt x="100" y="223"/>
                      <a:pt x="129" y="195"/>
                      <a:pt x="129" y="159"/>
                    </a:cubicBezTo>
                    <a:cubicBezTo>
                      <a:pt x="129" y="102"/>
                      <a:pt x="77" y="85"/>
                      <a:pt x="67" y="3"/>
                    </a:cubicBezTo>
                    <a:close/>
                    <a:moveTo>
                      <a:pt x="313" y="3"/>
                    </a:moveTo>
                    <a:cubicBezTo>
                      <a:pt x="313" y="0"/>
                      <a:pt x="309" y="0"/>
                      <a:pt x="309" y="3"/>
                    </a:cubicBezTo>
                    <a:cubicBezTo>
                      <a:pt x="298" y="85"/>
                      <a:pt x="246" y="102"/>
                      <a:pt x="246" y="159"/>
                    </a:cubicBezTo>
                    <a:cubicBezTo>
                      <a:pt x="246" y="195"/>
                      <a:pt x="276" y="223"/>
                      <a:pt x="311" y="223"/>
                    </a:cubicBezTo>
                    <a:cubicBezTo>
                      <a:pt x="346" y="223"/>
                      <a:pt x="376" y="195"/>
                      <a:pt x="376" y="159"/>
                    </a:cubicBezTo>
                    <a:cubicBezTo>
                      <a:pt x="376" y="102"/>
                      <a:pt x="324" y="85"/>
                      <a:pt x="313" y="3"/>
                    </a:cubicBezTo>
                    <a:close/>
                    <a:moveTo>
                      <a:pt x="185" y="180"/>
                    </a:moveTo>
                    <a:cubicBezTo>
                      <a:pt x="175" y="263"/>
                      <a:pt x="123" y="280"/>
                      <a:pt x="123" y="337"/>
                    </a:cubicBezTo>
                    <a:cubicBezTo>
                      <a:pt x="123" y="372"/>
                      <a:pt x="153" y="401"/>
                      <a:pt x="188" y="401"/>
                    </a:cubicBezTo>
                    <a:cubicBezTo>
                      <a:pt x="223" y="401"/>
                      <a:pt x="253" y="372"/>
                      <a:pt x="253" y="337"/>
                    </a:cubicBezTo>
                    <a:cubicBezTo>
                      <a:pt x="253" y="280"/>
                      <a:pt x="200" y="263"/>
                      <a:pt x="190" y="180"/>
                    </a:cubicBezTo>
                    <a:cubicBezTo>
                      <a:pt x="190" y="178"/>
                      <a:pt x="186" y="178"/>
                      <a:pt x="185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05467" tIns="52732" rIns="105467" bIns="52732" numCol="1" anchor="t" anchorCtr="0" compatLnSpc="1"/>
              <a:p>
                <a:pPr>
                  <a:lnSpc>
                    <a:spcPct val="130000"/>
                  </a:lnSpc>
                </a:pPr>
                <a:endParaRPr lang="en-US" sz="2075" dirty="0">
                  <a:latin typeface="思源黑体 CN Light" panose="020B0300000000000000" pitchFamily="34" charset="-122"/>
                  <a:ea typeface="思源黑体 CN Normal" panose="020B0400000000000000" pitchFamily="34" charset="-122"/>
                  <a:sym typeface="思源黑体 CN Light" panose="020B0300000000000000" pitchFamily="34" charset="-122"/>
                </a:endParaRPr>
              </a:p>
            </p:txBody>
          </p:sp>
          <p:sp>
            <p:nvSpPr>
              <p:cNvPr id="68" name="Freeform 19"/>
              <p:cNvSpPr>
                <a:spLocks noEditPoints="1"/>
              </p:cNvSpPr>
              <p:nvPr/>
            </p:nvSpPr>
            <p:spPr bwMode="auto">
              <a:xfrm>
                <a:off x="3998" y="2910"/>
                <a:ext cx="471" cy="500"/>
              </a:xfrm>
              <a:custGeom>
                <a:avLst/>
                <a:gdLst>
                  <a:gd name="T0" fmla="*/ 2343 w 3184"/>
                  <a:gd name="T1" fmla="*/ 2439 h 3385"/>
                  <a:gd name="T2" fmla="*/ 2177 w 3184"/>
                  <a:gd name="T3" fmla="*/ 2677 h 3385"/>
                  <a:gd name="T4" fmla="*/ 2213 w 3184"/>
                  <a:gd name="T5" fmla="*/ 2975 h 3385"/>
                  <a:gd name="T6" fmla="*/ 2429 w 3184"/>
                  <a:gd name="T7" fmla="*/ 3166 h 3385"/>
                  <a:gd name="T8" fmla="*/ 2729 w 3184"/>
                  <a:gd name="T9" fmla="*/ 3166 h 3385"/>
                  <a:gd name="T10" fmla="*/ 2945 w 3184"/>
                  <a:gd name="T11" fmla="*/ 2975 h 3385"/>
                  <a:gd name="T12" fmla="*/ 2981 w 3184"/>
                  <a:gd name="T13" fmla="*/ 2677 h 3385"/>
                  <a:gd name="T14" fmla="*/ 2816 w 3184"/>
                  <a:gd name="T15" fmla="*/ 2439 h 3385"/>
                  <a:gd name="T16" fmla="*/ 604 w 3184"/>
                  <a:gd name="T17" fmla="*/ 1277 h 3385"/>
                  <a:gd name="T18" fmla="*/ 329 w 3184"/>
                  <a:gd name="T19" fmla="*/ 1382 h 3385"/>
                  <a:gd name="T20" fmla="*/ 193 w 3184"/>
                  <a:gd name="T21" fmla="*/ 1640 h 3385"/>
                  <a:gd name="T22" fmla="*/ 264 w 3184"/>
                  <a:gd name="T23" fmla="*/ 1929 h 3385"/>
                  <a:gd name="T24" fmla="*/ 503 w 3184"/>
                  <a:gd name="T25" fmla="*/ 2095 h 3385"/>
                  <a:gd name="T26" fmla="*/ 799 w 3184"/>
                  <a:gd name="T27" fmla="*/ 2059 h 3385"/>
                  <a:gd name="T28" fmla="*/ 991 w 3184"/>
                  <a:gd name="T29" fmla="*/ 1842 h 3385"/>
                  <a:gd name="T30" fmla="*/ 991 w 3184"/>
                  <a:gd name="T31" fmla="*/ 1543 h 3385"/>
                  <a:gd name="T32" fmla="*/ 799 w 3184"/>
                  <a:gd name="T33" fmla="*/ 1325 h 3385"/>
                  <a:gd name="T34" fmla="*/ 2528 w 3184"/>
                  <a:gd name="T35" fmla="*/ 194 h 3385"/>
                  <a:gd name="T36" fmla="*/ 2270 w 3184"/>
                  <a:gd name="T37" fmla="*/ 331 h 3385"/>
                  <a:gd name="T38" fmla="*/ 2165 w 3184"/>
                  <a:gd name="T39" fmla="*/ 606 h 3385"/>
                  <a:gd name="T40" fmla="*/ 2270 w 3184"/>
                  <a:gd name="T41" fmla="*/ 882 h 3385"/>
                  <a:gd name="T42" fmla="*/ 2528 w 3184"/>
                  <a:gd name="T43" fmla="*/ 1018 h 3385"/>
                  <a:gd name="T44" fmla="*/ 2816 w 3184"/>
                  <a:gd name="T45" fmla="*/ 947 h 3385"/>
                  <a:gd name="T46" fmla="*/ 2981 w 3184"/>
                  <a:gd name="T47" fmla="*/ 708 h 3385"/>
                  <a:gd name="T48" fmla="*/ 2945 w 3184"/>
                  <a:gd name="T49" fmla="*/ 411 h 3385"/>
                  <a:gd name="T50" fmla="*/ 2729 w 3184"/>
                  <a:gd name="T51" fmla="*/ 219 h 3385"/>
                  <a:gd name="T52" fmla="*/ 2701 w 3184"/>
                  <a:gd name="T53" fmla="*/ 13 h 3385"/>
                  <a:gd name="T54" fmla="*/ 3006 w 3184"/>
                  <a:gd name="T55" fmla="*/ 177 h 3385"/>
                  <a:gd name="T56" fmla="*/ 3170 w 3184"/>
                  <a:gd name="T57" fmla="*/ 483 h 3385"/>
                  <a:gd name="T58" fmla="*/ 3134 w 3184"/>
                  <a:gd name="T59" fmla="*/ 841 h 3385"/>
                  <a:gd name="T60" fmla="*/ 2915 w 3184"/>
                  <a:gd name="T61" fmla="*/ 1107 h 3385"/>
                  <a:gd name="T62" fmla="*/ 2578 w 3184"/>
                  <a:gd name="T63" fmla="*/ 1211 h 3385"/>
                  <a:gd name="T64" fmla="*/ 2260 w 3184"/>
                  <a:gd name="T65" fmla="*/ 1119 h 3385"/>
                  <a:gd name="T66" fmla="*/ 1187 w 3184"/>
                  <a:gd name="T67" fmla="*/ 1539 h 3385"/>
                  <a:gd name="T68" fmla="*/ 1187 w 3184"/>
                  <a:gd name="T69" fmla="*/ 1843 h 3385"/>
                  <a:gd name="T70" fmla="*/ 2262 w 3184"/>
                  <a:gd name="T71" fmla="*/ 2266 h 3385"/>
                  <a:gd name="T72" fmla="*/ 2579 w 3184"/>
                  <a:gd name="T73" fmla="*/ 2175 h 3385"/>
                  <a:gd name="T74" fmla="*/ 2918 w 3184"/>
                  <a:gd name="T75" fmla="*/ 2278 h 3385"/>
                  <a:gd name="T76" fmla="*/ 3137 w 3184"/>
                  <a:gd name="T77" fmla="*/ 2545 h 3385"/>
                  <a:gd name="T78" fmla="*/ 3171 w 3184"/>
                  <a:gd name="T79" fmla="*/ 2902 h 3385"/>
                  <a:gd name="T80" fmla="*/ 3007 w 3184"/>
                  <a:gd name="T81" fmla="*/ 3208 h 3385"/>
                  <a:gd name="T82" fmla="*/ 2702 w 3184"/>
                  <a:gd name="T83" fmla="*/ 3373 h 3385"/>
                  <a:gd name="T84" fmla="*/ 2345 w 3184"/>
                  <a:gd name="T85" fmla="*/ 3337 h 3385"/>
                  <a:gd name="T86" fmla="*/ 2080 w 3184"/>
                  <a:gd name="T87" fmla="*/ 3118 h 3385"/>
                  <a:gd name="T88" fmla="*/ 1976 w 3184"/>
                  <a:gd name="T89" fmla="*/ 2780 h 3385"/>
                  <a:gd name="T90" fmla="*/ 1050 w 3184"/>
                  <a:gd name="T91" fmla="*/ 2101 h 3385"/>
                  <a:gd name="T92" fmla="*/ 773 w 3184"/>
                  <a:gd name="T93" fmla="*/ 2273 h 3385"/>
                  <a:gd name="T94" fmla="*/ 426 w 3184"/>
                  <a:gd name="T95" fmla="*/ 2270 h 3385"/>
                  <a:gd name="T96" fmla="*/ 139 w 3184"/>
                  <a:gd name="T97" fmla="*/ 2077 h 3385"/>
                  <a:gd name="T98" fmla="*/ 3 w 3184"/>
                  <a:gd name="T99" fmla="*/ 1754 h 3385"/>
                  <a:gd name="T100" fmla="*/ 73 w 3184"/>
                  <a:gd name="T101" fmla="*/ 1403 h 3385"/>
                  <a:gd name="T102" fmla="*/ 317 w 3184"/>
                  <a:gd name="T103" fmla="*/ 1160 h 3385"/>
                  <a:gd name="T104" fmla="*/ 662 w 3184"/>
                  <a:gd name="T105" fmla="*/ 1089 h 3385"/>
                  <a:gd name="T106" fmla="*/ 967 w 3184"/>
                  <a:gd name="T107" fmla="*/ 1210 h 3385"/>
                  <a:gd name="T108" fmla="*/ 1984 w 3184"/>
                  <a:gd name="T109" fmla="*/ 709 h 3385"/>
                  <a:gd name="T110" fmla="*/ 2022 w 3184"/>
                  <a:gd name="T111" fmla="*/ 370 h 3385"/>
                  <a:gd name="T112" fmla="*/ 2241 w 3184"/>
                  <a:gd name="T113" fmla="*/ 104 h 3385"/>
                  <a:gd name="T114" fmla="*/ 2578 w 3184"/>
                  <a:gd name="T115" fmla="*/ 0 h 3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84" h="3385">
                    <a:moveTo>
                      <a:pt x="2579" y="2364"/>
                    </a:moveTo>
                    <a:lnTo>
                      <a:pt x="2528" y="2367"/>
                    </a:lnTo>
                    <a:lnTo>
                      <a:pt x="2478" y="2377"/>
                    </a:lnTo>
                    <a:lnTo>
                      <a:pt x="2429" y="2392"/>
                    </a:lnTo>
                    <a:lnTo>
                      <a:pt x="2385" y="2413"/>
                    </a:lnTo>
                    <a:lnTo>
                      <a:pt x="2343" y="2439"/>
                    </a:lnTo>
                    <a:lnTo>
                      <a:pt x="2304" y="2469"/>
                    </a:lnTo>
                    <a:lnTo>
                      <a:pt x="2270" y="2504"/>
                    </a:lnTo>
                    <a:lnTo>
                      <a:pt x="2239" y="2542"/>
                    </a:lnTo>
                    <a:lnTo>
                      <a:pt x="2213" y="2584"/>
                    </a:lnTo>
                    <a:lnTo>
                      <a:pt x="2193" y="2630"/>
                    </a:lnTo>
                    <a:lnTo>
                      <a:pt x="2177" y="2677"/>
                    </a:lnTo>
                    <a:lnTo>
                      <a:pt x="2168" y="2727"/>
                    </a:lnTo>
                    <a:lnTo>
                      <a:pt x="2165" y="2779"/>
                    </a:lnTo>
                    <a:lnTo>
                      <a:pt x="2168" y="2831"/>
                    </a:lnTo>
                    <a:lnTo>
                      <a:pt x="2177" y="2882"/>
                    </a:lnTo>
                    <a:lnTo>
                      <a:pt x="2193" y="2929"/>
                    </a:lnTo>
                    <a:lnTo>
                      <a:pt x="2213" y="2975"/>
                    </a:lnTo>
                    <a:lnTo>
                      <a:pt x="2239" y="3017"/>
                    </a:lnTo>
                    <a:lnTo>
                      <a:pt x="2270" y="3055"/>
                    </a:lnTo>
                    <a:lnTo>
                      <a:pt x="2304" y="3090"/>
                    </a:lnTo>
                    <a:lnTo>
                      <a:pt x="2343" y="3120"/>
                    </a:lnTo>
                    <a:lnTo>
                      <a:pt x="2385" y="3146"/>
                    </a:lnTo>
                    <a:lnTo>
                      <a:pt x="2429" y="3166"/>
                    </a:lnTo>
                    <a:lnTo>
                      <a:pt x="2478" y="3182"/>
                    </a:lnTo>
                    <a:lnTo>
                      <a:pt x="2528" y="3191"/>
                    </a:lnTo>
                    <a:lnTo>
                      <a:pt x="2579" y="3195"/>
                    </a:lnTo>
                    <a:lnTo>
                      <a:pt x="2632" y="3191"/>
                    </a:lnTo>
                    <a:lnTo>
                      <a:pt x="2681" y="3182"/>
                    </a:lnTo>
                    <a:lnTo>
                      <a:pt x="2729" y="3166"/>
                    </a:lnTo>
                    <a:lnTo>
                      <a:pt x="2774" y="3146"/>
                    </a:lnTo>
                    <a:lnTo>
                      <a:pt x="2816" y="3120"/>
                    </a:lnTo>
                    <a:lnTo>
                      <a:pt x="2855" y="3090"/>
                    </a:lnTo>
                    <a:lnTo>
                      <a:pt x="2889" y="3055"/>
                    </a:lnTo>
                    <a:lnTo>
                      <a:pt x="2920" y="3017"/>
                    </a:lnTo>
                    <a:lnTo>
                      <a:pt x="2945" y="2975"/>
                    </a:lnTo>
                    <a:lnTo>
                      <a:pt x="2966" y="2929"/>
                    </a:lnTo>
                    <a:lnTo>
                      <a:pt x="2981" y="2882"/>
                    </a:lnTo>
                    <a:lnTo>
                      <a:pt x="2991" y="2831"/>
                    </a:lnTo>
                    <a:lnTo>
                      <a:pt x="2994" y="2779"/>
                    </a:lnTo>
                    <a:lnTo>
                      <a:pt x="2991" y="2727"/>
                    </a:lnTo>
                    <a:lnTo>
                      <a:pt x="2981" y="2677"/>
                    </a:lnTo>
                    <a:lnTo>
                      <a:pt x="2966" y="2630"/>
                    </a:lnTo>
                    <a:lnTo>
                      <a:pt x="2945" y="2584"/>
                    </a:lnTo>
                    <a:lnTo>
                      <a:pt x="2920" y="2542"/>
                    </a:lnTo>
                    <a:lnTo>
                      <a:pt x="2889" y="2504"/>
                    </a:lnTo>
                    <a:lnTo>
                      <a:pt x="2855" y="2469"/>
                    </a:lnTo>
                    <a:lnTo>
                      <a:pt x="2816" y="2439"/>
                    </a:lnTo>
                    <a:lnTo>
                      <a:pt x="2774" y="2413"/>
                    </a:lnTo>
                    <a:lnTo>
                      <a:pt x="2729" y="2392"/>
                    </a:lnTo>
                    <a:lnTo>
                      <a:pt x="2681" y="2377"/>
                    </a:lnTo>
                    <a:lnTo>
                      <a:pt x="2632" y="2367"/>
                    </a:lnTo>
                    <a:lnTo>
                      <a:pt x="2579" y="2364"/>
                    </a:lnTo>
                    <a:close/>
                    <a:moveTo>
                      <a:pt x="604" y="1277"/>
                    </a:moveTo>
                    <a:lnTo>
                      <a:pt x="553" y="1280"/>
                    </a:lnTo>
                    <a:lnTo>
                      <a:pt x="503" y="1289"/>
                    </a:lnTo>
                    <a:lnTo>
                      <a:pt x="454" y="1305"/>
                    </a:lnTo>
                    <a:lnTo>
                      <a:pt x="410" y="1325"/>
                    </a:lnTo>
                    <a:lnTo>
                      <a:pt x="368" y="1351"/>
                    </a:lnTo>
                    <a:lnTo>
                      <a:pt x="329" y="1382"/>
                    </a:lnTo>
                    <a:lnTo>
                      <a:pt x="295" y="1416"/>
                    </a:lnTo>
                    <a:lnTo>
                      <a:pt x="264" y="1455"/>
                    </a:lnTo>
                    <a:lnTo>
                      <a:pt x="238" y="1497"/>
                    </a:lnTo>
                    <a:lnTo>
                      <a:pt x="218" y="1543"/>
                    </a:lnTo>
                    <a:lnTo>
                      <a:pt x="202" y="1590"/>
                    </a:lnTo>
                    <a:lnTo>
                      <a:pt x="193" y="1640"/>
                    </a:lnTo>
                    <a:lnTo>
                      <a:pt x="190" y="1692"/>
                    </a:lnTo>
                    <a:lnTo>
                      <a:pt x="193" y="1744"/>
                    </a:lnTo>
                    <a:lnTo>
                      <a:pt x="202" y="1794"/>
                    </a:lnTo>
                    <a:lnTo>
                      <a:pt x="218" y="1842"/>
                    </a:lnTo>
                    <a:lnTo>
                      <a:pt x="238" y="1888"/>
                    </a:lnTo>
                    <a:lnTo>
                      <a:pt x="264" y="1929"/>
                    </a:lnTo>
                    <a:lnTo>
                      <a:pt x="295" y="1968"/>
                    </a:lnTo>
                    <a:lnTo>
                      <a:pt x="329" y="2002"/>
                    </a:lnTo>
                    <a:lnTo>
                      <a:pt x="368" y="2033"/>
                    </a:lnTo>
                    <a:lnTo>
                      <a:pt x="410" y="2059"/>
                    </a:lnTo>
                    <a:lnTo>
                      <a:pt x="454" y="2079"/>
                    </a:lnTo>
                    <a:lnTo>
                      <a:pt x="503" y="2095"/>
                    </a:lnTo>
                    <a:lnTo>
                      <a:pt x="553" y="2104"/>
                    </a:lnTo>
                    <a:lnTo>
                      <a:pt x="604" y="2107"/>
                    </a:lnTo>
                    <a:lnTo>
                      <a:pt x="656" y="2104"/>
                    </a:lnTo>
                    <a:lnTo>
                      <a:pt x="706" y="2095"/>
                    </a:lnTo>
                    <a:lnTo>
                      <a:pt x="754" y="2079"/>
                    </a:lnTo>
                    <a:lnTo>
                      <a:pt x="799" y="2059"/>
                    </a:lnTo>
                    <a:lnTo>
                      <a:pt x="841" y="2033"/>
                    </a:lnTo>
                    <a:lnTo>
                      <a:pt x="879" y="2002"/>
                    </a:lnTo>
                    <a:lnTo>
                      <a:pt x="914" y="1968"/>
                    </a:lnTo>
                    <a:lnTo>
                      <a:pt x="945" y="1929"/>
                    </a:lnTo>
                    <a:lnTo>
                      <a:pt x="970" y="1888"/>
                    </a:lnTo>
                    <a:lnTo>
                      <a:pt x="991" y="1842"/>
                    </a:lnTo>
                    <a:lnTo>
                      <a:pt x="1006" y="1794"/>
                    </a:lnTo>
                    <a:lnTo>
                      <a:pt x="1016" y="1744"/>
                    </a:lnTo>
                    <a:lnTo>
                      <a:pt x="1019" y="1692"/>
                    </a:lnTo>
                    <a:lnTo>
                      <a:pt x="1016" y="1640"/>
                    </a:lnTo>
                    <a:lnTo>
                      <a:pt x="1006" y="1590"/>
                    </a:lnTo>
                    <a:lnTo>
                      <a:pt x="991" y="1543"/>
                    </a:lnTo>
                    <a:lnTo>
                      <a:pt x="970" y="1497"/>
                    </a:lnTo>
                    <a:lnTo>
                      <a:pt x="945" y="1455"/>
                    </a:lnTo>
                    <a:lnTo>
                      <a:pt x="914" y="1416"/>
                    </a:lnTo>
                    <a:lnTo>
                      <a:pt x="880" y="1382"/>
                    </a:lnTo>
                    <a:lnTo>
                      <a:pt x="841" y="1351"/>
                    </a:lnTo>
                    <a:lnTo>
                      <a:pt x="799" y="1325"/>
                    </a:lnTo>
                    <a:lnTo>
                      <a:pt x="755" y="1305"/>
                    </a:lnTo>
                    <a:lnTo>
                      <a:pt x="706" y="1289"/>
                    </a:lnTo>
                    <a:lnTo>
                      <a:pt x="657" y="1280"/>
                    </a:lnTo>
                    <a:lnTo>
                      <a:pt x="604" y="1277"/>
                    </a:lnTo>
                    <a:close/>
                    <a:moveTo>
                      <a:pt x="2579" y="191"/>
                    </a:moveTo>
                    <a:lnTo>
                      <a:pt x="2528" y="194"/>
                    </a:lnTo>
                    <a:lnTo>
                      <a:pt x="2478" y="203"/>
                    </a:lnTo>
                    <a:lnTo>
                      <a:pt x="2430" y="219"/>
                    </a:lnTo>
                    <a:lnTo>
                      <a:pt x="2385" y="239"/>
                    </a:lnTo>
                    <a:lnTo>
                      <a:pt x="2343" y="265"/>
                    </a:lnTo>
                    <a:lnTo>
                      <a:pt x="2305" y="296"/>
                    </a:lnTo>
                    <a:lnTo>
                      <a:pt x="2270" y="331"/>
                    </a:lnTo>
                    <a:lnTo>
                      <a:pt x="2239" y="369"/>
                    </a:lnTo>
                    <a:lnTo>
                      <a:pt x="2213" y="411"/>
                    </a:lnTo>
                    <a:lnTo>
                      <a:pt x="2193" y="457"/>
                    </a:lnTo>
                    <a:lnTo>
                      <a:pt x="2177" y="504"/>
                    </a:lnTo>
                    <a:lnTo>
                      <a:pt x="2168" y="554"/>
                    </a:lnTo>
                    <a:lnTo>
                      <a:pt x="2165" y="606"/>
                    </a:lnTo>
                    <a:lnTo>
                      <a:pt x="2168" y="659"/>
                    </a:lnTo>
                    <a:lnTo>
                      <a:pt x="2177" y="708"/>
                    </a:lnTo>
                    <a:lnTo>
                      <a:pt x="2193" y="756"/>
                    </a:lnTo>
                    <a:lnTo>
                      <a:pt x="2213" y="802"/>
                    </a:lnTo>
                    <a:lnTo>
                      <a:pt x="2239" y="843"/>
                    </a:lnTo>
                    <a:lnTo>
                      <a:pt x="2270" y="882"/>
                    </a:lnTo>
                    <a:lnTo>
                      <a:pt x="2304" y="916"/>
                    </a:lnTo>
                    <a:lnTo>
                      <a:pt x="2343" y="947"/>
                    </a:lnTo>
                    <a:lnTo>
                      <a:pt x="2385" y="973"/>
                    </a:lnTo>
                    <a:lnTo>
                      <a:pt x="2429" y="993"/>
                    </a:lnTo>
                    <a:lnTo>
                      <a:pt x="2478" y="1009"/>
                    </a:lnTo>
                    <a:lnTo>
                      <a:pt x="2528" y="1018"/>
                    </a:lnTo>
                    <a:lnTo>
                      <a:pt x="2579" y="1021"/>
                    </a:lnTo>
                    <a:lnTo>
                      <a:pt x="2632" y="1018"/>
                    </a:lnTo>
                    <a:lnTo>
                      <a:pt x="2681" y="1009"/>
                    </a:lnTo>
                    <a:lnTo>
                      <a:pt x="2729" y="993"/>
                    </a:lnTo>
                    <a:lnTo>
                      <a:pt x="2774" y="973"/>
                    </a:lnTo>
                    <a:lnTo>
                      <a:pt x="2816" y="947"/>
                    </a:lnTo>
                    <a:lnTo>
                      <a:pt x="2855" y="916"/>
                    </a:lnTo>
                    <a:lnTo>
                      <a:pt x="2889" y="882"/>
                    </a:lnTo>
                    <a:lnTo>
                      <a:pt x="2920" y="843"/>
                    </a:lnTo>
                    <a:lnTo>
                      <a:pt x="2945" y="802"/>
                    </a:lnTo>
                    <a:lnTo>
                      <a:pt x="2966" y="756"/>
                    </a:lnTo>
                    <a:lnTo>
                      <a:pt x="2981" y="708"/>
                    </a:lnTo>
                    <a:lnTo>
                      <a:pt x="2991" y="659"/>
                    </a:lnTo>
                    <a:lnTo>
                      <a:pt x="2994" y="606"/>
                    </a:lnTo>
                    <a:lnTo>
                      <a:pt x="2991" y="554"/>
                    </a:lnTo>
                    <a:lnTo>
                      <a:pt x="2981" y="504"/>
                    </a:lnTo>
                    <a:lnTo>
                      <a:pt x="2966" y="457"/>
                    </a:lnTo>
                    <a:lnTo>
                      <a:pt x="2945" y="411"/>
                    </a:lnTo>
                    <a:lnTo>
                      <a:pt x="2920" y="369"/>
                    </a:lnTo>
                    <a:lnTo>
                      <a:pt x="2889" y="331"/>
                    </a:lnTo>
                    <a:lnTo>
                      <a:pt x="2855" y="296"/>
                    </a:lnTo>
                    <a:lnTo>
                      <a:pt x="2816" y="265"/>
                    </a:lnTo>
                    <a:lnTo>
                      <a:pt x="2774" y="239"/>
                    </a:lnTo>
                    <a:lnTo>
                      <a:pt x="2729" y="219"/>
                    </a:lnTo>
                    <a:lnTo>
                      <a:pt x="2681" y="203"/>
                    </a:lnTo>
                    <a:lnTo>
                      <a:pt x="2632" y="194"/>
                    </a:lnTo>
                    <a:lnTo>
                      <a:pt x="2579" y="191"/>
                    </a:lnTo>
                    <a:close/>
                    <a:moveTo>
                      <a:pt x="2578" y="0"/>
                    </a:moveTo>
                    <a:lnTo>
                      <a:pt x="2640" y="3"/>
                    </a:lnTo>
                    <a:lnTo>
                      <a:pt x="2701" y="13"/>
                    </a:lnTo>
                    <a:lnTo>
                      <a:pt x="2758" y="28"/>
                    </a:lnTo>
                    <a:lnTo>
                      <a:pt x="2814" y="48"/>
                    </a:lnTo>
                    <a:lnTo>
                      <a:pt x="2866" y="73"/>
                    </a:lnTo>
                    <a:lnTo>
                      <a:pt x="2917" y="104"/>
                    </a:lnTo>
                    <a:lnTo>
                      <a:pt x="2963" y="138"/>
                    </a:lnTo>
                    <a:lnTo>
                      <a:pt x="3006" y="177"/>
                    </a:lnTo>
                    <a:lnTo>
                      <a:pt x="3045" y="221"/>
                    </a:lnTo>
                    <a:lnTo>
                      <a:pt x="3079" y="267"/>
                    </a:lnTo>
                    <a:lnTo>
                      <a:pt x="3110" y="318"/>
                    </a:lnTo>
                    <a:lnTo>
                      <a:pt x="3135" y="370"/>
                    </a:lnTo>
                    <a:lnTo>
                      <a:pt x="3155" y="426"/>
                    </a:lnTo>
                    <a:lnTo>
                      <a:pt x="3170" y="483"/>
                    </a:lnTo>
                    <a:lnTo>
                      <a:pt x="3180" y="543"/>
                    </a:lnTo>
                    <a:lnTo>
                      <a:pt x="3183" y="605"/>
                    </a:lnTo>
                    <a:lnTo>
                      <a:pt x="3180" y="667"/>
                    </a:lnTo>
                    <a:lnTo>
                      <a:pt x="3170" y="728"/>
                    </a:lnTo>
                    <a:lnTo>
                      <a:pt x="3155" y="785"/>
                    </a:lnTo>
                    <a:lnTo>
                      <a:pt x="3134" y="841"/>
                    </a:lnTo>
                    <a:lnTo>
                      <a:pt x="3110" y="893"/>
                    </a:lnTo>
                    <a:lnTo>
                      <a:pt x="3079" y="944"/>
                    </a:lnTo>
                    <a:lnTo>
                      <a:pt x="3044" y="990"/>
                    </a:lnTo>
                    <a:lnTo>
                      <a:pt x="3005" y="1034"/>
                    </a:lnTo>
                    <a:lnTo>
                      <a:pt x="2963" y="1073"/>
                    </a:lnTo>
                    <a:lnTo>
                      <a:pt x="2915" y="1107"/>
                    </a:lnTo>
                    <a:lnTo>
                      <a:pt x="2866" y="1138"/>
                    </a:lnTo>
                    <a:lnTo>
                      <a:pt x="2814" y="1163"/>
                    </a:lnTo>
                    <a:lnTo>
                      <a:pt x="2758" y="1183"/>
                    </a:lnTo>
                    <a:lnTo>
                      <a:pt x="2700" y="1198"/>
                    </a:lnTo>
                    <a:lnTo>
                      <a:pt x="2640" y="1208"/>
                    </a:lnTo>
                    <a:lnTo>
                      <a:pt x="2578" y="1211"/>
                    </a:lnTo>
                    <a:lnTo>
                      <a:pt x="2521" y="1208"/>
                    </a:lnTo>
                    <a:lnTo>
                      <a:pt x="2464" y="1199"/>
                    </a:lnTo>
                    <a:lnTo>
                      <a:pt x="2410" y="1186"/>
                    </a:lnTo>
                    <a:lnTo>
                      <a:pt x="2357" y="1169"/>
                    </a:lnTo>
                    <a:lnTo>
                      <a:pt x="2307" y="1146"/>
                    </a:lnTo>
                    <a:lnTo>
                      <a:pt x="2260" y="1119"/>
                    </a:lnTo>
                    <a:lnTo>
                      <a:pt x="2215" y="1088"/>
                    </a:lnTo>
                    <a:lnTo>
                      <a:pt x="2173" y="1053"/>
                    </a:lnTo>
                    <a:lnTo>
                      <a:pt x="2134" y="1015"/>
                    </a:lnTo>
                    <a:lnTo>
                      <a:pt x="2099" y="973"/>
                    </a:lnTo>
                    <a:lnTo>
                      <a:pt x="1173" y="1492"/>
                    </a:lnTo>
                    <a:lnTo>
                      <a:pt x="1187" y="1539"/>
                    </a:lnTo>
                    <a:lnTo>
                      <a:pt x="1199" y="1589"/>
                    </a:lnTo>
                    <a:lnTo>
                      <a:pt x="1205" y="1640"/>
                    </a:lnTo>
                    <a:lnTo>
                      <a:pt x="1207" y="1692"/>
                    </a:lnTo>
                    <a:lnTo>
                      <a:pt x="1205" y="1743"/>
                    </a:lnTo>
                    <a:lnTo>
                      <a:pt x="1199" y="1795"/>
                    </a:lnTo>
                    <a:lnTo>
                      <a:pt x="1187" y="1843"/>
                    </a:lnTo>
                    <a:lnTo>
                      <a:pt x="1173" y="1892"/>
                    </a:lnTo>
                    <a:lnTo>
                      <a:pt x="2101" y="2411"/>
                    </a:lnTo>
                    <a:lnTo>
                      <a:pt x="2136" y="2370"/>
                    </a:lnTo>
                    <a:lnTo>
                      <a:pt x="2174" y="2332"/>
                    </a:lnTo>
                    <a:lnTo>
                      <a:pt x="2216" y="2297"/>
                    </a:lnTo>
                    <a:lnTo>
                      <a:pt x="2262" y="2266"/>
                    </a:lnTo>
                    <a:lnTo>
                      <a:pt x="2309" y="2239"/>
                    </a:lnTo>
                    <a:lnTo>
                      <a:pt x="2359" y="2216"/>
                    </a:lnTo>
                    <a:lnTo>
                      <a:pt x="2412" y="2199"/>
                    </a:lnTo>
                    <a:lnTo>
                      <a:pt x="2465" y="2185"/>
                    </a:lnTo>
                    <a:lnTo>
                      <a:pt x="2522" y="2177"/>
                    </a:lnTo>
                    <a:lnTo>
                      <a:pt x="2579" y="2175"/>
                    </a:lnTo>
                    <a:lnTo>
                      <a:pt x="2641" y="2178"/>
                    </a:lnTo>
                    <a:lnTo>
                      <a:pt x="2701" y="2188"/>
                    </a:lnTo>
                    <a:lnTo>
                      <a:pt x="2759" y="2202"/>
                    </a:lnTo>
                    <a:lnTo>
                      <a:pt x="2815" y="2223"/>
                    </a:lnTo>
                    <a:lnTo>
                      <a:pt x="2867" y="2248"/>
                    </a:lnTo>
                    <a:lnTo>
                      <a:pt x="2918" y="2278"/>
                    </a:lnTo>
                    <a:lnTo>
                      <a:pt x="2964" y="2313"/>
                    </a:lnTo>
                    <a:lnTo>
                      <a:pt x="3007" y="2352"/>
                    </a:lnTo>
                    <a:lnTo>
                      <a:pt x="3046" y="2396"/>
                    </a:lnTo>
                    <a:lnTo>
                      <a:pt x="3080" y="2442"/>
                    </a:lnTo>
                    <a:lnTo>
                      <a:pt x="3111" y="2491"/>
                    </a:lnTo>
                    <a:lnTo>
                      <a:pt x="3137" y="2545"/>
                    </a:lnTo>
                    <a:lnTo>
                      <a:pt x="3157" y="2601"/>
                    </a:lnTo>
                    <a:lnTo>
                      <a:pt x="3171" y="2658"/>
                    </a:lnTo>
                    <a:lnTo>
                      <a:pt x="3181" y="2718"/>
                    </a:lnTo>
                    <a:lnTo>
                      <a:pt x="3184" y="2780"/>
                    </a:lnTo>
                    <a:lnTo>
                      <a:pt x="3181" y="2842"/>
                    </a:lnTo>
                    <a:lnTo>
                      <a:pt x="3171" y="2902"/>
                    </a:lnTo>
                    <a:lnTo>
                      <a:pt x="3157" y="2960"/>
                    </a:lnTo>
                    <a:lnTo>
                      <a:pt x="3137" y="3016"/>
                    </a:lnTo>
                    <a:lnTo>
                      <a:pt x="3111" y="3068"/>
                    </a:lnTo>
                    <a:lnTo>
                      <a:pt x="3081" y="3118"/>
                    </a:lnTo>
                    <a:lnTo>
                      <a:pt x="3046" y="3165"/>
                    </a:lnTo>
                    <a:lnTo>
                      <a:pt x="3007" y="3208"/>
                    </a:lnTo>
                    <a:lnTo>
                      <a:pt x="2964" y="3247"/>
                    </a:lnTo>
                    <a:lnTo>
                      <a:pt x="2918" y="3282"/>
                    </a:lnTo>
                    <a:lnTo>
                      <a:pt x="2868" y="3313"/>
                    </a:lnTo>
                    <a:lnTo>
                      <a:pt x="2815" y="3337"/>
                    </a:lnTo>
                    <a:lnTo>
                      <a:pt x="2759" y="3358"/>
                    </a:lnTo>
                    <a:lnTo>
                      <a:pt x="2702" y="3373"/>
                    </a:lnTo>
                    <a:lnTo>
                      <a:pt x="2642" y="3382"/>
                    </a:lnTo>
                    <a:lnTo>
                      <a:pt x="2580" y="3385"/>
                    </a:lnTo>
                    <a:lnTo>
                      <a:pt x="2519" y="3382"/>
                    </a:lnTo>
                    <a:lnTo>
                      <a:pt x="2458" y="3373"/>
                    </a:lnTo>
                    <a:lnTo>
                      <a:pt x="2400" y="3358"/>
                    </a:lnTo>
                    <a:lnTo>
                      <a:pt x="2345" y="3337"/>
                    </a:lnTo>
                    <a:lnTo>
                      <a:pt x="2292" y="3312"/>
                    </a:lnTo>
                    <a:lnTo>
                      <a:pt x="2243" y="3282"/>
                    </a:lnTo>
                    <a:lnTo>
                      <a:pt x="2196" y="3247"/>
                    </a:lnTo>
                    <a:lnTo>
                      <a:pt x="2154" y="3208"/>
                    </a:lnTo>
                    <a:lnTo>
                      <a:pt x="2115" y="3164"/>
                    </a:lnTo>
                    <a:lnTo>
                      <a:pt x="2080" y="3118"/>
                    </a:lnTo>
                    <a:lnTo>
                      <a:pt x="2049" y="3068"/>
                    </a:lnTo>
                    <a:lnTo>
                      <a:pt x="2024" y="3015"/>
                    </a:lnTo>
                    <a:lnTo>
                      <a:pt x="2004" y="2959"/>
                    </a:lnTo>
                    <a:lnTo>
                      <a:pt x="1988" y="2902"/>
                    </a:lnTo>
                    <a:lnTo>
                      <a:pt x="1979" y="2842"/>
                    </a:lnTo>
                    <a:lnTo>
                      <a:pt x="1976" y="2780"/>
                    </a:lnTo>
                    <a:lnTo>
                      <a:pt x="1979" y="2727"/>
                    </a:lnTo>
                    <a:lnTo>
                      <a:pt x="1985" y="2677"/>
                    </a:lnTo>
                    <a:lnTo>
                      <a:pt x="1996" y="2626"/>
                    </a:lnTo>
                    <a:lnTo>
                      <a:pt x="2012" y="2578"/>
                    </a:lnTo>
                    <a:lnTo>
                      <a:pt x="1085" y="2059"/>
                    </a:lnTo>
                    <a:lnTo>
                      <a:pt x="1050" y="2101"/>
                    </a:lnTo>
                    <a:lnTo>
                      <a:pt x="1011" y="2139"/>
                    </a:lnTo>
                    <a:lnTo>
                      <a:pt x="968" y="2174"/>
                    </a:lnTo>
                    <a:lnTo>
                      <a:pt x="924" y="2205"/>
                    </a:lnTo>
                    <a:lnTo>
                      <a:pt x="876" y="2233"/>
                    </a:lnTo>
                    <a:lnTo>
                      <a:pt x="825" y="2256"/>
                    </a:lnTo>
                    <a:lnTo>
                      <a:pt x="773" y="2273"/>
                    </a:lnTo>
                    <a:lnTo>
                      <a:pt x="719" y="2286"/>
                    </a:lnTo>
                    <a:lnTo>
                      <a:pt x="662" y="2295"/>
                    </a:lnTo>
                    <a:lnTo>
                      <a:pt x="604" y="2297"/>
                    </a:lnTo>
                    <a:lnTo>
                      <a:pt x="543" y="2294"/>
                    </a:lnTo>
                    <a:lnTo>
                      <a:pt x="483" y="2285"/>
                    </a:lnTo>
                    <a:lnTo>
                      <a:pt x="426" y="2270"/>
                    </a:lnTo>
                    <a:lnTo>
                      <a:pt x="370" y="2249"/>
                    </a:lnTo>
                    <a:lnTo>
                      <a:pt x="317" y="2225"/>
                    </a:lnTo>
                    <a:lnTo>
                      <a:pt x="267" y="2194"/>
                    </a:lnTo>
                    <a:lnTo>
                      <a:pt x="220" y="2159"/>
                    </a:lnTo>
                    <a:lnTo>
                      <a:pt x="178" y="2120"/>
                    </a:lnTo>
                    <a:lnTo>
                      <a:pt x="139" y="2077"/>
                    </a:lnTo>
                    <a:lnTo>
                      <a:pt x="104" y="2030"/>
                    </a:lnTo>
                    <a:lnTo>
                      <a:pt x="73" y="1980"/>
                    </a:lnTo>
                    <a:lnTo>
                      <a:pt x="47" y="1928"/>
                    </a:lnTo>
                    <a:lnTo>
                      <a:pt x="28" y="1872"/>
                    </a:lnTo>
                    <a:lnTo>
                      <a:pt x="12" y="1814"/>
                    </a:lnTo>
                    <a:lnTo>
                      <a:pt x="3" y="1754"/>
                    </a:lnTo>
                    <a:lnTo>
                      <a:pt x="0" y="1692"/>
                    </a:lnTo>
                    <a:lnTo>
                      <a:pt x="3" y="1630"/>
                    </a:lnTo>
                    <a:lnTo>
                      <a:pt x="12" y="1570"/>
                    </a:lnTo>
                    <a:lnTo>
                      <a:pt x="28" y="1513"/>
                    </a:lnTo>
                    <a:lnTo>
                      <a:pt x="47" y="1457"/>
                    </a:lnTo>
                    <a:lnTo>
                      <a:pt x="73" y="1403"/>
                    </a:lnTo>
                    <a:lnTo>
                      <a:pt x="104" y="1354"/>
                    </a:lnTo>
                    <a:lnTo>
                      <a:pt x="139" y="1308"/>
                    </a:lnTo>
                    <a:lnTo>
                      <a:pt x="177" y="1264"/>
                    </a:lnTo>
                    <a:lnTo>
                      <a:pt x="220" y="1225"/>
                    </a:lnTo>
                    <a:lnTo>
                      <a:pt x="266" y="1190"/>
                    </a:lnTo>
                    <a:lnTo>
                      <a:pt x="317" y="1160"/>
                    </a:lnTo>
                    <a:lnTo>
                      <a:pt x="369" y="1135"/>
                    </a:lnTo>
                    <a:lnTo>
                      <a:pt x="425" y="1114"/>
                    </a:lnTo>
                    <a:lnTo>
                      <a:pt x="482" y="1100"/>
                    </a:lnTo>
                    <a:lnTo>
                      <a:pt x="543" y="1090"/>
                    </a:lnTo>
                    <a:lnTo>
                      <a:pt x="603" y="1087"/>
                    </a:lnTo>
                    <a:lnTo>
                      <a:pt x="662" y="1089"/>
                    </a:lnTo>
                    <a:lnTo>
                      <a:pt x="718" y="1097"/>
                    </a:lnTo>
                    <a:lnTo>
                      <a:pt x="772" y="1111"/>
                    </a:lnTo>
                    <a:lnTo>
                      <a:pt x="825" y="1128"/>
                    </a:lnTo>
                    <a:lnTo>
                      <a:pt x="875" y="1151"/>
                    </a:lnTo>
                    <a:lnTo>
                      <a:pt x="923" y="1178"/>
                    </a:lnTo>
                    <a:lnTo>
                      <a:pt x="967" y="1210"/>
                    </a:lnTo>
                    <a:lnTo>
                      <a:pt x="1010" y="1244"/>
                    </a:lnTo>
                    <a:lnTo>
                      <a:pt x="1048" y="1283"/>
                    </a:lnTo>
                    <a:lnTo>
                      <a:pt x="1082" y="1324"/>
                    </a:lnTo>
                    <a:lnTo>
                      <a:pt x="2009" y="806"/>
                    </a:lnTo>
                    <a:lnTo>
                      <a:pt x="1994" y="758"/>
                    </a:lnTo>
                    <a:lnTo>
                      <a:pt x="1984" y="709"/>
                    </a:lnTo>
                    <a:lnTo>
                      <a:pt x="1977" y="658"/>
                    </a:lnTo>
                    <a:lnTo>
                      <a:pt x="1975" y="605"/>
                    </a:lnTo>
                    <a:lnTo>
                      <a:pt x="1978" y="543"/>
                    </a:lnTo>
                    <a:lnTo>
                      <a:pt x="1987" y="483"/>
                    </a:lnTo>
                    <a:lnTo>
                      <a:pt x="2002" y="426"/>
                    </a:lnTo>
                    <a:lnTo>
                      <a:pt x="2022" y="370"/>
                    </a:lnTo>
                    <a:lnTo>
                      <a:pt x="2048" y="318"/>
                    </a:lnTo>
                    <a:lnTo>
                      <a:pt x="2078" y="267"/>
                    </a:lnTo>
                    <a:lnTo>
                      <a:pt x="2113" y="221"/>
                    </a:lnTo>
                    <a:lnTo>
                      <a:pt x="2152" y="177"/>
                    </a:lnTo>
                    <a:lnTo>
                      <a:pt x="2195" y="138"/>
                    </a:lnTo>
                    <a:lnTo>
                      <a:pt x="2241" y="104"/>
                    </a:lnTo>
                    <a:lnTo>
                      <a:pt x="2291" y="73"/>
                    </a:lnTo>
                    <a:lnTo>
                      <a:pt x="2344" y="48"/>
                    </a:lnTo>
                    <a:lnTo>
                      <a:pt x="2399" y="28"/>
                    </a:lnTo>
                    <a:lnTo>
                      <a:pt x="2457" y="13"/>
                    </a:lnTo>
                    <a:lnTo>
                      <a:pt x="2517" y="3"/>
                    </a:lnTo>
                    <a:lnTo>
                      <a:pt x="257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" name="ïśľîḓê"/>
              <p:cNvSpPr/>
              <p:nvPr/>
            </p:nvSpPr>
            <p:spPr bwMode="auto">
              <a:xfrm>
                <a:off x="6848" y="4059"/>
                <a:ext cx="527" cy="484"/>
              </a:xfrm>
              <a:custGeom>
                <a:avLst/>
                <a:gdLst>
                  <a:gd name="connsiteX0" fmla="*/ 93434 w 608426"/>
                  <a:gd name="connsiteY0" fmla="*/ 245427 h 558455"/>
                  <a:gd name="connsiteX1" fmla="*/ 105418 w 608426"/>
                  <a:gd name="connsiteY1" fmla="*/ 251565 h 558455"/>
                  <a:gd name="connsiteX2" fmla="*/ 184086 w 608426"/>
                  <a:gd name="connsiteY2" fmla="*/ 358669 h 558455"/>
                  <a:gd name="connsiteX3" fmla="*/ 185315 w 608426"/>
                  <a:gd name="connsiteY3" fmla="*/ 374167 h 558455"/>
                  <a:gd name="connsiteX4" fmla="*/ 172101 w 608426"/>
                  <a:gd name="connsiteY4" fmla="*/ 382300 h 558455"/>
                  <a:gd name="connsiteX5" fmla="*/ 139835 w 608426"/>
                  <a:gd name="connsiteY5" fmla="*/ 382300 h 558455"/>
                  <a:gd name="connsiteX6" fmla="*/ 139835 w 608426"/>
                  <a:gd name="connsiteY6" fmla="*/ 543571 h 558455"/>
                  <a:gd name="connsiteX7" fmla="*/ 124931 w 608426"/>
                  <a:gd name="connsiteY7" fmla="*/ 558455 h 558455"/>
                  <a:gd name="connsiteX8" fmla="*/ 61936 w 608426"/>
                  <a:gd name="connsiteY8" fmla="*/ 558455 h 558455"/>
                  <a:gd name="connsiteX9" fmla="*/ 47186 w 608426"/>
                  <a:gd name="connsiteY9" fmla="*/ 543571 h 558455"/>
                  <a:gd name="connsiteX10" fmla="*/ 47186 w 608426"/>
                  <a:gd name="connsiteY10" fmla="*/ 382300 h 558455"/>
                  <a:gd name="connsiteX11" fmla="*/ 14766 w 608426"/>
                  <a:gd name="connsiteY11" fmla="*/ 382300 h 558455"/>
                  <a:gd name="connsiteX12" fmla="*/ 1552 w 608426"/>
                  <a:gd name="connsiteY12" fmla="*/ 374167 h 558455"/>
                  <a:gd name="connsiteX13" fmla="*/ 2935 w 608426"/>
                  <a:gd name="connsiteY13" fmla="*/ 358669 h 558455"/>
                  <a:gd name="connsiteX14" fmla="*/ 81603 w 608426"/>
                  <a:gd name="connsiteY14" fmla="*/ 251565 h 558455"/>
                  <a:gd name="connsiteX15" fmla="*/ 93434 w 608426"/>
                  <a:gd name="connsiteY15" fmla="*/ 245427 h 558455"/>
                  <a:gd name="connsiteX16" fmla="*/ 259204 w 608426"/>
                  <a:gd name="connsiteY16" fmla="*/ 157855 h 558455"/>
                  <a:gd name="connsiteX17" fmla="*/ 271035 w 608426"/>
                  <a:gd name="connsiteY17" fmla="*/ 163839 h 558455"/>
                  <a:gd name="connsiteX18" fmla="*/ 349703 w 608426"/>
                  <a:gd name="connsiteY18" fmla="*/ 271085 h 558455"/>
                  <a:gd name="connsiteX19" fmla="*/ 351086 w 608426"/>
                  <a:gd name="connsiteY19" fmla="*/ 286581 h 558455"/>
                  <a:gd name="connsiteX20" fmla="*/ 337872 w 608426"/>
                  <a:gd name="connsiteY20" fmla="*/ 294559 h 558455"/>
                  <a:gd name="connsiteX21" fmla="*/ 305452 w 608426"/>
                  <a:gd name="connsiteY21" fmla="*/ 294559 h 558455"/>
                  <a:gd name="connsiteX22" fmla="*/ 305452 w 608426"/>
                  <a:gd name="connsiteY22" fmla="*/ 543572 h 558455"/>
                  <a:gd name="connsiteX23" fmla="*/ 290702 w 608426"/>
                  <a:gd name="connsiteY23" fmla="*/ 558455 h 558455"/>
                  <a:gd name="connsiteX24" fmla="*/ 227707 w 608426"/>
                  <a:gd name="connsiteY24" fmla="*/ 558455 h 558455"/>
                  <a:gd name="connsiteX25" fmla="*/ 212803 w 608426"/>
                  <a:gd name="connsiteY25" fmla="*/ 543572 h 558455"/>
                  <a:gd name="connsiteX26" fmla="*/ 212803 w 608426"/>
                  <a:gd name="connsiteY26" fmla="*/ 294559 h 558455"/>
                  <a:gd name="connsiteX27" fmla="*/ 180537 w 608426"/>
                  <a:gd name="connsiteY27" fmla="*/ 294559 h 558455"/>
                  <a:gd name="connsiteX28" fmla="*/ 167323 w 608426"/>
                  <a:gd name="connsiteY28" fmla="*/ 286581 h 558455"/>
                  <a:gd name="connsiteX29" fmla="*/ 168552 w 608426"/>
                  <a:gd name="connsiteY29" fmla="*/ 271085 h 558455"/>
                  <a:gd name="connsiteX30" fmla="*/ 247220 w 608426"/>
                  <a:gd name="connsiteY30" fmla="*/ 163839 h 558455"/>
                  <a:gd name="connsiteX31" fmla="*/ 259204 w 608426"/>
                  <a:gd name="connsiteY31" fmla="*/ 157855 h 558455"/>
                  <a:gd name="connsiteX32" fmla="*/ 446012 w 608426"/>
                  <a:gd name="connsiteY32" fmla="*/ 156011 h 558455"/>
                  <a:gd name="connsiteX33" fmla="*/ 451390 w 608426"/>
                  <a:gd name="connsiteY33" fmla="*/ 159693 h 558455"/>
                  <a:gd name="connsiteX34" fmla="*/ 490572 w 608426"/>
                  <a:gd name="connsiteY34" fmla="*/ 267094 h 558455"/>
                  <a:gd name="connsiteX35" fmla="*/ 503787 w 608426"/>
                  <a:gd name="connsiteY35" fmla="*/ 267094 h 558455"/>
                  <a:gd name="connsiteX36" fmla="*/ 542969 w 608426"/>
                  <a:gd name="connsiteY36" fmla="*/ 159693 h 558455"/>
                  <a:gd name="connsiteX37" fmla="*/ 550191 w 608426"/>
                  <a:gd name="connsiteY37" fmla="*/ 156165 h 558455"/>
                  <a:gd name="connsiteX38" fmla="*/ 568783 w 608426"/>
                  <a:gd name="connsiteY38" fmla="*/ 161841 h 558455"/>
                  <a:gd name="connsiteX39" fmla="*/ 568937 w 608426"/>
                  <a:gd name="connsiteY39" fmla="*/ 161995 h 558455"/>
                  <a:gd name="connsiteX40" fmla="*/ 608426 w 608426"/>
                  <a:gd name="connsiteY40" fmla="*/ 216462 h 558455"/>
                  <a:gd name="connsiteX41" fmla="*/ 608426 w 608426"/>
                  <a:gd name="connsiteY41" fmla="*/ 330306 h 558455"/>
                  <a:gd name="connsiteX42" fmla="*/ 607504 w 608426"/>
                  <a:gd name="connsiteY42" fmla="*/ 333375 h 558455"/>
                  <a:gd name="connsiteX43" fmla="*/ 566632 w 608426"/>
                  <a:gd name="connsiteY43" fmla="*/ 395514 h 558455"/>
                  <a:gd name="connsiteX44" fmla="*/ 566632 w 608426"/>
                  <a:gd name="connsiteY44" fmla="*/ 552625 h 558455"/>
                  <a:gd name="connsiteX45" fmla="*/ 560793 w 608426"/>
                  <a:gd name="connsiteY45" fmla="*/ 558455 h 558455"/>
                  <a:gd name="connsiteX46" fmla="*/ 433566 w 608426"/>
                  <a:gd name="connsiteY46" fmla="*/ 558455 h 558455"/>
                  <a:gd name="connsiteX47" fmla="*/ 427727 w 608426"/>
                  <a:gd name="connsiteY47" fmla="*/ 552625 h 558455"/>
                  <a:gd name="connsiteX48" fmla="*/ 427727 w 608426"/>
                  <a:gd name="connsiteY48" fmla="*/ 395514 h 558455"/>
                  <a:gd name="connsiteX49" fmla="*/ 386855 w 608426"/>
                  <a:gd name="connsiteY49" fmla="*/ 333375 h 558455"/>
                  <a:gd name="connsiteX50" fmla="*/ 385933 w 608426"/>
                  <a:gd name="connsiteY50" fmla="*/ 330306 h 558455"/>
                  <a:gd name="connsiteX51" fmla="*/ 385933 w 608426"/>
                  <a:gd name="connsiteY51" fmla="*/ 216769 h 558455"/>
                  <a:gd name="connsiteX52" fmla="*/ 425730 w 608426"/>
                  <a:gd name="connsiteY52" fmla="*/ 161841 h 558455"/>
                  <a:gd name="connsiteX53" fmla="*/ 446012 w 608426"/>
                  <a:gd name="connsiteY53" fmla="*/ 156011 h 558455"/>
                  <a:gd name="connsiteX54" fmla="*/ 487387 w 608426"/>
                  <a:gd name="connsiteY54" fmla="*/ 148470 h 558455"/>
                  <a:gd name="connsiteX55" fmla="*/ 507184 w 608426"/>
                  <a:gd name="connsiteY55" fmla="*/ 148470 h 558455"/>
                  <a:gd name="connsiteX56" fmla="*/ 514244 w 608426"/>
                  <a:gd name="connsiteY56" fmla="*/ 151386 h 558455"/>
                  <a:gd name="connsiteX57" fmla="*/ 515472 w 608426"/>
                  <a:gd name="connsiteY57" fmla="*/ 162281 h 558455"/>
                  <a:gd name="connsiteX58" fmla="*/ 504882 w 608426"/>
                  <a:gd name="connsiteY58" fmla="*/ 178239 h 558455"/>
                  <a:gd name="connsiteX59" fmla="*/ 509793 w 608426"/>
                  <a:gd name="connsiteY59" fmla="*/ 220131 h 558455"/>
                  <a:gd name="connsiteX60" fmla="*/ 499971 w 608426"/>
                  <a:gd name="connsiteY60" fmla="*/ 246064 h 558455"/>
                  <a:gd name="connsiteX61" fmla="*/ 494446 w 608426"/>
                  <a:gd name="connsiteY61" fmla="*/ 246064 h 558455"/>
                  <a:gd name="connsiteX62" fmla="*/ 484624 w 608426"/>
                  <a:gd name="connsiteY62" fmla="*/ 220131 h 558455"/>
                  <a:gd name="connsiteX63" fmla="*/ 489689 w 608426"/>
                  <a:gd name="connsiteY63" fmla="*/ 178239 h 558455"/>
                  <a:gd name="connsiteX64" fmla="*/ 478946 w 608426"/>
                  <a:gd name="connsiteY64" fmla="*/ 162281 h 558455"/>
                  <a:gd name="connsiteX65" fmla="*/ 480173 w 608426"/>
                  <a:gd name="connsiteY65" fmla="*/ 151386 h 558455"/>
                  <a:gd name="connsiteX66" fmla="*/ 487387 w 608426"/>
                  <a:gd name="connsiteY66" fmla="*/ 148470 h 558455"/>
                  <a:gd name="connsiteX67" fmla="*/ 497215 w 608426"/>
                  <a:gd name="connsiteY67" fmla="*/ 0 h 558455"/>
                  <a:gd name="connsiteX68" fmla="*/ 562488 w 608426"/>
                  <a:gd name="connsiteY68" fmla="*/ 65203 h 558455"/>
                  <a:gd name="connsiteX69" fmla="*/ 497215 w 608426"/>
                  <a:gd name="connsiteY69" fmla="*/ 130406 h 558455"/>
                  <a:gd name="connsiteX70" fmla="*/ 431942 w 608426"/>
                  <a:gd name="connsiteY70" fmla="*/ 65203 h 558455"/>
                  <a:gd name="connsiteX71" fmla="*/ 497215 w 608426"/>
                  <a:gd name="connsiteY71" fmla="*/ 0 h 55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8426" h="558455">
                    <a:moveTo>
                      <a:pt x="93434" y="245427"/>
                    </a:moveTo>
                    <a:cubicBezTo>
                      <a:pt x="98197" y="245427"/>
                      <a:pt x="102653" y="247729"/>
                      <a:pt x="105418" y="251565"/>
                    </a:cubicBezTo>
                    <a:lnTo>
                      <a:pt x="184086" y="358669"/>
                    </a:lnTo>
                    <a:cubicBezTo>
                      <a:pt x="187312" y="363273"/>
                      <a:pt x="187927" y="369257"/>
                      <a:pt x="185315" y="374167"/>
                    </a:cubicBezTo>
                    <a:cubicBezTo>
                      <a:pt x="182857" y="379078"/>
                      <a:pt x="177786" y="382300"/>
                      <a:pt x="172101" y="382300"/>
                    </a:cubicBezTo>
                    <a:lnTo>
                      <a:pt x="139835" y="382300"/>
                    </a:lnTo>
                    <a:lnTo>
                      <a:pt x="139835" y="543571"/>
                    </a:lnTo>
                    <a:cubicBezTo>
                      <a:pt x="139835" y="551703"/>
                      <a:pt x="133228" y="558455"/>
                      <a:pt x="124931" y="558455"/>
                    </a:cubicBezTo>
                    <a:lnTo>
                      <a:pt x="61936" y="558455"/>
                    </a:lnTo>
                    <a:cubicBezTo>
                      <a:pt x="53793" y="558455"/>
                      <a:pt x="47186" y="551703"/>
                      <a:pt x="47186" y="543571"/>
                    </a:cubicBezTo>
                    <a:lnTo>
                      <a:pt x="47186" y="382300"/>
                    </a:lnTo>
                    <a:lnTo>
                      <a:pt x="14766" y="382300"/>
                    </a:lnTo>
                    <a:cubicBezTo>
                      <a:pt x="9235" y="382300"/>
                      <a:pt x="4164" y="379078"/>
                      <a:pt x="1552" y="374167"/>
                    </a:cubicBezTo>
                    <a:cubicBezTo>
                      <a:pt x="-906" y="369257"/>
                      <a:pt x="-445" y="363273"/>
                      <a:pt x="2935" y="358669"/>
                    </a:cubicBezTo>
                    <a:lnTo>
                      <a:pt x="81603" y="251565"/>
                    </a:lnTo>
                    <a:cubicBezTo>
                      <a:pt x="84368" y="247729"/>
                      <a:pt x="88824" y="245427"/>
                      <a:pt x="93434" y="245427"/>
                    </a:cubicBezTo>
                    <a:close/>
                    <a:moveTo>
                      <a:pt x="259204" y="157855"/>
                    </a:moveTo>
                    <a:cubicBezTo>
                      <a:pt x="263814" y="157855"/>
                      <a:pt x="268270" y="160156"/>
                      <a:pt x="271035" y="163839"/>
                    </a:cubicBezTo>
                    <a:lnTo>
                      <a:pt x="349703" y="271085"/>
                    </a:lnTo>
                    <a:cubicBezTo>
                      <a:pt x="353083" y="275534"/>
                      <a:pt x="353544" y="281518"/>
                      <a:pt x="351086" y="286581"/>
                    </a:cubicBezTo>
                    <a:cubicBezTo>
                      <a:pt x="348474" y="291491"/>
                      <a:pt x="343403" y="294559"/>
                      <a:pt x="337872" y="294559"/>
                    </a:cubicBezTo>
                    <a:lnTo>
                      <a:pt x="305452" y="294559"/>
                    </a:lnTo>
                    <a:lnTo>
                      <a:pt x="305452" y="543572"/>
                    </a:lnTo>
                    <a:cubicBezTo>
                      <a:pt x="305452" y="551704"/>
                      <a:pt x="298845" y="558455"/>
                      <a:pt x="290702" y="558455"/>
                    </a:cubicBezTo>
                    <a:lnTo>
                      <a:pt x="227707" y="558455"/>
                    </a:lnTo>
                    <a:cubicBezTo>
                      <a:pt x="219410" y="558455"/>
                      <a:pt x="212803" y="551704"/>
                      <a:pt x="212803" y="543572"/>
                    </a:cubicBezTo>
                    <a:lnTo>
                      <a:pt x="212803" y="294559"/>
                    </a:lnTo>
                    <a:lnTo>
                      <a:pt x="180537" y="294559"/>
                    </a:lnTo>
                    <a:cubicBezTo>
                      <a:pt x="174852" y="294559"/>
                      <a:pt x="169781" y="291491"/>
                      <a:pt x="167323" y="286581"/>
                    </a:cubicBezTo>
                    <a:cubicBezTo>
                      <a:pt x="164711" y="281518"/>
                      <a:pt x="165326" y="275534"/>
                      <a:pt x="168552" y="271085"/>
                    </a:cubicBezTo>
                    <a:lnTo>
                      <a:pt x="247220" y="163839"/>
                    </a:lnTo>
                    <a:cubicBezTo>
                      <a:pt x="249985" y="160156"/>
                      <a:pt x="254441" y="157855"/>
                      <a:pt x="259204" y="157855"/>
                    </a:cubicBezTo>
                    <a:close/>
                    <a:moveTo>
                      <a:pt x="446012" y="156011"/>
                    </a:moveTo>
                    <a:cubicBezTo>
                      <a:pt x="448317" y="156011"/>
                      <a:pt x="450468" y="157392"/>
                      <a:pt x="451390" y="159693"/>
                    </a:cubicBezTo>
                    <a:lnTo>
                      <a:pt x="490572" y="267094"/>
                    </a:lnTo>
                    <a:cubicBezTo>
                      <a:pt x="492877" y="273231"/>
                      <a:pt x="501636" y="273231"/>
                      <a:pt x="503787" y="267094"/>
                    </a:cubicBezTo>
                    <a:lnTo>
                      <a:pt x="542969" y="159693"/>
                    </a:lnTo>
                    <a:cubicBezTo>
                      <a:pt x="544044" y="156778"/>
                      <a:pt x="547271" y="155244"/>
                      <a:pt x="550191" y="156165"/>
                    </a:cubicBezTo>
                    <a:lnTo>
                      <a:pt x="568783" y="161841"/>
                    </a:lnTo>
                    <a:lnTo>
                      <a:pt x="568937" y="161995"/>
                    </a:lnTo>
                    <a:cubicBezTo>
                      <a:pt x="592446" y="169666"/>
                      <a:pt x="608426" y="191607"/>
                      <a:pt x="608426" y="216462"/>
                    </a:cubicBezTo>
                    <a:lnTo>
                      <a:pt x="608426" y="330306"/>
                    </a:lnTo>
                    <a:cubicBezTo>
                      <a:pt x="608426" y="331380"/>
                      <a:pt x="608119" y="332454"/>
                      <a:pt x="607504" y="333375"/>
                    </a:cubicBezTo>
                    <a:lnTo>
                      <a:pt x="566632" y="395514"/>
                    </a:lnTo>
                    <a:lnTo>
                      <a:pt x="566632" y="552625"/>
                    </a:lnTo>
                    <a:cubicBezTo>
                      <a:pt x="566632" y="555847"/>
                      <a:pt x="564020" y="558455"/>
                      <a:pt x="560793" y="558455"/>
                    </a:cubicBezTo>
                    <a:lnTo>
                      <a:pt x="433566" y="558455"/>
                    </a:lnTo>
                    <a:cubicBezTo>
                      <a:pt x="430339" y="558455"/>
                      <a:pt x="427727" y="555847"/>
                      <a:pt x="427727" y="552625"/>
                    </a:cubicBezTo>
                    <a:lnTo>
                      <a:pt x="427727" y="395514"/>
                    </a:lnTo>
                    <a:lnTo>
                      <a:pt x="386855" y="333375"/>
                    </a:lnTo>
                    <a:cubicBezTo>
                      <a:pt x="386240" y="332454"/>
                      <a:pt x="385933" y="331380"/>
                      <a:pt x="385933" y="330306"/>
                    </a:cubicBezTo>
                    <a:lnTo>
                      <a:pt x="385933" y="216769"/>
                    </a:lnTo>
                    <a:cubicBezTo>
                      <a:pt x="385933" y="191760"/>
                      <a:pt x="401913" y="169820"/>
                      <a:pt x="425730" y="161841"/>
                    </a:cubicBezTo>
                    <a:cubicBezTo>
                      <a:pt x="425730" y="161841"/>
                      <a:pt x="445398" y="156011"/>
                      <a:pt x="446012" y="156011"/>
                    </a:cubicBezTo>
                    <a:close/>
                    <a:moveTo>
                      <a:pt x="487387" y="148470"/>
                    </a:moveTo>
                    <a:lnTo>
                      <a:pt x="507184" y="148470"/>
                    </a:lnTo>
                    <a:cubicBezTo>
                      <a:pt x="509793" y="148470"/>
                      <a:pt x="512402" y="149544"/>
                      <a:pt x="514244" y="151386"/>
                    </a:cubicBezTo>
                    <a:cubicBezTo>
                      <a:pt x="517007" y="154455"/>
                      <a:pt x="517467" y="158905"/>
                      <a:pt x="515472" y="162281"/>
                    </a:cubicBezTo>
                    <a:lnTo>
                      <a:pt x="504882" y="178239"/>
                    </a:lnTo>
                    <a:lnTo>
                      <a:pt x="509793" y="220131"/>
                    </a:lnTo>
                    <a:lnTo>
                      <a:pt x="499971" y="246064"/>
                    </a:lnTo>
                    <a:cubicBezTo>
                      <a:pt x="499050" y="248673"/>
                      <a:pt x="495367" y="248673"/>
                      <a:pt x="494446" y="246064"/>
                    </a:cubicBezTo>
                    <a:lnTo>
                      <a:pt x="484624" y="220131"/>
                    </a:lnTo>
                    <a:lnTo>
                      <a:pt x="489689" y="178239"/>
                    </a:lnTo>
                    <a:lnTo>
                      <a:pt x="478946" y="162281"/>
                    </a:lnTo>
                    <a:cubicBezTo>
                      <a:pt x="477104" y="158905"/>
                      <a:pt x="477411" y="154455"/>
                      <a:pt x="480173" y="151386"/>
                    </a:cubicBezTo>
                    <a:cubicBezTo>
                      <a:pt x="482015" y="149544"/>
                      <a:pt x="484624" y="148470"/>
                      <a:pt x="487387" y="148470"/>
                    </a:cubicBezTo>
                    <a:close/>
                    <a:moveTo>
                      <a:pt x="497215" y="0"/>
                    </a:moveTo>
                    <a:cubicBezTo>
                      <a:pt x="533264" y="0"/>
                      <a:pt x="562488" y="29192"/>
                      <a:pt x="562488" y="65203"/>
                    </a:cubicBezTo>
                    <a:cubicBezTo>
                      <a:pt x="562488" y="101214"/>
                      <a:pt x="533264" y="130406"/>
                      <a:pt x="497215" y="130406"/>
                    </a:cubicBezTo>
                    <a:cubicBezTo>
                      <a:pt x="461166" y="130406"/>
                      <a:pt x="431942" y="101214"/>
                      <a:pt x="431942" y="65203"/>
                    </a:cubicBezTo>
                    <a:cubicBezTo>
                      <a:pt x="431942" y="29192"/>
                      <a:pt x="461166" y="0"/>
                      <a:pt x="4972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0000"/>
              </a:bodyPr>
              <a:p>
                <a:pPr algn="ctr"/>
                <a:endParaRPr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54" name="椭圆 24"/>
              <p:cNvSpPr/>
              <p:nvPr/>
            </p:nvSpPr>
            <p:spPr>
              <a:xfrm>
                <a:off x="12517" y="4145"/>
                <a:ext cx="675" cy="616"/>
              </a:xfrm>
              <a:custGeom>
                <a:avLst/>
                <a:gdLst>
                  <a:gd name="connsiteX0" fmla="*/ 182569 w 338094"/>
                  <a:gd name="connsiteY0" fmla="*/ 192088 h 307975"/>
                  <a:gd name="connsiteX1" fmla="*/ 191830 w 338094"/>
                  <a:gd name="connsiteY1" fmla="*/ 202620 h 307975"/>
                  <a:gd name="connsiteX2" fmla="*/ 206382 w 338094"/>
                  <a:gd name="connsiteY2" fmla="*/ 203936 h 307975"/>
                  <a:gd name="connsiteX3" fmla="*/ 205059 w 338094"/>
                  <a:gd name="connsiteY3" fmla="*/ 209202 h 307975"/>
                  <a:gd name="connsiteX4" fmla="*/ 206382 w 338094"/>
                  <a:gd name="connsiteY4" fmla="*/ 221050 h 307975"/>
                  <a:gd name="connsiteX5" fmla="*/ 206382 w 338094"/>
                  <a:gd name="connsiteY5" fmla="*/ 234215 h 307975"/>
                  <a:gd name="connsiteX6" fmla="*/ 194476 w 338094"/>
                  <a:gd name="connsiteY6" fmla="*/ 246063 h 307975"/>
                  <a:gd name="connsiteX7" fmla="*/ 182569 w 338094"/>
                  <a:gd name="connsiteY7" fmla="*/ 234215 h 307975"/>
                  <a:gd name="connsiteX8" fmla="*/ 182569 w 338094"/>
                  <a:gd name="connsiteY8" fmla="*/ 192088 h 307975"/>
                  <a:gd name="connsiteX9" fmla="*/ 149231 w 338094"/>
                  <a:gd name="connsiteY9" fmla="*/ 183859 h 307975"/>
                  <a:gd name="connsiteX10" fmla="*/ 173044 w 338094"/>
                  <a:gd name="connsiteY10" fmla="*/ 194226 h 307975"/>
                  <a:gd name="connsiteX11" fmla="*/ 173044 w 338094"/>
                  <a:gd name="connsiteY11" fmla="*/ 234400 h 307975"/>
                  <a:gd name="connsiteX12" fmla="*/ 159815 w 338094"/>
                  <a:gd name="connsiteY12" fmla="*/ 246063 h 307975"/>
                  <a:gd name="connsiteX13" fmla="*/ 149231 w 338094"/>
                  <a:gd name="connsiteY13" fmla="*/ 234400 h 307975"/>
                  <a:gd name="connsiteX14" fmla="*/ 149231 w 338094"/>
                  <a:gd name="connsiteY14" fmla="*/ 183859 h 307975"/>
                  <a:gd name="connsiteX15" fmla="*/ 74619 w 338094"/>
                  <a:gd name="connsiteY15" fmla="*/ 182563 h 307975"/>
                  <a:gd name="connsiteX16" fmla="*/ 74619 w 338094"/>
                  <a:gd name="connsiteY16" fmla="*/ 238126 h 307975"/>
                  <a:gd name="connsiteX17" fmla="*/ 63506 w 338094"/>
                  <a:gd name="connsiteY17" fmla="*/ 227789 h 307975"/>
                  <a:gd name="connsiteX18" fmla="*/ 63506 w 338094"/>
                  <a:gd name="connsiteY18" fmla="*/ 192900 h 307975"/>
                  <a:gd name="connsiteX19" fmla="*/ 73230 w 338094"/>
                  <a:gd name="connsiteY19" fmla="*/ 183855 h 307975"/>
                  <a:gd name="connsiteX20" fmla="*/ 74619 w 338094"/>
                  <a:gd name="connsiteY20" fmla="*/ 182563 h 307975"/>
                  <a:gd name="connsiteX21" fmla="*/ 90666 w 338094"/>
                  <a:gd name="connsiteY21" fmla="*/ 92075 h 307975"/>
                  <a:gd name="connsiteX22" fmla="*/ 130275 w 338094"/>
                  <a:gd name="connsiteY22" fmla="*/ 92075 h 307975"/>
                  <a:gd name="connsiteX23" fmla="*/ 140838 w 338094"/>
                  <a:gd name="connsiteY23" fmla="*/ 97302 h 307975"/>
                  <a:gd name="connsiteX24" fmla="*/ 175165 w 338094"/>
                  <a:gd name="connsiteY24" fmla="*/ 171785 h 307975"/>
                  <a:gd name="connsiteX25" fmla="*/ 169884 w 338094"/>
                  <a:gd name="connsiteY25" fmla="*/ 186159 h 307975"/>
                  <a:gd name="connsiteX26" fmla="*/ 156681 w 338094"/>
                  <a:gd name="connsiteY26" fmla="*/ 180932 h 307975"/>
                  <a:gd name="connsiteX27" fmla="*/ 139517 w 338094"/>
                  <a:gd name="connsiteY27" fmla="*/ 144344 h 307975"/>
                  <a:gd name="connsiteX28" fmla="*/ 139517 w 338094"/>
                  <a:gd name="connsiteY28" fmla="*/ 271096 h 307975"/>
                  <a:gd name="connsiteX29" fmla="*/ 127635 w 338094"/>
                  <a:gd name="connsiteY29" fmla="*/ 284163 h 307975"/>
                  <a:gd name="connsiteX30" fmla="*/ 115752 w 338094"/>
                  <a:gd name="connsiteY30" fmla="*/ 271096 h 307975"/>
                  <a:gd name="connsiteX31" fmla="*/ 115752 w 338094"/>
                  <a:gd name="connsiteY31" fmla="*/ 197919 h 307975"/>
                  <a:gd name="connsiteX32" fmla="*/ 106510 w 338094"/>
                  <a:gd name="connsiteY32" fmla="*/ 197919 h 307975"/>
                  <a:gd name="connsiteX33" fmla="*/ 106510 w 338094"/>
                  <a:gd name="connsiteY33" fmla="*/ 271096 h 307975"/>
                  <a:gd name="connsiteX34" fmla="*/ 94627 w 338094"/>
                  <a:gd name="connsiteY34" fmla="*/ 284163 h 307975"/>
                  <a:gd name="connsiteX35" fmla="*/ 81424 w 338094"/>
                  <a:gd name="connsiteY35" fmla="*/ 271096 h 307975"/>
                  <a:gd name="connsiteX36" fmla="*/ 81424 w 338094"/>
                  <a:gd name="connsiteY36" fmla="*/ 144344 h 307975"/>
                  <a:gd name="connsiteX37" fmla="*/ 65581 w 338094"/>
                  <a:gd name="connsiteY37" fmla="*/ 180932 h 307975"/>
                  <a:gd name="connsiteX38" fmla="*/ 51058 w 338094"/>
                  <a:gd name="connsiteY38" fmla="*/ 186159 h 307975"/>
                  <a:gd name="connsiteX39" fmla="*/ 45776 w 338094"/>
                  <a:gd name="connsiteY39" fmla="*/ 171785 h 307975"/>
                  <a:gd name="connsiteX40" fmla="*/ 80104 w 338094"/>
                  <a:gd name="connsiteY40" fmla="*/ 97302 h 307975"/>
                  <a:gd name="connsiteX41" fmla="*/ 90666 w 338094"/>
                  <a:gd name="connsiteY41" fmla="*/ 92075 h 307975"/>
                  <a:gd name="connsiteX42" fmla="*/ 238843 w 338094"/>
                  <a:gd name="connsiteY42" fmla="*/ 88900 h 307975"/>
                  <a:gd name="connsiteX43" fmla="*/ 286633 w 338094"/>
                  <a:gd name="connsiteY43" fmla="*/ 88900 h 307975"/>
                  <a:gd name="connsiteX44" fmla="*/ 297253 w 338094"/>
                  <a:gd name="connsiteY44" fmla="*/ 95459 h 307975"/>
                  <a:gd name="connsiteX45" fmla="*/ 337077 w 338094"/>
                  <a:gd name="connsiteY45" fmla="*/ 180728 h 307975"/>
                  <a:gd name="connsiteX46" fmla="*/ 330440 w 338094"/>
                  <a:gd name="connsiteY46" fmla="*/ 195158 h 307975"/>
                  <a:gd name="connsiteX47" fmla="*/ 315837 w 338094"/>
                  <a:gd name="connsiteY47" fmla="*/ 189911 h 307975"/>
                  <a:gd name="connsiteX48" fmla="*/ 302563 w 338094"/>
                  <a:gd name="connsiteY48" fmla="*/ 163674 h 307975"/>
                  <a:gd name="connsiteX49" fmla="*/ 313182 w 338094"/>
                  <a:gd name="connsiteY49" fmla="*/ 212212 h 307975"/>
                  <a:gd name="connsiteX50" fmla="*/ 306545 w 338094"/>
                  <a:gd name="connsiteY50" fmla="*/ 220083 h 307975"/>
                  <a:gd name="connsiteX51" fmla="*/ 295925 w 338094"/>
                  <a:gd name="connsiteY51" fmla="*/ 220083 h 307975"/>
                  <a:gd name="connsiteX52" fmla="*/ 295925 w 338094"/>
                  <a:gd name="connsiteY52" fmla="*/ 293545 h 307975"/>
                  <a:gd name="connsiteX53" fmla="*/ 282650 w 338094"/>
                  <a:gd name="connsiteY53" fmla="*/ 307975 h 307975"/>
                  <a:gd name="connsiteX54" fmla="*/ 268048 w 338094"/>
                  <a:gd name="connsiteY54" fmla="*/ 293545 h 307975"/>
                  <a:gd name="connsiteX55" fmla="*/ 268048 w 338094"/>
                  <a:gd name="connsiteY55" fmla="*/ 220083 h 307975"/>
                  <a:gd name="connsiteX56" fmla="*/ 257428 w 338094"/>
                  <a:gd name="connsiteY56" fmla="*/ 220083 h 307975"/>
                  <a:gd name="connsiteX57" fmla="*/ 257428 w 338094"/>
                  <a:gd name="connsiteY57" fmla="*/ 293545 h 307975"/>
                  <a:gd name="connsiteX58" fmla="*/ 244153 w 338094"/>
                  <a:gd name="connsiteY58" fmla="*/ 307975 h 307975"/>
                  <a:gd name="connsiteX59" fmla="*/ 229551 w 338094"/>
                  <a:gd name="connsiteY59" fmla="*/ 293545 h 307975"/>
                  <a:gd name="connsiteX60" fmla="*/ 229551 w 338094"/>
                  <a:gd name="connsiteY60" fmla="*/ 220083 h 307975"/>
                  <a:gd name="connsiteX61" fmla="*/ 218931 w 338094"/>
                  <a:gd name="connsiteY61" fmla="*/ 220083 h 307975"/>
                  <a:gd name="connsiteX62" fmla="*/ 212294 w 338094"/>
                  <a:gd name="connsiteY62" fmla="*/ 212212 h 307975"/>
                  <a:gd name="connsiteX63" fmla="*/ 222914 w 338094"/>
                  <a:gd name="connsiteY63" fmla="*/ 163674 h 307975"/>
                  <a:gd name="connsiteX64" fmla="*/ 210966 w 338094"/>
                  <a:gd name="connsiteY64" fmla="*/ 189911 h 307975"/>
                  <a:gd name="connsiteX65" fmla="*/ 195036 w 338094"/>
                  <a:gd name="connsiteY65" fmla="*/ 195158 h 307975"/>
                  <a:gd name="connsiteX66" fmla="*/ 188399 w 338094"/>
                  <a:gd name="connsiteY66" fmla="*/ 180728 h 307975"/>
                  <a:gd name="connsiteX67" fmla="*/ 228223 w 338094"/>
                  <a:gd name="connsiteY67" fmla="*/ 95459 h 307975"/>
                  <a:gd name="connsiteX68" fmla="*/ 238843 w 338094"/>
                  <a:gd name="connsiteY68" fmla="*/ 88900 h 307975"/>
                  <a:gd name="connsiteX69" fmla="*/ 40753 w 338094"/>
                  <a:gd name="connsiteY69" fmla="*/ 63500 h 307975"/>
                  <a:gd name="connsiteX70" fmla="*/ 79117 w 338094"/>
                  <a:gd name="connsiteY70" fmla="*/ 63500 h 307975"/>
                  <a:gd name="connsiteX71" fmla="*/ 85732 w 338094"/>
                  <a:gd name="connsiteY71" fmla="*/ 81882 h 307975"/>
                  <a:gd name="connsiteX72" fmla="*/ 85732 w 338094"/>
                  <a:gd name="connsiteY72" fmla="*/ 83195 h 307975"/>
                  <a:gd name="connsiteX73" fmla="*/ 73826 w 338094"/>
                  <a:gd name="connsiteY73" fmla="*/ 92385 h 307975"/>
                  <a:gd name="connsiteX74" fmla="*/ 51336 w 338094"/>
                  <a:gd name="connsiteY74" fmla="*/ 139652 h 307975"/>
                  <a:gd name="connsiteX75" fmla="*/ 39430 w 338094"/>
                  <a:gd name="connsiteY75" fmla="*/ 168538 h 307975"/>
                  <a:gd name="connsiteX76" fmla="*/ 48690 w 338094"/>
                  <a:gd name="connsiteY76" fmla="*/ 192171 h 307975"/>
                  <a:gd name="connsiteX77" fmla="*/ 55305 w 338094"/>
                  <a:gd name="connsiteY77" fmla="*/ 194797 h 307975"/>
                  <a:gd name="connsiteX78" fmla="*/ 55305 w 338094"/>
                  <a:gd name="connsiteY78" fmla="*/ 227621 h 307975"/>
                  <a:gd name="connsiteX79" fmla="*/ 43398 w 338094"/>
                  <a:gd name="connsiteY79" fmla="*/ 238125 h 307975"/>
                  <a:gd name="connsiteX80" fmla="*/ 32815 w 338094"/>
                  <a:gd name="connsiteY80" fmla="*/ 227621 h 307975"/>
                  <a:gd name="connsiteX81" fmla="*/ 32815 w 338094"/>
                  <a:gd name="connsiteY81" fmla="*/ 112080 h 307975"/>
                  <a:gd name="connsiteX82" fmla="*/ 18263 w 338094"/>
                  <a:gd name="connsiteY82" fmla="*/ 144904 h 307975"/>
                  <a:gd name="connsiteX83" fmla="*/ 5034 w 338094"/>
                  <a:gd name="connsiteY83" fmla="*/ 148843 h 307975"/>
                  <a:gd name="connsiteX84" fmla="*/ 1065 w 338094"/>
                  <a:gd name="connsiteY84" fmla="*/ 137026 h 307975"/>
                  <a:gd name="connsiteX85" fmla="*/ 31492 w 338094"/>
                  <a:gd name="connsiteY85" fmla="*/ 68752 h 307975"/>
                  <a:gd name="connsiteX86" fmla="*/ 40753 w 338094"/>
                  <a:gd name="connsiteY86" fmla="*/ 63500 h 307975"/>
                  <a:gd name="connsiteX87" fmla="*/ 157633 w 338094"/>
                  <a:gd name="connsiteY87" fmla="*/ 53975 h 307975"/>
                  <a:gd name="connsiteX88" fmla="*/ 197198 w 338094"/>
                  <a:gd name="connsiteY88" fmla="*/ 53975 h 307975"/>
                  <a:gd name="connsiteX89" fmla="*/ 207749 w 338094"/>
                  <a:gd name="connsiteY89" fmla="*/ 59183 h 307975"/>
                  <a:gd name="connsiteX90" fmla="*/ 222256 w 338094"/>
                  <a:gd name="connsiteY90" fmla="*/ 90434 h 307975"/>
                  <a:gd name="connsiteX91" fmla="*/ 220937 w 338094"/>
                  <a:gd name="connsiteY91" fmla="*/ 91736 h 307975"/>
                  <a:gd name="connsiteX92" fmla="*/ 210386 w 338094"/>
                  <a:gd name="connsiteY92" fmla="*/ 115174 h 307975"/>
                  <a:gd name="connsiteX93" fmla="*/ 206430 w 338094"/>
                  <a:gd name="connsiteY93" fmla="*/ 106060 h 307975"/>
                  <a:gd name="connsiteX94" fmla="*/ 206430 w 338094"/>
                  <a:gd name="connsiteY94" fmla="*/ 122987 h 307975"/>
                  <a:gd name="connsiteX95" fmla="*/ 185328 w 338094"/>
                  <a:gd name="connsiteY95" fmla="*/ 169863 h 307975"/>
                  <a:gd name="connsiteX96" fmla="*/ 169502 w 338094"/>
                  <a:gd name="connsiteY96" fmla="*/ 137310 h 307975"/>
                  <a:gd name="connsiteX97" fmla="*/ 149719 w 338094"/>
                  <a:gd name="connsiteY97" fmla="*/ 93038 h 307975"/>
                  <a:gd name="connsiteX98" fmla="*/ 136531 w 338094"/>
                  <a:gd name="connsiteY98" fmla="*/ 83924 h 307975"/>
                  <a:gd name="connsiteX99" fmla="*/ 136531 w 338094"/>
                  <a:gd name="connsiteY99" fmla="*/ 82621 h 307975"/>
                  <a:gd name="connsiteX100" fmla="*/ 144444 w 338094"/>
                  <a:gd name="connsiteY100" fmla="*/ 66996 h 307975"/>
                  <a:gd name="connsiteX101" fmla="*/ 147082 w 338094"/>
                  <a:gd name="connsiteY101" fmla="*/ 59183 h 307975"/>
                  <a:gd name="connsiteX102" fmla="*/ 157633 w 338094"/>
                  <a:gd name="connsiteY102" fmla="*/ 53975 h 307975"/>
                  <a:gd name="connsiteX103" fmla="*/ 111926 w 338094"/>
                  <a:gd name="connsiteY103" fmla="*/ 38100 h 307975"/>
                  <a:gd name="connsiteX104" fmla="*/ 136533 w 338094"/>
                  <a:gd name="connsiteY104" fmla="*/ 61913 h 307975"/>
                  <a:gd name="connsiteX105" fmla="*/ 111926 w 338094"/>
                  <a:gd name="connsiteY105" fmla="*/ 85726 h 307975"/>
                  <a:gd name="connsiteX106" fmla="*/ 87319 w 338094"/>
                  <a:gd name="connsiteY106" fmla="*/ 61913 h 307975"/>
                  <a:gd name="connsiteX107" fmla="*/ 111926 w 338094"/>
                  <a:gd name="connsiteY107" fmla="*/ 38100 h 307975"/>
                  <a:gd name="connsiteX108" fmla="*/ 262738 w 338094"/>
                  <a:gd name="connsiteY108" fmla="*/ 28575 h 307975"/>
                  <a:gd name="connsiteX109" fmla="*/ 290519 w 338094"/>
                  <a:gd name="connsiteY109" fmla="*/ 56221 h 307975"/>
                  <a:gd name="connsiteX110" fmla="*/ 262738 w 338094"/>
                  <a:gd name="connsiteY110" fmla="*/ 82550 h 307975"/>
                  <a:gd name="connsiteX111" fmla="*/ 234956 w 338094"/>
                  <a:gd name="connsiteY111" fmla="*/ 56221 h 307975"/>
                  <a:gd name="connsiteX112" fmla="*/ 262738 w 338094"/>
                  <a:gd name="connsiteY112" fmla="*/ 28575 h 307975"/>
                  <a:gd name="connsiteX113" fmla="*/ 58744 w 338094"/>
                  <a:gd name="connsiteY113" fmla="*/ 15875 h 307975"/>
                  <a:gd name="connsiteX114" fmla="*/ 80969 w 338094"/>
                  <a:gd name="connsiteY114" fmla="*/ 38100 h 307975"/>
                  <a:gd name="connsiteX115" fmla="*/ 58744 w 338094"/>
                  <a:gd name="connsiteY115" fmla="*/ 60325 h 307975"/>
                  <a:gd name="connsiteX116" fmla="*/ 36519 w 338094"/>
                  <a:gd name="connsiteY116" fmla="*/ 38100 h 307975"/>
                  <a:gd name="connsiteX117" fmla="*/ 58744 w 338094"/>
                  <a:gd name="connsiteY117" fmla="*/ 15875 h 307975"/>
                  <a:gd name="connsiteX118" fmla="*/ 177013 w 338094"/>
                  <a:gd name="connsiteY118" fmla="*/ 0 h 307975"/>
                  <a:gd name="connsiteX119" fmla="*/ 200032 w 338094"/>
                  <a:gd name="connsiteY119" fmla="*/ 23813 h 307975"/>
                  <a:gd name="connsiteX120" fmla="*/ 177013 w 338094"/>
                  <a:gd name="connsiteY120" fmla="*/ 47626 h 307975"/>
                  <a:gd name="connsiteX121" fmla="*/ 153994 w 338094"/>
                  <a:gd name="connsiteY121" fmla="*/ 23813 h 307975"/>
                  <a:gd name="connsiteX122" fmla="*/ 177013 w 338094"/>
                  <a:gd name="connsiteY122" fmla="*/ 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338094" h="307975">
                    <a:moveTo>
                      <a:pt x="182569" y="192088"/>
                    </a:moveTo>
                    <a:cubicBezTo>
                      <a:pt x="183892" y="197354"/>
                      <a:pt x="187861" y="201303"/>
                      <a:pt x="191830" y="202620"/>
                    </a:cubicBezTo>
                    <a:cubicBezTo>
                      <a:pt x="195798" y="205253"/>
                      <a:pt x="201090" y="205253"/>
                      <a:pt x="206382" y="203936"/>
                    </a:cubicBezTo>
                    <a:cubicBezTo>
                      <a:pt x="206382" y="203936"/>
                      <a:pt x="206382" y="203936"/>
                      <a:pt x="205059" y="209202"/>
                    </a:cubicBezTo>
                    <a:cubicBezTo>
                      <a:pt x="203736" y="213151"/>
                      <a:pt x="205059" y="217101"/>
                      <a:pt x="206382" y="221050"/>
                    </a:cubicBezTo>
                    <a:cubicBezTo>
                      <a:pt x="206382" y="221050"/>
                      <a:pt x="206382" y="221050"/>
                      <a:pt x="206382" y="234215"/>
                    </a:cubicBezTo>
                    <a:cubicBezTo>
                      <a:pt x="206382" y="240797"/>
                      <a:pt x="201090" y="246063"/>
                      <a:pt x="194476" y="246063"/>
                    </a:cubicBezTo>
                    <a:cubicBezTo>
                      <a:pt x="187861" y="246063"/>
                      <a:pt x="182569" y="240797"/>
                      <a:pt x="182569" y="234215"/>
                    </a:cubicBezTo>
                    <a:cubicBezTo>
                      <a:pt x="182569" y="234215"/>
                      <a:pt x="182569" y="234215"/>
                      <a:pt x="182569" y="192088"/>
                    </a:cubicBezTo>
                    <a:close/>
                    <a:moveTo>
                      <a:pt x="149231" y="183859"/>
                    </a:moveTo>
                    <a:cubicBezTo>
                      <a:pt x="153200" y="192930"/>
                      <a:pt x="163783" y="196818"/>
                      <a:pt x="173044" y="194226"/>
                    </a:cubicBezTo>
                    <a:cubicBezTo>
                      <a:pt x="173044" y="194226"/>
                      <a:pt x="173044" y="194226"/>
                      <a:pt x="173044" y="234400"/>
                    </a:cubicBezTo>
                    <a:cubicBezTo>
                      <a:pt x="173044" y="240879"/>
                      <a:pt x="167752" y="246063"/>
                      <a:pt x="159815" y="246063"/>
                    </a:cubicBezTo>
                    <a:cubicBezTo>
                      <a:pt x="155846" y="246063"/>
                      <a:pt x="149231" y="242175"/>
                      <a:pt x="149231" y="234400"/>
                    </a:cubicBezTo>
                    <a:cubicBezTo>
                      <a:pt x="149231" y="234400"/>
                      <a:pt x="149231" y="234400"/>
                      <a:pt x="149231" y="183859"/>
                    </a:cubicBezTo>
                    <a:close/>
                    <a:moveTo>
                      <a:pt x="74619" y="182563"/>
                    </a:moveTo>
                    <a:cubicBezTo>
                      <a:pt x="74619" y="182563"/>
                      <a:pt x="74619" y="182563"/>
                      <a:pt x="74619" y="238126"/>
                    </a:cubicBezTo>
                    <a:cubicBezTo>
                      <a:pt x="67673" y="238126"/>
                      <a:pt x="63506" y="232957"/>
                      <a:pt x="63506" y="227789"/>
                    </a:cubicBezTo>
                    <a:cubicBezTo>
                      <a:pt x="63506" y="227789"/>
                      <a:pt x="63506" y="227789"/>
                      <a:pt x="63506" y="192900"/>
                    </a:cubicBezTo>
                    <a:cubicBezTo>
                      <a:pt x="67673" y="191608"/>
                      <a:pt x="71841" y="189024"/>
                      <a:pt x="73230" y="183855"/>
                    </a:cubicBezTo>
                    <a:cubicBezTo>
                      <a:pt x="73230" y="183855"/>
                      <a:pt x="73230" y="183855"/>
                      <a:pt x="74619" y="182563"/>
                    </a:cubicBezTo>
                    <a:close/>
                    <a:moveTo>
                      <a:pt x="90666" y="92075"/>
                    </a:moveTo>
                    <a:cubicBezTo>
                      <a:pt x="90666" y="92075"/>
                      <a:pt x="90666" y="92075"/>
                      <a:pt x="130275" y="92075"/>
                    </a:cubicBezTo>
                    <a:cubicBezTo>
                      <a:pt x="135557" y="92075"/>
                      <a:pt x="139517" y="93382"/>
                      <a:pt x="140838" y="97302"/>
                    </a:cubicBezTo>
                    <a:lnTo>
                      <a:pt x="175165" y="171785"/>
                    </a:lnTo>
                    <a:cubicBezTo>
                      <a:pt x="177806" y="177012"/>
                      <a:pt x="175165" y="183546"/>
                      <a:pt x="169884" y="186159"/>
                    </a:cubicBezTo>
                    <a:cubicBezTo>
                      <a:pt x="165923" y="187466"/>
                      <a:pt x="159322" y="186159"/>
                      <a:pt x="156681" y="180932"/>
                    </a:cubicBezTo>
                    <a:cubicBezTo>
                      <a:pt x="156681" y="180932"/>
                      <a:pt x="156681" y="180932"/>
                      <a:pt x="139517" y="144344"/>
                    </a:cubicBezTo>
                    <a:cubicBezTo>
                      <a:pt x="139517" y="144344"/>
                      <a:pt x="139517" y="144344"/>
                      <a:pt x="139517" y="271096"/>
                    </a:cubicBezTo>
                    <a:cubicBezTo>
                      <a:pt x="139517" y="278936"/>
                      <a:pt x="134236" y="284163"/>
                      <a:pt x="127635" y="284163"/>
                    </a:cubicBezTo>
                    <a:cubicBezTo>
                      <a:pt x="121033" y="284163"/>
                      <a:pt x="115752" y="278936"/>
                      <a:pt x="115752" y="271096"/>
                    </a:cubicBezTo>
                    <a:cubicBezTo>
                      <a:pt x="115752" y="271096"/>
                      <a:pt x="115752" y="271096"/>
                      <a:pt x="115752" y="197919"/>
                    </a:cubicBezTo>
                    <a:cubicBezTo>
                      <a:pt x="115752" y="197919"/>
                      <a:pt x="115752" y="197919"/>
                      <a:pt x="106510" y="197919"/>
                    </a:cubicBezTo>
                    <a:cubicBezTo>
                      <a:pt x="106510" y="197919"/>
                      <a:pt x="106510" y="197919"/>
                      <a:pt x="106510" y="271096"/>
                    </a:cubicBezTo>
                    <a:cubicBezTo>
                      <a:pt x="106510" y="278936"/>
                      <a:pt x="101229" y="284163"/>
                      <a:pt x="94627" y="284163"/>
                    </a:cubicBezTo>
                    <a:cubicBezTo>
                      <a:pt x="86706" y="284163"/>
                      <a:pt x="81424" y="278936"/>
                      <a:pt x="81424" y="271096"/>
                    </a:cubicBezTo>
                    <a:cubicBezTo>
                      <a:pt x="81424" y="271096"/>
                      <a:pt x="81424" y="271096"/>
                      <a:pt x="81424" y="144344"/>
                    </a:cubicBezTo>
                    <a:cubicBezTo>
                      <a:pt x="81424" y="144344"/>
                      <a:pt x="81424" y="144344"/>
                      <a:pt x="65581" y="180932"/>
                    </a:cubicBezTo>
                    <a:cubicBezTo>
                      <a:pt x="62940" y="186159"/>
                      <a:pt x="56339" y="187466"/>
                      <a:pt x="51058" y="186159"/>
                    </a:cubicBezTo>
                    <a:cubicBezTo>
                      <a:pt x="45776" y="183546"/>
                      <a:pt x="44456" y="177012"/>
                      <a:pt x="45776" y="171785"/>
                    </a:cubicBezTo>
                    <a:cubicBezTo>
                      <a:pt x="45776" y="171785"/>
                      <a:pt x="45776" y="171785"/>
                      <a:pt x="80104" y="97302"/>
                    </a:cubicBezTo>
                    <a:cubicBezTo>
                      <a:pt x="82745" y="93382"/>
                      <a:pt x="86706" y="92075"/>
                      <a:pt x="90666" y="92075"/>
                    </a:cubicBezTo>
                    <a:close/>
                    <a:moveTo>
                      <a:pt x="238843" y="88900"/>
                    </a:moveTo>
                    <a:cubicBezTo>
                      <a:pt x="238843" y="88900"/>
                      <a:pt x="238843" y="88900"/>
                      <a:pt x="286633" y="88900"/>
                    </a:cubicBezTo>
                    <a:cubicBezTo>
                      <a:pt x="291943" y="88900"/>
                      <a:pt x="295925" y="91524"/>
                      <a:pt x="297253" y="95459"/>
                    </a:cubicBezTo>
                    <a:cubicBezTo>
                      <a:pt x="297253" y="95459"/>
                      <a:pt x="297253" y="95459"/>
                      <a:pt x="337077" y="180728"/>
                    </a:cubicBezTo>
                    <a:cubicBezTo>
                      <a:pt x="339732" y="185975"/>
                      <a:pt x="337077" y="192534"/>
                      <a:pt x="330440" y="195158"/>
                    </a:cubicBezTo>
                    <a:cubicBezTo>
                      <a:pt x="325130" y="197782"/>
                      <a:pt x="318492" y="196470"/>
                      <a:pt x="315837" y="189911"/>
                    </a:cubicBezTo>
                    <a:cubicBezTo>
                      <a:pt x="315837" y="189911"/>
                      <a:pt x="315837" y="189911"/>
                      <a:pt x="302563" y="163674"/>
                    </a:cubicBezTo>
                    <a:cubicBezTo>
                      <a:pt x="302563" y="163674"/>
                      <a:pt x="302563" y="163674"/>
                      <a:pt x="313182" y="212212"/>
                    </a:cubicBezTo>
                    <a:cubicBezTo>
                      <a:pt x="314510" y="216147"/>
                      <a:pt x="310527" y="220083"/>
                      <a:pt x="306545" y="220083"/>
                    </a:cubicBezTo>
                    <a:cubicBezTo>
                      <a:pt x="306545" y="220083"/>
                      <a:pt x="306545" y="220083"/>
                      <a:pt x="295925" y="220083"/>
                    </a:cubicBezTo>
                    <a:cubicBezTo>
                      <a:pt x="295925" y="220083"/>
                      <a:pt x="295925" y="220083"/>
                      <a:pt x="295925" y="293545"/>
                    </a:cubicBezTo>
                    <a:cubicBezTo>
                      <a:pt x="295925" y="301416"/>
                      <a:pt x="290615" y="307975"/>
                      <a:pt x="282650" y="307975"/>
                    </a:cubicBezTo>
                    <a:cubicBezTo>
                      <a:pt x="274685" y="307975"/>
                      <a:pt x="268048" y="301416"/>
                      <a:pt x="268048" y="293545"/>
                    </a:cubicBezTo>
                    <a:cubicBezTo>
                      <a:pt x="268048" y="293545"/>
                      <a:pt x="268048" y="293545"/>
                      <a:pt x="268048" y="220083"/>
                    </a:cubicBezTo>
                    <a:cubicBezTo>
                      <a:pt x="268048" y="220083"/>
                      <a:pt x="268048" y="220083"/>
                      <a:pt x="257428" y="220083"/>
                    </a:cubicBezTo>
                    <a:cubicBezTo>
                      <a:pt x="257428" y="220083"/>
                      <a:pt x="257428" y="220083"/>
                      <a:pt x="257428" y="293545"/>
                    </a:cubicBezTo>
                    <a:cubicBezTo>
                      <a:pt x="257428" y="301416"/>
                      <a:pt x="250791" y="307975"/>
                      <a:pt x="244153" y="307975"/>
                    </a:cubicBezTo>
                    <a:cubicBezTo>
                      <a:pt x="236188" y="307975"/>
                      <a:pt x="229551" y="301416"/>
                      <a:pt x="229551" y="293545"/>
                    </a:cubicBezTo>
                    <a:cubicBezTo>
                      <a:pt x="229551" y="293545"/>
                      <a:pt x="229551" y="293545"/>
                      <a:pt x="229551" y="220083"/>
                    </a:cubicBezTo>
                    <a:cubicBezTo>
                      <a:pt x="229551" y="220083"/>
                      <a:pt x="229551" y="220083"/>
                      <a:pt x="218931" y="220083"/>
                    </a:cubicBezTo>
                    <a:cubicBezTo>
                      <a:pt x="214949" y="220083"/>
                      <a:pt x="210966" y="216147"/>
                      <a:pt x="212294" y="212212"/>
                    </a:cubicBezTo>
                    <a:cubicBezTo>
                      <a:pt x="212294" y="212212"/>
                      <a:pt x="212294" y="212212"/>
                      <a:pt x="222914" y="163674"/>
                    </a:cubicBezTo>
                    <a:cubicBezTo>
                      <a:pt x="222914" y="163674"/>
                      <a:pt x="222914" y="163674"/>
                      <a:pt x="210966" y="189911"/>
                    </a:cubicBezTo>
                    <a:cubicBezTo>
                      <a:pt x="208311" y="196470"/>
                      <a:pt x="200346" y="197782"/>
                      <a:pt x="195036" y="195158"/>
                    </a:cubicBezTo>
                    <a:cubicBezTo>
                      <a:pt x="188399" y="192534"/>
                      <a:pt x="185744" y="185975"/>
                      <a:pt x="188399" y="180728"/>
                    </a:cubicBezTo>
                    <a:cubicBezTo>
                      <a:pt x="188399" y="180728"/>
                      <a:pt x="188399" y="180728"/>
                      <a:pt x="228223" y="95459"/>
                    </a:cubicBezTo>
                    <a:cubicBezTo>
                      <a:pt x="230878" y="91524"/>
                      <a:pt x="234861" y="88900"/>
                      <a:pt x="238843" y="88900"/>
                    </a:cubicBezTo>
                    <a:close/>
                    <a:moveTo>
                      <a:pt x="40753" y="63500"/>
                    </a:moveTo>
                    <a:cubicBezTo>
                      <a:pt x="40753" y="63500"/>
                      <a:pt x="40753" y="63500"/>
                      <a:pt x="79117" y="63500"/>
                    </a:cubicBezTo>
                    <a:cubicBezTo>
                      <a:pt x="79117" y="70065"/>
                      <a:pt x="81763" y="76630"/>
                      <a:pt x="85732" y="81882"/>
                    </a:cubicBezTo>
                    <a:cubicBezTo>
                      <a:pt x="85732" y="81882"/>
                      <a:pt x="85732" y="81882"/>
                      <a:pt x="85732" y="83195"/>
                    </a:cubicBezTo>
                    <a:cubicBezTo>
                      <a:pt x="80440" y="84507"/>
                      <a:pt x="75149" y="88446"/>
                      <a:pt x="73826" y="92385"/>
                    </a:cubicBezTo>
                    <a:cubicBezTo>
                      <a:pt x="73826" y="92385"/>
                      <a:pt x="73826" y="92385"/>
                      <a:pt x="51336" y="139652"/>
                    </a:cubicBezTo>
                    <a:cubicBezTo>
                      <a:pt x="51336" y="139652"/>
                      <a:pt x="51336" y="139652"/>
                      <a:pt x="39430" y="168538"/>
                    </a:cubicBezTo>
                    <a:cubicBezTo>
                      <a:pt x="34138" y="177728"/>
                      <a:pt x="39430" y="188232"/>
                      <a:pt x="48690" y="192171"/>
                    </a:cubicBezTo>
                    <a:cubicBezTo>
                      <a:pt x="50013" y="193484"/>
                      <a:pt x="52659" y="193484"/>
                      <a:pt x="55305" y="194797"/>
                    </a:cubicBezTo>
                    <a:cubicBezTo>
                      <a:pt x="55305" y="194797"/>
                      <a:pt x="55305" y="194797"/>
                      <a:pt x="55305" y="227621"/>
                    </a:cubicBezTo>
                    <a:cubicBezTo>
                      <a:pt x="55305" y="232873"/>
                      <a:pt x="50013" y="238125"/>
                      <a:pt x="43398" y="238125"/>
                    </a:cubicBezTo>
                    <a:cubicBezTo>
                      <a:pt x="38107" y="238125"/>
                      <a:pt x="32815" y="232873"/>
                      <a:pt x="32815" y="227621"/>
                    </a:cubicBezTo>
                    <a:cubicBezTo>
                      <a:pt x="32815" y="155408"/>
                      <a:pt x="32815" y="114706"/>
                      <a:pt x="32815" y="112080"/>
                    </a:cubicBezTo>
                    <a:cubicBezTo>
                      <a:pt x="32815" y="112080"/>
                      <a:pt x="32815" y="112080"/>
                      <a:pt x="18263" y="144904"/>
                    </a:cubicBezTo>
                    <a:cubicBezTo>
                      <a:pt x="15617" y="148843"/>
                      <a:pt x="10325" y="151469"/>
                      <a:pt x="5034" y="148843"/>
                    </a:cubicBezTo>
                    <a:cubicBezTo>
                      <a:pt x="1065" y="146217"/>
                      <a:pt x="-1581" y="140965"/>
                      <a:pt x="1065" y="137026"/>
                    </a:cubicBezTo>
                    <a:cubicBezTo>
                      <a:pt x="1065" y="137026"/>
                      <a:pt x="1065" y="137026"/>
                      <a:pt x="31492" y="68752"/>
                    </a:cubicBezTo>
                    <a:cubicBezTo>
                      <a:pt x="34138" y="64813"/>
                      <a:pt x="36784" y="63500"/>
                      <a:pt x="40753" y="63500"/>
                    </a:cubicBezTo>
                    <a:close/>
                    <a:moveTo>
                      <a:pt x="157633" y="53975"/>
                    </a:moveTo>
                    <a:cubicBezTo>
                      <a:pt x="157633" y="53975"/>
                      <a:pt x="157633" y="53975"/>
                      <a:pt x="197198" y="53975"/>
                    </a:cubicBezTo>
                    <a:cubicBezTo>
                      <a:pt x="202473" y="53975"/>
                      <a:pt x="206430" y="55277"/>
                      <a:pt x="207749" y="59183"/>
                    </a:cubicBezTo>
                    <a:cubicBezTo>
                      <a:pt x="207749" y="59183"/>
                      <a:pt x="207749" y="59183"/>
                      <a:pt x="222256" y="90434"/>
                    </a:cubicBezTo>
                    <a:cubicBezTo>
                      <a:pt x="222256" y="90434"/>
                      <a:pt x="220937" y="91736"/>
                      <a:pt x="220937" y="91736"/>
                    </a:cubicBezTo>
                    <a:cubicBezTo>
                      <a:pt x="220937" y="91736"/>
                      <a:pt x="220937" y="91736"/>
                      <a:pt x="210386" y="115174"/>
                    </a:cubicBezTo>
                    <a:cubicBezTo>
                      <a:pt x="210386" y="115174"/>
                      <a:pt x="210386" y="115174"/>
                      <a:pt x="206430" y="106060"/>
                    </a:cubicBezTo>
                    <a:cubicBezTo>
                      <a:pt x="206430" y="106060"/>
                      <a:pt x="206430" y="106060"/>
                      <a:pt x="206430" y="122987"/>
                    </a:cubicBezTo>
                    <a:cubicBezTo>
                      <a:pt x="199836" y="138612"/>
                      <a:pt x="205111" y="126893"/>
                      <a:pt x="185328" y="169863"/>
                    </a:cubicBezTo>
                    <a:cubicBezTo>
                      <a:pt x="184009" y="168561"/>
                      <a:pt x="170821" y="138612"/>
                      <a:pt x="169502" y="137310"/>
                    </a:cubicBezTo>
                    <a:cubicBezTo>
                      <a:pt x="169502" y="137310"/>
                      <a:pt x="169502" y="137310"/>
                      <a:pt x="149719" y="93038"/>
                    </a:cubicBezTo>
                    <a:cubicBezTo>
                      <a:pt x="147082" y="89132"/>
                      <a:pt x="143125" y="85226"/>
                      <a:pt x="136531" y="83924"/>
                    </a:cubicBezTo>
                    <a:cubicBezTo>
                      <a:pt x="136531" y="83924"/>
                      <a:pt x="136531" y="83924"/>
                      <a:pt x="136531" y="82621"/>
                    </a:cubicBezTo>
                    <a:cubicBezTo>
                      <a:pt x="140488" y="78715"/>
                      <a:pt x="143125" y="73507"/>
                      <a:pt x="144444" y="66996"/>
                    </a:cubicBezTo>
                    <a:cubicBezTo>
                      <a:pt x="144444" y="66996"/>
                      <a:pt x="144444" y="66996"/>
                      <a:pt x="147082" y="59183"/>
                    </a:cubicBezTo>
                    <a:cubicBezTo>
                      <a:pt x="149719" y="55277"/>
                      <a:pt x="153676" y="53975"/>
                      <a:pt x="157633" y="53975"/>
                    </a:cubicBezTo>
                    <a:close/>
                    <a:moveTo>
                      <a:pt x="111926" y="38100"/>
                    </a:moveTo>
                    <a:cubicBezTo>
                      <a:pt x="125516" y="38100"/>
                      <a:pt x="136533" y="48761"/>
                      <a:pt x="136533" y="61913"/>
                    </a:cubicBezTo>
                    <a:cubicBezTo>
                      <a:pt x="136533" y="75065"/>
                      <a:pt x="125516" y="85726"/>
                      <a:pt x="111926" y="85726"/>
                    </a:cubicBezTo>
                    <a:cubicBezTo>
                      <a:pt x="98336" y="85726"/>
                      <a:pt x="87319" y="75065"/>
                      <a:pt x="87319" y="61913"/>
                    </a:cubicBezTo>
                    <a:cubicBezTo>
                      <a:pt x="87319" y="48761"/>
                      <a:pt x="98336" y="38100"/>
                      <a:pt x="111926" y="38100"/>
                    </a:cubicBezTo>
                    <a:close/>
                    <a:moveTo>
                      <a:pt x="262738" y="28575"/>
                    </a:moveTo>
                    <a:cubicBezTo>
                      <a:pt x="278613" y="28575"/>
                      <a:pt x="290519" y="40423"/>
                      <a:pt x="290519" y="56221"/>
                    </a:cubicBezTo>
                    <a:cubicBezTo>
                      <a:pt x="290519" y="72018"/>
                      <a:pt x="277290" y="82550"/>
                      <a:pt x="262738" y="82550"/>
                    </a:cubicBezTo>
                    <a:cubicBezTo>
                      <a:pt x="248185" y="82550"/>
                      <a:pt x="234956" y="72018"/>
                      <a:pt x="234956" y="56221"/>
                    </a:cubicBezTo>
                    <a:cubicBezTo>
                      <a:pt x="234956" y="40423"/>
                      <a:pt x="248185" y="28575"/>
                      <a:pt x="262738" y="28575"/>
                    </a:cubicBezTo>
                    <a:close/>
                    <a:moveTo>
                      <a:pt x="58744" y="15875"/>
                    </a:moveTo>
                    <a:cubicBezTo>
                      <a:pt x="71019" y="15875"/>
                      <a:pt x="80969" y="25825"/>
                      <a:pt x="80969" y="38100"/>
                    </a:cubicBezTo>
                    <a:cubicBezTo>
                      <a:pt x="80969" y="50375"/>
                      <a:pt x="71019" y="60325"/>
                      <a:pt x="58744" y="60325"/>
                    </a:cubicBezTo>
                    <a:cubicBezTo>
                      <a:pt x="46469" y="60325"/>
                      <a:pt x="36519" y="50375"/>
                      <a:pt x="36519" y="38100"/>
                    </a:cubicBezTo>
                    <a:cubicBezTo>
                      <a:pt x="36519" y="25825"/>
                      <a:pt x="46469" y="15875"/>
                      <a:pt x="58744" y="15875"/>
                    </a:cubicBezTo>
                    <a:close/>
                    <a:moveTo>
                      <a:pt x="177013" y="0"/>
                    </a:moveTo>
                    <a:cubicBezTo>
                      <a:pt x="189726" y="0"/>
                      <a:pt x="200032" y="10661"/>
                      <a:pt x="200032" y="23813"/>
                    </a:cubicBezTo>
                    <a:cubicBezTo>
                      <a:pt x="200032" y="36965"/>
                      <a:pt x="189726" y="47626"/>
                      <a:pt x="177013" y="47626"/>
                    </a:cubicBezTo>
                    <a:cubicBezTo>
                      <a:pt x="164300" y="47626"/>
                      <a:pt x="153994" y="36965"/>
                      <a:pt x="153994" y="23813"/>
                    </a:cubicBezTo>
                    <a:cubicBezTo>
                      <a:pt x="153994" y="10661"/>
                      <a:pt x="164300" y="0"/>
                      <a:pt x="1770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12" tIns="45706" rIns="91412" bIns="45706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/>
                <a:endParaRPr lang="zh-CN" alt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4" name="Freeform 53"/>
              <p:cNvSpPr>
                <a:spLocks noEditPoints="1"/>
              </p:cNvSpPr>
              <p:nvPr/>
            </p:nvSpPr>
            <p:spPr bwMode="auto">
              <a:xfrm>
                <a:off x="9972" y="2910"/>
                <a:ext cx="578" cy="545"/>
              </a:xfrm>
              <a:custGeom>
                <a:avLst/>
                <a:gdLst>
                  <a:gd name="T0" fmla="*/ 86 w 205"/>
                  <a:gd name="T1" fmla="*/ 179 h 194"/>
                  <a:gd name="T2" fmla="*/ 80 w 205"/>
                  <a:gd name="T3" fmla="*/ 174 h 194"/>
                  <a:gd name="T4" fmla="*/ 86 w 205"/>
                  <a:gd name="T5" fmla="*/ 168 h 194"/>
                  <a:gd name="T6" fmla="*/ 121 w 205"/>
                  <a:gd name="T7" fmla="*/ 168 h 194"/>
                  <a:gd name="T8" fmla="*/ 127 w 205"/>
                  <a:gd name="T9" fmla="*/ 174 h 194"/>
                  <a:gd name="T10" fmla="*/ 121 w 205"/>
                  <a:gd name="T11" fmla="*/ 179 h 194"/>
                  <a:gd name="T12" fmla="*/ 86 w 205"/>
                  <a:gd name="T13" fmla="*/ 179 h 194"/>
                  <a:gd name="T14" fmla="*/ 137 w 205"/>
                  <a:gd name="T15" fmla="*/ 182 h 194"/>
                  <a:gd name="T16" fmla="*/ 69 w 205"/>
                  <a:gd name="T17" fmla="*/ 182 h 194"/>
                  <a:gd name="T18" fmla="*/ 63 w 205"/>
                  <a:gd name="T19" fmla="*/ 188 h 194"/>
                  <a:gd name="T20" fmla="*/ 69 w 205"/>
                  <a:gd name="T21" fmla="*/ 194 h 194"/>
                  <a:gd name="T22" fmla="*/ 137 w 205"/>
                  <a:gd name="T23" fmla="*/ 194 h 194"/>
                  <a:gd name="T24" fmla="*/ 143 w 205"/>
                  <a:gd name="T25" fmla="*/ 188 h 194"/>
                  <a:gd name="T26" fmla="*/ 137 w 205"/>
                  <a:gd name="T27" fmla="*/ 182 h 194"/>
                  <a:gd name="T28" fmla="*/ 205 w 205"/>
                  <a:gd name="T29" fmla="*/ 125 h 194"/>
                  <a:gd name="T30" fmla="*/ 169 w 205"/>
                  <a:gd name="T31" fmla="*/ 153 h 194"/>
                  <a:gd name="T32" fmla="*/ 134 w 205"/>
                  <a:gd name="T33" fmla="*/ 125 h 194"/>
                  <a:gd name="T34" fmla="*/ 137 w 205"/>
                  <a:gd name="T35" fmla="*/ 125 h 194"/>
                  <a:gd name="T36" fmla="*/ 165 w 205"/>
                  <a:gd name="T37" fmla="*/ 48 h 194"/>
                  <a:gd name="T38" fmla="*/ 165 w 205"/>
                  <a:gd name="T39" fmla="*/ 47 h 194"/>
                  <a:gd name="T40" fmla="*/ 161 w 205"/>
                  <a:gd name="T41" fmla="*/ 42 h 194"/>
                  <a:gd name="T42" fmla="*/ 109 w 205"/>
                  <a:gd name="T43" fmla="*/ 32 h 194"/>
                  <a:gd name="T44" fmla="*/ 109 w 205"/>
                  <a:gd name="T45" fmla="*/ 164 h 194"/>
                  <a:gd name="T46" fmla="*/ 97 w 205"/>
                  <a:gd name="T47" fmla="*/ 164 h 194"/>
                  <a:gd name="T48" fmla="*/ 97 w 205"/>
                  <a:gd name="T49" fmla="*/ 32 h 194"/>
                  <a:gd name="T50" fmla="*/ 45 w 205"/>
                  <a:gd name="T51" fmla="*/ 42 h 194"/>
                  <a:gd name="T52" fmla="*/ 42 w 205"/>
                  <a:gd name="T53" fmla="*/ 47 h 194"/>
                  <a:gd name="T54" fmla="*/ 40 w 205"/>
                  <a:gd name="T55" fmla="*/ 48 h 194"/>
                  <a:gd name="T56" fmla="*/ 67 w 205"/>
                  <a:gd name="T57" fmla="*/ 125 h 194"/>
                  <a:gd name="T58" fmla="*/ 71 w 205"/>
                  <a:gd name="T59" fmla="*/ 125 h 194"/>
                  <a:gd name="T60" fmla="*/ 35 w 205"/>
                  <a:gd name="T61" fmla="*/ 153 h 194"/>
                  <a:gd name="T62" fmla="*/ 0 w 205"/>
                  <a:gd name="T63" fmla="*/ 125 h 194"/>
                  <a:gd name="T64" fmla="*/ 3 w 205"/>
                  <a:gd name="T65" fmla="*/ 125 h 194"/>
                  <a:gd name="T66" fmla="*/ 32 w 205"/>
                  <a:gd name="T67" fmla="*/ 47 h 194"/>
                  <a:gd name="T68" fmla="*/ 29 w 205"/>
                  <a:gd name="T69" fmla="*/ 45 h 194"/>
                  <a:gd name="T70" fmla="*/ 32 w 205"/>
                  <a:gd name="T71" fmla="*/ 33 h 194"/>
                  <a:gd name="T72" fmla="*/ 40 w 205"/>
                  <a:gd name="T73" fmla="*/ 32 h 194"/>
                  <a:gd name="T74" fmla="*/ 97 w 205"/>
                  <a:gd name="T75" fmla="*/ 20 h 194"/>
                  <a:gd name="T76" fmla="*/ 97 w 205"/>
                  <a:gd name="T77" fmla="*/ 15 h 194"/>
                  <a:gd name="T78" fmla="*/ 94 w 205"/>
                  <a:gd name="T79" fmla="*/ 9 h 194"/>
                  <a:gd name="T80" fmla="*/ 103 w 205"/>
                  <a:gd name="T81" fmla="*/ 0 h 194"/>
                  <a:gd name="T82" fmla="*/ 112 w 205"/>
                  <a:gd name="T83" fmla="*/ 9 h 194"/>
                  <a:gd name="T84" fmla="*/ 109 w 205"/>
                  <a:gd name="T85" fmla="*/ 15 h 194"/>
                  <a:gd name="T86" fmla="*/ 109 w 205"/>
                  <a:gd name="T87" fmla="*/ 20 h 194"/>
                  <a:gd name="T88" fmla="*/ 167 w 205"/>
                  <a:gd name="T89" fmla="*/ 32 h 194"/>
                  <a:gd name="T90" fmla="*/ 175 w 205"/>
                  <a:gd name="T91" fmla="*/ 33 h 194"/>
                  <a:gd name="T92" fmla="*/ 177 w 205"/>
                  <a:gd name="T93" fmla="*/ 45 h 194"/>
                  <a:gd name="T94" fmla="*/ 174 w 205"/>
                  <a:gd name="T95" fmla="*/ 48 h 194"/>
                  <a:gd name="T96" fmla="*/ 201 w 205"/>
                  <a:gd name="T97" fmla="*/ 125 h 194"/>
                  <a:gd name="T98" fmla="*/ 205 w 205"/>
                  <a:gd name="T99" fmla="*/ 125 h 194"/>
                  <a:gd name="T100" fmla="*/ 35 w 205"/>
                  <a:gd name="T101" fmla="*/ 57 h 194"/>
                  <a:gd name="T102" fmla="*/ 12 w 205"/>
                  <a:gd name="T103" fmla="*/ 125 h 194"/>
                  <a:gd name="T104" fmla="*/ 58 w 205"/>
                  <a:gd name="T105" fmla="*/ 125 h 194"/>
                  <a:gd name="T106" fmla="*/ 58 w 205"/>
                  <a:gd name="T107" fmla="*/ 125 h 194"/>
                  <a:gd name="T108" fmla="*/ 35 w 205"/>
                  <a:gd name="T109" fmla="*/ 57 h 194"/>
                  <a:gd name="T110" fmla="*/ 192 w 205"/>
                  <a:gd name="T111" fmla="*/ 125 h 194"/>
                  <a:gd name="T112" fmla="*/ 169 w 205"/>
                  <a:gd name="T113" fmla="*/ 57 h 194"/>
                  <a:gd name="T114" fmla="*/ 146 w 205"/>
                  <a:gd name="T115" fmla="*/ 125 h 194"/>
                  <a:gd name="T116" fmla="*/ 192 w 205"/>
                  <a:gd name="T117" fmla="*/ 12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5" h="194">
                    <a:moveTo>
                      <a:pt x="86" y="179"/>
                    </a:moveTo>
                    <a:cubicBezTo>
                      <a:pt x="82" y="179"/>
                      <a:pt x="80" y="177"/>
                      <a:pt x="80" y="174"/>
                    </a:cubicBezTo>
                    <a:cubicBezTo>
                      <a:pt x="80" y="170"/>
                      <a:pt x="82" y="168"/>
                      <a:pt x="86" y="168"/>
                    </a:cubicBezTo>
                    <a:cubicBezTo>
                      <a:pt x="121" y="168"/>
                      <a:pt x="121" y="168"/>
                      <a:pt x="121" y="168"/>
                    </a:cubicBezTo>
                    <a:cubicBezTo>
                      <a:pt x="124" y="168"/>
                      <a:pt x="127" y="170"/>
                      <a:pt x="127" y="174"/>
                    </a:cubicBezTo>
                    <a:cubicBezTo>
                      <a:pt x="127" y="177"/>
                      <a:pt x="124" y="179"/>
                      <a:pt x="121" y="179"/>
                    </a:cubicBezTo>
                    <a:lnTo>
                      <a:pt x="86" y="179"/>
                    </a:lnTo>
                    <a:close/>
                    <a:moveTo>
                      <a:pt x="137" y="182"/>
                    </a:moveTo>
                    <a:cubicBezTo>
                      <a:pt x="69" y="182"/>
                      <a:pt x="69" y="182"/>
                      <a:pt x="69" y="182"/>
                    </a:cubicBezTo>
                    <a:cubicBezTo>
                      <a:pt x="66" y="182"/>
                      <a:pt x="63" y="185"/>
                      <a:pt x="63" y="188"/>
                    </a:cubicBezTo>
                    <a:cubicBezTo>
                      <a:pt x="63" y="191"/>
                      <a:pt x="66" y="194"/>
                      <a:pt x="69" y="194"/>
                    </a:cubicBezTo>
                    <a:cubicBezTo>
                      <a:pt x="137" y="194"/>
                      <a:pt x="137" y="194"/>
                      <a:pt x="137" y="194"/>
                    </a:cubicBezTo>
                    <a:cubicBezTo>
                      <a:pt x="141" y="194"/>
                      <a:pt x="143" y="191"/>
                      <a:pt x="143" y="188"/>
                    </a:cubicBezTo>
                    <a:cubicBezTo>
                      <a:pt x="143" y="185"/>
                      <a:pt x="141" y="182"/>
                      <a:pt x="137" y="182"/>
                    </a:cubicBezTo>
                    <a:close/>
                    <a:moveTo>
                      <a:pt x="205" y="125"/>
                    </a:moveTo>
                    <a:cubicBezTo>
                      <a:pt x="205" y="140"/>
                      <a:pt x="189" y="153"/>
                      <a:pt x="169" y="153"/>
                    </a:cubicBezTo>
                    <a:cubicBezTo>
                      <a:pt x="150" y="153"/>
                      <a:pt x="134" y="140"/>
                      <a:pt x="134" y="125"/>
                    </a:cubicBezTo>
                    <a:cubicBezTo>
                      <a:pt x="137" y="125"/>
                      <a:pt x="137" y="125"/>
                      <a:pt x="137" y="125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65" y="48"/>
                      <a:pt x="165" y="47"/>
                      <a:pt x="165" y="47"/>
                    </a:cubicBezTo>
                    <a:cubicBezTo>
                      <a:pt x="163" y="46"/>
                      <a:pt x="162" y="44"/>
                      <a:pt x="161" y="42"/>
                    </a:cubicBezTo>
                    <a:cubicBezTo>
                      <a:pt x="148" y="36"/>
                      <a:pt x="129" y="33"/>
                      <a:pt x="109" y="32"/>
                    </a:cubicBezTo>
                    <a:cubicBezTo>
                      <a:pt x="109" y="164"/>
                      <a:pt x="109" y="164"/>
                      <a:pt x="109" y="164"/>
                    </a:cubicBezTo>
                    <a:cubicBezTo>
                      <a:pt x="97" y="164"/>
                      <a:pt x="97" y="164"/>
                      <a:pt x="97" y="164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77" y="33"/>
                      <a:pt x="58" y="36"/>
                      <a:pt x="45" y="42"/>
                    </a:cubicBezTo>
                    <a:cubicBezTo>
                      <a:pt x="45" y="44"/>
                      <a:pt x="44" y="46"/>
                      <a:pt x="42" y="47"/>
                    </a:cubicBezTo>
                    <a:cubicBezTo>
                      <a:pt x="41" y="48"/>
                      <a:pt x="40" y="48"/>
                      <a:pt x="40" y="48"/>
                    </a:cubicBezTo>
                    <a:cubicBezTo>
                      <a:pt x="67" y="125"/>
                      <a:pt x="67" y="125"/>
                      <a:pt x="67" y="125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40"/>
                      <a:pt x="55" y="153"/>
                      <a:pt x="35" y="153"/>
                    </a:cubicBezTo>
                    <a:cubicBezTo>
                      <a:pt x="16" y="153"/>
                      <a:pt x="0" y="140"/>
                      <a:pt x="0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7"/>
                      <a:pt x="30" y="46"/>
                      <a:pt x="29" y="45"/>
                    </a:cubicBezTo>
                    <a:cubicBezTo>
                      <a:pt x="27" y="41"/>
                      <a:pt x="28" y="35"/>
                      <a:pt x="32" y="33"/>
                    </a:cubicBezTo>
                    <a:cubicBezTo>
                      <a:pt x="34" y="31"/>
                      <a:pt x="37" y="31"/>
                      <a:pt x="40" y="32"/>
                    </a:cubicBezTo>
                    <a:cubicBezTo>
                      <a:pt x="54" y="25"/>
                      <a:pt x="75" y="21"/>
                      <a:pt x="97" y="20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5" y="14"/>
                      <a:pt x="94" y="11"/>
                      <a:pt x="94" y="9"/>
                    </a:cubicBezTo>
                    <a:cubicBezTo>
                      <a:pt x="94" y="4"/>
                      <a:pt x="98" y="0"/>
                      <a:pt x="103" y="0"/>
                    </a:cubicBezTo>
                    <a:cubicBezTo>
                      <a:pt x="108" y="0"/>
                      <a:pt x="112" y="4"/>
                      <a:pt x="112" y="9"/>
                    </a:cubicBezTo>
                    <a:cubicBezTo>
                      <a:pt x="112" y="11"/>
                      <a:pt x="111" y="14"/>
                      <a:pt x="109" y="1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31" y="21"/>
                      <a:pt x="152" y="25"/>
                      <a:pt x="167" y="32"/>
                    </a:cubicBezTo>
                    <a:cubicBezTo>
                      <a:pt x="169" y="31"/>
                      <a:pt x="172" y="31"/>
                      <a:pt x="175" y="33"/>
                    </a:cubicBezTo>
                    <a:cubicBezTo>
                      <a:pt x="179" y="35"/>
                      <a:pt x="180" y="41"/>
                      <a:pt x="177" y="45"/>
                    </a:cubicBezTo>
                    <a:cubicBezTo>
                      <a:pt x="176" y="46"/>
                      <a:pt x="175" y="47"/>
                      <a:pt x="174" y="48"/>
                    </a:cubicBezTo>
                    <a:cubicBezTo>
                      <a:pt x="201" y="125"/>
                      <a:pt x="201" y="125"/>
                      <a:pt x="201" y="125"/>
                    </a:cubicBezTo>
                    <a:lnTo>
                      <a:pt x="205" y="125"/>
                    </a:lnTo>
                    <a:close/>
                    <a:moveTo>
                      <a:pt x="35" y="57"/>
                    </a:moveTo>
                    <a:cubicBezTo>
                      <a:pt x="12" y="125"/>
                      <a:pt x="12" y="125"/>
                      <a:pt x="12" y="125"/>
                    </a:cubicBezTo>
                    <a:cubicBezTo>
                      <a:pt x="58" y="125"/>
                      <a:pt x="58" y="125"/>
                      <a:pt x="58" y="125"/>
                    </a:cubicBezTo>
                    <a:cubicBezTo>
                      <a:pt x="58" y="125"/>
                      <a:pt x="58" y="125"/>
                      <a:pt x="58" y="125"/>
                    </a:cubicBezTo>
                    <a:lnTo>
                      <a:pt x="35" y="57"/>
                    </a:lnTo>
                    <a:close/>
                    <a:moveTo>
                      <a:pt x="192" y="125"/>
                    </a:moveTo>
                    <a:cubicBezTo>
                      <a:pt x="169" y="57"/>
                      <a:pt x="169" y="57"/>
                      <a:pt x="169" y="57"/>
                    </a:cubicBezTo>
                    <a:cubicBezTo>
                      <a:pt x="146" y="125"/>
                      <a:pt x="146" y="125"/>
                      <a:pt x="146" y="125"/>
                    </a:cubicBezTo>
                    <a:cubicBezTo>
                      <a:pt x="192" y="125"/>
                      <a:pt x="192" y="125"/>
                      <a:pt x="192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16" y="4761"/>
                <a:ext cx="1803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just" fontAlgn="auto"/>
                <a:r>
                  <a:rPr lang="zh-CN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广泛形成绿色生产生活方式</a:t>
                </a:r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73760" y="97917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“十四五”时期经济社会发展主要目标</a:t>
            </a:r>
            <a:endParaRPr lang="zh-CN" altLang="en-US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-408305" y="274955"/>
            <a:ext cx="8134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“十四五”规划和2035远景目标的发展环境、指导方针和主要目标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915035" y="1551305"/>
            <a:ext cx="7390765" cy="2727325"/>
            <a:chOff x="1441" y="2443"/>
            <a:chExt cx="11639" cy="4295"/>
          </a:xfrm>
        </p:grpSpPr>
        <p:sp>
          <p:nvSpPr>
            <p:cNvPr id="274" name="矩形 273"/>
            <p:cNvSpPr/>
            <p:nvPr/>
          </p:nvSpPr>
          <p:spPr>
            <a:xfrm>
              <a:off x="2701" y="2788"/>
              <a:ext cx="3528" cy="5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just"/>
              <a:r>
                <a:rPr lang="zh-CN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经济发展取得新成效</a:t>
              </a:r>
              <a:endParaRPr lang="zh-CN" altLang="en-US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77" name="矩形 276"/>
            <p:cNvSpPr/>
            <p:nvPr/>
          </p:nvSpPr>
          <p:spPr>
            <a:xfrm>
              <a:off x="8832" y="2779"/>
              <a:ext cx="3528" cy="5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just"/>
              <a:r>
                <a:rPr lang="zh-CN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改革开放迈出新步伐</a:t>
              </a:r>
              <a:endParaRPr lang="zh-CN" altLang="en-US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80" name="矩形 279"/>
            <p:cNvSpPr/>
            <p:nvPr/>
          </p:nvSpPr>
          <p:spPr>
            <a:xfrm>
              <a:off x="2701" y="4315"/>
              <a:ext cx="4248" cy="5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just"/>
              <a:r>
                <a:rPr lang="zh-CN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社会文明程度得到新提高</a:t>
              </a:r>
              <a:endParaRPr lang="zh-CN" altLang="en-US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83" name="矩形 282"/>
            <p:cNvSpPr/>
            <p:nvPr/>
          </p:nvSpPr>
          <p:spPr>
            <a:xfrm>
              <a:off x="8792" y="4283"/>
              <a:ext cx="4248" cy="5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生态文明建设实现新进步</a:t>
              </a:r>
              <a:endParaRPr lang="zh-CN" altLang="en-US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13" name="文本框 312"/>
            <p:cNvSpPr txBox="1"/>
            <p:nvPr/>
          </p:nvSpPr>
          <p:spPr>
            <a:xfrm>
              <a:off x="2891" y="5897"/>
              <a:ext cx="35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民生福祉达到新水平</a:t>
              </a:r>
              <a:endPara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14" name="文本框 313"/>
            <p:cNvSpPr txBox="1"/>
            <p:nvPr/>
          </p:nvSpPr>
          <p:spPr>
            <a:xfrm>
              <a:off x="8832" y="5880"/>
              <a:ext cx="42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国家治理效能得到新提升</a:t>
              </a:r>
              <a:endPara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1" y="2494"/>
              <a:ext cx="7323" cy="1152"/>
              <a:chOff x="914894" y="1959842"/>
              <a:chExt cx="4650296" cy="731520"/>
            </a:xfrm>
          </p:grpSpPr>
          <p:sp>
            <p:nvSpPr>
              <p:cNvPr id="32" name="圆形"/>
              <p:cNvSpPr/>
              <p:nvPr/>
            </p:nvSpPr>
            <p:spPr>
              <a:xfrm>
                <a:off x="914894" y="1959842"/>
                <a:ext cx="731520" cy="73152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pic>
            <p:nvPicPr>
              <p:cNvPr id="36" name="图标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0390" y="2140817"/>
                <a:ext cx="304800" cy="304800"/>
              </a:xfrm>
              <a:prstGeom prst="rect">
                <a:avLst/>
              </a:prstGeom>
            </p:spPr>
          </p:pic>
        </p:grpSp>
        <p:grpSp>
          <p:nvGrpSpPr>
            <p:cNvPr id="44" name="组合 43"/>
            <p:cNvGrpSpPr/>
            <p:nvPr/>
          </p:nvGrpSpPr>
          <p:grpSpPr>
            <a:xfrm>
              <a:off x="1441" y="4028"/>
              <a:ext cx="1152" cy="1152"/>
              <a:chOff x="914894" y="2947899"/>
              <a:chExt cx="731520" cy="731520"/>
            </a:xfrm>
          </p:grpSpPr>
          <p:sp>
            <p:nvSpPr>
              <p:cNvPr id="46" name="圆形"/>
              <p:cNvSpPr/>
              <p:nvPr/>
            </p:nvSpPr>
            <p:spPr>
              <a:xfrm>
                <a:off x="914894" y="2947899"/>
                <a:ext cx="731520" cy="731520"/>
              </a:xfrm>
              <a:prstGeom prst="ellipse">
                <a:avLst/>
              </a:prstGeom>
              <a:solidFill>
                <a:srgbClr val="E2AFA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pic>
            <p:nvPicPr>
              <p:cNvPr id="47" name="图标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6065" y="3161259"/>
                <a:ext cx="304800" cy="304800"/>
              </a:xfrm>
              <a:prstGeom prst="rect">
                <a:avLst/>
              </a:prstGeom>
            </p:spPr>
          </p:pic>
        </p:grpSp>
        <p:grpSp>
          <p:nvGrpSpPr>
            <p:cNvPr id="48" name="组合 47"/>
            <p:cNvGrpSpPr/>
            <p:nvPr/>
          </p:nvGrpSpPr>
          <p:grpSpPr>
            <a:xfrm>
              <a:off x="7554" y="5586"/>
              <a:ext cx="1152" cy="1152"/>
              <a:chOff x="914894" y="3936475"/>
              <a:chExt cx="731520" cy="731520"/>
            </a:xfrm>
          </p:grpSpPr>
          <p:sp>
            <p:nvSpPr>
              <p:cNvPr id="49" name="圆形"/>
              <p:cNvSpPr/>
              <p:nvPr/>
            </p:nvSpPr>
            <p:spPr>
              <a:xfrm>
                <a:off x="914894" y="3936475"/>
                <a:ext cx="731520" cy="731520"/>
              </a:xfrm>
              <a:prstGeom prst="ellipse">
                <a:avLst/>
              </a:prstGeom>
              <a:solidFill>
                <a:srgbClr val="5F85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pic>
            <p:nvPicPr>
              <p:cNvPr id="50" name="图标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8729" y="4140310"/>
                <a:ext cx="333375" cy="333375"/>
              </a:xfrm>
              <a:prstGeom prst="rect">
                <a:avLst/>
              </a:prstGeom>
            </p:spPr>
          </p:pic>
        </p:grpSp>
        <p:grpSp>
          <p:nvGrpSpPr>
            <p:cNvPr id="51" name="组合 50"/>
            <p:cNvGrpSpPr/>
            <p:nvPr/>
          </p:nvGrpSpPr>
          <p:grpSpPr>
            <a:xfrm>
              <a:off x="1453" y="5559"/>
              <a:ext cx="1152" cy="1152"/>
              <a:chOff x="914894" y="4922068"/>
              <a:chExt cx="731520" cy="731520"/>
            </a:xfrm>
          </p:grpSpPr>
          <p:sp>
            <p:nvSpPr>
              <p:cNvPr id="52" name="图标"/>
              <p:cNvSpPr/>
              <p:nvPr/>
            </p:nvSpPr>
            <p:spPr>
              <a:xfrm>
                <a:off x="914894" y="4922068"/>
                <a:ext cx="731520" cy="731520"/>
              </a:xfrm>
              <a:prstGeom prst="ellipse">
                <a:avLst/>
              </a:prstGeom>
              <a:solidFill>
                <a:srgbClr val="8FAA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pic>
            <p:nvPicPr>
              <p:cNvPr id="53" name="图标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254" y="5152900"/>
                <a:ext cx="304800" cy="304800"/>
              </a:xfrm>
              <a:prstGeom prst="rect">
                <a:avLst/>
              </a:prstGeom>
            </p:spPr>
          </p:pic>
        </p:grpSp>
        <p:sp>
          <p:nvSpPr>
            <p:cNvPr id="82" name="MH_Other_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37" y="2827"/>
              <a:ext cx="384" cy="483"/>
            </a:xfrm>
            <a:custGeom>
              <a:avLst/>
              <a:gdLst>
                <a:gd name="connsiteX0" fmla="*/ 7193 w 352425"/>
                <a:gd name="connsiteY0" fmla="*/ 298450 h 442913"/>
                <a:gd name="connsiteX1" fmla="*/ 176213 w 352425"/>
                <a:gd name="connsiteY1" fmla="*/ 352624 h 442913"/>
                <a:gd name="connsiteX2" fmla="*/ 345233 w 352425"/>
                <a:gd name="connsiteY2" fmla="*/ 298450 h 442913"/>
                <a:gd name="connsiteX3" fmla="*/ 352425 w 352425"/>
                <a:gd name="connsiteY3" fmla="*/ 312896 h 442913"/>
                <a:gd name="connsiteX4" fmla="*/ 352425 w 352425"/>
                <a:gd name="connsiteY4" fmla="*/ 367070 h 442913"/>
                <a:gd name="connsiteX5" fmla="*/ 176213 w 352425"/>
                <a:gd name="connsiteY5" fmla="*/ 442913 h 442913"/>
                <a:gd name="connsiteX6" fmla="*/ 0 w 352425"/>
                <a:gd name="connsiteY6" fmla="*/ 367070 h 442913"/>
                <a:gd name="connsiteX7" fmla="*/ 0 w 352425"/>
                <a:gd name="connsiteY7" fmla="*/ 312896 h 442913"/>
                <a:gd name="connsiteX8" fmla="*/ 7193 w 352425"/>
                <a:gd name="connsiteY8" fmla="*/ 298450 h 442913"/>
                <a:gd name="connsiteX9" fmla="*/ 7193 w 352425"/>
                <a:gd name="connsiteY9" fmla="*/ 184150 h 442913"/>
                <a:gd name="connsiteX10" fmla="*/ 176213 w 352425"/>
                <a:gd name="connsiteY10" fmla="*/ 243205 h 442913"/>
                <a:gd name="connsiteX11" fmla="*/ 345233 w 352425"/>
                <a:gd name="connsiteY11" fmla="*/ 184150 h 442913"/>
                <a:gd name="connsiteX12" fmla="*/ 352425 w 352425"/>
                <a:gd name="connsiteY12" fmla="*/ 202605 h 442913"/>
                <a:gd name="connsiteX13" fmla="*/ 352425 w 352425"/>
                <a:gd name="connsiteY13" fmla="*/ 257969 h 442913"/>
                <a:gd name="connsiteX14" fmla="*/ 176213 w 352425"/>
                <a:gd name="connsiteY14" fmla="*/ 331788 h 442913"/>
                <a:gd name="connsiteX15" fmla="*/ 0 w 352425"/>
                <a:gd name="connsiteY15" fmla="*/ 257969 h 442913"/>
                <a:gd name="connsiteX16" fmla="*/ 0 w 352425"/>
                <a:gd name="connsiteY16" fmla="*/ 202605 h 442913"/>
                <a:gd name="connsiteX17" fmla="*/ 7193 w 352425"/>
                <a:gd name="connsiteY17" fmla="*/ 184150 h 442913"/>
                <a:gd name="connsiteX18" fmla="*/ 7193 w 352425"/>
                <a:gd name="connsiteY18" fmla="*/ 76200 h 442913"/>
                <a:gd name="connsiteX19" fmla="*/ 176213 w 352425"/>
                <a:gd name="connsiteY19" fmla="*/ 130795 h 442913"/>
                <a:gd name="connsiteX20" fmla="*/ 345233 w 352425"/>
                <a:gd name="connsiteY20" fmla="*/ 76200 h 442913"/>
                <a:gd name="connsiteX21" fmla="*/ 352425 w 352425"/>
                <a:gd name="connsiteY21" fmla="*/ 94398 h 442913"/>
                <a:gd name="connsiteX22" fmla="*/ 352425 w 352425"/>
                <a:gd name="connsiteY22" fmla="*/ 148993 h 442913"/>
                <a:gd name="connsiteX23" fmla="*/ 176213 w 352425"/>
                <a:gd name="connsiteY23" fmla="*/ 225425 h 442913"/>
                <a:gd name="connsiteX24" fmla="*/ 0 w 352425"/>
                <a:gd name="connsiteY24" fmla="*/ 148993 h 442913"/>
                <a:gd name="connsiteX25" fmla="*/ 0 w 352425"/>
                <a:gd name="connsiteY25" fmla="*/ 94398 h 442913"/>
                <a:gd name="connsiteX26" fmla="*/ 7193 w 352425"/>
                <a:gd name="connsiteY26" fmla="*/ 76200 h 442913"/>
                <a:gd name="connsiteX27" fmla="*/ 177006 w 352425"/>
                <a:gd name="connsiteY27" fmla="*/ 0 h 442913"/>
                <a:gd name="connsiteX28" fmla="*/ 349250 w 352425"/>
                <a:gd name="connsiteY28" fmla="*/ 57944 h 442913"/>
                <a:gd name="connsiteX29" fmla="*/ 177006 w 352425"/>
                <a:gd name="connsiteY29" fmla="*/ 115888 h 442913"/>
                <a:gd name="connsiteX30" fmla="*/ 4762 w 352425"/>
                <a:gd name="connsiteY30" fmla="*/ 57944 h 442913"/>
                <a:gd name="connsiteX31" fmla="*/ 177006 w 352425"/>
                <a:gd name="connsiteY31" fmla="*/ 0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2425" h="442913">
                  <a:moveTo>
                    <a:pt x="7193" y="298450"/>
                  </a:moveTo>
                  <a:cubicBezTo>
                    <a:pt x="25173" y="330954"/>
                    <a:pt x="93501" y="352624"/>
                    <a:pt x="176213" y="352624"/>
                  </a:cubicBezTo>
                  <a:cubicBezTo>
                    <a:pt x="258925" y="352624"/>
                    <a:pt x="327252" y="330954"/>
                    <a:pt x="345233" y="298450"/>
                  </a:cubicBezTo>
                  <a:cubicBezTo>
                    <a:pt x="348829" y="302062"/>
                    <a:pt x="352425" y="309285"/>
                    <a:pt x="352425" y="312896"/>
                  </a:cubicBezTo>
                  <a:cubicBezTo>
                    <a:pt x="352425" y="312896"/>
                    <a:pt x="352425" y="312896"/>
                    <a:pt x="352425" y="367070"/>
                  </a:cubicBezTo>
                  <a:cubicBezTo>
                    <a:pt x="352425" y="410409"/>
                    <a:pt x="273309" y="442913"/>
                    <a:pt x="176213" y="442913"/>
                  </a:cubicBezTo>
                  <a:cubicBezTo>
                    <a:pt x="79116" y="442913"/>
                    <a:pt x="0" y="410409"/>
                    <a:pt x="0" y="367070"/>
                  </a:cubicBezTo>
                  <a:cubicBezTo>
                    <a:pt x="0" y="367070"/>
                    <a:pt x="0" y="367070"/>
                    <a:pt x="0" y="312896"/>
                  </a:cubicBezTo>
                  <a:cubicBezTo>
                    <a:pt x="0" y="309285"/>
                    <a:pt x="3596" y="302062"/>
                    <a:pt x="7193" y="298450"/>
                  </a:cubicBezTo>
                  <a:close/>
                  <a:moveTo>
                    <a:pt x="7193" y="184150"/>
                  </a:moveTo>
                  <a:cubicBezTo>
                    <a:pt x="25173" y="217369"/>
                    <a:pt x="93501" y="243205"/>
                    <a:pt x="176213" y="243205"/>
                  </a:cubicBezTo>
                  <a:cubicBezTo>
                    <a:pt x="258925" y="243205"/>
                    <a:pt x="327252" y="217369"/>
                    <a:pt x="345233" y="184150"/>
                  </a:cubicBezTo>
                  <a:cubicBezTo>
                    <a:pt x="348829" y="191532"/>
                    <a:pt x="352425" y="195223"/>
                    <a:pt x="352425" y="202605"/>
                  </a:cubicBezTo>
                  <a:cubicBezTo>
                    <a:pt x="352425" y="202605"/>
                    <a:pt x="352425" y="202605"/>
                    <a:pt x="352425" y="257969"/>
                  </a:cubicBezTo>
                  <a:cubicBezTo>
                    <a:pt x="352425" y="298570"/>
                    <a:pt x="273309" y="331788"/>
                    <a:pt x="176213" y="331788"/>
                  </a:cubicBezTo>
                  <a:cubicBezTo>
                    <a:pt x="79116" y="331788"/>
                    <a:pt x="0" y="298570"/>
                    <a:pt x="0" y="257969"/>
                  </a:cubicBezTo>
                  <a:cubicBezTo>
                    <a:pt x="0" y="257969"/>
                    <a:pt x="0" y="257969"/>
                    <a:pt x="0" y="202605"/>
                  </a:cubicBezTo>
                  <a:cubicBezTo>
                    <a:pt x="0" y="195223"/>
                    <a:pt x="3596" y="191532"/>
                    <a:pt x="7193" y="184150"/>
                  </a:cubicBezTo>
                  <a:close/>
                  <a:moveTo>
                    <a:pt x="7193" y="76200"/>
                  </a:moveTo>
                  <a:cubicBezTo>
                    <a:pt x="10789" y="108957"/>
                    <a:pt x="86308" y="130795"/>
                    <a:pt x="176213" y="130795"/>
                  </a:cubicBezTo>
                  <a:cubicBezTo>
                    <a:pt x="269713" y="130795"/>
                    <a:pt x="341637" y="108957"/>
                    <a:pt x="345233" y="76200"/>
                  </a:cubicBezTo>
                  <a:cubicBezTo>
                    <a:pt x="348829" y="83479"/>
                    <a:pt x="352425" y="87119"/>
                    <a:pt x="352425" y="94398"/>
                  </a:cubicBezTo>
                  <a:cubicBezTo>
                    <a:pt x="352425" y="94398"/>
                    <a:pt x="352425" y="94398"/>
                    <a:pt x="352425" y="148993"/>
                  </a:cubicBezTo>
                  <a:cubicBezTo>
                    <a:pt x="352425" y="189029"/>
                    <a:pt x="273309" y="225425"/>
                    <a:pt x="176213" y="225425"/>
                  </a:cubicBezTo>
                  <a:cubicBezTo>
                    <a:pt x="79116" y="225425"/>
                    <a:pt x="0" y="189029"/>
                    <a:pt x="0" y="148993"/>
                  </a:cubicBezTo>
                  <a:cubicBezTo>
                    <a:pt x="0" y="148993"/>
                    <a:pt x="0" y="148993"/>
                    <a:pt x="0" y="94398"/>
                  </a:cubicBezTo>
                  <a:cubicBezTo>
                    <a:pt x="0" y="87119"/>
                    <a:pt x="3596" y="83479"/>
                    <a:pt x="7193" y="76200"/>
                  </a:cubicBezTo>
                  <a:close/>
                  <a:moveTo>
                    <a:pt x="177006" y="0"/>
                  </a:moveTo>
                  <a:cubicBezTo>
                    <a:pt x="272134" y="0"/>
                    <a:pt x="349250" y="25942"/>
                    <a:pt x="349250" y="57944"/>
                  </a:cubicBezTo>
                  <a:cubicBezTo>
                    <a:pt x="349250" y="89946"/>
                    <a:pt x="272134" y="115888"/>
                    <a:pt x="177006" y="115888"/>
                  </a:cubicBezTo>
                  <a:cubicBezTo>
                    <a:pt x="81878" y="115888"/>
                    <a:pt x="4762" y="89946"/>
                    <a:pt x="4762" y="57944"/>
                  </a:cubicBezTo>
                  <a:cubicBezTo>
                    <a:pt x="4762" y="25942"/>
                    <a:pt x="81878" y="0"/>
                    <a:pt x="17700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/>
            <a:p>
              <a:pPr>
                <a:defRPr/>
              </a:pPr>
              <a:endParaRPr lang="zh-CN" altLang="zh-CN" sz="1600" dirty="0">
                <a:ea typeface="字魂105号-简雅黑" panose="00000500000000000000" pitchFamily="2" charset="-122"/>
                <a:sym typeface="Calibri" panose="020F050202020403020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7554" y="2443"/>
              <a:ext cx="1152" cy="1152"/>
              <a:chOff x="7449" y="2523"/>
              <a:chExt cx="1152" cy="1152"/>
            </a:xfrm>
          </p:grpSpPr>
          <p:sp>
            <p:nvSpPr>
              <p:cNvPr id="55" name="圆形"/>
              <p:cNvSpPr/>
              <p:nvPr/>
            </p:nvSpPr>
            <p:spPr>
              <a:xfrm>
                <a:off x="7449" y="2523"/>
                <a:ext cx="1152" cy="115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165" name="íšľiḋê"/>
              <p:cNvSpPr/>
              <p:nvPr/>
            </p:nvSpPr>
            <p:spPr>
              <a:xfrm>
                <a:off x="7697" y="2770"/>
                <a:ext cx="625" cy="549"/>
              </a:xfrm>
              <a:custGeom>
                <a:avLst/>
                <a:gdLst>
                  <a:gd name="connsiteX0" fmla="*/ 272016 w 605462"/>
                  <a:gd name="connsiteY0" fmla="*/ 325451 h 530775"/>
                  <a:gd name="connsiteX1" fmla="*/ 392662 w 605462"/>
                  <a:gd name="connsiteY1" fmla="*/ 325451 h 530775"/>
                  <a:gd name="connsiteX2" fmla="*/ 401566 w 605462"/>
                  <a:gd name="connsiteY2" fmla="*/ 334339 h 530775"/>
                  <a:gd name="connsiteX3" fmla="*/ 401566 w 605462"/>
                  <a:gd name="connsiteY3" fmla="*/ 521887 h 530775"/>
                  <a:gd name="connsiteX4" fmla="*/ 392662 w 605462"/>
                  <a:gd name="connsiteY4" fmla="*/ 530775 h 530775"/>
                  <a:gd name="connsiteX5" fmla="*/ 272016 w 605462"/>
                  <a:gd name="connsiteY5" fmla="*/ 530775 h 530775"/>
                  <a:gd name="connsiteX6" fmla="*/ 263112 w 605462"/>
                  <a:gd name="connsiteY6" fmla="*/ 521887 h 530775"/>
                  <a:gd name="connsiteX7" fmla="*/ 263112 w 605462"/>
                  <a:gd name="connsiteY7" fmla="*/ 334339 h 530775"/>
                  <a:gd name="connsiteX8" fmla="*/ 272016 w 605462"/>
                  <a:gd name="connsiteY8" fmla="*/ 325451 h 530775"/>
                  <a:gd name="connsiteX9" fmla="*/ 146937 w 605462"/>
                  <a:gd name="connsiteY9" fmla="*/ 244079 h 530775"/>
                  <a:gd name="connsiteX10" fmla="*/ 158067 w 605462"/>
                  <a:gd name="connsiteY10" fmla="*/ 244079 h 530775"/>
                  <a:gd name="connsiteX11" fmla="*/ 185669 w 605462"/>
                  <a:gd name="connsiteY11" fmla="*/ 254302 h 530775"/>
                  <a:gd name="connsiteX12" fmla="*/ 185669 w 605462"/>
                  <a:gd name="connsiteY12" fmla="*/ 521885 h 530775"/>
                  <a:gd name="connsiteX13" fmla="*/ 176765 w 605462"/>
                  <a:gd name="connsiteY13" fmla="*/ 530775 h 530775"/>
                  <a:gd name="connsiteX14" fmla="*/ 56119 w 605462"/>
                  <a:gd name="connsiteY14" fmla="*/ 530775 h 530775"/>
                  <a:gd name="connsiteX15" fmla="*/ 47215 w 605462"/>
                  <a:gd name="connsiteY15" fmla="*/ 521885 h 530775"/>
                  <a:gd name="connsiteX16" fmla="*/ 47215 w 605462"/>
                  <a:gd name="connsiteY16" fmla="*/ 347645 h 530775"/>
                  <a:gd name="connsiteX17" fmla="*/ 546259 w 605462"/>
                  <a:gd name="connsiteY17" fmla="*/ 115627 h 530775"/>
                  <a:gd name="connsiteX18" fmla="*/ 568070 w 605462"/>
                  <a:gd name="connsiteY18" fmla="*/ 134295 h 530775"/>
                  <a:gd name="connsiteX19" fmla="*/ 588992 w 605462"/>
                  <a:gd name="connsiteY19" fmla="*/ 141407 h 530775"/>
                  <a:gd name="connsiteX20" fmla="*/ 603681 w 605462"/>
                  <a:gd name="connsiteY20" fmla="*/ 137851 h 530775"/>
                  <a:gd name="connsiteX21" fmla="*/ 605462 w 605462"/>
                  <a:gd name="connsiteY21" fmla="*/ 136962 h 530775"/>
                  <a:gd name="connsiteX22" fmla="*/ 605462 w 605462"/>
                  <a:gd name="connsiteY22" fmla="*/ 521885 h 530775"/>
                  <a:gd name="connsiteX23" fmla="*/ 596559 w 605462"/>
                  <a:gd name="connsiteY23" fmla="*/ 530775 h 530775"/>
                  <a:gd name="connsiteX24" fmla="*/ 475482 w 605462"/>
                  <a:gd name="connsiteY24" fmla="*/ 530775 h 530775"/>
                  <a:gd name="connsiteX25" fmla="*/ 466579 w 605462"/>
                  <a:gd name="connsiteY25" fmla="*/ 521885 h 530775"/>
                  <a:gd name="connsiteX26" fmla="*/ 466579 w 605462"/>
                  <a:gd name="connsiteY26" fmla="*/ 202301 h 530775"/>
                  <a:gd name="connsiteX27" fmla="*/ 582759 w 605462"/>
                  <a:gd name="connsiteY27" fmla="*/ 49 h 530775"/>
                  <a:gd name="connsiteX28" fmla="*/ 589882 w 605462"/>
                  <a:gd name="connsiteY28" fmla="*/ 5828 h 530775"/>
                  <a:gd name="connsiteX29" fmla="*/ 599230 w 605462"/>
                  <a:gd name="connsiteY29" fmla="*/ 109840 h 530775"/>
                  <a:gd name="connsiteX30" fmla="*/ 595669 w 605462"/>
                  <a:gd name="connsiteY30" fmla="*/ 116063 h 530775"/>
                  <a:gd name="connsiteX31" fmla="*/ 588101 w 605462"/>
                  <a:gd name="connsiteY31" fmla="*/ 115618 h 530775"/>
                  <a:gd name="connsiteX32" fmla="*/ 545367 w 605462"/>
                  <a:gd name="connsiteY32" fmla="*/ 79614 h 530775"/>
                  <a:gd name="connsiteX33" fmla="*/ 362410 w 605462"/>
                  <a:gd name="connsiteY33" fmla="*/ 279193 h 530775"/>
                  <a:gd name="connsiteX34" fmla="*/ 343268 w 605462"/>
                  <a:gd name="connsiteY34" fmla="*/ 283638 h 530775"/>
                  <a:gd name="connsiteX35" fmla="*/ 144286 w 605462"/>
                  <a:gd name="connsiteY35" fmla="*/ 210740 h 530775"/>
                  <a:gd name="connsiteX36" fmla="*/ 30773 w 605462"/>
                  <a:gd name="connsiteY36" fmla="*/ 328976 h 530775"/>
                  <a:gd name="connsiteX37" fmla="*/ 17864 w 605462"/>
                  <a:gd name="connsiteY37" fmla="*/ 334310 h 530775"/>
                  <a:gd name="connsiteX38" fmla="*/ 5399 w 605462"/>
                  <a:gd name="connsiteY38" fmla="*/ 329421 h 530775"/>
                  <a:gd name="connsiteX39" fmla="*/ 4954 w 605462"/>
                  <a:gd name="connsiteY39" fmla="*/ 304084 h 530775"/>
                  <a:gd name="connsiteX40" fmla="*/ 126480 w 605462"/>
                  <a:gd name="connsiteY40" fmla="*/ 177848 h 530775"/>
                  <a:gd name="connsiteX41" fmla="*/ 145622 w 605462"/>
                  <a:gd name="connsiteY41" fmla="*/ 173403 h 530775"/>
                  <a:gd name="connsiteX42" fmla="*/ 344159 w 605462"/>
                  <a:gd name="connsiteY42" fmla="*/ 246300 h 530775"/>
                  <a:gd name="connsiteX43" fmla="*/ 518212 w 605462"/>
                  <a:gd name="connsiteY43" fmla="*/ 56945 h 530775"/>
                  <a:gd name="connsiteX44" fmla="*/ 475033 w 605462"/>
                  <a:gd name="connsiteY44" fmla="*/ 20941 h 530775"/>
                  <a:gd name="connsiteX45" fmla="*/ 472807 w 605462"/>
                  <a:gd name="connsiteY45" fmla="*/ 16496 h 530775"/>
                  <a:gd name="connsiteX46" fmla="*/ 473252 w 605462"/>
                  <a:gd name="connsiteY46" fmla="*/ 13829 h 530775"/>
                  <a:gd name="connsiteX47" fmla="*/ 479039 w 605462"/>
                  <a:gd name="connsiteY47" fmla="*/ 9384 h 5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5462" h="530775">
                    <a:moveTo>
                      <a:pt x="272016" y="325451"/>
                    </a:moveTo>
                    <a:lnTo>
                      <a:pt x="392662" y="325451"/>
                    </a:lnTo>
                    <a:cubicBezTo>
                      <a:pt x="397559" y="325451"/>
                      <a:pt x="401566" y="329451"/>
                      <a:pt x="401566" y="334339"/>
                    </a:cubicBezTo>
                    <a:lnTo>
                      <a:pt x="401566" y="521887"/>
                    </a:lnTo>
                    <a:cubicBezTo>
                      <a:pt x="401566" y="526775"/>
                      <a:pt x="397559" y="530775"/>
                      <a:pt x="392662" y="530775"/>
                    </a:cubicBezTo>
                    <a:lnTo>
                      <a:pt x="272016" y="530775"/>
                    </a:lnTo>
                    <a:cubicBezTo>
                      <a:pt x="267119" y="530775"/>
                      <a:pt x="263112" y="526775"/>
                      <a:pt x="263112" y="521887"/>
                    </a:cubicBezTo>
                    <a:lnTo>
                      <a:pt x="263112" y="334339"/>
                    </a:lnTo>
                    <a:cubicBezTo>
                      <a:pt x="263112" y="329451"/>
                      <a:pt x="267119" y="325451"/>
                      <a:pt x="272016" y="325451"/>
                    </a:cubicBezTo>
                    <a:close/>
                    <a:moveTo>
                      <a:pt x="146937" y="244079"/>
                    </a:moveTo>
                    <a:lnTo>
                      <a:pt x="158067" y="244079"/>
                    </a:lnTo>
                    <a:lnTo>
                      <a:pt x="185669" y="254302"/>
                    </a:lnTo>
                    <a:lnTo>
                      <a:pt x="185669" y="521885"/>
                    </a:lnTo>
                    <a:cubicBezTo>
                      <a:pt x="185669" y="526775"/>
                      <a:pt x="181662" y="530775"/>
                      <a:pt x="176765" y="530775"/>
                    </a:cubicBezTo>
                    <a:lnTo>
                      <a:pt x="56119" y="530775"/>
                    </a:lnTo>
                    <a:cubicBezTo>
                      <a:pt x="51222" y="530775"/>
                      <a:pt x="47215" y="526775"/>
                      <a:pt x="47215" y="521885"/>
                    </a:cubicBezTo>
                    <a:lnTo>
                      <a:pt x="47215" y="347645"/>
                    </a:lnTo>
                    <a:close/>
                    <a:moveTo>
                      <a:pt x="546259" y="115627"/>
                    </a:moveTo>
                    <a:lnTo>
                      <a:pt x="568070" y="134295"/>
                    </a:lnTo>
                    <a:cubicBezTo>
                      <a:pt x="573857" y="138740"/>
                      <a:pt x="581425" y="141407"/>
                      <a:pt x="588992" y="141407"/>
                    </a:cubicBezTo>
                    <a:cubicBezTo>
                      <a:pt x="593888" y="141407"/>
                      <a:pt x="599230" y="140518"/>
                      <a:pt x="603681" y="137851"/>
                    </a:cubicBezTo>
                    <a:cubicBezTo>
                      <a:pt x="604127" y="137851"/>
                      <a:pt x="604572" y="137407"/>
                      <a:pt x="605462" y="136962"/>
                    </a:cubicBezTo>
                    <a:lnTo>
                      <a:pt x="605462" y="521885"/>
                    </a:lnTo>
                    <a:cubicBezTo>
                      <a:pt x="605462" y="526775"/>
                      <a:pt x="601456" y="530775"/>
                      <a:pt x="596559" y="530775"/>
                    </a:cubicBezTo>
                    <a:lnTo>
                      <a:pt x="475482" y="530775"/>
                    </a:lnTo>
                    <a:cubicBezTo>
                      <a:pt x="470585" y="530775"/>
                      <a:pt x="466579" y="526775"/>
                      <a:pt x="466579" y="521885"/>
                    </a:cubicBezTo>
                    <a:lnTo>
                      <a:pt x="466579" y="202301"/>
                    </a:lnTo>
                    <a:close/>
                    <a:moveTo>
                      <a:pt x="582759" y="49"/>
                    </a:moveTo>
                    <a:cubicBezTo>
                      <a:pt x="586320" y="-395"/>
                      <a:pt x="589882" y="2272"/>
                      <a:pt x="589882" y="5828"/>
                    </a:cubicBezTo>
                    <a:lnTo>
                      <a:pt x="599230" y="109840"/>
                    </a:lnTo>
                    <a:cubicBezTo>
                      <a:pt x="599675" y="112507"/>
                      <a:pt x="597894" y="115174"/>
                      <a:pt x="595669" y="116063"/>
                    </a:cubicBezTo>
                    <a:cubicBezTo>
                      <a:pt x="593443" y="117396"/>
                      <a:pt x="590327" y="117396"/>
                      <a:pt x="588101" y="115618"/>
                    </a:cubicBezTo>
                    <a:lnTo>
                      <a:pt x="545367" y="79614"/>
                    </a:lnTo>
                    <a:lnTo>
                      <a:pt x="362410" y="279193"/>
                    </a:lnTo>
                    <a:cubicBezTo>
                      <a:pt x="357513" y="284527"/>
                      <a:pt x="349946" y="286305"/>
                      <a:pt x="343268" y="283638"/>
                    </a:cubicBezTo>
                    <a:lnTo>
                      <a:pt x="144286" y="210740"/>
                    </a:lnTo>
                    <a:lnTo>
                      <a:pt x="30773" y="328976"/>
                    </a:lnTo>
                    <a:cubicBezTo>
                      <a:pt x="27212" y="332532"/>
                      <a:pt x="22760" y="334310"/>
                      <a:pt x="17864" y="334310"/>
                    </a:cubicBezTo>
                    <a:cubicBezTo>
                      <a:pt x="13412" y="334310"/>
                      <a:pt x="8961" y="332532"/>
                      <a:pt x="5399" y="329421"/>
                    </a:cubicBezTo>
                    <a:cubicBezTo>
                      <a:pt x="-1723" y="322309"/>
                      <a:pt x="-1723" y="311196"/>
                      <a:pt x="4954" y="304084"/>
                    </a:cubicBezTo>
                    <a:lnTo>
                      <a:pt x="126480" y="177848"/>
                    </a:lnTo>
                    <a:cubicBezTo>
                      <a:pt x="131377" y="172514"/>
                      <a:pt x="138944" y="170736"/>
                      <a:pt x="145622" y="173403"/>
                    </a:cubicBezTo>
                    <a:lnTo>
                      <a:pt x="344159" y="246300"/>
                    </a:lnTo>
                    <a:lnTo>
                      <a:pt x="518212" y="56945"/>
                    </a:lnTo>
                    <a:lnTo>
                      <a:pt x="475033" y="20941"/>
                    </a:lnTo>
                    <a:cubicBezTo>
                      <a:pt x="473697" y="20052"/>
                      <a:pt x="472807" y="18274"/>
                      <a:pt x="472807" y="16496"/>
                    </a:cubicBezTo>
                    <a:cubicBezTo>
                      <a:pt x="472807" y="15607"/>
                      <a:pt x="472807" y="14718"/>
                      <a:pt x="473252" y="13829"/>
                    </a:cubicBezTo>
                    <a:cubicBezTo>
                      <a:pt x="473697" y="11162"/>
                      <a:pt x="476368" y="9384"/>
                      <a:pt x="479039" y="93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7554" y="4028"/>
              <a:ext cx="1152" cy="1152"/>
              <a:chOff x="7554" y="3953"/>
              <a:chExt cx="1152" cy="1152"/>
            </a:xfrm>
          </p:grpSpPr>
          <p:sp>
            <p:nvSpPr>
              <p:cNvPr id="58" name="圆形"/>
              <p:cNvSpPr/>
              <p:nvPr/>
            </p:nvSpPr>
            <p:spPr>
              <a:xfrm>
                <a:off x="7554" y="3953"/>
                <a:ext cx="1152" cy="115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7812" y="4240"/>
                <a:ext cx="604" cy="587"/>
                <a:chOff x="7609" y="4297"/>
                <a:chExt cx="497" cy="483"/>
              </a:xfrm>
            </p:grpSpPr>
            <p:sp>
              <p:nvSpPr>
                <p:cNvPr id="199" name="Freeform 21"/>
                <p:cNvSpPr/>
                <p:nvPr/>
              </p:nvSpPr>
              <p:spPr bwMode="auto">
                <a:xfrm>
                  <a:off x="7880" y="4580"/>
                  <a:ext cx="226" cy="201"/>
                </a:xfrm>
                <a:custGeom>
                  <a:avLst/>
                  <a:gdLst>
                    <a:gd name="T0" fmla="*/ 18 w 68"/>
                    <a:gd name="T1" fmla="*/ 13 h 61"/>
                    <a:gd name="T2" fmla="*/ 18 w 68"/>
                    <a:gd name="T3" fmla="*/ 0 h 61"/>
                    <a:gd name="T4" fmla="*/ 0 w 68"/>
                    <a:gd name="T5" fmla="*/ 31 h 61"/>
                    <a:gd name="T6" fmla="*/ 18 w 68"/>
                    <a:gd name="T7" fmla="*/ 61 h 61"/>
                    <a:gd name="T8" fmla="*/ 18 w 68"/>
                    <a:gd name="T9" fmla="*/ 48 h 61"/>
                    <a:gd name="T10" fmla="*/ 36 w 68"/>
                    <a:gd name="T11" fmla="*/ 48 h 61"/>
                    <a:gd name="T12" fmla="*/ 46 w 68"/>
                    <a:gd name="T13" fmla="*/ 42 h 61"/>
                    <a:gd name="T14" fmla="*/ 68 w 68"/>
                    <a:gd name="T15" fmla="*/ 4 h 61"/>
                    <a:gd name="T16" fmla="*/ 53 w 68"/>
                    <a:gd name="T17" fmla="*/ 13 h 61"/>
                    <a:gd name="T18" fmla="*/ 18 w 68"/>
                    <a:gd name="T19" fmla="*/ 1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" h="61">
                      <a:moveTo>
                        <a:pt x="18" y="13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0" y="22"/>
                        <a:pt x="0" y="31"/>
                      </a:cubicBezTo>
                      <a:cubicBezTo>
                        <a:pt x="0" y="39"/>
                        <a:pt x="18" y="61"/>
                        <a:pt x="18" y="61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40" y="48"/>
                        <a:pt x="44" y="46"/>
                        <a:pt x="46" y="42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5" y="10"/>
                        <a:pt x="59" y="13"/>
                        <a:pt x="53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0" name="Freeform 22"/>
                <p:cNvSpPr/>
                <p:nvPr/>
              </p:nvSpPr>
              <p:spPr bwMode="auto">
                <a:xfrm>
                  <a:off x="7854" y="4306"/>
                  <a:ext cx="177" cy="157"/>
                </a:xfrm>
                <a:custGeom>
                  <a:avLst/>
                  <a:gdLst>
                    <a:gd name="T0" fmla="*/ 36 w 54"/>
                    <a:gd name="T1" fmla="*/ 7 h 47"/>
                    <a:gd name="T2" fmla="*/ 24 w 54"/>
                    <a:gd name="T3" fmla="*/ 0 h 47"/>
                    <a:gd name="T4" fmla="*/ 12 w 54"/>
                    <a:gd name="T5" fmla="*/ 7 h 47"/>
                    <a:gd name="T6" fmla="*/ 4 w 54"/>
                    <a:gd name="T7" fmla="*/ 22 h 47"/>
                    <a:gd name="T8" fmla="*/ 12 w 54"/>
                    <a:gd name="T9" fmla="*/ 36 h 47"/>
                    <a:gd name="T10" fmla="*/ 0 w 54"/>
                    <a:gd name="T11" fmla="*/ 42 h 47"/>
                    <a:gd name="T12" fmla="*/ 36 w 54"/>
                    <a:gd name="T13" fmla="*/ 42 h 47"/>
                    <a:gd name="T14" fmla="*/ 54 w 54"/>
                    <a:gd name="T15" fmla="*/ 12 h 47"/>
                    <a:gd name="T16" fmla="*/ 42 w 54"/>
                    <a:gd name="T17" fmla="*/ 18 h 47"/>
                    <a:gd name="T18" fmla="*/ 36 w 54"/>
                    <a:gd name="T19" fmla="*/ 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47">
                      <a:moveTo>
                        <a:pt x="36" y="7"/>
                      </a:moveTo>
                      <a:cubicBezTo>
                        <a:pt x="33" y="3"/>
                        <a:pt x="29" y="0"/>
                        <a:pt x="24" y="0"/>
                      </a:cubicBezTo>
                      <a:cubicBezTo>
                        <a:pt x="19" y="0"/>
                        <a:pt x="14" y="3"/>
                        <a:pt x="12" y="7"/>
                      </a:cubicBezTo>
                      <a:cubicBezTo>
                        <a:pt x="12" y="7"/>
                        <a:pt x="8" y="14"/>
                        <a:pt x="4" y="22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28" y="47"/>
                        <a:pt x="36" y="42"/>
                      </a:cubicBezTo>
                      <a:cubicBezTo>
                        <a:pt x="44" y="38"/>
                        <a:pt x="54" y="12"/>
                        <a:pt x="54" y="12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cubicBezTo>
                        <a:pt x="42" y="18"/>
                        <a:pt x="38" y="10"/>
                        <a:pt x="3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1" name="Freeform 23"/>
                <p:cNvSpPr/>
                <p:nvPr/>
              </p:nvSpPr>
              <p:spPr bwMode="auto">
                <a:xfrm>
                  <a:off x="7943" y="4449"/>
                  <a:ext cx="163" cy="159"/>
                </a:xfrm>
                <a:custGeom>
                  <a:avLst/>
                  <a:gdLst>
                    <a:gd name="T0" fmla="*/ 46 w 49"/>
                    <a:gd name="T1" fmla="*/ 41 h 48"/>
                    <a:gd name="T2" fmla="*/ 46 w 49"/>
                    <a:gd name="T3" fmla="*/ 27 h 48"/>
                    <a:gd name="T4" fmla="*/ 31 w 49"/>
                    <a:gd name="T5" fmla="*/ 0 h 48"/>
                    <a:gd name="T6" fmla="*/ 0 w 49"/>
                    <a:gd name="T7" fmla="*/ 18 h 48"/>
                    <a:gd name="T8" fmla="*/ 18 w 49"/>
                    <a:gd name="T9" fmla="*/ 48 h 48"/>
                    <a:gd name="T10" fmla="*/ 34 w 49"/>
                    <a:gd name="T11" fmla="*/ 48 h 48"/>
                    <a:gd name="T12" fmla="*/ 46 w 49"/>
                    <a:gd name="T13" fmla="*/ 4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48">
                      <a:moveTo>
                        <a:pt x="46" y="41"/>
                      </a:moveTo>
                      <a:cubicBezTo>
                        <a:pt x="49" y="37"/>
                        <a:pt x="49" y="32"/>
                        <a:pt x="46" y="27"/>
                      </a:cubicBezTo>
                      <a:cubicBezTo>
                        <a:pt x="46" y="27"/>
                        <a:pt x="37" y="12"/>
                        <a:pt x="31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26" y="48"/>
                        <a:pt x="34" y="48"/>
                        <a:pt x="34" y="48"/>
                      </a:cubicBezTo>
                      <a:cubicBezTo>
                        <a:pt x="39" y="48"/>
                        <a:pt x="44" y="46"/>
                        <a:pt x="46" y="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2" name="Freeform 24"/>
                <p:cNvSpPr/>
                <p:nvPr/>
              </p:nvSpPr>
              <p:spPr bwMode="auto">
                <a:xfrm>
                  <a:off x="7609" y="4470"/>
                  <a:ext cx="175" cy="253"/>
                </a:xfrm>
                <a:custGeom>
                  <a:avLst/>
                  <a:gdLst>
                    <a:gd name="T0" fmla="*/ 42 w 53"/>
                    <a:gd name="T1" fmla="*/ 28 h 76"/>
                    <a:gd name="T2" fmla="*/ 53 w 53"/>
                    <a:gd name="T3" fmla="*/ 35 h 76"/>
                    <a:gd name="T4" fmla="*/ 35 w 53"/>
                    <a:gd name="T5" fmla="*/ 4 h 76"/>
                    <a:gd name="T6" fmla="*/ 0 w 53"/>
                    <a:gd name="T7" fmla="*/ 4 h 76"/>
                    <a:gd name="T8" fmla="*/ 11 w 53"/>
                    <a:gd name="T9" fmla="*/ 11 h 76"/>
                    <a:gd name="T10" fmla="*/ 2 w 53"/>
                    <a:gd name="T11" fmla="*/ 26 h 76"/>
                    <a:gd name="T12" fmla="*/ 2 w 53"/>
                    <a:gd name="T13" fmla="*/ 38 h 76"/>
                    <a:gd name="T14" fmla="*/ 24 w 53"/>
                    <a:gd name="T15" fmla="*/ 76 h 76"/>
                    <a:gd name="T16" fmla="*/ 24 w 53"/>
                    <a:gd name="T17" fmla="*/ 58 h 76"/>
                    <a:gd name="T18" fmla="*/ 42 w 53"/>
                    <a:gd name="T19" fmla="*/ 2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76">
                      <a:moveTo>
                        <a:pt x="42" y="28"/>
                      </a:moveTo>
                      <a:cubicBezTo>
                        <a:pt x="53" y="35"/>
                        <a:pt x="53" y="35"/>
                        <a:pt x="53" y="35"/>
                      </a:cubicBezTo>
                      <a:cubicBezTo>
                        <a:pt x="53" y="35"/>
                        <a:pt x="43" y="9"/>
                        <a:pt x="35" y="4"/>
                      </a:cubicBezTo>
                      <a:cubicBezTo>
                        <a:pt x="28" y="0"/>
                        <a:pt x="0" y="4"/>
                        <a:pt x="0" y="4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0" y="30"/>
                        <a:pt x="0" y="34"/>
                        <a:pt x="2" y="38"/>
                      </a:cubicBezTo>
                      <a:cubicBezTo>
                        <a:pt x="24" y="76"/>
                        <a:pt x="24" y="76"/>
                        <a:pt x="24" y="76"/>
                      </a:cubicBezTo>
                      <a:cubicBezTo>
                        <a:pt x="21" y="71"/>
                        <a:pt x="21" y="64"/>
                        <a:pt x="24" y="58"/>
                      </a:cubicBez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4" name="Freeform 26"/>
                <p:cNvSpPr/>
                <p:nvPr/>
              </p:nvSpPr>
              <p:spPr bwMode="auto">
                <a:xfrm>
                  <a:off x="7691" y="4297"/>
                  <a:ext cx="243" cy="182"/>
                </a:xfrm>
                <a:custGeom>
                  <a:avLst/>
                  <a:gdLst>
                    <a:gd name="T0" fmla="*/ 0 w 73"/>
                    <a:gd name="T1" fmla="*/ 38 h 55"/>
                    <a:gd name="T2" fmla="*/ 31 w 73"/>
                    <a:gd name="T3" fmla="*/ 55 h 55"/>
                    <a:gd name="T4" fmla="*/ 58 w 73"/>
                    <a:gd name="T5" fmla="*/ 9 h 55"/>
                    <a:gd name="T6" fmla="*/ 73 w 73"/>
                    <a:gd name="T7" fmla="*/ 0 h 55"/>
                    <a:gd name="T8" fmla="*/ 29 w 73"/>
                    <a:gd name="T9" fmla="*/ 0 h 55"/>
                    <a:gd name="T10" fmla="*/ 19 w 73"/>
                    <a:gd name="T11" fmla="*/ 6 h 55"/>
                    <a:gd name="T12" fmla="*/ 0 w 73"/>
                    <a:gd name="T13" fmla="*/ 3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" h="55">
                      <a:moveTo>
                        <a:pt x="0" y="38"/>
                      </a:move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1" y="55"/>
                        <a:pt x="54" y="16"/>
                        <a:pt x="58" y="9"/>
                      </a:cubicBezTo>
                      <a:cubicBezTo>
                        <a:pt x="61" y="3"/>
                        <a:pt x="67" y="0"/>
                        <a:pt x="73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5" y="0"/>
                        <a:pt x="21" y="2"/>
                        <a:pt x="19" y="6"/>
                      </a:cubicBezTo>
                      <a:cubicBezTo>
                        <a:pt x="15" y="12"/>
                        <a:pt x="0" y="38"/>
                        <a:pt x="0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3" name="Freeform 25"/>
                <p:cNvSpPr/>
                <p:nvPr/>
              </p:nvSpPr>
              <p:spPr bwMode="auto">
                <a:xfrm>
                  <a:off x="7700" y="4650"/>
                  <a:ext cx="154" cy="119"/>
                </a:xfrm>
                <a:custGeom>
                  <a:avLst/>
                  <a:gdLst>
                    <a:gd name="T0" fmla="*/ 2 w 46"/>
                    <a:gd name="T1" fmla="*/ 29 h 36"/>
                    <a:gd name="T2" fmla="*/ 14 w 46"/>
                    <a:gd name="T3" fmla="*/ 36 h 36"/>
                    <a:gd name="T4" fmla="*/ 46 w 46"/>
                    <a:gd name="T5" fmla="*/ 36 h 36"/>
                    <a:gd name="T6" fmla="*/ 46 w 46"/>
                    <a:gd name="T7" fmla="*/ 0 h 36"/>
                    <a:gd name="T8" fmla="*/ 10 w 46"/>
                    <a:gd name="T9" fmla="*/ 0 h 36"/>
                    <a:gd name="T10" fmla="*/ 2 w 46"/>
                    <a:gd name="T11" fmla="*/ 15 h 36"/>
                    <a:gd name="T12" fmla="*/ 2 w 46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36">
                      <a:moveTo>
                        <a:pt x="2" y="29"/>
                      </a:moveTo>
                      <a:cubicBezTo>
                        <a:pt x="5" y="33"/>
                        <a:pt x="9" y="36"/>
                        <a:pt x="14" y="36"/>
                      </a:cubicBezTo>
                      <a:cubicBezTo>
                        <a:pt x="14" y="36"/>
                        <a:pt x="32" y="36"/>
                        <a:pt x="46" y="36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6" y="8"/>
                        <a:pt x="2" y="15"/>
                        <a:pt x="2" y="15"/>
                      </a:cubicBezTo>
                      <a:cubicBezTo>
                        <a:pt x="0" y="19"/>
                        <a:pt x="0" y="24"/>
                        <a:pt x="2" y="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</p:grpSp>
      <p:pic>
        <p:nvPicPr>
          <p:cNvPr id="79" name="图片 78" descr="未标题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8745" y="325755"/>
            <a:ext cx="53714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坚持创新驱动发展 全面塑造发展新优势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19430" y="1750695"/>
            <a:ext cx="8099425" cy="1967865"/>
            <a:chOff x="818" y="2757"/>
            <a:chExt cx="12755" cy="3099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818" y="2768"/>
              <a:ext cx="2316" cy="3088"/>
              <a:chOff x="1262940" y="2495878"/>
              <a:chExt cx="2206797" cy="2942396"/>
            </a:xfrm>
          </p:grpSpPr>
          <p:sp>
            <p:nvSpPr>
              <p:cNvPr id="5" name="Rounded Rectangle 31"/>
              <p:cNvSpPr/>
              <p:nvPr/>
            </p:nvSpPr>
            <p:spPr>
              <a:xfrm>
                <a:off x="1262940" y="2495878"/>
                <a:ext cx="2206797" cy="2942396"/>
              </a:xfrm>
              <a:prstGeom prst="roundRect">
                <a:avLst>
                  <a:gd name="adj" fmla="val 4167"/>
                </a:avLst>
              </a:prstGeom>
              <a:noFill/>
              <a:ln>
                <a:solidFill>
                  <a:srgbClr val="5F85D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1350" dirty="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2027146" y="2783111"/>
                <a:ext cx="677802" cy="6778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5F85D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1350" dirty="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0">
              <a:off x="3428" y="2768"/>
              <a:ext cx="2315" cy="3088"/>
              <a:chOff x="3749381" y="2495878"/>
              <a:chExt cx="2206797" cy="2942396"/>
            </a:xfrm>
          </p:grpSpPr>
          <p:sp>
            <p:nvSpPr>
              <p:cNvPr id="26" name="Rounded Rectangle 4"/>
              <p:cNvSpPr/>
              <p:nvPr/>
            </p:nvSpPr>
            <p:spPr>
              <a:xfrm>
                <a:off x="3749381" y="2495878"/>
                <a:ext cx="2206797" cy="2942396"/>
              </a:xfrm>
              <a:prstGeom prst="roundRect">
                <a:avLst>
                  <a:gd name="adj" fmla="val 4167"/>
                </a:avLst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1350" dirty="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27" name="Group 13"/>
              <p:cNvGrpSpPr/>
              <p:nvPr/>
            </p:nvGrpSpPr>
            <p:grpSpPr>
              <a:xfrm>
                <a:off x="4513587" y="2783111"/>
                <a:ext cx="677802" cy="677802"/>
                <a:chOff x="9309498" y="725193"/>
                <a:chExt cx="737050" cy="737050"/>
              </a:xfrm>
            </p:grpSpPr>
            <p:sp>
              <p:nvSpPr>
                <p:cNvPr id="28" name="Oval 16"/>
                <p:cNvSpPr/>
                <p:nvPr/>
              </p:nvSpPr>
              <p:spPr>
                <a:xfrm>
                  <a:off x="9309498" y="725193"/>
                  <a:ext cx="737050" cy="7370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sz="1350" dirty="0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sp>
              <p:nvSpPr>
                <p:cNvPr id="29" name="Freeform 138"/>
                <p:cNvSpPr>
                  <a:spLocks noChangeArrowheads="1"/>
                </p:cNvSpPr>
                <p:nvPr/>
              </p:nvSpPr>
              <p:spPr bwMode="auto">
                <a:xfrm>
                  <a:off x="9511492" y="930887"/>
                  <a:ext cx="333062" cy="325662"/>
                </a:xfrm>
                <a:custGeom>
                  <a:avLst/>
                  <a:gdLst>
                    <a:gd name="T0" fmla="*/ 203841 w 594"/>
                    <a:gd name="T1" fmla="*/ 122628 h 581"/>
                    <a:gd name="T2" fmla="*/ 201316 w 594"/>
                    <a:gd name="T3" fmla="*/ 122628 h 581"/>
                    <a:gd name="T4" fmla="*/ 196265 w 594"/>
                    <a:gd name="T5" fmla="*/ 140301 h 581"/>
                    <a:gd name="T6" fmla="*/ 196265 w 594"/>
                    <a:gd name="T7" fmla="*/ 142826 h 581"/>
                    <a:gd name="T8" fmla="*/ 196265 w 594"/>
                    <a:gd name="T9" fmla="*/ 145351 h 581"/>
                    <a:gd name="T10" fmla="*/ 196265 w 594"/>
                    <a:gd name="T11" fmla="*/ 145351 h 581"/>
                    <a:gd name="T12" fmla="*/ 193739 w 594"/>
                    <a:gd name="T13" fmla="*/ 147875 h 581"/>
                    <a:gd name="T14" fmla="*/ 185802 w 594"/>
                    <a:gd name="T15" fmla="*/ 150400 h 581"/>
                    <a:gd name="T16" fmla="*/ 185802 w 594"/>
                    <a:gd name="T17" fmla="*/ 150400 h 581"/>
                    <a:gd name="T18" fmla="*/ 155497 w 594"/>
                    <a:gd name="T19" fmla="*/ 122628 h 581"/>
                    <a:gd name="T20" fmla="*/ 155497 w 594"/>
                    <a:gd name="T21" fmla="*/ 122628 h 581"/>
                    <a:gd name="T22" fmla="*/ 50870 w 594"/>
                    <a:gd name="T23" fmla="*/ 112169 h 581"/>
                    <a:gd name="T24" fmla="*/ 60972 w 594"/>
                    <a:gd name="T25" fmla="*/ 0 h 581"/>
                    <a:gd name="T26" fmla="*/ 213943 w 594"/>
                    <a:gd name="T27" fmla="*/ 10459 h 581"/>
                    <a:gd name="T28" fmla="*/ 203841 w 594"/>
                    <a:gd name="T29" fmla="*/ 122628 h 581"/>
                    <a:gd name="T30" fmla="*/ 150446 w 594"/>
                    <a:gd name="T31" fmla="*/ 132727 h 581"/>
                    <a:gd name="T32" fmla="*/ 173175 w 594"/>
                    <a:gd name="T33" fmla="*/ 155810 h 581"/>
                    <a:gd name="T34" fmla="*/ 185802 w 594"/>
                    <a:gd name="T35" fmla="*/ 168433 h 581"/>
                    <a:gd name="T36" fmla="*/ 175700 w 594"/>
                    <a:gd name="T37" fmla="*/ 178532 h 581"/>
                    <a:gd name="T38" fmla="*/ 104266 w 594"/>
                    <a:gd name="T39" fmla="*/ 178532 h 581"/>
                    <a:gd name="T40" fmla="*/ 81537 w 594"/>
                    <a:gd name="T41" fmla="*/ 178532 h 581"/>
                    <a:gd name="T42" fmla="*/ 71074 w 594"/>
                    <a:gd name="T43" fmla="*/ 178532 h 581"/>
                    <a:gd name="T44" fmla="*/ 40768 w 594"/>
                    <a:gd name="T45" fmla="*/ 204140 h 581"/>
                    <a:gd name="T46" fmla="*/ 32831 w 594"/>
                    <a:gd name="T47" fmla="*/ 209189 h 581"/>
                    <a:gd name="T48" fmla="*/ 32831 w 594"/>
                    <a:gd name="T49" fmla="*/ 209189 h 581"/>
                    <a:gd name="T50" fmla="*/ 25255 w 594"/>
                    <a:gd name="T51" fmla="*/ 204140 h 581"/>
                    <a:gd name="T52" fmla="*/ 25255 w 594"/>
                    <a:gd name="T53" fmla="*/ 204140 h 581"/>
                    <a:gd name="T54" fmla="*/ 25255 w 594"/>
                    <a:gd name="T55" fmla="*/ 201615 h 581"/>
                    <a:gd name="T56" fmla="*/ 22729 w 594"/>
                    <a:gd name="T57" fmla="*/ 199091 h 581"/>
                    <a:gd name="T58" fmla="*/ 22729 w 594"/>
                    <a:gd name="T59" fmla="*/ 178532 h 581"/>
                    <a:gd name="T60" fmla="*/ 22729 w 594"/>
                    <a:gd name="T61" fmla="*/ 178532 h 581"/>
                    <a:gd name="T62" fmla="*/ 0 w 594"/>
                    <a:gd name="T63" fmla="*/ 168433 h 581"/>
                    <a:gd name="T64" fmla="*/ 0 w 594"/>
                    <a:gd name="T65" fmla="*/ 51215 h 581"/>
                    <a:gd name="T66" fmla="*/ 40768 w 594"/>
                    <a:gd name="T67" fmla="*/ 40756 h 581"/>
                    <a:gd name="T68" fmla="*/ 60972 w 594"/>
                    <a:gd name="T69" fmla="*/ 132727 h 58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94" h="581">
                      <a:moveTo>
                        <a:pt x="565" y="340"/>
                      </a:moveTo>
                      <a:lnTo>
                        <a:pt x="565" y="340"/>
                      </a:lnTo>
                      <a:cubicBezTo>
                        <a:pt x="558" y="340"/>
                        <a:pt x="558" y="340"/>
                        <a:pt x="558" y="340"/>
                      </a:cubicBezTo>
                      <a:cubicBezTo>
                        <a:pt x="544" y="340"/>
                        <a:pt x="544" y="340"/>
                        <a:pt x="544" y="340"/>
                      </a:cubicBezTo>
                      <a:cubicBezTo>
                        <a:pt x="544" y="389"/>
                        <a:pt x="544" y="389"/>
                        <a:pt x="544" y="389"/>
                      </a:cubicBezTo>
                      <a:lnTo>
                        <a:pt x="544" y="396"/>
                      </a:lnTo>
                      <a:cubicBezTo>
                        <a:pt x="544" y="396"/>
                        <a:pt x="544" y="396"/>
                        <a:pt x="544" y="403"/>
                      </a:cubicBezTo>
                      <a:lnTo>
                        <a:pt x="537" y="410"/>
                      </a:lnTo>
                      <a:cubicBezTo>
                        <a:pt x="530" y="417"/>
                        <a:pt x="523" y="417"/>
                        <a:pt x="515" y="417"/>
                      </a:cubicBezTo>
                      <a:cubicBezTo>
                        <a:pt x="508" y="417"/>
                        <a:pt x="501" y="417"/>
                        <a:pt x="501" y="410"/>
                      </a:cubicBezTo>
                      <a:cubicBezTo>
                        <a:pt x="431" y="340"/>
                        <a:pt x="431" y="340"/>
                        <a:pt x="431" y="340"/>
                      </a:cubicBezTo>
                      <a:cubicBezTo>
                        <a:pt x="169" y="340"/>
                        <a:pt x="169" y="340"/>
                        <a:pt x="169" y="340"/>
                      </a:cubicBezTo>
                      <a:cubicBezTo>
                        <a:pt x="155" y="340"/>
                        <a:pt x="141" y="332"/>
                        <a:pt x="141" y="311"/>
                      </a:cubicBezTo>
                      <a:cubicBezTo>
                        <a:pt x="141" y="29"/>
                        <a:pt x="141" y="29"/>
                        <a:pt x="141" y="29"/>
                      </a:cubicBezTo>
                      <a:cubicBezTo>
                        <a:pt x="141" y="14"/>
                        <a:pt x="155" y="0"/>
                        <a:pt x="169" y="0"/>
                      </a:cubicBez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579" y="0"/>
                        <a:pt x="593" y="14"/>
                        <a:pt x="593" y="29"/>
                      </a:cubicBezTo>
                      <a:cubicBezTo>
                        <a:pt x="593" y="311"/>
                        <a:pt x="593" y="311"/>
                        <a:pt x="593" y="311"/>
                      </a:cubicBezTo>
                      <a:cubicBezTo>
                        <a:pt x="593" y="332"/>
                        <a:pt x="579" y="340"/>
                        <a:pt x="565" y="340"/>
                      </a:cubicBezTo>
                      <a:close/>
                      <a:moveTo>
                        <a:pt x="417" y="368"/>
                      </a:moveTo>
                      <a:lnTo>
                        <a:pt x="417" y="368"/>
                      </a:lnTo>
                      <a:cubicBezTo>
                        <a:pt x="480" y="432"/>
                        <a:pt x="480" y="432"/>
                        <a:pt x="480" y="432"/>
                      </a:cubicBezTo>
                      <a:cubicBezTo>
                        <a:pt x="487" y="439"/>
                        <a:pt x="501" y="446"/>
                        <a:pt x="515" y="446"/>
                      </a:cubicBezTo>
                      <a:cubicBezTo>
                        <a:pt x="515" y="467"/>
                        <a:pt x="515" y="467"/>
                        <a:pt x="515" y="467"/>
                      </a:cubicBezTo>
                      <a:cubicBezTo>
                        <a:pt x="515" y="481"/>
                        <a:pt x="508" y="495"/>
                        <a:pt x="487" y="495"/>
                      </a:cubicBezTo>
                      <a:cubicBezTo>
                        <a:pt x="289" y="495"/>
                        <a:pt x="289" y="495"/>
                        <a:pt x="289" y="495"/>
                      </a:cubicBezTo>
                      <a:cubicBezTo>
                        <a:pt x="226" y="495"/>
                        <a:pt x="226" y="495"/>
                        <a:pt x="226" y="495"/>
                      </a:cubicBezTo>
                      <a:cubicBezTo>
                        <a:pt x="197" y="495"/>
                        <a:pt x="197" y="495"/>
                        <a:pt x="197" y="495"/>
                      </a:cubicBezTo>
                      <a:cubicBezTo>
                        <a:pt x="190" y="495"/>
                        <a:pt x="190" y="495"/>
                        <a:pt x="190" y="495"/>
                      </a:cubicBezTo>
                      <a:cubicBezTo>
                        <a:pt x="113" y="566"/>
                        <a:pt x="113" y="566"/>
                        <a:pt x="113" y="566"/>
                      </a:cubicBezTo>
                      <a:cubicBezTo>
                        <a:pt x="106" y="573"/>
                        <a:pt x="99" y="580"/>
                        <a:pt x="91" y="580"/>
                      </a:cubicBezTo>
                      <a:cubicBezTo>
                        <a:pt x="84" y="580"/>
                        <a:pt x="77" y="573"/>
                        <a:pt x="77" y="566"/>
                      </a:cubicBezTo>
                      <a:cubicBezTo>
                        <a:pt x="70" y="566"/>
                        <a:pt x="70" y="566"/>
                        <a:pt x="70" y="566"/>
                      </a:cubicBezTo>
                      <a:lnTo>
                        <a:pt x="70" y="559"/>
                      </a:lnTo>
                      <a:cubicBezTo>
                        <a:pt x="70" y="559"/>
                        <a:pt x="63" y="559"/>
                        <a:pt x="63" y="552"/>
                      </a:cubicBezTo>
                      <a:cubicBezTo>
                        <a:pt x="63" y="495"/>
                        <a:pt x="63" y="495"/>
                        <a:pt x="63" y="495"/>
                      </a:cubicBezTo>
                      <a:cubicBezTo>
                        <a:pt x="28" y="495"/>
                        <a:pt x="28" y="495"/>
                        <a:pt x="28" y="495"/>
                      </a:cubicBezTo>
                      <a:cubicBezTo>
                        <a:pt x="14" y="495"/>
                        <a:pt x="0" y="481"/>
                        <a:pt x="0" y="467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0" y="128"/>
                        <a:pt x="14" y="113"/>
                        <a:pt x="28" y="113"/>
                      </a:cubicBezTo>
                      <a:cubicBezTo>
                        <a:pt x="113" y="113"/>
                        <a:pt x="113" y="113"/>
                        <a:pt x="113" y="113"/>
                      </a:cubicBezTo>
                      <a:cubicBezTo>
                        <a:pt x="113" y="311"/>
                        <a:pt x="113" y="311"/>
                        <a:pt x="113" y="311"/>
                      </a:cubicBezTo>
                      <a:cubicBezTo>
                        <a:pt x="113" y="347"/>
                        <a:pt x="141" y="368"/>
                        <a:pt x="169" y="368"/>
                      </a:cubicBezTo>
                      <a:lnTo>
                        <a:pt x="417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endParaRPr lang="en-US" sz="1350" dirty="0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 rot="0">
              <a:off x="6036" y="2757"/>
              <a:ext cx="2316" cy="3089"/>
              <a:chOff x="6235822" y="2485369"/>
              <a:chExt cx="2206797" cy="2942396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6235822" y="2485369"/>
                <a:ext cx="2206797" cy="2942396"/>
              </a:xfrm>
              <a:prstGeom prst="roundRect">
                <a:avLst>
                  <a:gd name="adj" fmla="val 4167"/>
                </a:avLst>
              </a:prstGeom>
              <a:noFill/>
              <a:ln>
                <a:solidFill>
                  <a:srgbClr val="E2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1350" dirty="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35" name="Oval 26"/>
              <p:cNvSpPr/>
              <p:nvPr/>
            </p:nvSpPr>
            <p:spPr>
              <a:xfrm>
                <a:off x="6984265" y="2783111"/>
                <a:ext cx="677802" cy="6778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E2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1350" dirty="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0">
              <a:off x="8646" y="2768"/>
              <a:ext cx="2316" cy="3088"/>
              <a:chOff x="8722263" y="2495878"/>
              <a:chExt cx="2206797" cy="2942396"/>
            </a:xfrm>
          </p:grpSpPr>
          <p:sp>
            <p:nvSpPr>
              <p:cNvPr id="40" name="Rounded Rectangle 6"/>
              <p:cNvSpPr/>
              <p:nvPr/>
            </p:nvSpPr>
            <p:spPr>
              <a:xfrm>
                <a:off x="8722263" y="2495878"/>
                <a:ext cx="2206797" cy="2942396"/>
              </a:xfrm>
              <a:prstGeom prst="roundRect">
                <a:avLst>
                  <a:gd name="adj" fmla="val 4167"/>
                </a:avLst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1350" dirty="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42" name="Oval 21"/>
              <p:cNvSpPr/>
              <p:nvPr/>
            </p:nvSpPr>
            <p:spPr>
              <a:xfrm>
                <a:off x="9487053" y="2783111"/>
                <a:ext cx="677802" cy="6778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1350" dirty="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</p:grpSp>
        <p:sp>
          <p:nvSpPr>
            <p:cNvPr id="46" name="Rounded Rectangle 6"/>
            <p:cNvSpPr/>
            <p:nvPr/>
          </p:nvSpPr>
          <p:spPr>
            <a:xfrm>
              <a:off x="11257" y="2768"/>
              <a:ext cx="2316" cy="3088"/>
            </a:xfrm>
            <a:prstGeom prst="roundRect">
              <a:avLst>
                <a:gd name="adj" fmla="val 4167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350" dirty="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sp>
          <p:nvSpPr>
            <p:cNvPr id="47" name="Oval 21"/>
            <p:cNvSpPr/>
            <p:nvPr/>
          </p:nvSpPr>
          <p:spPr>
            <a:xfrm>
              <a:off x="12076" y="3033"/>
              <a:ext cx="711" cy="7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350" dirty="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sp>
          <p:nvSpPr>
            <p:cNvPr id="48" name="Freeform 106"/>
            <p:cNvSpPr>
              <a:spLocks noChangeArrowheads="1"/>
            </p:cNvSpPr>
            <p:nvPr/>
          </p:nvSpPr>
          <p:spPr bwMode="auto">
            <a:xfrm>
              <a:off x="12300" y="3242"/>
              <a:ext cx="326" cy="295"/>
            </a:xfrm>
            <a:custGeom>
              <a:avLst/>
              <a:gdLst>
                <a:gd name="T0" fmla="*/ 207003 w 602"/>
                <a:gd name="T1" fmla="*/ 196489 h 545"/>
                <a:gd name="T2" fmla="*/ 207003 w 602"/>
                <a:gd name="T3" fmla="*/ 196489 h 545"/>
                <a:gd name="T4" fmla="*/ 188940 w 602"/>
                <a:gd name="T5" fmla="*/ 196489 h 545"/>
                <a:gd name="T6" fmla="*/ 188940 w 602"/>
                <a:gd name="T7" fmla="*/ 114859 h 545"/>
                <a:gd name="T8" fmla="*/ 188940 w 602"/>
                <a:gd name="T9" fmla="*/ 50928 h 545"/>
                <a:gd name="T10" fmla="*/ 207003 w 602"/>
                <a:gd name="T11" fmla="*/ 50928 h 545"/>
                <a:gd name="T12" fmla="*/ 217119 w 602"/>
                <a:gd name="T13" fmla="*/ 61403 h 545"/>
                <a:gd name="T14" fmla="*/ 217119 w 602"/>
                <a:gd name="T15" fmla="*/ 124973 h 545"/>
                <a:gd name="T16" fmla="*/ 217119 w 602"/>
                <a:gd name="T17" fmla="*/ 165787 h 545"/>
                <a:gd name="T18" fmla="*/ 217119 w 602"/>
                <a:gd name="T19" fmla="*/ 186375 h 545"/>
                <a:gd name="T20" fmla="*/ 207003 w 602"/>
                <a:gd name="T21" fmla="*/ 196489 h 545"/>
                <a:gd name="T22" fmla="*/ 35765 w 602"/>
                <a:gd name="T23" fmla="*/ 196489 h 545"/>
                <a:gd name="T24" fmla="*/ 35765 w 602"/>
                <a:gd name="T25" fmla="*/ 196489 h 545"/>
                <a:gd name="T26" fmla="*/ 35765 w 602"/>
                <a:gd name="T27" fmla="*/ 114859 h 545"/>
                <a:gd name="T28" fmla="*/ 35765 w 602"/>
                <a:gd name="T29" fmla="*/ 112331 h 545"/>
                <a:gd name="T30" fmla="*/ 35765 w 602"/>
                <a:gd name="T31" fmla="*/ 50928 h 545"/>
                <a:gd name="T32" fmla="*/ 56357 w 602"/>
                <a:gd name="T33" fmla="*/ 50928 h 545"/>
                <a:gd name="T34" fmla="*/ 107295 w 602"/>
                <a:gd name="T35" fmla="*/ 0 h 545"/>
                <a:gd name="T36" fmla="*/ 158233 w 602"/>
                <a:gd name="T37" fmla="*/ 50928 h 545"/>
                <a:gd name="T38" fmla="*/ 178825 w 602"/>
                <a:gd name="T39" fmla="*/ 50928 h 545"/>
                <a:gd name="T40" fmla="*/ 178825 w 602"/>
                <a:gd name="T41" fmla="*/ 114859 h 545"/>
                <a:gd name="T42" fmla="*/ 178825 w 602"/>
                <a:gd name="T43" fmla="*/ 196489 h 545"/>
                <a:gd name="T44" fmla="*/ 35765 w 602"/>
                <a:gd name="T45" fmla="*/ 196489 h 545"/>
                <a:gd name="T46" fmla="*/ 107295 w 602"/>
                <a:gd name="T47" fmla="*/ 20588 h 545"/>
                <a:gd name="T48" fmla="*/ 107295 w 602"/>
                <a:gd name="T49" fmla="*/ 20588 h 545"/>
                <a:gd name="T50" fmla="*/ 76588 w 602"/>
                <a:gd name="T51" fmla="*/ 50928 h 545"/>
                <a:gd name="T52" fmla="*/ 138002 w 602"/>
                <a:gd name="T53" fmla="*/ 50928 h 545"/>
                <a:gd name="T54" fmla="*/ 107295 w 602"/>
                <a:gd name="T55" fmla="*/ 20588 h 545"/>
                <a:gd name="T56" fmla="*/ 0 w 602"/>
                <a:gd name="T57" fmla="*/ 186375 h 545"/>
                <a:gd name="T58" fmla="*/ 0 w 602"/>
                <a:gd name="T59" fmla="*/ 186375 h 545"/>
                <a:gd name="T60" fmla="*/ 0 w 602"/>
                <a:gd name="T61" fmla="*/ 165787 h 545"/>
                <a:gd name="T62" fmla="*/ 0 w 602"/>
                <a:gd name="T63" fmla="*/ 124973 h 545"/>
                <a:gd name="T64" fmla="*/ 0 w 602"/>
                <a:gd name="T65" fmla="*/ 61403 h 545"/>
                <a:gd name="T66" fmla="*/ 10477 w 602"/>
                <a:gd name="T67" fmla="*/ 50928 h 545"/>
                <a:gd name="T68" fmla="*/ 25650 w 602"/>
                <a:gd name="T69" fmla="*/ 50928 h 545"/>
                <a:gd name="T70" fmla="*/ 25650 w 602"/>
                <a:gd name="T71" fmla="*/ 112331 h 545"/>
                <a:gd name="T72" fmla="*/ 25650 w 602"/>
                <a:gd name="T73" fmla="*/ 114859 h 545"/>
                <a:gd name="T74" fmla="*/ 25650 w 602"/>
                <a:gd name="T75" fmla="*/ 196489 h 545"/>
                <a:gd name="T76" fmla="*/ 10477 w 602"/>
                <a:gd name="T77" fmla="*/ 196489 h 545"/>
                <a:gd name="T78" fmla="*/ 0 w 602"/>
                <a:gd name="T79" fmla="*/ 186375 h 5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45">
                  <a:moveTo>
                    <a:pt x="573" y="544"/>
                  </a:moveTo>
                  <a:lnTo>
                    <a:pt x="573" y="544"/>
                  </a:lnTo>
                  <a:cubicBezTo>
                    <a:pt x="523" y="544"/>
                    <a:pt x="523" y="544"/>
                    <a:pt x="523" y="544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73" y="141"/>
                    <a:pt x="573" y="141"/>
                    <a:pt x="573" y="141"/>
                  </a:cubicBezTo>
                  <a:cubicBezTo>
                    <a:pt x="587" y="141"/>
                    <a:pt x="601" y="148"/>
                    <a:pt x="601" y="170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601" y="530"/>
                    <a:pt x="587" y="544"/>
                    <a:pt x="573" y="544"/>
                  </a:cubicBezTo>
                  <a:close/>
                  <a:moveTo>
                    <a:pt x="99" y="544"/>
                  </a:moveTo>
                  <a:lnTo>
                    <a:pt x="99" y="544"/>
                  </a:lnTo>
                  <a:cubicBezTo>
                    <a:pt x="99" y="318"/>
                    <a:pt x="99" y="318"/>
                    <a:pt x="99" y="318"/>
                  </a:cubicBezTo>
                  <a:cubicBezTo>
                    <a:pt x="99" y="311"/>
                    <a:pt x="99" y="311"/>
                    <a:pt x="99" y="311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6" y="64"/>
                    <a:pt x="219" y="0"/>
                    <a:pt x="297" y="0"/>
                  </a:cubicBezTo>
                  <a:cubicBezTo>
                    <a:pt x="375" y="0"/>
                    <a:pt x="438" y="64"/>
                    <a:pt x="438" y="141"/>
                  </a:cubicBezTo>
                  <a:cubicBezTo>
                    <a:pt x="495" y="141"/>
                    <a:pt x="495" y="141"/>
                    <a:pt x="495" y="141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544"/>
                    <a:pt x="495" y="544"/>
                    <a:pt x="495" y="544"/>
                  </a:cubicBezTo>
                  <a:lnTo>
                    <a:pt x="99" y="544"/>
                  </a:ln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255" y="57"/>
                    <a:pt x="212" y="92"/>
                    <a:pt x="212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92"/>
                    <a:pt x="347" y="57"/>
                    <a:pt x="297" y="57"/>
                  </a:cubicBezTo>
                  <a:close/>
                  <a:moveTo>
                    <a:pt x="0" y="516"/>
                  </a:moveTo>
                  <a:lnTo>
                    <a:pt x="0" y="516"/>
                  </a:lnTo>
                  <a:cubicBezTo>
                    <a:pt x="0" y="459"/>
                    <a:pt x="0" y="459"/>
                    <a:pt x="0" y="459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48"/>
                    <a:pt x="7" y="141"/>
                    <a:pt x="29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311"/>
                    <a:pt x="71" y="311"/>
                    <a:pt x="71" y="311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544"/>
                    <a:pt x="71" y="544"/>
                    <a:pt x="7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0"/>
                    <a:pt x="0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en-US" sz="1350" dirty="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073" y="4100"/>
              <a:ext cx="1806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强化国家战略科技力量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508" y="4100"/>
              <a:ext cx="1806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完善科技创新体制机制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900" y="4100"/>
              <a:ext cx="180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激发人才创新活力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292" y="4100"/>
              <a:ext cx="1806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提升企业技术创新能力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682" y="4100"/>
              <a:ext cx="1806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整合优化科技资源配置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4" name="Group 19"/>
            <p:cNvGrpSpPr/>
            <p:nvPr/>
          </p:nvGrpSpPr>
          <p:grpSpPr>
            <a:xfrm>
              <a:off x="6994" y="3168"/>
              <a:ext cx="401" cy="401"/>
              <a:chOff x="5978526" y="4030663"/>
              <a:chExt cx="239713" cy="239713"/>
            </a:xfrm>
            <a:solidFill>
              <a:schemeClr val="bg1"/>
            </a:solidFill>
          </p:grpSpPr>
          <p:sp>
            <p:nvSpPr>
              <p:cNvPr id="55" name="Freeform 424"/>
              <p:cNvSpPr/>
              <p:nvPr/>
            </p:nvSpPr>
            <p:spPr bwMode="auto">
              <a:xfrm>
                <a:off x="6015038" y="4056063"/>
                <a:ext cx="26988" cy="26988"/>
              </a:xfrm>
              <a:custGeom>
                <a:avLst/>
                <a:gdLst>
                  <a:gd name="T0" fmla="*/ 6 w 7"/>
                  <a:gd name="T1" fmla="*/ 4 h 7"/>
                  <a:gd name="T2" fmla="*/ 4 w 7"/>
                  <a:gd name="T3" fmla="*/ 1 h 7"/>
                  <a:gd name="T4" fmla="*/ 1 w 7"/>
                  <a:gd name="T5" fmla="*/ 1 h 7"/>
                  <a:gd name="T6" fmla="*/ 1 w 7"/>
                  <a:gd name="T7" fmla="*/ 4 h 7"/>
                  <a:gd name="T8" fmla="*/ 4 w 7"/>
                  <a:gd name="T9" fmla="*/ 7 h 7"/>
                  <a:gd name="T10" fmla="*/ 6 w 7"/>
                  <a:gd name="T11" fmla="*/ 7 h 7"/>
                  <a:gd name="T12" fmla="*/ 6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6" name="Freeform 425"/>
              <p:cNvSpPr/>
              <p:nvPr/>
            </p:nvSpPr>
            <p:spPr bwMode="auto">
              <a:xfrm>
                <a:off x="5978526" y="4135438"/>
                <a:ext cx="28575" cy="14288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8" name="Freeform 426"/>
              <p:cNvSpPr/>
              <p:nvPr/>
            </p:nvSpPr>
            <p:spPr bwMode="auto">
              <a:xfrm>
                <a:off x="6188076" y="4149725"/>
                <a:ext cx="30163" cy="1587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0" name="Freeform 427"/>
              <p:cNvSpPr/>
              <p:nvPr/>
            </p:nvSpPr>
            <p:spPr bwMode="auto">
              <a:xfrm>
                <a:off x="6165851" y="4067175"/>
                <a:ext cx="25400" cy="26988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1 h 7"/>
                  <a:gd name="T4" fmla="*/ 0 w 7"/>
                  <a:gd name="T5" fmla="*/ 4 h 7"/>
                  <a:gd name="T6" fmla="*/ 0 w 7"/>
                  <a:gd name="T7" fmla="*/ 6 h 7"/>
                  <a:gd name="T8" fmla="*/ 3 w 7"/>
                  <a:gd name="T9" fmla="*/ 6 h 7"/>
                  <a:gd name="T10" fmla="*/ 6 w 7"/>
                  <a:gd name="T11" fmla="*/ 4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2" name="Freeform 428"/>
              <p:cNvSpPr/>
              <p:nvPr/>
            </p:nvSpPr>
            <p:spPr bwMode="auto">
              <a:xfrm>
                <a:off x="6097588" y="4030663"/>
                <a:ext cx="15875" cy="28575"/>
              </a:xfrm>
              <a:custGeom>
                <a:avLst/>
                <a:gdLst>
                  <a:gd name="T0" fmla="*/ 2 w 4"/>
                  <a:gd name="T1" fmla="*/ 8 h 8"/>
                  <a:gd name="T2" fmla="*/ 3 w 4"/>
                  <a:gd name="T3" fmla="*/ 7 h 8"/>
                  <a:gd name="T4" fmla="*/ 4 w 4"/>
                  <a:gd name="T5" fmla="*/ 6 h 8"/>
                  <a:gd name="T6" fmla="*/ 4 w 4"/>
                  <a:gd name="T7" fmla="*/ 2 h 8"/>
                  <a:gd name="T8" fmla="*/ 2 w 4"/>
                  <a:gd name="T9" fmla="*/ 0 h 8"/>
                  <a:gd name="T10" fmla="*/ 0 w 4"/>
                  <a:gd name="T11" fmla="*/ 1 h 8"/>
                  <a:gd name="T12" fmla="*/ 0 w 4"/>
                  <a:gd name="T13" fmla="*/ 2 h 8"/>
                  <a:gd name="T14" fmla="*/ 0 w 4"/>
                  <a:gd name="T15" fmla="*/ 6 h 8"/>
                  <a:gd name="T16" fmla="*/ 2 w 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3" name="Freeform 429"/>
              <p:cNvSpPr>
                <a:spLocks noEditPoints="1"/>
              </p:cNvSpPr>
              <p:nvPr/>
            </p:nvSpPr>
            <p:spPr bwMode="auto">
              <a:xfrm>
                <a:off x="6037861" y="4116300"/>
                <a:ext cx="120650" cy="136525"/>
              </a:xfrm>
              <a:custGeom>
                <a:avLst/>
                <a:gdLst>
                  <a:gd name="T0" fmla="*/ 16 w 32"/>
                  <a:gd name="T1" fmla="*/ 0 h 36"/>
                  <a:gd name="T2" fmla="*/ 0 w 32"/>
                  <a:gd name="T3" fmla="*/ 16 h 36"/>
                  <a:gd name="T4" fmla="*/ 8 w 32"/>
                  <a:gd name="T5" fmla="*/ 30 h 36"/>
                  <a:gd name="T6" fmla="*/ 8 w 32"/>
                  <a:gd name="T7" fmla="*/ 36 h 36"/>
                  <a:gd name="T8" fmla="*/ 24 w 32"/>
                  <a:gd name="T9" fmla="*/ 36 h 36"/>
                  <a:gd name="T10" fmla="*/ 24 w 32"/>
                  <a:gd name="T11" fmla="*/ 30 h 36"/>
                  <a:gd name="T12" fmla="*/ 32 w 32"/>
                  <a:gd name="T13" fmla="*/ 16 h 36"/>
                  <a:gd name="T14" fmla="*/ 16 w 32"/>
                  <a:gd name="T15" fmla="*/ 0 h 36"/>
                  <a:gd name="T16" fmla="*/ 22 w 32"/>
                  <a:gd name="T17" fmla="*/ 26 h 36"/>
                  <a:gd name="T18" fmla="*/ 20 w 32"/>
                  <a:gd name="T19" fmla="*/ 27 h 36"/>
                  <a:gd name="T20" fmla="*/ 20 w 32"/>
                  <a:gd name="T21" fmla="*/ 30 h 36"/>
                  <a:gd name="T22" fmla="*/ 20 w 32"/>
                  <a:gd name="T23" fmla="*/ 32 h 36"/>
                  <a:gd name="T24" fmla="*/ 12 w 32"/>
                  <a:gd name="T25" fmla="*/ 32 h 36"/>
                  <a:gd name="T26" fmla="*/ 12 w 32"/>
                  <a:gd name="T27" fmla="*/ 30 h 36"/>
                  <a:gd name="T28" fmla="*/ 12 w 32"/>
                  <a:gd name="T29" fmla="*/ 27 h 36"/>
                  <a:gd name="T30" fmla="*/ 10 w 32"/>
                  <a:gd name="T31" fmla="*/ 26 h 36"/>
                  <a:gd name="T32" fmla="*/ 4 w 32"/>
                  <a:gd name="T33" fmla="*/ 16 h 36"/>
                  <a:gd name="T34" fmla="*/ 16 w 32"/>
                  <a:gd name="T35" fmla="*/ 4 h 36"/>
                  <a:gd name="T36" fmla="*/ 28 w 32"/>
                  <a:gd name="T37" fmla="*/ 16 h 36"/>
                  <a:gd name="T38" fmla="*/ 22 w 32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4" name="Freeform 430"/>
              <p:cNvSpPr/>
              <p:nvPr/>
            </p:nvSpPr>
            <p:spPr bwMode="auto">
              <a:xfrm>
                <a:off x="6067426" y="4240213"/>
                <a:ext cx="60325" cy="30163"/>
              </a:xfrm>
              <a:custGeom>
                <a:avLst/>
                <a:gdLst>
                  <a:gd name="T0" fmla="*/ 0 w 16"/>
                  <a:gd name="T1" fmla="*/ 4 h 8"/>
                  <a:gd name="T2" fmla="*/ 4 w 16"/>
                  <a:gd name="T3" fmla="*/ 4 h 8"/>
                  <a:gd name="T4" fmla="*/ 4 w 16"/>
                  <a:gd name="T5" fmla="*/ 4 h 8"/>
                  <a:gd name="T6" fmla="*/ 8 w 16"/>
                  <a:gd name="T7" fmla="*/ 8 h 8"/>
                  <a:gd name="T8" fmla="*/ 12 w 16"/>
                  <a:gd name="T9" fmla="*/ 4 h 8"/>
                  <a:gd name="T10" fmla="*/ 12 w 16"/>
                  <a:gd name="T11" fmla="*/ 4 h 8"/>
                  <a:gd name="T12" fmla="*/ 16 w 16"/>
                  <a:gd name="T13" fmla="*/ 4 h 8"/>
                  <a:gd name="T14" fmla="*/ 16 w 16"/>
                  <a:gd name="T15" fmla="*/ 0 h 8"/>
                  <a:gd name="T16" fmla="*/ 0 w 16"/>
                  <a:gd name="T17" fmla="*/ 0 h 8"/>
                  <a:gd name="T18" fmla="*/ 0 w 1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65" name="MH_Other_7"/>
            <p:cNvSpPr/>
            <p:nvPr>
              <p:custDataLst>
                <p:tags r:id="rId2"/>
              </p:custDataLst>
            </p:nvPr>
          </p:nvSpPr>
          <p:spPr bwMode="auto">
            <a:xfrm>
              <a:off x="1740" y="3256"/>
              <a:ext cx="437" cy="297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endParaRPr lang="zh-CN" altLang="en-US" sz="2400" dirty="0">
                <a:solidFill>
                  <a:schemeClr val="bg1"/>
                </a:solidFill>
                <a:ea typeface="字魂105号-简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" name="PA_库_Freeform: Shape 21"/>
            <p:cNvSpPr/>
            <p:nvPr>
              <p:custDataLst>
                <p:tags r:id="rId3"/>
              </p:custDataLst>
            </p:nvPr>
          </p:nvSpPr>
          <p:spPr bwMode="auto">
            <a:xfrm>
              <a:off x="9646" y="3222"/>
              <a:ext cx="404" cy="40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2385" y="327025"/>
            <a:ext cx="62357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2270"/>
            <a:r>
              <a:rPr lang="zh-CN" sz="2000" b="1">
                <a:solidFill>
                  <a:srgbClr val="CF1B04"/>
                </a:solidFill>
                <a:latin typeface="微软雅黑" panose="020B0503020204020204" charset="-122"/>
                <a:ea typeface="微软雅黑" panose="020B0503020204020204" charset="-122"/>
              </a:rPr>
              <a:t>加快发展现代产业体系 巩固壮大实体经济根基</a:t>
            </a:r>
            <a:endParaRPr lang="zh-CN" sz="2000" b="1">
              <a:solidFill>
                <a:srgbClr val="CF1B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鸟3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 flipH="1">
            <a:off x="6593840" y="724535"/>
            <a:ext cx="2389505" cy="87757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94790" y="1775460"/>
            <a:ext cx="6169660" cy="1901190"/>
            <a:chOff x="2354" y="2796"/>
            <a:chExt cx="9716" cy="2994"/>
          </a:xfrm>
        </p:grpSpPr>
        <p:grpSp>
          <p:nvGrpSpPr>
            <p:cNvPr id="65" name="组合 64"/>
            <p:cNvGrpSpPr/>
            <p:nvPr/>
          </p:nvGrpSpPr>
          <p:grpSpPr>
            <a:xfrm>
              <a:off x="2354" y="2796"/>
              <a:ext cx="9717" cy="2995"/>
              <a:chOff x="2550" y="2642"/>
              <a:chExt cx="9717" cy="2995"/>
            </a:xfrm>
          </p:grpSpPr>
          <p:grpSp>
            <p:nvGrpSpPr>
              <p:cNvPr id="51" name="组合"/>
              <p:cNvGrpSpPr/>
              <p:nvPr/>
            </p:nvGrpSpPr>
            <p:grpSpPr>
              <a:xfrm rot="0">
                <a:off x="5651" y="2642"/>
                <a:ext cx="3097" cy="2995"/>
                <a:chOff x="4433859" y="2218765"/>
                <a:chExt cx="3533165" cy="3684494"/>
              </a:xfrm>
            </p:grpSpPr>
            <p:grpSp>
              <p:nvGrpSpPr>
                <p:cNvPr id="52" name="Group 2"/>
                <p:cNvGrpSpPr/>
                <p:nvPr/>
              </p:nvGrpSpPr>
              <p:grpSpPr>
                <a:xfrm>
                  <a:off x="4433859" y="2218765"/>
                  <a:ext cx="3533165" cy="3684494"/>
                  <a:chOff x="6277926" y="1615967"/>
                  <a:chExt cx="3286239" cy="3282353"/>
                </a:xfrm>
                <a:solidFill>
                  <a:srgbClr val="09C2B2"/>
                </a:solidFill>
              </p:grpSpPr>
              <p:sp>
                <p:nvSpPr>
                  <p:cNvPr id="53" name="形状"/>
                  <p:cNvSpPr/>
                  <p:nvPr/>
                </p:nvSpPr>
                <p:spPr bwMode="auto">
                  <a:xfrm>
                    <a:off x="7663446" y="1620629"/>
                    <a:ext cx="1900719" cy="1958222"/>
                  </a:xfrm>
                  <a:custGeom>
                    <a:avLst/>
                    <a:gdLst>
                      <a:gd name="T0" fmla="*/ 286 w 2446"/>
                      <a:gd name="T1" fmla="*/ 0 h 2520"/>
                      <a:gd name="T2" fmla="*/ 314 w 2446"/>
                      <a:gd name="T3" fmla="*/ 0 h 2520"/>
                      <a:gd name="T4" fmla="*/ 391 w 2446"/>
                      <a:gd name="T5" fmla="*/ 0 h 2520"/>
                      <a:gd name="T6" fmla="*/ 427 w 2446"/>
                      <a:gd name="T7" fmla="*/ 0 h 2520"/>
                      <a:gd name="T8" fmla="*/ 505 w 2446"/>
                      <a:gd name="T9" fmla="*/ 0 h 2520"/>
                      <a:gd name="T10" fmla="*/ 577 w 2446"/>
                      <a:gd name="T11" fmla="*/ 0 h 2520"/>
                      <a:gd name="T12" fmla="*/ 729 w 2446"/>
                      <a:gd name="T13" fmla="*/ 0 h 2520"/>
                      <a:gd name="T14" fmla="*/ 864 w 2446"/>
                      <a:gd name="T15" fmla="*/ 0 h 2520"/>
                      <a:gd name="T16" fmla="*/ 1029 w 2446"/>
                      <a:gd name="T17" fmla="*/ 0 h 2520"/>
                      <a:gd name="T18" fmla="*/ 1232 w 2446"/>
                      <a:gd name="T19" fmla="*/ 0 h 2520"/>
                      <a:gd name="T20" fmla="*/ 1381 w 2446"/>
                      <a:gd name="T21" fmla="*/ 12 h 2520"/>
                      <a:gd name="T22" fmla="*/ 1525 w 2446"/>
                      <a:gd name="T23" fmla="*/ 41 h 2520"/>
                      <a:gd name="T24" fmla="*/ 1663 w 2446"/>
                      <a:gd name="T25" fmla="*/ 90 h 2520"/>
                      <a:gd name="T26" fmla="*/ 1793 w 2446"/>
                      <a:gd name="T27" fmla="*/ 157 h 2520"/>
                      <a:gd name="T28" fmla="*/ 1915 w 2446"/>
                      <a:gd name="T29" fmla="*/ 238 h 2520"/>
                      <a:gd name="T30" fmla="*/ 2027 w 2446"/>
                      <a:gd name="T31" fmla="*/ 334 h 2520"/>
                      <a:gd name="T32" fmla="*/ 2128 w 2446"/>
                      <a:gd name="T33" fmla="*/ 442 h 2520"/>
                      <a:gd name="T34" fmla="*/ 2218 w 2446"/>
                      <a:gd name="T35" fmla="*/ 560 h 2520"/>
                      <a:gd name="T36" fmla="*/ 2294 w 2446"/>
                      <a:gd name="T37" fmla="*/ 688 h 2520"/>
                      <a:gd name="T38" fmla="*/ 2356 w 2446"/>
                      <a:gd name="T39" fmla="*/ 824 h 2520"/>
                      <a:gd name="T40" fmla="*/ 2402 w 2446"/>
                      <a:gd name="T41" fmla="*/ 966 h 2520"/>
                      <a:gd name="T42" fmla="*/ 2433 w 2446"/>
                      <a:gd name="T43" fmla="*/ 1114 h 2520"/>
                      <a:gd name="T44" fmla="*/ 2446 w 2446"/>
                      <a:gd name="T45" fmla="*/ 1264 h 2520"/>
                      <a:gd name="T46" fmla="*/ 2439 w 2446"/>
                      <a:gd name="T47" fmla="*/ 1417 h 2520"/>
                      <a:gd name="T48" fmla="*/ 2412 w 2446"/>
                      <a:gd name="T49" fmla="*/ 1569 h 2520"/>
                      <a:gd name="T50" fmla="*/ 2366 w 2446"/>
                      <a:gd name="T51" fmla="*/ 1721 h 2520"/>
                      <a:gd name="T52" fmla="*/ 2297 w 2446"/>
                      <a:gd name="T53" fmla="*/ 1869 h 2520"/>
                      <a:gd name="T54" fmla="*/ 2205 w 2446"/>
                      <a:gd name="T55" fmla="*/ 2013 h 2520"/>
                      <a:gd name="T56" fmla="*/ 2087 w 2446"/>
                      <a:gd name="T57" fmla="*/ 2153 h 2520"/>
                      <a:gd name="T58" fmla="*/ 1945 w 2446"/>
                      <a:gd name="T59" fmla="*/ 2284 h 2520"/>
                      <a:gd name="T60" fmla="*/ 1777 w 2446"/>
                      <a:gd name="T61" fmla="*/ 2407 h 2520"/>
                      <a:gd name="T62" fmla="*/ 1579 w 2446"/>
                      <a:gd name="T63" fmla="*/ 2520 h 2520"/>
                      <a:gd name="T64" fmla="*/ 1534 w 2446"/>
                      <a:gd name="T65" fmla="*/ 2417 h 2520"/>
                      <a:gd name="T66" fmla="*/ 1484 w 2446"/>
                      <a:gd name="T67" fmla="*/ 2302 h 2520"/>
                      <a:gd name="T68" fmla="*/ 1428 w 2446"/>
                      <a:gd name="T69" fmla="*/ 2176 h 2520"/>
                      <a:gd name="T70" fmla="*/ 1370 w 2446"/>
                      <a:gd name="T71" fmla="*/ 2043 h 2520"/>
                      <a:gd name="T72" fmla="*/ 1309 w 2446"/>
                      <a:gd name="T73" fmla="*/ 1903 h 2520"/>
                      <a:gd name="T74" fmla="*/ 1246 w 2446"/>
                      <a:gd name="T75" fmla="*/ 1762 h 2520"/>
                      <a:gd name="T76" fmla="*/ 1184 w 2446"/>
                      <a:gd name="T77" fmla="*/ 1619 h 2520"/>
                      <a:gd name="T78" fmla="*/ 1123 w 2446"/>
                      <a:gd name="T79" fmla="*/ 1481 h 2520"/>
                      <a:gd name="T80" fmla="*/ 1064 w 2446"/>
                      <a:gd name="T81" fmla="*/ 1346 h 2520"/>
                      <a:gd name="T82" fmla="*/ 1008 w 2446"/>
                      <a:gd name="T83" fmla="*/ 1219 h 2520"/>
                      <a:gd name="T84" fmla="*/ 958 w 2446"/>
                      <a:gd name="T85" fmla="*/ 1104 h 2520"/>
                      <a:gd name="T86" fmla="*/ 911 w 2446"/>
                      <a:gd name="T87" fmla="*/ 1000 h 2520"/>
                      <a:gd name="T88" fmla="*/ 873 w 2446"/>
                      <a:gd name="T89" fmla="*/ 912 h 2520"/>
                      <a:gd name="T90" fmla="*/ 842 w 2446"/>
                      <a:gd name="T91" fmla="*/ 842 h 2520"/>
                      <a:gd name="T92" fmla="*/ 820 w 2446"/>
                      <a:gd name="T93" fmla="*/ 793 h 2520"/>
                      <a:gd name="T94" fmla="*/ 809 w 2446"/>
                      <a:gd name="T95" fmla="*/ 767 h 2520"/>
                      <a:gd name="T96" fmla="*/ 806 w 2446"/>
                      <a:gd name="T97" fmla="*/ 761 h 2520"/>
                      <a:gd name="T98" fmla="*/ 793 w 2446"/>
                      <a:gd name="T99" fmla="*/ 735 h 2520"/>
                      <a:gd name="T100" fmla="*/ 768 w 2446"/>
                      <a:gd name="T101" fmla="*/ 689 h 2520"/>
                      <a:gd name="T102" fmla="*/ 729 w 2446"/>
                      <a:gd name="T103" fmla="*/ 625 h 2520"/>
                      <a:gd name="T104" fmla="*/ 677 w 2446"/>
                      <a:gd name="T105" fmla="*/ 547 h 2520"/>
                      <a:gd name="T106" fmla="*/ 611 w 2446"/>
                      <a:gd name="T107" fmla="*/ 461 h 2520"/>
                      <a:gd name="T108" fmla="*/ 532 w 2446"/>
                      <a:gd name="T109" fmla="*/ 369 h 2520"/>
                      <a:gd name="T110" fmla="*/ 438 w 2446"/>
                      <a:gd name="T111" fmla="*/ 276 h 2520"/>
                      <a:gd name="T112" fmla="*/ 331 w 2446"/>
                      <a:gd name="T113" fmla="*/ 186 h 2520"/>
                      <a:gd name="T114" fmla="*/ 209 w 2446"/>
                      <a:gd name="T115" fmla="*/ 103 h 2520"/>
                      <a:gd name="T116" fmla="*/ 73 w 2446"/>
                      <a:gd name="T117" fmla="*/ 31 h 2520"/>
                      <a:gd name="T118" fmla="*/ 51 w 2446"/>
                      <a:gd name="T119" fmla="*/ 0 h 2520"/>
                      <a:gd name="T120" fmla="*/ 136 w 2446"/>
                      <a:gd name="T121" fmla="*/ 0 h 2520"/>
                      <a:gd name="T122" fmla="*/ 200 w 2446"/>
                      <a:gd name="T123" fmla="*/ 0 h 2520"/>
                      <a:gd name="T124" fmla="*/ 268 w 2446"/>
                      <a:gd name="T125" fmla="*/ 0 h 25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446" h="2520">
                        <a:moveTo>
                          <a:pt x="268" y="0"/>
                        </a:moveTo>
                        <a:lnTo>
                          <a:pt x="286" y="0"/>
                        </a:lnTo>
                        <a:lnTo>
                          <a:pt x="300" y="0"/>
                        </a:lnTo>
                        <a:lnTo>
                          <a:pt x="314" y="0"/>
                        </a:lnTo>
                        <a:lnTo>
                          <a:pt x="377" y="0"/>
                        </a:lnTo>
                        <a:lnTo>
                          <a:pt x="391" y="0"/>
                        </a:lnTo>
                        <a:lnTo>
                          <a:pt x="408" y="0"/>
                        </a:lnTo>
                        <a:lnTo>
                          <a:pt x="427" y="0"/>
                        </a:lnTo>
                        <a:lnTo>
                          <a:pt x="450" y="0"/>
                        </a:lnTo>
                        <a:lnTo>
                          <a:pt x="505" y="0"/>
                        </a:lnTo>
                        <a:lnTo>
                          <a:pt x="538" y="0"/>
                        </a:lnTo>
                        <a:lnTo>
                          <a:pt x="577" y="0"/>
                        </a:lnTo>
                        <a:lnTo>
                          <a:pt x="672" y="0"/>
                        </a:lnTo>
                        <a:lnTo>
                          <a:pt x="729" y="0"/>
                        </a:lnTo>
                        <a:lnTo>
                          <a:pt x="792" y="0"/>
                        </a:lnTo>
                        <a:lnTo>
                          <a:pt x="864" y="0"/>
                        </a:lnTo>
                        <a:lnTo>
                          <a:pt x="942" y="0"/>
                        </a:lnTo>
                        <a:lnTo>
                          <a:pt x="1029" y="0"/>
                        </a:lnTo>
                        <a:lnTo>
                          <a:pt x="1125" y="0"/>
                        </a:lnTo>
                        <a:lnTo>
                          <a:pt x="1232" y="0"/>
                        </a:lnTo>
                        <a:lnTo>
                          <a:pt x="1307" y="3"/>
                        </a:lnTo>
                        <a:lnTo>
                          <a:pt x="1381" y="12"/>
                        </a:lnTo>
                        <a:lnTo>
                          <a:pt x="1454" y="25"/>
                        </a:lnTo>
                        <a:lnTo>
                          <a:pt x="1525" y="41"/>
                        </a:lnTo>
                        <a:lnTo>
                          <a:pt x="1595" y="65"/>
                        </a:lnTo>
                        <a:lnTo>
                          <a:pt x="1663" y="90"/>
                        </a:lnTo>
                        <a:lnTo>
                          <a:pt x="1729" y="122"/>
                        </a:lnTo>
                        <a:lnTo>
                          <a:pt x="1793" y="157"/>
                        </a:lnTo>
                        <a:lnTo>
                          <a:pt x="1855" y="195"/>
                        </a:lnTo>
                        <a:lnTo>
                          <a:pt x="1915" y="238"/>
                        </a:lnTo>
                        <a:lnTo>
                          <a:pt x="1973" y="284"/>
                        </a:lnTo>
                        <a:lnTo>
                          <a:pt x="2027" y="334"/>
                        </a:lnTo>
                        <a:lnTo>
                          <a:pt x="2079" y="385"/>
                        </a:lnTo>
                        <a:lnTo>
                          <a:pt x="2128" y="442"/>
                        </a:lnTo>
                        <a:lnTo>
                          <a:pt x="2175" y="499"/>
                        </a:lnTo>
                        <a:lnTo>
                          <a:pt x="2218" y="560"/>
                        </a:lnTo>
                        <a:lnTo>
                          <a:pt x="2257" y="623"/>
                        </a:lnTo>
                        <a:lnTo>
                          <a:pt x="2294" y="688"/>
                        </a:lnTo>
                        <a:lnTo>
                          <a:pt x="2327" y="755"/>
                        </a:lnTo>
                        <a:lnTo>
                          <a:pt x="2356" y="824"/>
                        </a:lnTo>
                        <a:lnTo>
                          <a:pt x="2382" y="894"/>
                        </a:lnTo>
                        <a:lnTo>
                          <a:pt x="2402" y="966"/>
                        </a:lnTo>
                        <a:lnTo>
                          <a:pt x="2420" y="1039"/>
                        </a:lnTo>
                        <a:lnTo>
                          <a:pt x="2433" y="1114"/>
                        </a:lnTo>
                        <a:lnTo>
                          <a:pt x="2441" y="1188"/>
                        </a:lnTo>
                        <a:lnTo>
                          <a:pt x="2446" y="1264"/>
                        </a:lnTo>
                        <a:lnTo>
                          <a:pt x="2444" y="1340"/>
                        </a:lnTo>
                        <a:lnTo>
                          <a:pt x="2439" y="1417"/>
                        </a:lnTo>
                        <a:lnTo>
                          <a:pt x="2429" y="1492"/>
                        </a:lnTo>
                        <a:lnTo>
                          <a:pt x="2412" y="1569"/>
                        </a:lnTo>
                        <a:lnTo>
                          <a:pt x="2392" y="1645"/>
                        </a:lnTo>
                        <a:lnTo>
                          <a:pt x="2366" y="1721"/>
                        </a:lnTo>
                        <a:lnTo>
                          <a:pt x="2334" y="1795"/>
                        </a:lnTo>
                        <a:lnTo>
                          <a:pt x="2297" y="1869"/>
                        </a:lnTo>
                        <a:lnTo>
                          <a:pt x="2253" y="1942"/>
                        </a:lnTo>
                        <a:lnTo>
                          <a:pt x="2205" y="2013"/>
                        </a:lnTo>
                        <a:lnTo>
                          <a:pt x="2148" y="2084"/>
                        </a:lnTo>
                        <a:lnTo>
                          <a:pt x="2087" y="2153"/>
                        </a:lnTo>
                        <a:lnTo>
                          <a:pt x="2020" y="2220"/>
                        </a:lnTo>
                        <a:lnTo>
                          <a:pt x="1945" y="2284"/>
                        </a:lnTo>
                        <a:lnTo>
                          <a:pt x="1864" y="2347"/>
                        </a:lnTo>
                        <a:lnTo>
                          <a:pt x="1777" y="2407"/>
                        </a:lnTo>
                        <a:lnTo>
                          <a:pt x="1682" y="2465"/>
                        </a:lnTo>
                        <a:lnTo>
                          <a:pt x="1579" y="2520"/>
                        </a:lnTo>
                        <a:lnTo>
                          <a:pt x="1557" y="2470"/>
                        </a:lnTo>
                        <a:lnTo>
                          <a:pt x="1534" y="2417"/>
                        </a:lnTo>
                        <a:lnTo>
                          <a:pt x="1510" y="2361"/>
                        </a:lnTo>
                        <a:lnTo>
                          <a:pt x="1484" y="2302"/>
                        </a:lnTo>
                        <a:lnTo>
                          <a:pt x="1456" y="2240"/>
                        </a:lnTo>
                        <a:lnTo>
                          <a:pt x="1428" y="2176"/>
                        </a:lnTo>
                        <a:lnTo>
                          <a:pt x="1400" y="2110"/>
                        </a:lnTo>
                        <a:lnTo>
                          <a:pt x="1370" y="2043"/>
                        </a:lnTo>
                        <a:lnTo>
                          <a:pt x="1340" y="1973"/>
                        </a:lnTo>
                        <a:lnTo>
                          <a:pt x="1309" y="1903"/>
                        </a:lnTo>
                        <a:lnTo>
                          <a:pt x="1278" y="1832"/>
                        </a:lnTo>
                        <a:lnTo>
                          <a:pt x="1246" y="1762"/>
                        </a:lnTo>
                        <a:lnTo>
                          <a:pt x="1215" y="1691"/>
                        </a:lnTo>
                        <a:lnTo>
                          <a:pt x="1184" y="1619"/>
                        </a:lnTo>
                        <a:lnTo>
                          <a:pt x="1154" y="1550"/>
                        </a:lnTo>
                        <a:lnTo>
                          <a:pt x="1123" y="1481"/>
                        </a:lnTo>
                        <a:lnTo>
                          <a:pt x="1093" y="1413"/>
                        </a:lnTo>
                        <a:lnTo>
                          <a:pt x="1064" y="1346"/>
                        </a:lnTo>
                        <a:lnTo>
                          <a:pt x="1036" y="1282"/>
                        </a:lnTo>
                        <a:lnTo>
                          <a:pt x="1008" y="1219"/>
                        </a:lnTo>
                        <a:lnTo>
                          <a:pt x="982" y="1160"/>
                        </a:lnTo>
                        <a:lnTo>
                          <a:pt x="958" y="1104"/>
                        </a:lnTo>
                        <a:lnTo>
                          <a:pt x="933" y="1050"/>
                        </a:lnTo>
                        <a:lnTo>
                          <a:pt x="911" y="1000"/>
                        </a:lnTo>
                        <a:lnTo>
                          <a:pt x="891" y="953"/>
                        </a:lnTo>
                        <a:lnTo>
                          <a:pt x="873" y="912"/>
                        </a:lnTo>
                        <a:lnTo>
                          <a:pt x="856" y="875"/>
                        </a:lnTo>
                        <a:lnTo>
                          <a:pt x="842" y="842"/>
                        </a:lnTo>
                        <a:lnTo>
                          <a:pt x="831" y="815"/>
                        </a:lnTo>
                        <a:lnTo>
                          <a:pt x="820" y="793"/>
                        </a:lnTo>
                        <a:lnTo>
                          <a:pt x="814" y="778"/>
                        </a:lnTo>
                        <a:lnTo>
                          <a:pt x="809" y="767"/>
                        </a:lnTo>
                        <a:lnTo>
                          <a:pt x="808" y="764"/>
                        </a:lnTo>
                        <a:lnTo>
                          <a:pt x="806" y="761"/>
                        </a:lnTo>
                        <a:lnTo>
                          <a:pt x="801" y="751"/>
                        </a:lnTo>
                        <a:lnTo>
                          <a:pt x="793" y="735"/>
                        </a:lnTo>
                        <a:lnTo>
                          <a:pt x="782" y="715"/>
                        </a:lnTo>
                        <a:lnTo>
                          <a:pt x="768" y="689"/>
                        </a:lnTo>
                        <a:lnTo>
                          <a:pt x="750" y="658"/>
                        </a:lnTo>
                        <a:lnTo>
                          <a:pt x="729" y="625"/>
                        </a:lnTo>
                        <a:lnTo>
                          <a:pt x="704" y="587"/>
                        </a:lnTo>
                        <a:lnTo>
                          <a:pt x="677" y="547"/>
                        </a:lnTo>
                        <a:lnTo>
                          <a:pt x="646" y="505"/>
                        </a:lnTo>
                        <a:lnTo>
                          <a:pt x="611" y="461"/>
                        </a:lnTo>
                        <a:lnTo>
                          <a:pt x="573" y="415"/>
                        </a:lnTo>
                        <a:lnTo>
                          <a:pt x="532" y="369"/>
                        </a:lnTo>
                        <a:lnTo>
                          <a:pt x="487" y="322"/>
                        </a:lnTo>
                        <a:lnTo>
                          <a:pt x="438" y="276"/>
                        </a:lnTo>
                        <a:lnTo>
                          <a:pt x="386" y="230"/>
                        </a:lnTo>
                        <a:lnTo>
                          <a:pt x="331" y="186"/>
                        </a:lnTo>
                        <a:lnTo>
                          <a:pt x="272" y="143"/>
                        </a:lnTo>
                        <a:lnTo>
                          <a:pt x="209" y="103"/>
                        </a:lnTo>
                        <a:lnTo>
                          <a:pt x="144" y="66"/>
                        </a:lnTo>
                        <a:lnTo>
                          <a:pt x="73" y="31"/>
                        </a:lnTo>
                        <a:lnTo>
                          <a:pt x="0" y="0"/>
                        </a:lnTo>
                        <a:lnTo>
                          <a:pt x="51" y="0"/>
                        </a:lnTo>
                        <a:lnTo>
                          <a:pt x="96" y="0"/>
                        </a:lnTo>
                        <a:lnTo>
                          <a:pt x="136" y="0"/>
                        </a:lnTo>
                        <a:lnTo>
                          <a:pt x="170" y="0"/>
                        </a:lnTo>
                        <a:lnTo>
                          <a:pt x="200" y="0"/>
                        </a:lnTo>
                        <a:lnTo>
                          <a:pt x="249" y="0"/>
                        </a:lnTo>
                        <a:lnTo>
                          <a:pt x="268" y="0"/>
                        </a:lnTo>
                        <a:close/>
                      </a:path>
                    </a:pathLst>
                  </a:custGeom>
                  <a:solidFill>
                    <a:srgbClr val="5F85DC"/>
                  </a:solidFill>
                  <a:ln w="0">
                    <a:noFill/>
                    <a:prstDash val="solid"/>
                    <a:round/>
                  </a:ln>
                </p:spPr>
                <p:txBody>
                  <a:bodyPr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54" name="形状"/>
                  <p:cNvSpPr/>
                  <p:nvPr/>
                </p:nvSpPr>
                <p:spPr bwMode="auto">
                  <a:xfrm>
                    <a:off x="6277926" y="1615967"/>
                    <a:ext cx="1958222" cy="1900719"/>
                  </a:xfrm>
                  <a:custGeom>
                    <a:avLst/>
                    <a:gdLst>
                      <a:gd name="T0" fmla="*/ 1341 w 2520"/>
                      <a:gd name="T1" fmla="*/ 0 h 2446"/>
                      <a:gd name="T2" fmla="*/ 1493 w 2520"/>
                      <a:gd name="T3" fmla="*/ 17 h 2446"/>
                      <a:gd name="T4" fmla="*/ 1646 w 2520"/>
                      <a:gd name="T5" fmla="*/ 53 h 2446"/>
                      <a:gd name="T6" fmla="*/ 1796 w 2520"/>
                      <a:gd name="T7" fmla="*/ 112 h 2446"/>
                      <a:gd name="T8" fmla="*/ 1943 w 2520"/>
                      <a:gd name="T9" fmla="*/ 192 h 2446"/>
                      <a:gd name="T10" fmla="*/ 2086 w 2520"/>
                      <a:gd name="T11" fmla="*/ 296 h 2446"/>
                      <a:gd name="T12" fmla="*/ 2220 w 2520"/>
                      <a:gd name="T13" fmla="*/ 426 h 2446"/>
                      <a:gd name="T14" fmla="*/ 2348 w 2520"/>
                      <a:gd name="T15" fmla="*/ 581 h 2446"/>
                      <a:gd name="T16" fmla="*/ 2465 w 2520"/>
                      <a:gd name="T17" fmla="*/ 765 h 2446"/>
                      <a:gd name="T18" fmla="*/ 2471 w 2520"/>
                      <a:gd name="T19" fmla="*/ 888 h 2446"/>
                      <a:gd name="T20" fmla="*/ 2362 w 2520"/>
                      <a:gd name="T21" fmla="*/ 936 h 2446"/>
                      <a:gd name="T22" fmla="*/ 2241 w 2520"/>
                      <a:gd name="T23" fmla="*/ 989 h 2446"/>
                      <a:gd name="T24" fmla="*/ 2111 w 2520"/>
                      <a:gd name="T25" fmla="*/ 1047 h 2446"/>
                      <a:gd name="T26" fmla="*/ 1974 w 2520"/>
                      <a:gd name="T27" fmla="*/ 1107 h 2446"/>
                      <a:gd name="T28" fmla="*/ 1833 w 2520"/>
                      <a:gd name="T29" fmla="*/ 1169 h 2446"/>
                      <a:gd name="T30" fmla="*/ 1692 w 2520"/>
                      <a:gd name="T31" fmla="*/ 1231 h 2446"/>
                      <a:gd name="T32" fmla="*/ 1551 w 2520"/>
                      <a:gd name="T33" fmla="*/ 1293 h 2446"/>
                      <a:gd name="T34" fmla="*/ 1414 w 2520"/>
                      <a:gd name="T35" fmla="*/ 1353 h 2446"/>
                      <a:gd name="T36" fmla="*/ 1282 w 2520"/>
                      <a:gd name="T37" fmla="*/ 1411 h 2446"/>
                      <a:gd name="T38" fmla="*/ 1160 w 2520"/>
                      <a:gd name="T39" fmla="*/ 1465 h 2446"/>
                      <a:gd name="T40" fmla="*/ 1050 w 2520"/>
                      <a:gd name="T41" fmla="*/ 1512 h 2446"/>
                      <a:gd name="T42" fmla="*/ 955 w 2520"/>
                      <a:gd name="T43" fmla="*/ 1555 h 2446"/>
                      <a:gd name="T44" fmla="*/ 875 w 2520"/>
                      <a:gd name="T45" fmla="*/ 1589 h 2446"/>
                      <a:gd name="T46" fmla="*/ 815 w 2520"/>
                      <a:gd name="T47" fmla="*/ 1616 h 2446"/>
                      <a:gd name="T48" fmla="*/ 778 w 2520"/>
                      <a:gd name="T49" fmla="*/ 1633 h 2446"/>
                      <a:gd name="T50" fmla="*/ 764 w 2520"/>
                      <a:gd name="T51" fmla="*/ 1638 h 2446"/>
                      <a:gd name="T52" fmla="*/ 751 w 2520"/>
                      <a:gd name="T53" fmla="*/ 1644 h 2446"/>
                      <a:gd name="T54" fmla="*/ 715 w 2520"/>
                      <a:gd name="T55" fmla="*/ 1664 h 2446"/>
                      <a:gd name="T56" fmla="*/ 659 w 2520"/>
                      <a:gd name="T57" fmla="*/ 1697 h 2446"/>
                      <a:gd name="T58" fmla="*/ 587 w 2520"/>
                      <a:gd name="T59" fmla="*/ 1742 h 2446"/>
                      <a:gd name="T60" fmla="*/ 505 w 2520"/>
                      <a:gd name="T61" fmla="*/ 1801 h 2446"/>
                      <a:gd name="T62" fmla="*/ 414 w 2520"/>
                      <a:gd name="T63" fmla="*/ 1874 h 2446"/>
                      <a:gd name="T64" fmla="*/ 322 w 2520"/>
                      <a:gd name="T65" fmla="*/ 1960 h 2446"/>
                      <a:gd name="T66" fmla="*/ 229 w 2520"/>
                      <a:gd name="T67" fmla="*/ 2060 h 2446"/>
                      <a:gd name="T68" fmla="*/ 142 w 2520"/>
                      <a:gd name="T69" fmla="*/ 2174 h 2446"/>
                      <a:gd name="T70" fmla="*/ 64 w 2520"/>
                      <a:gd name="T71" fmla="*/ 2304 h 2446"/>
                      <a:gd name="T72" fmla="*/ 0 w 2520"/>
                      <a:gd name="T73" fmla="*/ 2446 h 2446"/>
                      <a:gd name="T74" fmla="*/ 0 w 2520"/>
                      <a:gd name="T75" fmla="*/ 2351 h 2446"/>
                      <a:gd name="T76" fmla="*/ 0 w 2520"/>
                      <a:gd name="T77" fmla="*/ 2277 h 2446"/>
                      <a:gd name="T78" fmla="*/ 0 w 2520"/>
                      <a:gd name="T79" fmla="*/ 2220 h 2446"/>
                      <a:gd name="T80" fmla="*/ 0 w 2520"/>
                      <a:gd name="T81" fmla="*/ 2141 h 2446"/>
                      <a:gd name="T82" fmla="*/ 0 w 2520"/>
                      <a:gd name="T83" fmla="*/ 2125 h 2446"/>
                      <a:gd name="T84" fmla="*/ 0 w 2520"/>
                      <a:gd name="T85" fmla="*/ 1416 h 2446"/>
                      <a:gd name="T86" fmla="*/ 0 w 2520"/>
                      <a:gd name="T87" fmla="*/ 1215 h 2446"/>
                      <a:gd name="T88" fmla="*/ 10 w 2520"/>
                      <a:gd name="T89" fmla="*/ 1065 h 2446"/>
                      <a:gd name="T90" fmla="*/ 41 w 2520"/>
                      <a:gd name="T91" fmla="*/ 921 h 2446"/>
                      <a:gd name="T92" fmla="*/ 90 w 2520"/>
                      <a:gd name="T93" fmla="*/ 782 h 2446"/>
                      <a:gd name="T94" fmla="*/ 156 w 2520"/>
                      <a:gd name="T95" fmla="*/ 653 h 2446"/>
                      <a:gd name="T96" fmla="*/ 237 w 2520"/>
                      <a:gd name="T97" fmla="*/ 531 h 2446"/>
                      <a:gd name="T98" fmla="*/ 333 w 2520"/>
                      <a:gd name="T99" fmla="*/ 418 h 2446"/>
                      <a:gd name="T100" fmla="*/ 441 w 2520"/>
                      <a:gd name="T101" fmla="*/ 317 h 2446"/>
                      <a:gd name="T102" fmla="*/ 560 w 2520"/>
                      <a:gd name="T103" fmla="*/ 227 h 2446"/>
                      <a:gd name="T104" fmla="*/ 688 w 2520"/>
                      <a:gd name="T105" fmla="*/ 151 h 2446"/>
                      <a:gd name="T106" fmla="*/ 824 w 2520"/>
                      <a:gd name="T107" fmla="*/ 90 h 2446"/>
                      <a:gd name="T108" fmla="*/ 966 w 2520"/>
                      <a:gd name="T109" fmla="*/ 42 h 2446"/>
                      <a:gd name="T110" fmla="*/ 1114 w 2520"/>
                      <a:gd name="T111" fmla="*/ 13 h 2446"/>
                      <a:gd name="T112" fmla="*/ 1264 w 2520"/>
                      <a:gd name="T113" fmla="*/ 0 h 24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520" h="2446">
                        <a:moveTo>
                          <a:pt x="1264" y="0"/>
                        </a:moveTo>
                        <a:lnTo>
                          <a:pt x="1341" y="0"/>
                        </a:lnTo>
                        <a:lnTo>
                          <a:pt x="1416" y="6"/>
                        </a:lnTo>
                        <a:lnTo>
                          <a:pt x="1493" y="17"/>
                        </a:lnTo>
                        <a:lnTo>
                          <a:pt x="1569" y="32"/>
                        </a:lnTo>
                        <a:lnTo>
                          <a:pt x="1646" y="53"/>
                        </a:lnTo>
                        <a:lnTo>
                          <a:pt x="1721" y="80"/>
                        </a:lnTo>
                        <a:lnTo>
                          <a:pt x="1796" y="112"/>
                        </a:lnTo>
                        <a:lnTo>
                          <a:pt x="1870" y="149"/>
                        </a:lnTo>
                        <a:lnTo>
                          <a:pt x="1943" y="192"/>
                        </a:lnTo>
                        <a:lnTo>
                          <a:pt x="2015" y="241"/>
                        </a:lnTo>
                        <a:lnTo>
                          <a:pt x="2086" y="296"/>
                        </a:lnTo>
                        <a:lnTo>
                          <a:pt x="2153" y="358"/>
                        </a:lnTo>
                        <a:lnTo>
                          <a:pt x="2220" y="426"/>
                        </a:lnTo>
                        <a:lnTo>
                          <a:pt x="2285" y="500"/>
                        </a:lnTo>
                        <a:lnTo>
                          <a:pt x="2348" y="581"/>
                        </a:lnTo>
                        <a:lnTo>
                          <a:pt x="2409" y="670"/>
                        </a:lnTo>
                        <a:lnTo>
                          <a:pt x="2465" y="765"/>
                        </a:lnTo>
                        <a:lnTo>
                          <a:pt x="2520" y="866"/>
                        </a:lnTo>
                        <a:lnTo>
                          <a:pt x="2471" y="888"/>
                        </a:lnTo>
                        <a:lnTo>
                          <a:pt x="2419" y="911"/>
                        </a:lnTo>
                        <a:lnTo>
                          <a:pt x="2362" y="936"/>
                        </a:lnTo>
                        <a:lnTo>
                          <a:pt x="2303" y="962"/>
                        </a:lnTo>
                        <a:lnTo>
                          <a:pt x="2241" y="989"/>
                        </a:lnTo>
                        <a:lnTo>
                          <a:pt x="2177" y="1017"/>
                        </a:lnTo>
                        <a:lnTo>
                          <a:pt x="2111" y="1047"/>
                        </a:lnTo>
                        <a:lnTo>
                          <a:pt x="2043" y="1076"/>
                        </a:lnTo>
                        <a:lnTo>
                          <a:pt x="1974" y="1107"/>
                        </a:lnTo>
                        <a:lnTo>
                          <a:pt x="1905" y="1138"/>
                        </a:lnTo>
                        <a:lnTo>
                          <a:pt x="1833" y="1169"/>
                        </a:lnTo>
                        <a:lnTo>
                          <a:pt x="1763" y="1199"/>
                        </a:lnTo>
                        <a:lnTo>
                          <a:pt x="1692" y="1231"/>
                        </a:lnTo>
                        <a:lnTo>
                          <a:pt x="1620" y="1262"/>
                        </a:lnTo>
                        <a:lnTo>
                          <a:pt x="1551" y="1293"/>
                        </a:lnTo>
                        <a:lnTo>
                          <a:pt x="1482" y="1324"/>
                        </a:lnTo>
                        <a:lnTo>
                          <a:pt x="1414" y="1353"/>
                        </a:lnTo>
                        <a:lnTo>
                          <a:pt x="1347" y="1383"/>
                        </a:lnTo>
                        <a:lnTo>
                          <a:pt x="1282" y="1411"/>
                        </a:lnTo>
                        <a:lnTo>
                          <a:pt x="1220" y="1438"/>
                        </a:lnTo>
                        <a:lnTo>
                          <a:pt x="1160" y="1465"/>
                        </a:lnTo>
                        <a:lnTo>
                          <a:pt x="1104" y="1489"/>
                        </a:lnTo>
                        <a:lnTo>
                          <a:pt x="1050" y="1512"/>
                        </a:lnTo>
                        <a:lnTo>
                          <a:pt x="1001" y="1534"/>
                        </a:lnTo>
                        <a:lnTo>
                          <a:pt x="955" y="1555"/>
                        </a:lnTo>
                        <a:lnTo>
                          <a:pt x="913" y="1574"/>
                        </a:lnTo>
                        <a:lnTo>
                          <a:pt x="875" y="1589"/>
                        </a:lnTo>
                        <a:lnTo>
                          <a:pt x="842" y="1605"/>
                        </a:lnTo>
                        <a:lnTo>
                          <a:pt x="815" y="1616"/>
                        </a:lnTo>
                        <a:lnTo>
                          <a:pt x="793" y="1625"/>
                        </a:lnTo>
                        <a:lnTo>
                          <a:pt x="778" y="1633"/>
                        </a:lnTo>
                        <a:lnTo>
                          <a:pt x="768" y="1637"/>
                        </a:lnTo>
                        <a:lnTo>
                          <a:pt x="764" y="1638"/>
                        </a:lnTo>
                        <a:lnTo>
                          <a:pt x="761" y="1641"/>
                        </a:lnTo>
                        <a:lnTo>
                          <a:pt x="751" y="1644"/>
                        </a:lnTo>
                        <a:lnTo>
                          <a:pt x="736" y="1653"/>
                        </a:lnTo>
                        <a:lnTo>
                          <a:pt x="715" y="1664"/>
                        </a:lnTo>
                        <a:lnTo>
                          <a:pt x="688" y="1679"/>
                        </a:lnTo>
                        <a:lnTo>
                          <a:pt x="659" y="1697"/>
                        </a:lnTo>
                        <a:lnTo>
                          <a:pt x="624" y="1718"/>
                        </a:lnTo>
                        <a:lnTo>
                          <a:pt x="587" y="1742"/>
                        </a:lnTo>
                        <a:lnTo>
                          <a:pt x="547" y="1770"/>
                        </a:lnTo>
                        <a:lnTo>
                          <a:pt x="505" y="1801"/>
                        </a:lnTo>
                        <a:lnTo>
                          <a:pt x="460" y="1836"/>
                        </a:lnTo>
                        <a:lnTo>
                          <a:pt x="414" y="1874"/>
                        </a:lnTo>
                        <a:lnTo>
                          <a:pt x="368" y="1915"/>
                        </a:lnTo>
                        <a:lnTo>
                          <a:pt x="322" y="1960"/>
                        </a:lnTo>
                        <a:lnTo>
                          <a:pt x="276" y="2009"/>
                        </a:lnTo>
                        <a:lnTo>
                          <a:pt x="229" y="2060"/>
                        </a:lnTo>
                        <a:lnTo>
                          <a:pt x="185" y="2115"/>
                        </a:lnTo>
                        <a:lnTo>
                          <a:pt x="142" y="2174"/>
                        </a:lnTo>
                        <a:lnTo>
                          <a:pt x="103" y="2237"/>
                        </a:lnTo>
                        <a:lnTo>
                          <a:pt x="64" y="2304"/>
                        </a:lnTo>
                        <a:lnTo>
                          <a:pt x="31" y="2373"/>
                        </a:lnTo>
                        <a:lnTo>
                          <a:pt x="0" y="2446"/>
                        </a:lnTo>
                        <a:lnTo>
                          <a:pt x="0" y="2396"/>
                        </a:lnTo>
                        <a:lnTo>
                          <a:pt x="0" y="2351"/>
                        </a:lnTo>
                        <a:lnTo>
                          <a:pt x="0" y="2311"/>
                        </a:lnTo>
                        <a:lnTo>
                          <a:pt x="0" y="2277"/>
                        </a:lnTo>
                        <a:lnTo>
                          <a:pt x="0" y="2236"/>
                        </a:lnTo>
                        <a:lnTo>
                          <a:pt x="0" y="2220"/>
                        </a:lnTo>
                        <a:lnTo>
                          <a:pt x="0" y="2197"/>
                        </a:lnTo>
                        <a:lnTo>
                          <a:pt x="0" y="2141"/>
                        </a:lnTo>
                        <a:lnTo>
                          <a:pt x="0" y="2133"/>
                        </a:lnTo>
                        <a:lnTo>
                          <a:pt x="0" y="2125"/>
                        </a:lnTo>
                        <a:lnTo>
                          <a:pt x="0" y="1469"/>
                        </a:lnTo>
                        <a:lnTo>
                          <a:pt x="0" y="1416"/>
                        </a:lnTo>
                        <a:lnTo>
                          <a:pt x="0" y="1320"/>
                        </a:lnTo>
                        <a:lnTo>
                          <a:pt x="0" y="1215"/>
                        </a:lnTo>
                        <a:lnTo>
                          <a:pt x="3" y="1139"/>
                        </a:lnTo>
                        <a:lnTo>
                          <a:pt x="10" y="1065"/>
                        </a:lnTo>
                        <a:lnTo>
                          <a:pt x="23" y="992"/>
                        </a:lnTo>
                        <a:lnTo>
                          <a:pt x="41" y="921"/>
                        </a:lnTo>
                        <a:lnTo>
                          <a:pt x="63" y="850"/>
                        </a:lnTo>
                        <a:lnTo>
                          <a:pt x="90" y="782"/>
                        </a:lnTo>
                        <a:lnTo>
                          <a:pt x="120" y="717"/>
                        </a:lnTo>
                        <a:lnTo>
                          <a:pt x="156" y="653"/>
                        </a:lnTo>
                        <a:lnTo>
                          <a:pt x="195" y="590"/>
                        </a:lnTo>
                        <a:lnTo>
                          <a:pt x="237" y="531"/>
                        </a:lnTo>
                        <a:lnTo>
                          <a:pt x="283" y="473"/>
                        </a:lnTo>
                        <a:lnTo>
                          <a:pt x="333" y="418"/>
                        </a:lnTo>
                        <a:lnTo>
                          <a:pt x="386" y="366"/>
                        </a:lnTo>
                        <a:lnTo>
                          <a:pt x="441" y="317"/>
                        </a:lnTo>
                        <a:lnTo>
                          <a:pt x="499" y="271"/>
                        </a:lnTo>
                        <a:lnTo>
                          <a:pt x="560" y="227"/>
                        </a:lnTo>
                        <a:lnTo>
                          <a:pt x="623" y="187"/>
                        </a:lnTo>
                        <a:lnTo>
                          <a:pt x="688" y="151"/>
                        </a:lnTo>
                        <a:lnTo>
                          <a:pt x="755" y="118"/>
                        </a:lnTo>
                        <a:lnTo>
                          <a:pt x="824" y="90"/>
                        </a:lnTo>
                        <a:lnTo>
                          <a:pt x="895" y="64"/>
                        </a:lnTo>
                        <a:lnTo>
                          <a:pt x="966" y="42"/>
                        </a:lnTo>
                        <a:lnTo>
                          <a:pt x="1040" y="26"/>
                        </a:lnTo>
                        <a:lnTo>
                          <a:pt x="1114" y="13"/>
                        </a:lnTo>
                        <a:lnTo>
                          <a:pt x="1188" y="4"/>
                        </a:lnTo>
                        <a:lnTo>
                          <a:pt x="1264" y="0"/>
                        </a:lnTo>
                        <a:close/>
                      </a:path>
                    </a:pathLst>
                  </a:custGeom>
                  <a:solidFill>
                    <a:srgbClr val="E2AFAF"/>
                  </a:solidFill>
                  <a:ln w="0">
                    <a:noFill/>
                    <a:prstDash val="solid"/>
                    <a:round/>
                  </a:ln>
                </p:spPr>
                <p:txBody>
                  <a:bodyPr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55" name="形状"/>
                  <p:cNvSpPr/>
                  <p:nvPr/>
                </p:nvSpPr>
                <p:spPr bwMode="auto">
                  <a:xfrm>
                    <a:off x="6278702" y="2938544"/>
                    <a:ext cx="1899942" cy="1959776"/>
                  </a:xfrm>
                  <a:custGeom>
                    <a:avLst/>
                    <a:gdLst>
                      <a:gd name="T0" fmla="*/ 887 w 2445"/>
                      <a:gd name="T1" fmla="*/ 49 h 2522"/>
                      <a:gd name="T2" fmla="*/ 935 w 2445"/>
                      <a:gd name="T3" fmla="*/ 158 h 2522"/>
                      <a:gd name="T4" fmla="*/ 989 w 2445"/>
                      <a:gd name="T5" fmla="*/ 279 h 2522"/>
                      <a:gd name="T6" fmla="*/ 1045 w 2445"/>
                      <a:gd name="T7" fmla="*/ 408 h 2522"/>
                      <a:gd name="T8" fmla="*/ 1105 w 2445"/>
                      <a:gd name="T9" fmla="*/ 547 h 2522"/>
                      <a:gd name="T10" fmla="*/ 1168 w 2445"/>
                      <a:gd name="T11" fmla="*/ 686 h 2522"/>
                      <a:gd name="T12" fmla="*/ 1230 w 2445"/>
                      <a:gd name="T13" fmla="*/ 829 h 2522"/>
                      <a:gd name="T14" fmla="*/ 1292 w 2445"/>
                      <a:gd name="T15" fmla="*/ 970 h 2522"/>
                      <a:gd name="T16" fmla="*/ 1353 w 2445"/>
                      <a:gd name="T17" fmla="*/ 1107 h 2522"/>
                      <a:gd name="T18" fmla="*/ 1410 w 2445"/>
                      <a:gd name="T19" fmla="*/ 1238 h 2522"/>
                      <a:gd name="T20" fmla="*/ 1463 w 2445"/>
                      <a:gd name="T21" fmla="*/ 1360 h 2522"/>
                      <a:gd name="T22" fmla="*/ 1512 w 2445"/>
                      <a:gd name="T23" fmla="*/ 1470 h 2522"/>
                      <a:gd name="T24" fmla="*/ 1554 w 2445"/>
                      <a:gd name="T25" fmla="*/ 1566 h 2522"/>
                      <a:gd name="T26" fmla="*/ 1588 w 2445"/>
                      <a:gd name="T27" fmla="*/ 1646 h 2522"/>
                      <a:gd name="T28" fmla="*/ 1615 w 2445"/>
                      <a:gd name="T29" fmla="*/ 1706 h 2522"/>
                      <a:gd name="T30" fmla="*/ 1632 w 2445"/>
                      <a:gd name="T31" fmla="*/ 1743 h 2522"/>
                      <a:gd name="T32" fmla="*/ 1637 w 2445"/>
                      <a:gd name="T33" fmla="*/ 1756 h 2522"/>
                      <a:gd name="T34" fmla="*/ 1644 w 2445"/>
                      <a:gd name="T35" fmla="*/ 1770 h 2522"/>
                      <a:gd name="T36" fmla="*/ 1663 w 2445"/>
                      <a:gd name="T37" fmla="*/ 1806 h 2522"/>
                      <a:gd name="T38" fmla="*/ 1695 w 2445"/>
                      <a:gd name="T39" fmla="*/ 1863 h 2522"/>
                      <a:gd name="T40" fmla="*/ 1741 w 2445"/>
                      <a:gd name="T41" fmla="*/ 1935 h 2522"/>
                      <a:gd name="T42" fmla="*/ 1800 w 2445"/>
                      <a:gd name="T43" fmla="*/ 2017 h 2522"/>
                      <a:gd name="T44" fmla="*/ 1872 w 2445"/>
                      <a:gd name="T45" fmla="*/ 2106 h 2522"/>
                      <a:gd name="T46" fmla="*/ 1959 w 2445"/>
                      <a:gd name="T47" fmla="*/ 2200 h 2522"/>
                      <a:gd name="T48" fmla="*/ 2059 w 2445"/>
                      <a:gd name="T49" fmla="*/ 2292 h 2522"/>
                      <a:gd name="T50" fmla="*/ 2173 w 2445"/>
                      <a:gd name="T51" fmla="*/ 2380 h 2522"/>
                      <a:gd name="T52" fmla="*/ 2301 w 2445"/>
                      <a:gd name="T53" fmla="*/ 2457 h 2522"/>
                      <a:gd name="T54" fmla="*/ 2445 w 2445"/>
                      <a:gd name="T55" fmla="*/ 2522 h 2522"/>
                      <a:gd name="T56" fmla="*/ 2349 w 2445"/>
                      <a:gd name="T57" fmla="*/ 2522 h 2522"/>
                      <a:gd name="T58" fmla="*/ 2274 w 2445"/>
                      <a:gd name="T59" fmla="*/ 2522 h 2522"/>
                      <a:gd name="T60" fmla="*/ 2234 w 2445"/>
                      <a:gd name="T61" fmla="*/ 2522 h 2522"/>
                      <a:gd name="T62" fmla="*/ 2196 w 2445"/>
                      <a:gd name="T63" fmla="*/ 2522 h 2522"/>
                      <a:gd name="T64" fmla="*/ 2131 w 2445"/>
                      <a:gd name="T65" fmla="*/ 2522 h 2522"/>
                      <a:gd name="T66" fmla="*/ 2095 w 2445"/>
                      <a:gd name="T67" fmla="*/ 2522 h 2522"/>
                      <a:gd name="T68" fmla="*/ 2069 w 2445"/>
                      <a:gd name="T69" fmla="*/ 2522 h 2522"/>
                      <a:gd name="T70" fmla="*/ 2037 w 2445"/>
                      <a:gd name="T71" fmla="*/ 2522 h 2522"/>
                      <a:gd name="T72" fmla="*/ 1927 w 2445"/>
                      <a:gd name="T73" fmla="*/ 2522 h 2522"/>
                      <a:gd name="T74" fmla="*/ 1868 w 2445"/>
                      <a:gd name="T75" fmla="*/ 2522 h 2522"/>
                      <a:gd name="T76" fmla="*/ 1582 w 2445"/>
                      <a:gd name="T77" fmla="*/ 2522 h 2522"/>
                      <a:gd name="T78" fmla="*/ 1468 w 2445"/>
                      <a:gd name="T79" fmla="*/ 2522 h 2522"/>
                      <a:gd name="T80" fmla="*/ 1319 w 2445"/>
                      <a:gd name="T81" fmla="*/ 2522 h 2522"/>
                      <a:gd name="T82" fmla="*/ 1139 w 2445"/>
                      <a:gd name="T83" fmla="*/ 2519 h 2522"/>
                      <a:gd name="T84" fmla="*/ 991 w 2445"/>
                      <a:gd name="T85" fmla="*/ 2499 h 2522"/>
                      <a:gd name="T86" fmla="*/ 850 w 2445"/>
                      <a:gd name="T87" fmla="*/ 2458 h 2522"/>
                      <a:gd name="T88" fmla="*/ 716 w 2445"/>
                      <a:gd name="T89" fmla="*/ 2400 h 2522"/>
                      <a:gd name="T90" fmla="*/ 590 w 2445"/>
                      <a:gd name="T91" fmla="*/ 2327 h 2522"/>
                      <a:gd name="T92" fmla="*/ 473 w 2445"/>
                      <a:gd name="T93" fmla="*/ 2239 h 2522"/>
                      <a:gd name="T94" fmla="*/ 366 w 2445"/>
                      <a:gd name="T95" fmla="*/ 2136 h 2522"/>
                      <a:gd name="T96" fmla="*/ 271 w 2445"/>
                      <a:gd name="T97" fmla="*/ 2023 h 2522"/>
                      <a:gd name="T98" fmla="*/ 187 w 2445"/>
                      <a:gd name="T99" fmla="*/ 1899 h 2522"/>
                      <a:gd name="T100" fmla="*/ 118 w 2445"/>
                      <a:gd name="T101" fmla="*/ 1766 h 2522"/>
                      <a:gd name="T102" fmla="*/ 64 w 2445"/>
                      <a:gd name="T103" fmla="*/ 1627 h 2522"/>
                      <a:gd name="T104" fmla="*/ 26 w 2445"/>
                      <a:gd name="T105" fmla="*/ 1482 h 2522"/>
                      <a:gd name="T106" fmla="*/ 4 w 2445"/>
                      <a:gd name="T107" fmla="*/ 1333 h 2522"/>
                      <a:gd name="T108" fmla="*/ 0 w 2445"/>
                      <a:gd name="T109" fmla="*/ 1180 h 2522"/>
                      <a:gd name="T110" fmla="*/ 17 w 2445"/>
                      <a:gd name="T111" fmla="*/ 1028 h 2522"/>
                      <a:gd name="T112" fmla="*/ 53 w 2445"/>
                      <a:gd name="T113" fmla="*/ 875 h 2522"/>
                      <a:gd name="T114" fmla="*/ 111 w 2445"/>
                      <a:gd name="T115" fmla="*/ 725 h 2522"/>
                      <a:gd name="T116" fmla="*/ 191 w 2445"/>
                      <a:gd name="T117" fmla="*/ 577 h 2522"/>
                      <a:gd name="T118" fmla="*/ 296 w 2445"/>
                      <a:gd name="T119" fmla="*/ 435 h 2522"/>
                      <a:gd name="T120" fmla="*/ 426 w 2445"/>
                      <a:gd name="T121" fmla="*/ 300 h 2522"/>
                      <a:gd name="T122" fmla="*/ 581 w 2445"/>
                      <a:gd name="T123" fmla="*/ 172 h 2522"/>
                      <a:gd name="T124" fmla="*/ 764 w 2445"/>
                      <a:gd name="T125" fmla="*/ 54 h 2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445" h="2522">
                        <a:moveTo>
                          <a:pt x="866" y="0"/>
                        </a:moveTo>
                        <a:lnTo>
                          <a:pt x="887" y="49"/>
                        </a:lnTo>
                        <a:lnTo>
                          <a:pt x="910" y="102"/>
                        </a:lnTo>
                        <a:lnTo>
                          <a:pt x="935" y="158"/>
                        </a:lnTo>
                        <a:lnTo>
                          <a:pt x="962" y="217"/>
                        </a:lnTo>
                        <a:lnTo>
                          <a:pt x="989" y="279"/>
                        </a:lnTo>
                        <a:lnTo>
                          <a:pt x="1017" y="343"/>
                        </a:lnTo>
                        <a:lnTo>
                          <a:pt x="1045" y="408"/>
                        </a:lnTo>
                        <a:lnTo>
                          <a:pt x="1076" y="477"/>
                        </a:lnTo>
                        <a:lnTo>
                          <a:pt x="1105" y="547"/>
                        </a:lnTo>
                        <a:lnTo>
                          <a:pt x="1136" y="616"/>
                        </a:lnTo>
                        <a:lnTo>
                          <a:pt x="1168" y="686"/>
                        </a:lnTo>
                        <a:lnTo>
                          <a:pt x="1199" y="758"/>
                        </a:lnTo>
                        <a:lnTo>
                          <a:pt x="1230" y="829"/>
                        </a:lnTo>
                        <a:lnTo>
                          <a:pt x="1262" y="899"/>
                        </a:lnTo>
                        <a:lnTo>
                          <a:pt x="1292" y="970"/>
                        </a:lnTo>
                        <a:lnTo>
                          <a:pt x="1322" y="1039"/>
                        </a:lnTo>
                        <a:lnTo>
                          <a:pt x="1353" y="1107"/>
                        </a:lnTo>
                        <a:lnTo>
                          <a:pt x="1381" y="1174"/>
                        </a:lnTo>
                        <a:lnTo>
                          <a:pt x="1410" y="1238"/>
                        </a:lnTo>
                        <a:lnTo>
                          <a:pt x="1437" y="1301"/>
                        </a:lnTo>
                        <a:lnTo>
                          <a:pt x="1463" y="1360"/>
                        </a:lnTo>
                        <a:lnTo>
                          <a:pt x="1488" y="1418"/>
                        </a:lnTo>
                        <a:lnTo>
                          <a:pt x="1512" y="1470"/>
                        </a:lnTo>
                        <a:lnTo>
                          <a:pt x="1533" y="1520"/>
                        </a:lnTo>
                        <a:lnTo>
                          <a:pt x="1554" y="1566"/>
                        </a:lnTo>
                        <a:lnTo>
                          <a:pt x="1572" y="1609"/>
                        </a:lnTo>
                        <a:lnTo>
                          <a:pt x="1588" y="1646"/>
                        </a:lnTo>
                        <a:lnTo>
                          <a:pt x="1603" y="1678"/>
                        </a:lnTo>
                        <a:lnTo>
                          <a:pt x="1615" y="1706"/>
                        </a:lnTo>
                        <a:lnTo>
                          <a:pt x="1624" y="1728"/>
                        </a:lnTo>
                        <a:lnTo>
                          <a:pt x="1632" y="1743"/>
                        </a:lnTo>
                        <a:lnTo>
                          <a:pt x="1636" y="1754"/>
                        </a:lnTo>
                        <a:lnTo>
                          <a:pt x="1637" y="1756"/>
                        </a:lnTo>
                        <a:lnTo>
                          <a:pt x="1638" y="1760"/>
                        </a:lnTo>
                        <a:lnTo>
                          <a:pt x="1644" y="1770"/>
                        </a:lnTo>
                        <a:lnTo>
                          <a:pt x="1651" y="1786"/>
                        </a:lnTo>
                        <a:lnTo>
                          <a:pt x="1663" y="1806"/>
                        </a:lnTo>
                        <a:lnTo>
                          <a:pt x="1677" y="1832"/>
                        </a:lnTo>
                        <a:lnTo>
                          <a:pt x="1695" y="1863"/>
                        </a:lnTo>
                        <a:lnTo>
                          <a:pt x="1717" y="1897"/>
                        </a:lnTo>
                        <a:lnTo>
                          <a:pt x="1741" y="1935"/>
                        </a:lnTo>
                        <a:lnTo>
                          <a:pt x="1768" y="1974"/>
                        </a:lnTo>
                        <a:lnTo>
                          <a:pt x="1800" y="2017"/>
                        </a:lnTo>
                        <a:lnTo>
                          <a:pt x="1835" y="2062"/>
                        </a:lnTo>
                        <a:lnTo>
                          <a:pt x="1872" y="2106"/>
                        </a:lnTo>
                        <a:lnTo>
                          <a:pt x="1914" y="2154"/>
                        </a:lnTo>
                        <a:lnTo>
                          <a:pt x="1959" y="2200"/>
                        </a:lnTo>
                        <a:lnTo>
                          <a:pt x="2006" y="2246"/>
                        </a:lnTo>
                        <a:lnTo>
                          <a:pt x="2059" y="2292"/>
                        </a:lnTo>
                        <a:lnTo>
                          <a:pt x="2114" y="2336"/>
                        </a:lnTo>
                        <a:lnTo>
                          <a:pt x="2173" y="2380"/>
                        </a:lnTo>
                        <a:lnTo>
                          <a:pt x="2236" y="2419"/>
                        </a:lnTo>
                        <a:lnTo>
                          <a:pt x="2301" y="2457"/>
                        </a:lnTo>
                        <a:lnTo>
                          <a:pt x="2372" y="2491"/>
                        </a:lnTo>
                        <a:lnTo>
                          <a:pt x="2445" y="2522"/>
                        </a:lnTo>
                        <a:lnTo>
                          <a:pt x="2393" y="2522"/>
                        </a:lnTo>
                        <a:lnTo>
                          <a:pt x="2349" y="2522"/>
                        </a:lnTo>
                        <a:lnTo>
                          <a:pt x="2309" y="2522"/>
                        </a:lnTo>
                        <a:lnTo>
                          <a:pt x="2274" y="2522"/>
                        </a:lnTo>
                        <a:lnTo>
                          <a:pt x="2256" y="2522"/>
                        </a:lnTo>
                        <a:lnTo>
                          <a:pt x="2234" y="2522"/>
                        </a:lnTo>
                        <a:lnTo>
                          <a:pt x="2219" y="2522"/>
                        </a:lnTo>
                        <a:lnTo>
                          <a:pt x="2196" y="2522"/>
                        </a:lnTo>
                        <a:lnTo>
                          <a:pt x="2145" y="2522"/>
                        </a:lnTo>
                        <a:lnTo>
                          <a:pt x="2131" y="2522"/>
                        </a:lnTo>
                        <a:lnTo>
                          <a:pt x="2118" y="2522"/>
                        </a:lnTo>
                        <a:lnTo>
                          <a:pt x="2095" y="2522"/>
                        </a:lnTo>
                        <a:lnTo>
                          <a:pt x="2082" y="2522"/>
                        </a:lnTo>
                        <a:lnTo>
                          <a:pt x="2069" y="2522"/>
                        </a:lnTo>
                        <a:lnTo>
                          <a:pt x="2054" y="2522"/>
                        </a:lnTo>
                        <a:lnTo>
                          <a:pt x="2037" y="2522"/>
                        </a:lnTo>
                        <a:lnTo>
                          <a:pt x="2018" y="2522"/>
                        </a:lnTo>
                        <a:lnTo>
                          <a:pt x="1927" y="2522"/>
                        </a:lnTo>
                        <a:lnTo>
                          <a:pt x="1906" y="2522"/>
                        </a:lnTo>
                        <a:lnTo>
                          <a:pt x="1868" y="2522"/>
                        </a:lnTo>
                        <a:lnTo>
                          <a:pt x="1624" y="2522"/>
                        </a:lnTo>
                        <a:lnTo>
                          <a:pt x="1582" y="2522"/>
                        </a:lnTo>
                        <a:lnTo>
                          <a:pt x="1535" y="2522"/>
                        </a:lnTo>
                        <a:lnTo>
                          <a:pt x="1468" y="2522"/>
                        </a:lnTo>
                        <a:lnTo>
                          <a:pt x="1415" y="2522"/>
                        </a:lnTo>
                        <a:lnTo>
                          <a:pt x="1319" y="2522"/>
                        </a:lnTo>
                        <a:lnTo>
                          <a:pt x="1213" y="2522"/>
                        </a:lnTo>
                        <a:lnTo>
                          <a:pt x="1139" y="2519"/>
                        </a:lnTo>
                        <a:lnTo>
                          <a:pt x="1064" y="2512"/>
                        </a:lnTo>
                        <a:lnTo>
                          <a:pt x="991" y="2499"/>
                        </a:lnTo>
                        <a:lnTo>
                          <a:pt x="921" y="2481"/>
                        </a:lnTo>
                        <a:lnTo>
                          <a:pt x="850" y="2458"/>
                        </a:lnTo>
                        <a:lnTo>
                          <a:pt x="782" y="2432"/>
                        </a:lnTo>
                        <a:lnTo>
                          <a:pt x="716" y="2400"/>
                        </a:lnTo>
                        <a:lnTo>
                          <a:pt x="651" y="2366"/>
                        </a:lnTo>
                        <a:lnTo>
                          <a:pt x="590" y="2327"/>
                        </a:lnTo>
                        <a:lnTo>
                          <a:pt x="530" y="2285"/>
                        </a:lnTo>
                        <a:lnTo>
                          <a:pt x="473" y="2239"/>
                        </a:lnTo>
                        <a:lnTo>
                          <a:pt x="418" y="2188"/>
                        </a:lnTo>
                        <a:lnTo>
                          <a:pt x="366" y="2136"/>
                        </a:lnTo>
                        <a:lnTo>
                          <a:pt x="317" y="2081"/>
                        </a:lnTo>
                        <a:lnTo>
                          <a:pt x="271" y="2023"/>
                        </a:lnTo>
                        <a:lnTo>
                          <a:pt x="227" y="1961"/>
                        </a:lnTo>
                        <a:lnTo>
                          <a:pt x="187" y="1899"/>
                        </a:lnTo>
                        <a:lnTo>
                          <a:pt x="152" y="1833"/>
                        </a:lnTo>
                        <a:lnTo>
                          <a:pt x="118" y="1766"/>
                        </a:lnTo>
                        <a:lnTo>
                          <a:pt x="89" y="1697"/>
                        </a:lnTo>
                        <a:lnTo>
                          <a:pt x="64" y="1627"/>
                        </a:lnTo>
                        <a:lnTo>
                          <a:pt x="43" y="1555"/>
                        </a:lnTo>
                        <a:lnTo>
                          <a:pt x="26" y="1482"/>
                        </a:lnTo>
                        <a:lnTo>
                          <a:pt x="12" y="1407"/>
                        </a:lnTo>
                        <a:lnTo>
                          <a:pt x="4" y="1333"/>
                        </a:lnTo>
                        <a:lnTo>
                          <a:pt x="0" y="1256"/>
                        </a:lnTo>
                        <a:lnTo>
                          <a:pt x="0" y="1180"/>
                        </a:lnTo>
                        <a:lnTo>
                          <a:pt x="7" y="1105"/>
                        </a:lnTo>
                        <a:lnTo>
                          <a:pt x="17" y="1028"/>
                        </a:lnTo>
                        <a:lnTo>
                          <a:pt x="32" y="951"/>
                        </a:lnTo>
                        <a:lnTo>
                          <a:pt x="53" y="875"/>
                        </a:lnTo>
                        <a:lnTo>
                          <a:pt x="80" y="799"/>
                        </a:lnTo>
                        <a:lnTo>
                          <a:pt x="111" y="725"/>
                        </a:lnTo>
                        <a:lnTo>
                          <a:pt x="149" y="651"/>
                        </a:lnTo>
                        <a:lnTo>
                          <a:pt x="191" y="577"/>
                        </a:lnTo>
                        <a:lnTo>
                          <a:pt x="241" y="506"/>
                        </a:lnTo>
                        <a:lnTo>
                          <a:pt x="296" y="435"/>
                        </a:lnTo>
                        <a:lnTo>
                          <a:pt x="358" y="367"/>
                        </a:lnTo>
                        <a:lnTo>
                          <a:pt x="426" y="300"/>
                        </a:lnTo>
                        <a:lnTo>
                          <a:pt x="500" y="235"/>
                        </a:lnTo>
                        <a:lnTo>
                          <a:pt x="581" y="172"/>
                        </a:lnTo>
                        <a:lnTo>
                          <a:pt x="669" y="112"/>
                        </a:lnTo>
                        <a:lnTo>
                          <a:pt x="764" y="54"/>
                        </a:lnTo>
                        <a:lnTo>
                          <a:pt x="866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0">
                    <a:noFill/>
                    <a:prstDash val="solid"/>
                    <a:round/>
                  </a:ln>
                </p:spPr>
                <p:txBody>
                  <a:bodyPr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56" name="形状"/>
                  <p:cNvSpPr/>
                  <p:nvPr/>
                </p:nvSpPr>
                <p:spPr bwMode="auto">
                  <a:xfrm>
                    <a:off x="7602833" y="2996825"/>
                    <a:ext cx="1955891" cy="1900719"/>
                  </a:xfrm>
                  <a:custGeom>
                    <a:avLst/>
                    <a:gdLst>
                      <a:gd name="T0" fmla="*/ 2517 w 2517"/>
                      <a:gd name="T1" fmla="*/ 50 h 2446"/>
                      <a:gd name="T2" fmla="*/ 2517 w 2517"/>
                      <a:gd name="T3" fmla="*/ 134 h 2446"/>
                      <a:gd name="T4" fmla="*/ 2517 w 2517"/>
                      <a:gd name="T5" fmla="*/ 200 h 2446"/>
                      <a:gd name="T6" fmla="*/ 2517 w 2517"/>
                      <a:gd name="T7" fmla="*/ 300 h 2446"/>
                      <a:gd name="T8" fmla="*/ 2517 w 2517"/>
                      <a:gd name="T9" fmla="*/ 325 h 2446"/>
                      <a:gd name="T10" fmla="*/ 2517 w 2517"/>
                      <a:gd name="T11" fmla="*/ 350 h 2446"/>
                      <a:gd name="T12" fmla="*/ 2517 w 2517"/>
                      <a:gd name="T13" fmla="*/ 375 h 2446"/>
                      <a:gd name="T14" fmla="*/ 2517 w 2517"/>
                      <a:gd name="T15" fmla="*/ 407 h 2446"/>
                      <a:gd name="T16" fmla="*/ 2517 w 2517"/>
                      <a:gd name="T17" fmla="*/ 1231 h 2446"/>
                      <a:gd name="T18" fmla="*/ 2507 w 2517"/>
                      <a:gd name="T19" fmla="*/ 1381 h 2446"/>
                      <a:gd name="T20" fmla="*/ 2476 w 2517"/>
                      <a:gd name="T21" fmla="*/ 1525 h 2446"/>
                      <a:gd name="T22" fmla="*/ 2428 w 2517"/>
                      <a:gd name="T23" fmla="*/ 1663 h 2446"/>
                      <a:gd name="T24" fmla="*/ 2361 w 2517"/>
                      <a:gd name="T25" fmla="*/ 1794 h 2446"/>
                      <a:gd name="T26" fmla="*/ 2280 w 2517"/>
                      <a:gd name="T27" fmla="*/ 1916 h 2446"/>
                      <a:gd name="T28" fmla="*/ 2185 w 2517"/>
                      <a:gd name="T29" fmla="*/ 2028 h 2446"/>
                      <a:gd name="T30" fmla="*/ 2078 w 2517"/>
                      <a:gd name="T31" fmla="*/ 2129 h 2446"/>
                      <a:gd name="T32" fmla="*/ 1958 w 2517"/>
                      <a:gd name="T33" fmla="*/ 2219 h 2446"/>
                      <a:gd name="T34" fmla="*/ 1830 w 2517"/>
                      <a:gd name="T35" fmla="*/ 2294 h 2446"/>
                      <a:gd name="T36" fmla="*/ 1694 w 2517"/>
                      <a:gd name="T37" fmla="*/ 2357 h 2446"/>
                      <a:gd name="T38" fmla="*/ 1552 w 2517"/>
                      <a:gd name="T39" fmla="*/ 2403 h 2446"/>
                      <a:gd name="T40" fmla="*/ 1406 w 2517"/>
                      <a:gd name="T41" fmla="*/ 2433 h 2446"/>
                      <a:gd name="T42" fmla="*/ 1255 w 2517"/>
                      <a:gd name="T43" fmla="*/ 2446 h 2446"/>
                      <a:gd name="T44" fmla="*/ 1103 w 2517"/>
                      <a:gd name="T45" fmla="*/ 2439 h 2446"/>
                      <a:gd name="T46" fmla="*/ 950 w 2517"/>
                      <a:gd name="T47" fmla="*/ 2414 h 2446"/>
                      <a:gd name="T48" fmla="*/ 798 w 2517"/>
                      <a:gd name="T49" fmla="*/ 2366 h 2446"/>
                      <a:gd name="T50" fmla="*/ 650 w 2517"/>
                      <a:gd name="T51" fmla="*/ 2297 h 2446"/>
                      <a:gd name="T52" fmla="*/ 506 w 2517"/>
                      <a:gd name="T53" fmla="*/ 2205 h 2446"/>
                      <a:gd name="T54" fmla="*/ 366 w 2517"/>
                      <a:gd name="T55" fmla="*/ 2088 h 2446"/>
                      <a:gd name="T56" fmla="*/ 236 w 2517"/>
                      <a:gd name="T57" fmla="*/ 1945 h 2446"/>
                      <a:gd name="T58" fmla="*/ 113 w 2517"/>
                      <a:gd name="T59" fmla="*/ 1776 h 2446"/>
                      <a:gd name="T60" fmla="*/ 0 w 2517"/>
                      <a:gd name="T61" fmla="*/ 1580 h 2446"/>
                      <a:gd name="T62" fmla="*/ 102 w 2517"/>
                      <a:gd name="T63" fmla="*/ 1535 h 2446"/>
                      <a:gd name="T64" fmla="*/ 218 w 2517"/>
                      <a:gd name="T65" fmla="*/ 1484 h 2446"/>
                      <a:gd name="T66" fmla="*/ 343 w 2517"/>
                      <a:gd name="T67" fmla="*/ 1429 h 2446"/>
                      <a:gd name="T68" fmla="*/ 477 w 2517"/>
                      <a:gd name="T69" fmla="*/ 1370 h 2446"/>
                      <a:gd name="T70" fmla="*/ 616 w 2517"/>
                      <a:gd name="T71" fmla="*/ 1308 h 2446"/>
                      <a:gd name="T72" fmla="*/ 757 w 2517"/>
                      <a:gd name="T73" fmla="*/ 1246 h 2446"/>
                      <a:gd name="T74" fmla="*/ 900 w 2517"/>
                      <a:gd name="T75" fmla="*/ 1184 h 2446"/>
                      <a:gd name="T76" fmla="*/ 1038 w 2517"/>
                      <a:gd name="T77" fmla="*/ 1122 h 2446"/>
                      <a:gd name="T78" fmla="*/ 1173 w 2517"/>
                      <a:gd name="T79" fmla="*/ 1063 h 2446"/>
                      <a:gd name="T80" fmla="*/ 1300 w 2517"/>
                      <a:gd name="T81" fmla="*/ 1008 h 2446"/>
                      <a:gd name="T82" fmla="*/ 1415 w 2517"/>
                      <a:gd name="T83" fmla="*/ 956 h 2446"/>
                      <a:gd name="T84" fmla="*/ 1519 w 2517"/>
                      <a:gd name="T85" fmla="*/ 912 h 2446"/>
                      <a:gd name="T86" fmla="*/ 1606 w 2517"/>
                      <a:gd name="T87" fmla="*/ 873 h 2446"/>
                      <a:gd name="T88" fmla="*/ 1676 w 2517"/>
                      <a:gd name="T89" fmla="*/ 842 h 2446"/>
                      <a:gd name="T90" fmla="*/ 1725 w 2517"/>
                      <a:gd name="T91" fmla="*/ 821 h 2446"/>
                      <a:gd name="T92" fmla="*/ 1751 w 2517"/>
                      <a:gd name="T93" fmla="*/ 809 h 2446"/>
                      <a:gd name="T94" fmla="*/ 1757 w 2517"/>
                      <a:gd name="T95" fmla="*/ 806 h 2446"/>
                      <a:gd name="T96" fmla="*/ 1783 w 2517"/>
                      <a:gd name="T97" fmla="*/ 794 h 2446"/>
                      <a:gd name="T98" fmla="*/ 1830 w 2517"/>
                      <a:gd name="T99" fmla="*/ 767 h 2446"/>
                      <a:gd name="T100" fmla="*/ 1894 w 2517"/>
                      <a:gd name="T101" fmla="*/ 728 h 2446"/>
                      <a:gd name="T102" fmla="*/ 1971 w 2517"/>
                      <a:gd name="T103" fmla="*/ 676 h 2446"/>
                      <a:gd name="T104" fmla="*/ 2057 w 2517"/>
                      <a:gd name="T105" fmla="*/ 610 h 2446"/>
                      <a:gd name="T106" fmla="*/ 2149 w 2517"/>
                      <a:gd name="T107" fmla="*/ 531 h 2446"/>
                      <a:gd name="T108" fmla="*/ 2242 w 2517"/>
                      <a:gd name="T109" fmla="*/ 437 h 2446"/>
                      <a:gd name="T110" fmla="*/ 2333 w 2517"/>
                      <a:gd name="T111" fmla="*/ 331 h 2446"/>
                      <a:gd name="T112" fmla="*/ 2415 w 2517"/>
                      <a:gd name="T113" fmla="*/ 209 h 2446"/>
                      <a:gd name="T114" fmla="*/ 2487 w 2517"/>
                      <a:gd name="T115" fmla="*/ 73 h 24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517" h="2446">
                        <a:moveTo>
                          <a:pt x="2517" y="0"/>
                        </a:moveTo>
                        <a:lnTo>
                          <a:pt x="2517" y="50"/>
                        </a:lnTo>
                        <a:lnTo>
                          <a:pt x="2517" y="96"/>
                        </a:lnTo>
                        <a:lnTo>
                          <a:pt x="2517" y="134"/>
                        </a:lnTo>
                        <a:lnTo>
                          <a:pt x="2517" y="169"/>
                        </a:lnTo>
                        <a:lnTo>
                          <a:pt x="2517" y="200"/>
                        </a:lnTo>
                        <a:lnTo>
                          <a:pt x="2517" y="225"/>
                        </a:lnTo>
                        <a:lnTo>
                          <a:pt x="2517" y="300"/>
                        </a:lnTo>
                        <a:lnTo>
                          <a:pt x="2517" y="314"/>
                        </a:lnTo>
                        <a:lnTo>
                          <a:pt x="2517" y="325"/>
                        </a:lnTo>
                        <a:lnTo>
                          <a:pt x="2517" y="338"/>
                        </a:lnTo>
                        <a:lnTo>
                          <a:pt x="2517" y="350"/>
                        </a:lnTo>
                        <a:lnTo>
                          <a:pt x="2517" y="363"/>
                        </a:lnTo>
                        <a:lnTo>
                          <a:pt x="2517" y="375"/>
                        </a:lnTo>
                        <a:lnTo>
                          <a:pt x="2517" y="391"/>
                        </a:lnTo>
                        <a:lnTo>
                          <a:pt x="2517" y="407"/>
                        </a:lnTo>
                        <a:lnTo>
                          <a:pt x="2517" y="427"/>
                        </a:lnTo>
                        <a:lnTo>
                          <a:pt x="2517" y="1231"/>
                        </a:lnTo>
                        <a:lnTo>
                          <a:pt x="2515" y="1307"/>
                        </a:lnTo>
                        <a:lnTo>
                          <a:pt x="2507" y="1381"/>
                        </a:lnTo>
                        <a:lnTo>
                          <a:pt x="2494" y="1454"/>
                        </a:lnTo>
                        <a:lnTo>
                          <a:pt x="2476" y="1525"/>
                        </a:lnTo>
                        <a:lnTo>
                          <a:pt x="2453" y="1595"/>
                        </a:lnTo>
                        <a:lnTo>
                          <a:pt x="2428" y="1663"/>
                        </a:lnTo>
                        <a:lnTo>
                          <a:pt x="2397" y="1730"/>
                        </a:lnTo>
                        <a:lnTo>
                          <a:pt x="2361" y="1794"/>
                        </a:lnTo>
                        <a:lnTo>
                          <a:pt x="2322" y="1856"/>
                        </a:lnTo>
                        <a:lnTo>
                          <a:pt x="2280" y="1916"/>
                        </a:lnTo>
                        <a:lnTo>
                          <a:pt x="2234" y="1972"/>
                        </a:lnTo>
                        <a:lnTo>
                          <a:pt x="2185" y="2028"/>
                        </a:lnTo>
                        <a:lnTo>
                          <a:pt x="2133" y="2080"/>
                        </a:lnTo>
                        <a:lnTo>
                          <a:pt x="2078" y="2129"/>
                        </a:lnTo>
                        <a:lnTo>
                          <a:pt x="2019" y="2175"/>
                        </a:lnTo>
                        <a:lnTo>
                          <a:pt x="1958" y="2219"/>
                        </a:lnTo>
                        <a:lnTo>
                          <a:pt x="1896" y="2258"/>
                        </a:lnTo>
                        <a:lnTo>
                          <a:pt x="1830" y="2294"/>
                        </a:lnTo>
                        <a:lnTo>
                          <a:pt x="1764" y="2328"/>
                        </a:lnTo>
                        <a:lnTo>
                          <a:pt x="1694" y="2357"/>
                        </a:lnTo>
                        <a:lnTo>
                          <a:pt x="1624" y="2382"/>
                        </a:lnTo>
                        <a:lnTo>
                          <a:pt x="1552" y="2403"/>
                        </a:lnTo>
                        <a:lnTo>
                          <a:pt x="1479" y="2420"/>
                        </a:lnTo>
                        <a:lnTo>
                          <a:pt x="1406" y="2433"/>
                        </a:lnTo>
                        <a:lnTo>
                          <a:pt x="1330" y="2442"/>
                        </a:lnTo>
                        <a:lnTo>
                          <a:pt x="1255" y="2446"/>
                        </a:lnTo>
                        <a:lnTo>
                          <a:pt x="1179" y="2446"/>
                        </a:lnTo>
                        <a:lnTo>
                          <a:pt x="1103" y="2439"/>
                        </a:lnTo>
                        <a:lnTo>
                          <a:pt x="1027" y="2429"/>
                        </a:lnTo>
                        <a:lnTo>
                          <a:pt x="950" y="2414"/>
                        </a:lnTo>
                        <a:lnTo>
                          <a:pt x="874" y="2393"/>
                        </a:lnTo>
                        <a:lnTo>
                          <a:pt x="798" y="2366"/>
                        </a:lnTo>
                        <a:lnTo>
                          <a:pt x="724" y="2335"/>
                        </a:lnTo>
                        <a:lnTo>
                          <a:pt x="650" y="2297"/>
                        </a:lnTo>
                        <a:lnTo>
                          <a:pt x="578" y="2255"/>
                        </a:lnTo>
                        <a:lnTo>
                          <a:pt x="506" y="2205"/>
                        </a:lnTo>
                        <a:lnTo>
                          <a:pt x="436" y="2149"/>
                        </a:lnTo>
                        <a:lnTo>
                          <a:pt x="366" y="2088"/>
                        </a:lnTo>
                        <a:lnTo>
                          <a:pt x="300" y="2020"/>
                        </a:lnTo>
                        <a:lnTo>
                          <a:pt x="236" y="1945"/>
                        </a:lnTo>
                        <a:lnTo>
                          <a:pt x="173" y="1865"/>
                        </a:lnTo>
                        <a:lnTo>
                          <a:pt x="113" y="1776"/>
                        </a:lnTo>
                        <a:lnTo>
                          <a:pt x="55" y="1681"/>
                        </a:lnTo>
                        <a:lnTo>
                          <a:pt x="0" y="1580"/>
                        </a:lnTo>
                        <a:lnTo>
                          <a:pt x="50" y="1558"/>
                        </a:lnTo>
                        <a:lnTo>
                          <a:pt x="102" y="1535"/>
                        </a:lnTo>
                        <a:lnTo>
                          <a:pt x="159" y="1509"/>
                        </a:lnTo>
                        <a:lnTo>
                          <a:pt x="218" y="1484"/>
                        </a:lnTo>
                        <a:lnTo>
                          <a:pt x="279" y="1457"/>
                        </a:lnTo>
                        <a:lnTo>
                          <a:pt x="343" y="1429"/>
                        </a:lnTo>
                        <a:lnTo>
                          <a:pt x="409" y="1399"/>
                        </a:lnTo>
                        <a:lnTo>
                          <a:pt x="477" y="1370"/>
                        </a:lnTo>
                        <a:lnTo>
                          <a:pt x="546" y="1340"/>
                        </a:lnTo>
                        <a:lnTo>
                          <a:pt x="616" y="1308"/>
                        </a:lnTo>
                        <a:lnTo>
                          <a:pt x="687" y="1277"/>
                        </a:lnTo>
                        <a:lnTo>
                          <a:pt x="757" y="1246"/>
                        </a:lnTo>
                        <a:lnTo>
                          <a:pt x="829" y="1216"/>
                        </a:lnTo>
                        <a:lnTo>
                          <a:pt x="900" y="1184"/>
                        </a:lnTo>
                        <a:lnTo>
                          <a:pt x="969" y="1153"/>
                        </a:lnTo>
                        <a:lnTo>
                          <a:pt x="1038" y="1122"/>
                        </a:lnTo>
                        <a:lnTo>
                          <a:pt x="1106" y="1092"/>
                        </a:lnTo>
                        <a:lnTo>
                          <a:pt x="1173" y="1063"/>
                        </a:lnTo>
                        <a:lnTo>
                          <a:pt x="1237" y="1035"/>
                        </a:lnTo>
                        <a:lnTo>
                          <a:pt x="1300" y="1008"/>
                        </a:lnTo>
                        <a:lnTo>
                          <a:pt x="1359" y="982"/>
                        </a:lnTo>
                        <a:lnTo>
                          <a:pt x="1415" y="956"/>
                        </a:lnTo>
                        <a:lnTo>
                          <a:pt x="1469" y="933"/>
                        </a:lnTo>
                        <a:lnTo>
                          <a:pt x="1519" y="912"/>
                        </a:lnTo>
                        <a:lnTo>
                          <a:pt x="1565" y="891"/>
                        </a:lnTo>
                        <a:lnTo>
                          <a:pt x="1606" y="873"/>
                        </a:lnTo>
                        <a:lnTo>
                          <a:pt x="1644" y="856"/>
                        </a:lnTo>
                        <a:lnTo>
                          <a:pt x="1676" y="842"/>
                        </a:lnTo>
                        <a:lnTo>
                          <a:pt x="1703" y="829"/>
                        </a:lnTo>
                        <a:lnTo>
                          <a:pt x="1725" y="821"/>
                        </a:lnTo>
                        <a:lnTo>
                          <a:pt x="1742" y="813"/>
                        </a:lnTo>
                        <a:lnTo>
                          <a:pt x="1751" y="809"/>
                        </a:lnTo>
                        <a:lnTo>
                          <a:pt x="1755" y="808"/>
                        </a:lnTo>
                        <a:lnTo>
                          <a:pt x="1757" y="806"/>
                        </a:lnTo>
                        <a:lnTo>
                          <a:pt x="1767" y="801"/>
                        </a:lnTo>
                        <a:lnTo>
                          <a:pt x="1783" y="794"/>
                        </a:lnTo>
                        <a:lnTo>
                          <a:pt x="1805" y="782"/>
                        </a:lnTo>
                        <a:lnTo>
                          <a:pt x="1830" y="767"/>
                        </a:lnTo>
                        <a:lnTo>
                          <a:pt x="1860" y="750"/>
                        </a:lnTo>
                        <a:lnTo>
                          <a:pt x="1894" y="728"/>
                        </a:lnTo>
                        <a:lnTo>
                          <a:pt x="1932" y="704"/>
                        </a:lnTo>
                        <a:lnTo>
                          <a:pt x="1971" y="676"/>
                        </a:lnTo>
                        <a:lnTo>
                          <a:pt x="2014" y="645"/>
                        </a:lnTo>
                        <a:lnTo>
                          <a:pt x="2057" y="610"/>
                        </a:lnTo>
                        <a:lnTo>
                          <a:pt x="2103" y="573"/>
                        </a:lnTo>
                        <a:lnTo>
                          <a:pt x="2149" y="531"/>
                        </a:lnTo>
                        <a:lnTo>
                          <a:pt x="2196" y="486"/>
                        </a:lnTo>
                        <a:lnTo>
                          <a:pt x="2242" y="437"/>
                        </a:lnTo>
                        <a:lnTo>
                          <a:pt x="2288" y="386"/>
                        </a:lnTo>
                        <a:lnTo>
                          <a:pt x="2333" y="331"/>
                        </a:lnTo>
                        <a:lnTo>
                          <a:pt x="2375" y="272"/>
                        </a:lnTo>
                        <a:lnTo>
                          <a:pt x="2415" y="209"/>
                        </a:lnTo>
                        <a:lnTo>
                          <a:pt x="2452" y="142"/>
                        </a:lnTo>
                        <a:lnTo>
                          <a:pt x="2487" y="73"/>
                        </a:lnTo>
                        <a:lnTo>
                          <a:pt x="2517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</a:ln>
                </p:spPr>
                <p:txBody>
                  <a:bodyPr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思源黑体 CN Bold" panose="020B0800000000000000" pitchFamily="34" charset="-122"/>
                    </a:endParaRPr>
                  </a:p>
                </p:txBody>
              </p:sp>
            </p:grpSp>
            <p:sp>
              <p:nvSpPr>
                <p:cNvPr id="58" name="图标"/>
                <p:cNvSpPr/>
                <p:nvPr/>
              </p:nvSpPr>
              <p:spPr>
                <a:xfrm>
                  <a:off x="5023121" y="2768922"/>
                  <a:ext cx="495418" cy="4566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extrusionOk="0">
                      <a:moveTo>
                        <a:pt x="11502" y="10309"/>
                      </a:moveTo>
                      <a:cubicBezTo>
                        <a:pt x="11767" y="10309"/>
                        <a:pt x="11981" y="10090"/>
                        <a:pt x="11981" y="9818"/>
                      </a:cubicBezTo>
                      <a:cubicBezTo>
                        <a:pt x="11981" y="9547"/>
                        <a:pt x="11767" y="9327"/>
                        <a:pt x="11502" y="9327"/>
                      </a:cubicBezTo>
                      <a:cubicBezTo>
                        <a:pt x="11237" y="9327"/>
                        <a:pt x="11022" y="9547"/>
                        <a:pt x="11022" y="9818"/>
                      </a:cubicBezTo>
                      <a:cubicBezTo>
                        <a:pt x="11022" y="10090"/>
                        <a:pt x="11237" y="10309"/>
                        <a:pt x="11502" y="10309"/>
                      </a:cubicBezTo>
                      <a:moveTo>
                        <a:pt x="15818" y="4909"/>
                      </a:moveTo>
                      <a:cubicBezTo>
                        <a:pt x="16083" y="4909"/>
                        <a:pt x="16297" y="5129"/>
                        <a:pt x="16297" y="5400"/>
                      </a:cubicBezTo>
                      <a:cubicBezTo>
                        <a:pt x="16297" y="5672"/>
                        <a:pt x="16083" y="5891"/>
                        <a:pt x="15818" y="5891"/>
                      </a:cubicBezTo>
                      <a:cubicBezTo>
                        <a:pt x="15553" y="5891"/>
                        <a:pt x="15338" y="5672"/>
                        <a:pt x="15338" y="5400"/>
                      </a:cubicBezTo>
                      <a:cubicBezTo>
                        <a:pt x="15338" y="5129"/>
                        <a:pt x="15553" y="4909"/>
                        <a:pt x="15818" y="4909"/>
                      </a:cubicBezTo>
                      <a:moveTo>
                        <a:pt x="15818" y="6873"/>
                      </a:moveTo>
                      <a:cubicBezTo>
                        <a:pt x="16612" y="6873"/>
                        <a:pt x="17256" y="6213"/>
                        <a:pt x="17256" y="5400"/>
                      </a:cubicBezTo>
                      <a:cubicBezTo>
                        <a:pt x="17256" y="4587"/>
                        <a:pt x="16612" y="3928"/>
                        <a:pt x="15818" y="3928"/>
                      </a:cubicBezTo>
                      <a:cubicBezTo>
                        <a:pt x="15023" y="3928"/>
                        <a:pt x="14379" y="4587"/>
                        <a:pt x="14379" y="5400"/>
                      </a:cubicBezTo>
                      <a:cubicBezTo>
                        <a:pt x="14379" y="6213"/>
                        <a:pt x="15023" y="6873"/>
                        <a:pt x="15818" y="6873"/>
                      </a:cubicBezTo>
                      <a:moveTo>
                        <a:pt x="12941" y="11782"/>
                      </a:moveTo>
                      <a:cubicBezTo>
                        <a:pt x="13206" y="11782"/>
                        <a:pt x="13420" y="11562"/>
                        <a:pt x="13420" y="11291"/>
                      </a:cubicBezTo>
                      <a:cubicBezTo>
                        <a:pt x="13420" y="11020"/>
                        <a:pt x="13206" y="10800"/>
                        <a:pt x="12941" y="10800"/>
                      </a:cubicBezTo>
                      <a:cubicBezTo>
                        <a:pt x="12675" y="10800"/>
                        <a:pt x="12461" y="11020"/>
                        <a:pt x="12461" y="11291"/>
                      </a:cubicBezTo>
                      <a:cubicBezTo>
                        <a:pt x="12461" y="11562"/>
                        <a:pt x="12675" y="11782"/>
                        <a:pt x="12941" y="11782"/>
                      </a:cubicBezTo>
                      <a:moveTo>
                        <a:pt x="10063" y="7855"/>
                      </a:moveTo>
                      <a:cubicBezTo>
                        <a:pt x="9798" y="7855"/>
                        <a:pt x="9584" y="8074"/>
                        <a:pt x="9584" y="8346"/>
                      </a:cubicBezTo>
                      <a:cubicBezTo>
                        <a:pt x="9584" y="8617"/>
                        <a:pt x="9798" y="8836"/>
                        <a:pt x="10063" y="8836"/>
                      </a:cubicBezTo>
                      <a:cubicBezTo>
                        <a:pt x="10328" y="8836"/>
                        <a:pt x="10543" y="8617"/>
                        <a:pt x="10543" y="8346"/>
                      </a:cubicBezTo>
                      <a:cubicBezTo>
                        <a:pt x="10543" y="8074"/>
                        <a:pt x="10328" y="7855"/>
                        <a:pt x="10063" y="7855"/>
                      </a:cubicBezTo>
                      <a:moveTo>
                        <a:pt x="1718" y="19842"/>
                      </a:moveTo>
                      <a:lnTo>
                        <a:pt x="3451" y="15392"/>
                      </a:lnTo>
                      <a:cubicBezTo>
                        <a:pt x="3684" y="15834"/>
                        <a:pt x="3973" y="16253"/>
                        <a:pt x="4312" y="16642"/>
                      </a:cubicBezTo>
                      <a:cubicBezTo>
                        <a:pt x="4824" y="17230"/>
                        <a:pt x="5418" y="17711"/>
                        <a:pt x="6061" y="18068"/>
                      </a:cubicBezTo>
                      <a:cubicBezTo>
                        <a:pt x="6061" y="18068"/>
                        <a:pt x="1718" y="19842"/>
                        <a:pt x="1718" y="19842"/>
                      </a:cubicBezTo>
                      <a:close/>
                      <a:moveTo>
                        <a:pt x="3717" y="12060"/>
                      </a:moveTo>
                      <a:lnTo>
                        <a:pt x="0" y="21600"/>
                      </a:lnTo>
                      <a:lnTo>
                        <a:pt x="9319" y="17795"/>
                      </a:lnTo>
                      <a:cubicBezTo>
                        <a:pt x="9153" y="17815"/>
                        <a:pt x="8987" y="17824"/>
                        <a:pt x="8822" y="17824"/>
                      </a:cubicBezTo>
                      <a:cubicBezTo>
                        <a:pt x="5971" y="17824"/>
                        <a:pt x="3389" y="15002"/>
                        <a:pt x="3717" y="12060"/>
                      </a:cubicBezTo>
                      <a:moveTo>
                        <a:pt x="16115" y="10657"/>
                      </a:moveTo>
                      <a:cubicBezTo>
                        <a:pt x="15925" y="10851"/>
                        <a:pt x="15627" y="11171"/>
                        <a:pt x="15280" y="11542"/>
                      </a:cubicBezTo>
                      <a:cubicBezTo>
                        <a:pt x="14662" y="12204"/>
                        <a:pt x="13712" y="13221"/>
                        <a:pt x="13147" y="13753"/>
                      </a:cubicBezTo>
                      <a:lnTo>
                        <a:pt x="7665" y="8141"/>
                      </a:lnTo>
                      <a:cubicBezTo>
                        <a:pt x="8185" y="7563"/>
                        <a:pt x="9179" y="6590"/>
                        <a:pt x="9825" y="5958"/>
                      </a:cubicBezTo>
                      <a:cubicBezTo>
                        <a:pt x="10188" y="5603"/>
                        <a:pt x="10500" y="5298"/>
                        <a:pt x="10690" y="5103"/>
                      </a:cubicBezTo>
                      <a:cubicBezTo>
                        <a:pt x="13284" y="2447"/>
                        <a:pt x="18271" y="993"/>
                        <a:pt x="20136" y="982"/>
                      </a:cubicBezTo>
                      <a:cubicBezTo>
                        <a:pt x="20132" y="2572"/>
                        <a:pt x="18824" y="7884"/>
                        <a:pt x="16115" y="10657"/>
                      </a:cubicBezTo>
                      <a:moveTo>
                        <a:pt x="12477" y="14563"/>
                      </a:moveTo>
                      <a:cubicBezTo>
                        <a:pt x="12127" y="15873"/>
                        <a:pt x="11665" y="17072"/>
                        <a:pt x="11154" y="18035"/>
                      </a:cubicBezTo>
                      <a:cubicBezTo>
                        <a:pt x="10943" y="17454"/>
                        <a:pt x="10642" y="16798"/>
                        <a:pt x="10214" y="16110"/>
                      </a:cubicBezTo>
                      <a:cubicBezTo>
                        <a:pt x="10035" y="15823"/>
                        <a:pt x="9728" y="15656"/>
                        <a:pt x="9405" y="15656"/>
                      </a:cubicBezTo>
                      <a:cubicBezTo>
                        <a:pt x="9329" y="15656"/>
                        <a:pt x="9252" y="15665"/>
                        <a:pt x="9176" y="15684"/>
                      </a:cubicBezTo>
                      <a:cubicBezTo>
                        <a:pt x="8990" y="15731"/>
                        <a:pt x="8799" y="15755"/>
                        <a:pt x="8610" y="15755"/>
                      </a:cubicBezTo>
                      <a:cubicBezTo>
                        <a:pt x="7905" y="15755"/>
                        <a:pt x="7217" y="15432"/>
                        <a:pt x="6621" y="14822"/>
                      </a:cubicBezTo>
                      <a:cubicBezTo>
                        <a:pt x="5861" y="14044"/>
                        <a:pt x="5561" y="13114"/>
                        <a:pt x="5779" y="12206"/>
                      </a:cubicBezTo>
                      <a:cubicBezTo>
                        <a:pt x="5877" y="11797"/>
                        <a:pt x="5709" y="11370"/>
                        <a:pt x="5363" y="11144"/>
                      </a:cubicBezTo>
                      <a:cubicBezTo>
                        <a:pt x="4690" y="10706"/>
                        <a:pt x="4050" y="10398"/>
                        <a:pt x="3482" y="10183"/>
                      </a:cubicBezTo>
                      <a:cubicBezTo>
                        <a:pt x="4423" y="9658"/>
                        <a:pt x="5594" y="9186"/>
                        <a:pt x="6874" y="8827"/>
                      </a:cubicBezTo>
                      <a:cubicBezTo>
                        <a:pt x="6900" y="8820"/>
                        <a:pt x="6921" y="8803"/>
                        <a:pt x="6946" y="8793"/>
                      </a:cubicBezTo>
                      <a:lnTo>
                        <a:pt x="12510" y="14490"/>
                      </a:lnTo>
                      <a:cubicBezTo>
                        <a:pt x="12501" y="14515"/>
                        <a:pt x="12484" y="14536"/>
                        <a:pt x="12477" y="14563"/>
                      </a:cubicBezTo>
                      <a:moveTo>
                        <a:pt x="20922" y="167"/>
                      </a:moveTo>
                      <a:cubicBezTo>
                        <a:pt x="20813" y="55"/>
                        <a:pt x="20545" y="0"/>
                        <a:pt x="20157" y="0"/>
                      </a:cubicBezTo>
                      <a:cubicBezTo>
                        <a:pt x="18131" y="0"/>
                        <a:pt x="12842" y="1511"/>
                        <a:pt x="10012" y="4409"/>
                      </a:cubicBezTo>
                      <a:cubicBezTo>
                        <a:pt x="9345" y="5092"/>
                        <a:pt x="7134" y="7175"/>
                        <a:pt x="6621" y="7880"/>
                      </a:cubicBezTo>
                      <a:cubicBezTo>
                        <a:pt x="4961" y="8346"/>
                        <a:pt x="2544" y="9277"/>
                        <a:pt x="1196" y="10657"/>
                      </a:cubicBezTo>
                      <a:cubicBezTo>
                        <a:pt x="1196" y="10657"/>
                        <a:pt x="2841" y="10663"/>
                        <a:pt x="4848" y="11972"/>
                      </a:cubicBezTo>
                      <a:cubicBezTo>
                        <a:pt x="4556" y="13190"/>
                        <a:pt x="4926" y="14475"/>
                        <a:pt x="5943" y="15516"/>
                      </a:cubicBezTo>
                      <a:cubicBezTo>
                        <a:pt x="6735" y="16327"/>
                        <a:pt x="7672" y="16737"/>
                        <a:pt x="8610" y="16737"/>
                      </a:cubicBezTo>
                      <a:cubicBezTo>
                        <a:pt x="8876" y="16737"/>
                        <a:pt x="9142" y="16704"/>
                        <a:pt x="9405" y="16637"/>
                      </a:cubicBezTo>
                      <a:cubicBezTo>
                        <a:pt x="10683" y="18692"/>
                        <a:pt x="10690" y="20376"/>
                        <a:pt x="10690" y="20376"/>
                      </a:cubicBezTo>
                      <a:cubicBezTo>
                        <a:pt x="12038" y="18996"/>
                        <a:pt x="12948" y="16521"/>
                        <a:pt x="13402" y="14822"/>
                      </a:cubicBezTo>
                      <a:cubicBezTo>
                        <a:pt x="14091" y="14297"/>
                        <a:pt x="16126" y="12034"/>
                        <a:pt x="16793" y="11351"/>
                      </a:cubicBezTo>
                      <a:cubicBezTo>
                        <a:pt x="20164" y="7900"/>
                        <a:pt x="21600" y="861"/>
                        <a:pt x="20922" y="167"/>
                      </a:cubicBezTo>
                    </a:path>
                  </a:pathLst>
                </a:custGeom>
                <a:solidFill>
                  <a:sysClr val="window" lastClr="FFFFFF"/>
                </a:solidFill>
                <a:ln w="12700">
                  <a:miter lim="400000"/>
                </a:ln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黑体 CN Bold" panose="020B0800000000000000" pitchFamily="34" charset="-122"/>
                  </a:endParaRPr>
                </a:p>
              </p:txBody>
            </p:sp>
            <p:sp>
              <p:nvSpPr>
                <p:cNvPr id="60" name="图标"/>
                <p:cNvSpPr/>
                <p:nvPr/>
              </p:nvSpPr>
              <p:spPr bwMode="auto">
                <a:xfrm>
                  <a:off x="7067969" y="4835594"/>
                  <a:ext cx="533079" cy="513039"/>
                </a:xfrm>
                <a:custGeom>
                  <a:avLst/>
                  <a:gdLst>
                    <a:gd name="T0" fmla="*/ 188 w 263"/>
                    <a:gd name="T1" fmla="*/ 0 h 256"/>
                    <a:gd name="T2" fmla="*/ 111 w 263"/>
                    <a:gd name="T3" fmla="*/ 54 h 256"/>
                    <a:gd name="T4" fmla="*/ 111 w 263"/>
                    <a:gd name="T5" fmla="*/ 55 h 256"/>
                    <a:gd name="T6" fmla="*/ 28 w 263"/>
                    <a:gd name="T7" fmla="*/ 138 h 256"/>
                    <a:gd name="T8" fmla="*/ 1 w 263"/>
                    <a:gd name="T9" fmla="*/ 220 h 256"/>
                    <a:gd name="T10" fmla="*/ 28 w 263"/>
                    <a:gd name="T11" fmla="*/ 256 h 256"/>
                    <a:gd name="T12" fmla="*/ 105 w 263"/>
                    <a:gd name="T13" fmla="*/ 237 h 256"/>
                    <a:gd name="T14" fmla="*/ 241 w 263"/>
                    <a:gd name="T15" fmla="*/ 105 h 256"/>
                    <a:gd name="T16" fmla="*/ 128 w 263"/>
                    <a:gd name="T17" fmla="*/ 190 h 256"/>
                    <a:gd name="T18" fmla="*/ 198 w 263"/>
                    <a:gd name="T19" fmla="*/ 94 h 256"/>
                    <a:gd name="T20" fmla="*/ 190 w 263"/>
                    <a:gd name="T21" fmla="*/ 134 h 256"/>
                    <a:gd name="T22" fmla="*/ 128 w 263"/>
                    <a:gd name="T23" fmla="*/ 196 h 256"/>
                    <a:gd name="T24" fmla="*/ 118 w 263"/>
                    <a:gd name="T25" fmla="*/ 162 h 256"/>
                    <a:gd name="T26" fmla="*/ 91 w 263"/>
                    <a:gd name="T27" fmla="*/ 136 h 256"/>
                    <a:gd name="T28" fmla="*/ 184 w 263"/>
                    <a:gd name="T29" fmla="*/ 72 h 256"/>
                    <a:gd name="T30" fmla="*/ 118 w 263"/>
                    <a:gd name="T31" fmla="*/ 162 h 256"/>
                    <a:gd name="T32" fmla="*/ 61 w 263"/>
                    <a:gd name="T33" fmla="*/ 128 h 256"/>
                    <a:gd name="T34" fmla="*/ 159 w 263"/>
                    <a:gd name="T35" fmla="*/ 57 h 256"/>
                    <a:gd name="T36" fmla="*/ 33 w 263"/>
                    <a:gd name="T37" fmla="*/ 239 h 256"/>
                    <a:gd name="T38" fmla="*/ 16 w 263"/>
                    <a:gd name="T39" fmla="*/ 228 h 256"/>
                    <a:gd name="T40" fmla="*/ 25 w 263"/>
                    <a:gd name="T41" fmla="*/ 193 h 256"/>
                    <a:gd name="T42" fmla="*/ 63 w 263"/>
                    <a:gd name="T43" fmla="*/ 231 h 256"/>
                    <a:gd name="T44" fmla="*/ 71 w 263"/>
                    <a:gd name="T45" fmla="*/ 229 h 256"/>
                    <a:gd name="T46" fmla="*/ 27 w 263"/>
                    <a:gd name="T47" fmla="*/ 185 h 256"/>
                    <a:gd name="T48" fmla="*/ 39 w 263"/>
                    <a:gd name="T49" fmla="*/ 150 h 256"/>
                    <a:gd name="T50" fmla="*/ 103 w 263"/>
                    <a:gd name="T51" fmla="*/ 220 h 256"/>
                    <a:gd name="T52" fmla="*/ 71 w 263"/>
                    <a:gd name="T53" fmla="*/ 229 h 256"/>
                    <a:gd name="T54" fmla="*/ 216 w 263"/>
                    <a:gd name="T55" fmla="*/ 108 h 256"/>
                    <a:gd name="T56" fmla="*/ 196 w 263"/>
                    <a:gd name="T57" fmla="*/ 60 h 256"/>
                    <a:gd name="T58" fmla="*/ 162 w 263"/>
                    <a:gd name="T59" fmla="*/ 26 h 256"/>
                    <a:gd name="T60" fmla="*/ 224 w 263"/>
                    <a:gd name="T61" fmla="*/ 32 h 256"/>
                    <a:gd name="T62" fmla="*/ 230 w 263"/>
                    <a:gd name="T63" fmla="*/ 9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3" h="256">
                      <a:moveTo>
                        <a:pt x="235" y="21"/>
                      </a:moveTo>
                      <a:cubicBezTo>
                        <a:pt x="222" y="8"/>
                        <a:pt x="205" y="0"/>
                        <a:pt x="188" y="0"/>
                      </a:cubicBezTo>
                      <a:cubicBezTo>
                        <a:pt x="173" y="0"/>
                        <a:pt x="160" y="5"/>
                        <a:pt x="150" y="15"/>
                      </a:cubicBezTo>
                      <a:cubicBezTo>
                        <a:pt x="111" y="54"/>
                        <a:pt x="111" y="54"/>
                        <a:pt x="111" y="54"/>
                      </a:cubicBezTo>
                      <a:cubicBezTo>
                        <a:pt x="111" y="54"/>
                        <a:pt x="111" y="54"/>
                        <a:pt x="111" y="55"/>
                      </a:cubicBezTo>
                      <a:cubicBezTo>
                        <a:pt x="111" y="55"/>
                        <a:pt x="111" y="55"/>
                        <a:pt x="111" y="55"/>
                      </a:cubicBezTo>
                      <a:cubicBezTo>
                        <a:pt x="111" y="55"/>
                        <a:pt x="111" y="55"/>
                        <a:pt x="111" y="5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4" y="142"/>
                        <a:pt x="22" y="147"/>
                        <a:pt x="20" y="152"/>
                      </a:cubicBezTo>
                      <a:cubicBezTo>
                        <a:pt x="1" y="220"/>
                        <a:pt x="1" y="220"/>
                        <a:pt x="1" y="220"/>
                      </a:cubicBezTo>
                      <a:cubicBezTo>
                        <a:pt x="1" y="220"/>
                        <a:pt x="0" y="225"/>
                        <a:pt x="0" y="228"/>
                      </a:cubicBezTo>
                      <a:cubicBezTo>
                        <a:pt x="0" y="243"/>
                        <a:pt x="13" y="256"/>
                        <a:pt x="28" y="256"/>
                      </a:cubicBezTo>
                      <a:cubicBezTo>
                        <a:pt x="31" y="256"/>
                        <a:pt x="37" y="255"/>
                        <a:pt x="37" y="255"/>
                      </a:cubicBezTo>
                      <a:cubicBezTo>
                        <a:pt x="105" y="237"/>
                        <a:pt x="105" y="237"/>
                        <a:pt x="105" y="237"/>
                      </a:cubicBezTo>
                      <a:cubicBezTo>
                        <a:pt x="110" y="235"/>
                        <a:pt x="115" y="232"/>
                        <a:pt x="119" y="229"/>
                      </a:cubicBezTo>
                      <a:cubicBezTo>
                        <a:pt x="241" y="105"/>
                        <a:pt x="241" y="105"/>
                        <a:pt x="241" y="105"/>
                      </a:cubicBezTo>
                      <a:cubicBezTo>
                        <a:pt x="263" y="83"/>
                        <a:pt x="261" y="46"/>
                        <a:pt x="235" y="21"/>
                      </a:cubicBezTo>
                      <a:close/>
                      <a:moveTo>
                        <a:pt x="128" y="190"/>
                      </a:moveTo>
                      <a:cubicBezTo>
                        <a:pt x="127" y="183"/>
                        <a:pt x="125" y="176"/>
                        <a:pt x="122" y="169"/>
                      </a:cubicBezTo>
                      <a:cubicBezTo>
                        <a:pt x="198" y="94"/>
                        <a:pt x="198" y="94"/>
                        <a:pt x="198" y="94"/>
                      </a:cubicBezTo>
                      <a:cubicBezTo>
                        <a:pt x="203" y="108"/>
                        <a:pt x="200" y="124"/>
                        <a:pt x="190" y="134"/>
                      </a:cubicBezTo>
                      <a:cubicBezTo>
                        <a:pt x="190" y="134"/>
                        <a:pt x="190" y="134"/>
                        <a:pt x="190" y="134"/>
                      </a:cubicBezTo>
                      <a:cubicBezTo>
                        <a:pt x="190" y="134"/>
                        <a:pt x="190" y="134"/>
                        <a:pt x="190" y="134"/>
                      </a:cubicBezTo>
                      <a:cubicBezTo>
                        <a:pt x="128" y="196"/>
                        <a:pt x="128" y="196"/>
                        <a:pt x="128" y="196"/>
                      </a:cubicBezTo>
                      <a:cubicBezTo>
                        <a:pt x="128" y="194"/>
                        <a:pt x="128" y="192"/>
                        <a:pt x="128" y="190"/>
                      </a:cubicBezTo>
                      <a:close/>
                      <a:moveTo>
                        <a:pt x="118" y="162"/>
                      </a:moveTo>
                      <a:cubicBezTo>
                        <a:pt x="115" y="157"/>
                        <a:pt x="112" y="152"/>
                        <a:pt x="108" y="148"/>
                      </a:cubicBezTo>
                      <a:cubicBezTo>
                        <a:pt x="103" y="143"/>
                        <a:pt x="97" y="140"/>
                        <a:pt x="91" y="136"/>
                      </a:cubicBezTo>
                      <a:cubicBezTo>
                        <a:pt x="168" y="60"/>
                        <a:pt x="168" y="60"/>
                        <a:pt x="168" y="60"/>
                      </a:cubicBezTo>
                      <a:cubicBezTo>
                        <a:pt x="174" y="63"/>
                        <a:pt x="179" y="66"/>
                        <a:pt x="184" y="72"/>
                      </a:cubicBezTo>
                      <a:cubicBezTo>
                        <a:pt x="189" y="76"/>
                        <a:pt x="192" y="81"/>
                        <a:pt x="195" y="86"/>
                      </a:cubicBezTo>
                      <a:lnTo>
                        <a:pt x="118" y="162"/>
                      </a:lnTo>
                      <a:close/>
                      <a:moveTo>
                        <a:pt x="84" y="133"/>
                      </a:moveTo>
                      <a:cubicBezTo>
                        <a:pt x="76" y="130"/>
                        <a:pt x="69" y="128"/>
                        <a:pt x="61" y="128"/>
                      </a:cubicBezTo>
                      <a:cubicBezTo>
                        <a:pt x="123" y="66"/>
                        <a:pt x="123" y="66"/>
                        <a:pt x="123" y="66"/>
                      </a:cubicBezTo>
                      <a:cubicBezTo>
                        <a:pt x="132" y="56"/>
                        <a:pt x="146" y="54"/>
                        <a:pt x="159" y="57"/>
                      </a:cubicBezTo>
                      <a:lnTo>
                        <a:pt x="84" y="133"/>
                      </a:lnTo>
                      <a:close/>
                      <a:moveTo>
                        <a:pt x="33" y="239"/>
                      </a:moveTo>
                      <a:cubicBezTo>
                        <a:pt x="32" y="239"/>
                        <a:pt x="30" y="240"/>
                        <a:pt x="28" y="240"/>
                      </a:cubicBezTo>
                      <a:cubicBezTo>
                        <a:pt x="21" y="240"/>
                        <a:pt x="16" y="235"/>
                        <a:pt x="16" y="228"/>
                      </a:cubicBezTo>
                      <a:cubicBezTo>
                        <a:pt x="16" y="227"/>
                        <a:pt x="17" y="224"/>
                        <a:pt x="17" y="224"/>
                      </a:cubicBezTo>
                      <a:cubicBezTo>
                        <a:pt x="25" y="193"/>
                        <a:pt x="25" y="193"/>
                        <a:pt x="25" y="193"/>
                      </a:cubicBezTo>
                      <a:cubicBezTo>
                        <a:pt x="34" y="193"/>
                        <a:pt x="44" y="196"/>
                        <a:pt x="52" y="204"/>
                      </a:cubicBezTo>
                      <a:cubicBezTo>
                        <a:pt x="60" y="212"/>
                        <a:pt x="64" y="222"/>
                        <a:pt x="63" y="231"/>
                      </a:cubicBezTo>
                      <a:lnTo>
                        <a:pt x="33" y="239"/>
                      </a:lnTo>
                      <a:close/>
                      <a:moveTo>
                        <a:pt x="71" y="229"/>
                      </a:moveTo>
                      <a:cubicBezTo>
                        <a:pt x="71" y="218"/>
                        <a:pt x="66" y="207"/>
                        <a:pt x="58" y="198"/>
                      </a:cubicBezTo>
                      <a:cubicBezTo>
                        <a:pt x="49" y="190"/>
                        <a:pt x="38" y="185"/>
                        <a:pt x="27" y="185"/>
                      </a:cubicBezTo>
                      <a:cubicBezTo>
                        <a:pt x="35" y="156"/>
                        <a:pt x="35" y="156"/>
                        <a:pt x="35" y="156"/>
                      </a:cubicBezTo>
                      <a:cubicBezTo>
                        <a:pt x="36" y="154"/>
                        <a:pt x="37" y="152"/>
                        <a:pt x="39" y="150"/>
                      </a:cubicBezTo>
                      <a:cubicBezTo>
                        <a:pt x="55" y="139"/>
                        <a:pt x="79" y="142"/>
                        <a:pt x="96" y="160"/>
                      </a:cubicBezTo>
                      <a:cubicBezTo>
                        <a:pt x="115" y="178"/>
                        <a:pt x="117" y="204"/>
                        <a:pt x="103" y="220"/>
                      </a:cubicBezTo>
                      <a:cubicBezTo>
                        <a:pt x="103" y="221"/>
                        <a:pt x="102" y="221"/>
                        <a:pt x="101" y="221"/>
                      </a:cubicBezTo>
                      <a:lnTo>
                        <a:pt x="71" y="229"/>
                      </a:lnTo>
                      <a:close/>
                      <a:moveTo>
                        <a:pt x="230" y="94"/>
                      </a:moveTo>
                      <a:cubicBezTo>
                        <a:pt x="216" y="108"/>
                        <a:pt x="216" y="108"/>
                        <a:pt x="216" y="108"/>
                      </a:cubicBezTo>
                      <a:cubicBezTo>
                        <a:pt x="216" y="106"/>
                        <a:pt x="216" y="104"/>
                        <a:pt x="216" y="102"/>
                      </a:cubicBezTo>
                      <a:cubicBezTo>
                        <a:pt x="215" y="87"/>
                        <a:pt x="207" y="72"/>
                        <a:pt x="196" y="60"/>
                      </a:cubicBezTo>
                      <a:cubicBezTo>
                        <a:pt x="183" y="47"/>
                        <a:pt x="165" y="40"/>
                        <a:pt x="148" y="40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8" y="20"/>
                        <a:pt x="177" y="16"/>
                        <a:pt x="188" y="16"/>
                      </a:cubicBezTo>
                      <a:cubicBezTo>
                        <a:pt x="200" y="16"/>
                        <a:pt x="214" y="22"/>
                        <a:pt x="224" y="32"/>
                      </a:cubicBezTo>
                      <a:cubicBezTo>
                        <a:pt x="233" y="41"/>
                        <a:pt x="239" y="53"/>
                        <a:pt x="240" y="65"/>
                      </a:cubicBezTo>
                      <a:cubicBezTo>
                        <a:pt x="241" y="76"/>
                        <a:pt x="237" y="87"/>
                        <a:pt x="230" y="9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黑体 CN Bold" panose="020B0800000000000000" pitchFamily="34" charset="-122"/>
                  </a:endParaRPr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2550" y="2646"/>
                <a:ext cx="2584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深入实施制造强国战略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9347" y="2646"/>
                <a:ext cx="2920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发展壮大战略性新兴产业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2878" y="4621"/>
                <a:ext cx="2256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促进服务业繁荣发展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9366" y="4620"/>
                <a:ext cx="2883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建设现代化基础设施体系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0" name="Freeform 14"/>
            <p:cNvSpPr>
              <a:spLocks noChangeArrowheads="1"/>
            </p:cNvSpPr>
            <p:nvPr/>
          </p:nvSpPr>
          <p:spPr bwMode="auto">
            <a:xfrm>
              <a:off x="7747" y="3447"/>
              <a:ext cx="392" cy="369"/>
            </a:xfrm>
            <a:custGeom>
              <a:avLst/>
              <a:gdLst>
                <a:gd name="connsiteX0" fmla="*/ 0 w 444142"/>
                <a:gd name="connsiteY0" fmla="*/ 378823 h 418016"/>
                <a:gd name="connsiteX1" fmla="*/ 444142 w 444142"/>
                <a:gd name="connsiteY1" fmla="*/ 378823 h 418016"/>
                <a:gd name="connsiteX2" fmla="*/ 444142 w 444142"/>
                <a:gd name="connsiteY2" fmla="*/ 418016 h 418016"/>
                <a:gd name="connsiteX3" fmla="*/ 0 w 444142"/>
                <a:gd name="connsiteY3" fmla="*/ 418016 h 418016"/>
                <a:gd name="connsiteX4" fmla="*/ 222067 w 444142"/>
                <a:gd name="connsiteY4" fmla="*/ 222067 h 418016"/>
                <a:gd name="connsiteX5" fmla="*/ 300445 w 444142"/>
                <a:gd name="connsiteY5" fmla="*/ 222067 h 418016"/>
                <a:gd name="connsiteX6" fmla="*/ 300445 w 444142"/>
                <a:gd name="connsiteY6" fmla="*/ 365764 h 418016"/>
                <a:gd name="connsiteX7" fmla="*/ 222067 w 444142"/>
                <a:gd name="connsiteY7" fmla="*/ 365764 h 418016"/>
                <a:gd name="connsiteX8" fmla="*/ 130630 w 444142"/>
                <a:gd name="connsiteY8" fmla="*/ 143689 h 418016"/>
                <a:gd name="connsiteX9" fmla="*/ 209008 w 444142"/>
                <a:gd name="connsiteY9" fmla="*/ 143689 h 418016"/>
                <a:gd name="connsiteX10" fmla="*/ 209008 w 444142"/>
                <a:gd name="connsiteY10" fmla="*/ 365764 h 418016"/>
                <a:gd name="connsiteX11" fmla="*/ 130630 w 444142"/>
                <a:gd name="connsiteY11" fmla="*/ 365764 h 418016"/>
                <a:gd name="connsiteX12" fmla="*/ 326571 w 444142"/>
                <a:gd name="connsiteY12" fmla="*/ 65311 h 418016"/>
                <a:gd name="connsiteX13" fmla="*/ 404949 w 444142"/>
                <a:gd name="connsiteY13" fmla="*/ 65311 h 418016"/>
                <a:gd name="connsiteX14" fmla="*/ 404949 w 444142"/>
                <a:gd name="connsiteY14" fmla="*/ 365764 h 418016"/>
                <a:gd name="connsiteX15" fmla="*/ 326571 w 444142"/>
                <a:gd name="connsiteY15" fmla="*/ 365764 h 418016"/>
                <a:gd name="connsiteX16" fmla="*/ 39185 w 444142"/>
                <a:gd name="connsiteY16" fmla="*/ 0 h 418016"/>
                <a:gd name="connsiteX17" fmla="*/ 104504 w 444142"/>
                <a:gd name="connsiteY17" fmla="*/ 0 h 418016"/>
                <a:gd name="connsiteX18" fmla="*/ 104504 w 444142"/>
                <a:gd name="connsiteY18" fmla="*/ 365764 h 418016"/>
                <a:gd name="connsiteX19" fmla="*/ 39185 w 444142"/>
                <a:gd name="connsiteY19" fmla="*/ 365764 h 41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4142" h="418016">
                  <a:moveTo>
                    <a:pt x="0" y="378823"/>
                  </a:moveTo>
                  <a:lnTo>
                    <a:pt x="444142" y="378823"/>
                  </a:lnTo>
                  <a:lnTo>
                    <a:pt x="444142" y="418016"/>
                  </a:lnTo>
                  <a:lnTo>
                    <a:pt x="0" y="418016"/>
                  </a:lnTo>
                  <a:close/>
                  <a:moveTo>
                    <a:pt x="222067" y="222067"/>
                  </a:moveTo>
                  <a:lnTo>
                    <a:pt x="300445" y="222067"/>
                  </a:lnTo>
                  <a:lnTo>
                    <a:pt x="300445" y="365764"/>
                  </a:lnTo>
                  <a:lnTo>
                    <a:pt x="222067" y="365764"/>
                  </a:lnTo>
                  <a:close/>
                  <a:moveTo>
                    <a:pt x="130630" y="143689"/>
                  </a:moveTo>
                  <a:lnTo>
                    <a:pt x="209008" y="143689"/>
                  </a:lnTo>
                  <a:lnTo>
                    <a:pt x="209008" y="365764"/>
                  </a:lnTo>
                  <a:lnTo>
                    <a:pt x="130630" y="365764"/>
                  </a:lnTo>
                  <a:close/>
                  <a:moveTo>
                    <a:pt x="326571" y="65311"/>
                  </a:moveTo>
                  <a:lnTo>
                    <a:pt x="404949" y="65311"/>
                  </a:lnTo>
                  <a:lnTo>
                    <a:pt x="404949" y="365764"/>
                  </a:lnTo>
                  <a:lnTo>
                    <a:pt x="326571" y="365764"/>
                  </a:lnTo>
                  <a:close/>
                  <a:moveTo>
                    <a:pt x="39185" y="0"/>
                  </a:moveTo>
                  <a:lnTo>
                    <a:pt x="104504" y="0"/>
                  </a:lnTo>
                  <a:lnTo>
                    <a:pt x="104504" y="365764"/>
                  </a:lnTo>
                  <a:lnTo>
                    <a:pt x="39185" y="36576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" name="图标"/>
            <p:cNvSpPr/>
            <p:nvPr/>
          </p:nvSpPr>
          <p:spPr>
            <a:xfrm>
              <a:off x="5806" y="4945"/>
              <a:ext cx="435" cy="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</p:grpSp>
      <p:pic>
        <p:nvPicPr>
          <p:cNvPr id="9" name="图片 8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0"/>
            <a:ext cx="145288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803134832"/>
  <p:tag name="MH_LIBRARY" val="GRAPHIC"/>
  <p:tag name="MH_TYPE" val="Other"/>
  <p:tag name="MH_ORDER" val="17"/>
</p:tagLst>
</file>

<file path=ppt/tags/tag2.xml><?xml version="1.0" encoding="utf-8"?>
<p:tagLst xmlns:p="http://schemas.openxmlformats.org/presentationml/2006/main">
  <p:tag name="MH" val="20150803134832"/>
  <p:tag name="MH_LIBRARY" val="GRAPHIC"/>
  <p:tag name="MH_TYPE" val="Other"/>
  <p:tag name="MH_ORDER" val="16"/>
</p:tagLst>
</file>

<file path=ppt/tags/tag3.xml><?xml version="1.0" encoding="utf-8"?>
<p:tagLst xmlns:p="http://schemas.openxmlformats.org/presentationml/2006/main">
  <p:tag name="MH" val="20151024172200"/>
  <p:tag name="MH_LIBRARY" val="GRAPHIC"/>
  <p:tag name="MH_TYPE" val="Other"/>
  <p:tag name="MH_ORDER" val="7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MH" val="20150803134832"/>
  <p:tag name="MH_LIBRARY" val="GRAPHIC"/>
  <p:tag name="MH_TYPE" val="Other"/>
  <p:tag name="MH_ORDER" val="16"/>
</p:tagLst>
</file>

<file path=ppt/tags/tag7.xml><?xml version="1.0" encoding="utf-8"?>
<p:tagLst xmlns:p="http://schemas.openxmlformats.org/presentationml/2006/main">
  <p:tag name="ISPRING_PRESENTATION_TITLE" val="102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自定义 56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00000"/>
      </a:accent1>
      <a:accent2>
        <a:srgbClr val="A20000"/>
      </a:accent2>
      <a:accent3>
        <a:srgbClr val="C00000"/>
      </a:accent3>
      <a:accent4>
        <a:srgbClr val="A20000"/>
      </a:accent4>
      <a:accent5>
        <a:srgbClr val="C00000"/>
      </a:accent5>
      <a:accent6>
        <a:srgbClr val="A20000"/>
      </a:accent6>
      <a:hlink>
        <a:srgbClr val="C00000"/>
      </a:hlink>
      <a:folHlink>
        <a:srgbClr val="C00000"/>
      </a:folHlink>
    </a:clrScheme>
    <a:fontScheme name="k1df4tva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1681</Words>
  <Application>WPS 演示</Application>
  <PresentationFormat>宽屏</PresentationFormat>
  <Paragraphs>243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思源黑体 CN Regular</vt:lpstr>
      <vt:lpstr>黑体</vt:lpstr>
      <vt:lpstr>思源宋体 CN</vt:lpstr>
      <vt:lpstr>思源黑体 CN Normal</vt:lpstr>
      <vt:lpstr>字魂105号-简雅黑</vt:lpstr>
      <vt:lpstr>思源黑体</vt:lpstr>
      <vt:lpstr>杨任东竹石体-Medium</vt:lpstr>
      <vt:lpstr>思源黑体 CN Light</vt:lpstr>
      <vt:lpstr>思源黑体 CN Normal</vt:lpstr>
      <vt:lpstr>Calibri</vt:lpstr>
      <vt:lpstr>思源黑体 CN Bold</vt:lpstr>
      <vt:lpstr>微软雅黑 Light</vt:lpstr>
      <vt:lpstr>Arial Unicode MS</vt:lpstr>
      <vt:lpstr>字魂35号-经典雅黑</vt:lpstr>
      <vt:lpstr>等线</vt:lpstr>
      <vt:lpstr>方正黑体简体</vt:lpstr>
      <vt:lpstr>Gill Sans</vt:lpstr>
      <vt:lpstr>Gill Sans</vt:lpstr>
      <vt:lpstr>字魂35号-经典雅黑</vt:lpstr>
      <vt:lpstr>Segoe UI</vt:lpstr>
      <vt:lpstr>思源黑体 CN Light</vt:lpstr>
      <vt:lpstr>Microsoft JhengHei UI</vt:lpstr>
      <vt:lpstr>Lato</vt:lpstr>
      <vt:lpstr>Source Han Serif SC</vt:lpstr>
      <vt:lpstr>Times New Roman</vt:lpstr>
      <vt:lpstr>思源黑体 CN Medium</vt:lpstr>
      <vt:lpstr>思源黑体 Normal</vt:lpstr>
      <vt:lpstr>Gill Sans MT</vt:lpstr>
      <vt:lpstr>Segoe Print</vt:lpstr>
      <vt:lpstr>千图网海量PPT模板www.58pic.com​​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</dc:title>
  <dc:creator>lenovo</dc:creator>
  <cp:lastModifiedBy>45867</cp:lastModifiedBy>
  <cp:revision>149</cp:revision>
  <dcterms:created xsi:type="dcterms:W3CDTF">2018-04-08T23:53:00Z</dcterms:created>
  <dcterms:modified xsi:type="dcterms:W3CDTF">2021-03-06T08:46:48Z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