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sldIdLst>
    <p:sldId id="308" r:id="rId3"/>
    <p:sldId id="302" r:id="rId4"/>
    <p:sldId id="257" r:id="rId6"/>
    <p:sldId id="434" r:id="rId7"/>
    <p:sldId id="435" r:id="rId8"/>
    <p:sldId id="436" r:id="rId9"/>
    <p:sldId id="437" r:id="rId10"/>
    <p:sldId id="438" r:id="rId11"/>
    <p:sldId id="439" r:id="rId12"/>
    <p:sldId id="440" r:id="rId13"/>
    <p:sldId id="441" r:id="rId14"/>
    <p:sldId id="442" r:id="rId15"/>
    <p:sldId id="400" r:id="rId16"/>
    <p:sldId id="403" r:id="rId17"/>
    <p:sldId id="404" r:id="rId18"/>
    <p:sldId id="405" r:id="rId19"/>
    <p:sldId id="406" r:id="rId20"/>
    <p:sldId id="407" r:id="rId21"/>
    <p:sldId id="443" r:id="rId22"/>
    <p:sldId id="444" r:id="rId23"/>
    <p:sldId id="432" r:id="rId24"/>
    <p:sldId id="433" r:id="rId25"/>
    <p:sldId id="338" r:id="rId2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C00000"/>
    <a:srgbClr val="D38F62"/>
    <a:srgbClr val="682020"/>
    <a:srgbClr val="F9FBEE"/>
    <a:srgbClr val="FFFFFF"/>
    <a:srgbClr val="C10001"/>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9" d="100"/>
          <a:sy n="89" d="100"/>
        </p:scale>
        <p:origin x="2226" y="117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074D6-F0F5-4AE4-8E0C-48A74290B49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E9D0C-3F85-4B48-801C-B2BE23D85FC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AAF1DE-CCC1-48FB-83E9-C94F09A6DE2F}" type="slidenum">
              <a:rPr lang="zh-CN" altLang="en-US" smtClean="0">
                <a:solidFill>
                  <a:prstClr val="black"/>
                </a:solidFill>
                <a:ea typeface="等线" panose="02010600030101010101" charset="-122"/>
              </a:rPr>
            </a:fld>
            <a:endParaRPr lang="zh-CN" altLang="en-US">
              <a:solidFill>
                <a:prstClr val="black"/>
              </a:solidFill>
              <a:ea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BE9D0C-3F85-4B48-801C-B2BE23D85FC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435238" y="779571"/>
            <a:ext cx="8514143" cy="0"/>
          </a:xfrm>
          <a:prstGeom prst="line">
            <a:avLst/>
          </a:prstGeom>
          <a:ln w="38100">
            <a:solidFill>
              <a:srgbClr val="D41611"/>
            </a:solidFill>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D4EA1AC-6BE4-49C4-A71E-FC4B891CB22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2DB0B8-FA89-4960-ABC0-F4A85C4DEE4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4EA1AC-6BE4-49C4-A71E-FC4B891CB222}"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2DB0B8-FA89-4960-ABC0-F4A85C4DEE4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7"/>
          <p:cNvSpPr/>
          <p:nvPr/>
        </p:nvSpPr>
        <p:spPr>
          <a:xfrm>
            <a:off x="-2" y="-802465"/>
            <a:ext cx="9144002" cy="2563007"/>
          </a:xfrm>
          <a:custGeom>
            <a:avLst/>
            <a:gdLst>
              <a:gd name="connsiteX0" fmla="*/ 0 w 12192000"/>
              <a:gd name="connsiteY0" fmla="*/ 0 h 3417343"/>
              <a:gd name="connsiteX1" fmla="*/ 12192000 w 12192000"/>
              <a:gd name="connsiteY1" fmla="*/ 0 h 3417343"/>
              <a:gd name="connsiteX2" fmla="*/ 12192000 w 12192000"/>
              <a:gd name="connsiteY2" fmla="*/ 3417343 h 3417343"/>
              <a:gd name="connsiteX3" fmla="*/ 0 w 12192000"/>
              <a:gd name="connsiteY3" fmla="*/ 3417343 h 3417343"/>
              <a:gd name="connsiteX4" fmla="*/ 0 w 12192000"/>
              <a:gd name="connsiteY4" fmla="*/ 0 h 3417343"/>
              <a:gd name="connsiteX0-1" fmla="*/ 23446 w 12215446"/>
              <a:gd name="connsiteY0-2" fmla="*/ 0 h 3417343"/>
              <a:gd name="connsiteX1-3" fmla="*/ 12215446 w 12215446"/>
              <a:gd name="connsiteY1-4" fmla="*/ 0 h 3417343"/>
              <a:gd name="connsiteX2-5" fmla="*/ 12215446 w 12215446"/>
              <a:gd name="connsiteY2-6" fmla="*/ 3417343 h 3417343"/>
              <a:gd name="connsiteX3-7" fmla="*/ 23446 w 12215446"/>
              <a:gd name="connsiteY3-8" fmla="*/ 3417343 h 3417343"/>
              <a:gd name="connsiteX4-9" fmla="*/ 0 w 12215446"/>
              <a:gd name="connsiteY4-10" fmla="*/ 2807379 h 3417343"/>
              <a:gd name="connsiteX5" fmla="*/ 23446 w 12215446"/>
              <a:gd name="connsiteY5" fmla="*/ 0 h 3417343"/>
              <a:gd name="connsiteX0-11" fmla="*/ 23446 w 12215446"/>
              <a:gd name="connsiteY0-12" fmla="*/ 0 h 3417343"/>
              <a:gd name="connsiteX1-13" fmla="*/ 12215446 w 12215446"/>
              <a:gd name="connsiteY1-14" fmla="*/ 0 h 3417343"/>
              <a:gd name="connsiteX2-15" fmla="*/ 12215446 w 12215446"/>
              <a:gd name="connsiteY2-16" fmla="*/ 3417343 h 3417343"/>
              <a:gd name="connsiteX3-17" fmla="*/ 23446 w 12215446"/>
              <a:gd name="connsiteY3-18" fmla="*/ 3417343 h 3417343"/>
              <a:gd name="connsiteX4-19" fmla="*/ 0 w 12215446"/>
              <a:gd name="connsiteY4-20" fmla="*/ 2807379 h 3417343"/>
              <a:gd name="connsiteX5-21" fmla="*/ 0 w 12215446"/>
              <a:gd name="connsiteY5-22" fmla="*/ 2807379 h 3417343"/>
              <a:gd name="connsiteX6" fmla="*/ 23446 w 12215446"/>
              <a:gd name="connsiteY6" fmla="*/ 0 h 3417343"/>
              <a:gd name="connsiteX0-23" fmla="*/ 23446 w 12215446"/>
              <a:gd name="connsiteY0-24" fmla="*/ 0 h 3417343"/>
              <a:gd name="connsiteX1-25" fmla="*/ 12215446 w 12215446"/>
              <a:gd name="connsiteY1-26" fmla="*/ 0 h 3417343"/>
              <a:gd name="connsiteX2-27" fmla="*/ 12215446 w 12215446"/>
              <a:gd name="connsiteY2-28" fmla="*/ 3417343 h 3417343"/>
              <a:gd name="connsiteX3-29" fmla="*/ 1735015 w 12215446"/>
              <a:gd name="connsiteY3-30" fmla="*/ 2690512 h 3417343"/>
              <a:gd name="connsiteX4-31" fmla="*/ 0 w 12215446"/>
              <a:gd name="connsiteY4-32" fmla="*/ 2807379 h 3417343"/>
              <a:gd name="connsiteX5-33" fmla="*/ 0 w 12215446"/>
              <a:gd name="connsiteY5-34" fmla="*/ 2807379 h 3417343"/>
              <a:gd name="connsiteX6-35" fmla="*/ 23446 w 12215446"/>
              <a:gd name="connsiteY6-36" fmla="*/ 0 h 3417343"/>
              <a:gd name="connsiteX0-37" fmla="*/ 23446 w 12215446"/>
              <a:gd name="connsiteY0-38" fmla="*/ 0 h 3417343"/>
              <a:gd name="connsiteX1-39" fmla="*/ 12215446 w 12215446"/>
              <a:gd name="connsiteY1-40" fmla="*/ 0 h 3417343"/>
              <a:gd name="connsiteX2-41" fmla="*/ 12215446 w 12215446"/>
              <a:gd name="connsiteY2-42" fmla="*/ 3417343 h 3417343"/>
              <a:gd name="connsiteX3-43" fmla="*/ 1735015 w 12215446"/>
              <a:gd name="connsiteY3-44" fmla="*/ 2690512 h 3417343"/>
              <a:gd name="connsiteX4-45" fmla="*/ 0 w 12215446"/>
              <a:gd name="connsiteY4-46" fmla="*/ 2807379 h 3417343"/>
              <a:gd name="connsiteX5-47" fmla="*/ 0 w 12215446"/>
              <a:gd name="connsiteY5-48" fmla="*/ 2807379 h 3417343"/>
              <a:gd name="connsiteX6-49" fmla="*/ 23446 w 12215446"/>
              <a:gd name="connsiteY6-50" fmla="*/ 0 h 34173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2215446" h="3417343">
                <a:moveTo>
                  <a:pt x="23446" y="0"/>
                </a:moveTo>
                <a:lnTo>
                  <a:pt x="12215446" y="0"/>
                </a:lnTo>
                <a:lnTo>
                  <a:pt x="12215446" y="3417343"/>
                </a:lnTo>
                <a:cubicBezTo>
                  <a:pt x="8721969" y="3175066"/>
                  <a:pt x="6189784" y="3706512"/>
                  <a:pt x="1735015" y="2690512"/>
                </a:cubicBezTo>
                <a:lnTo>
                  <a:pt x="0" y="2807379"/>
                </a:lnTo>
                <a:lnTo>
                  <a:pt x="0" y="2807379"/>
                </a:lnTo>
                <a:lnTo>
                  <a:pt x="23446"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任意多边形 3"/>
          <p:cNvSpPr/>
          <p:nvPr/>
        </p:nvSpPr>
        <p:spPr>
          <a:xfrm>
            <a:off x="0" y="829991"/>
            <a:ext cx="9144000" cy="1142123"/>
          </a:xfrm>
          <a:custGeom>
            <a:avLst/>
            <a:gdLst>
              <a:gd name="connsiteX0" fmla="*/ 1082585 w 12192000"/>
              <a:gd name="connsiteY0" fmla="*/ 1134 h 1522830"/>
              <a:gd name="connsiteX1" fmla="*/ 2351314 w 12192000"/>
              <a:gd name="connsiteY1" fmla="*/ 159988 h 1522830"/>
              <a:gd name="connsiteX2" fmla="*/ 12192000 w 12192000"/>
              <a:gd name="connsiteY2" fmla="*/ 482359 h 1522830"/>
              <a:gd name="connsiteX3" fmla="*/ 12192000 w 12192000"/>
              <a:gd name="connsiteY3" fmla="*/ 1128218 h 1522830"/>
              <a:gd name="connsiteX4" fmla="*/ 2351314 w 12192000"/>
              <a:gd name="connsiteY4" fmla="*/ 805847 h 1522830"/>
              <a:gd name="connsiteX5" fmla="*/ 0 w 12192000"/>
              <a:gd name="connsiteY5" fmla="*/ 762458 h 1522830"/>
              <a:gd name="connsiteX6" fmla="*/ 0 w 12192000"/>
              <a:gd name="connsiteY6" fmla="*/ 116599 h 1522830"/>
              <a:gd name="connsiteX7" fmla="*/ 1082585 w 12192000"/>
              <a:gd name="connsiteY7" fmla="*/ 1134 h 152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22830">
                <a:moveTo>
                  <a:pt x="1082585" y="1134"/>
                </a:moveTo>
                <a:cubicBezTo>
                  <a:pt x="1530532" y="9455"/>
                  <a:pt x="2009504" y="63495"/>
                  <a:pt x="2351314" y="159988"/>
                </a:cubicBezTo>
                <a:cubicBezTo>
                  <a:pt x="3034935" y="352975"/>
                  <a:pt x="8261531" y="1452338"/>
                  <a:pt x="12192000" y="482359"/>
                </a:cubicBezTo>
                <a:lnTo>
                  <a:pt x="12192000" y="1128218"/>
                </a:lnTo>
                <a:cubicBezTo>
                  <a:pt x="8261531" y="2098197"/>
                  <a:pt x="3034935" y="998834"/>
                  <a:pt x="2351314" y="805847"/>
                </a:cubicBezTo>
                <a:cubicBezTo>
                  <a:pt x="1667693" y="612860"/>
                  <a:pt x="435428" y="589687"/>
                  <a:pt x="0" y="762458"/>
                </a:cubicBezTo>
                <a:lnTo>
                  <a:pt x="0" y="116599"/>
                </a:lnTo>
                <a:cubicBezTo>
                  <a:pt x="217714" y="30214"/>
                  <a:pt x="634637" y="-7186"/>
                  <a:pt x="1082585" y="1134"/>
                </a:cubicBezTo>
                <a:close/>
              </a:path>
            </a:pathLst>
          </a:custGeom>
          <a:gradFill>
            <a:gsLst>
              <a:gs pos="47000">
                <a:srgbClr val="A20B0F"/>
              </a:gs>
              <a:gs pos="91000">
                <a:srgbClr val="DB1A25"/>
              </a:gs>
            </a:gsLst>
            <a:lin ang="5400000" scaled="1"/>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矩形 4"/>
          <p:cNvSpPr/>
          <p:nvPr/>
        </p:nvSpPr>
        <p:spPr>
          <a:xfrm>
            <a:off x="-1" y="674627"/>
            <a:ext cx="5492779" cy="820696"/>
          </a:xfrm>
          <a:custGeom>
            <a:avLst/>
            <a:gdLst>
              <a:gd name="connsiteX0" fmla="*/ 0 w 9857900"/>
              <a:gd name="connsiteY0" fmla="*/ 0 h 783771"/>
              <a:gd name="connsiteX1" fmla="*/ 9857900 w 9857900"/>
              <a:gd name="connsiteY1" fmla="*/ 0 h 783771"/>
              <a:gd name="connsiteX2" fmla="*/ 9857900 w 9857900"/>
              <a:gd name="connsiteY2" fmla="*/ 783771 h 783771"/>
              <a:gd name="connsiteX3" fmla="*/ 0 w 9857900"/>
              <a:gd name="connsiteY3" fmla="*/ 783771 h 783771"/>
              <a:gd name="connsiteX4" fmla="*/ 0 w 9857900"/>
              <a:gd name="connsiteY4" fmla="*/ 0 h 783771"/>
              <a:gd name="connsiteX0-1" fmla="*/ 0 w 9857900"/>
              <a:gd name="connsiteY0-2" fmla="*/ 0 h 783771"/>
              <a:gd name="connsiteX1-3" fmla="*/ 9857900 w 9857900"/>
              <a:gd name="connsiteY1-4" fmla="*/ 0 h 783771"/>
              <a:gd name="connsiteX2-5" fmla="*/ 9857900 w 9857900"/>
              <a:gd name="connsiteY2-6" fmla="*/ 783771 h 783771"/>
              <a:gd name="connsiteX3-7" fmla="*/ 2978332 w 9857900"/>
              <a:gd name="connsiteY3-8" fmla="*/ 780790 h 783771"/>
              <a:gd name="connsiteX4-9" fmla="*/ 0 w 9857900"/>
              <a:gd name="connsiteY4-10" fmla="*/ 783771 h 783771"/>
              <a:gd name="connsiteX5" fmla="*/ 0 w 9857900"/>
              <a:gd name="connsiteY5" fmla="*/ 0 h 783771"/>
              <a:gd name="connsiteX0-11" fmla="*/ 0 w 9857900"/>
              <a:gd name="connsiteY0-12" fmla="*/ 0 h 783771"/>
              <a:gd name="connsiteX1-13" fmla="*/ 9857900 w 9857900"/>
              <a:gd name="connsiteY1-14" fmla="*/ 0 h 783771"/>
              <a:gd name="connsiteX2-15" fmla="*/ 9857900 w 9857900"/>
              <a:gd name="connsiteY2-16" fmla="*/ 783771 h 783771"/>
              <a:gd name="connsiteX3-17" fmla="*/ 1724298 w 9857900"/>
              <a:gd name="connsiteY3-18" fmla="*/ 676287 h 783771"/>
              <a:gd name="connsiteX4-19" fmla="*/ 0 w 9857900"/>
              <a:gd name="connsiteY4-20" fmla="*/ 783771 h 783771"/>
              <a:gd name="connsiteX5-21" fmla="*/ 0 w 9857900"/>
              <a:gd name="connsiteY5-22" fmla="*/ 0 h 783771"/>
              <a:gd name="connsiteX0-23" fmla="*/ 0 w 9857900"/>
              <a:gd name="connsiteY0-24" fmla="*/ 0 h 815884"/>
              <a:gd name="connsiteX1-25" fmla="*/ 9857900 w 9857900"/>
              <a:gd name="connsiteY1-26" fmla="*/ 0 h 815884"/>
              <a:gd name="connsiteX2-27" fmla="*/ 9857900 w 9857900"/>
              <a:gd name="connsiteY2-28" fmla="*/ 783771 h 815884"/>
              <a:gd name="connsiteX3-29" fmla="*/ 1724298 w 9857900"/>
              <a:gd name="connsiteY3-30" fmla="*/ 676287 h 815884"/>
              <a:gd name="connsiteX4-31" fmla="*/ 0 w 9857900"/>
              <a:gd name="connsiteY4-32" fmla="*/ 783771 h 815884"/>
              <a:gd name="connsiteX5-33" fmla="*/ 0 w 9857900"/>
              <a:gd name="connsiteY5-34" fmla="*/ 0 h 815884"/>
              <a:gd name="connsiteX0-35" fmla="*/ 0 w 9857900"/>
              <a:gd name="connsiteY0-36" fmla="*/ 0 h 840936"/>
              <a:gd name="connsiteX1-37" fmla="*/ 9857900 w 9857900"/>
              <a:gd name="connsiteY1-38" fmla="*/ 0 h 840936"/>
              <a:gd name="connsiteX2-39" fmla="*/ 9857900 w 9857900"/>
              <a:gd name="connsiteY2-40" fmla="*/ 783771 h 840936"/>
              <a:gd name="connsiteX3-41" fmla="*/ 1724298 w 9857900"/>
              <a:gd name="connsiteY3-42" fmla="*/ 676287 h 840936"/>
              <a:gd name="connsiteX4-43" fmla="*/ 0 w 9857900"/>
              <a:gd name="connsiteY4-44" fmla="*/ 783771 h 840936"/>
              <a:gd name="connsiteX5-45" fmla="*/ 0 w 9857900"/>
              <a:gd name="connsiteY5-46" fmla="*/ 0 h 840936"/>
              <a:gd name="connsiteX0-47" fmla="*/ 0 w 9857900"/>
              <a:gd name="connsiteY0-48" fmla="*/ 0 h 840936"/>
              <a:gd name="connsiteX1-49" fmla="*/ 9857900 w 9857900"/>
              <a:gd name="connsiteY1-50" fmla="*/ 0 h 840936"/>
              <a:gd name="connsiteX2-51" fmla="*/ 9857900 w 9857900"/>
              <a:gd name="connsiteY2-52" fmla="*/ 783771 h 840936"/>
              <a:gd name="connsiteX3-53" fmla="*/ 1724298 w 9857900"/>
              <a:gd name="connsiteY3-54" fmla="*/ 676287 h 840936"/>
              <a:gd name="connsiteX4-55" fmla="*/ 0 w 9857900"/>
              <a:gd name="connsiteY4-56" fmla="*/ 783771 h 840936"/>
              <a:gd name="connsiteX5-57" fmla="*/ 0 w 9857900"/>
              <a:gd name="connsiteY5-58" fmla="*/ 0 h 840936"/>
              <a:gd name="connsiteX0-59" fmla="*/ 0 w 9857900"/>
              <a:gd name="connsiteY0-60" fmla="*/ 0 h 832493"/>
              <a:gd name="connsiteX1-61" fmla="*/ 9857900 w 9857900"/>
              <a:gd name="connsiteY1-62" fmla="*/ 0 h 832493"/>
              <a:gd name="connsiteX2-63" fmla="*/ 9857900 w 9857900"/>
              <a:gd name="connsiteY2-64" fmla="*/ 783771 h 832493"/>
              <a:gd name="connsiteX3-65" fmla="*/ 1724298 w 9857900"/>
              <a:gd name="connsiteY3-66" fmla="*/ 676287 h 832493"/>
              <a:gd name="connsiteX4-67" fmla="*/ 0 w 9857900"/>
              <a:gd name="connsiteY4-68" fmla="*/ 783771 h 832493"/>
              <a:gd name="connsiteX5-69" fmla="*/ 0 w 9857900"/>
              <a:gd name="connsiteY5-70" fmla="*/ 0 h 832493"/>
              <a:gd name="connsiteX0-71" fmla="*/ 0 w 9857900"/>
              <a:gd name="connsiteY0-72" fmla="*/ 0 h 1139893"/>
              <a:gd name="connsiteX1-73" fmla="*/ 9857900 w 9857900"/>
              <a:gd name="connsiteY1-74" fmla="*/ 0 h 1139893"/>
              <a:gd name="connsiteX2-75" fmla="*/ 9857900 w 9857900"/>
              <a:gd name="connsiteY2-76" fmla="*/ 783771 h 1139893"/>
              <a:gd name="connsiteX3-77" fmla="*/ 1724298 w 9857900"/>
              <a:gd name="connsiteY3-78" fmla="*/ 676287 h 1139893"/>
              <a:gd name="connsiteX4-79" fmla="*/ 0 w 9857900"/>
              <a:gd name="connsiteY4-80" fmla="*/ 783771 h 1139893"/>
              <a:gd name="connsiteX5-81" fmla="*/ 0 w 9857900"/>
              <a:gd name="connsiteY5-82" fmla="*/ 0 h 1139893"/>
              <a:gd name="connsiteX0-83" fmla="*/ 0 w 9857900"/>
              <a:gd name="connsiteY0-84" fmla="*/ 0 h 1128811"/>
              <a:gd name="connsiteX1-85" fmla="*/ 9857900 w 9857900"/>
              <a:gd name="connsiteY1-86" fmla="*/ 0 h 1128811"/>
              <a:gd name="connsiteX2-87" fmla="*/ 9857900 w 9857900"/>
              <a:gd name="connsiteY2-88" fmla="*/ 783771 h 1128811"/>
              <a:gd name="connsiteX3-89" fmla="*/ 1724298 w 9857900"/>
              <a:gd name="connsiteY3-90" fmla="*/ 676287 h 1128811"/>
              <a:gd name="connsiteX4-91" fmla="*/ 0 w 9857900"/>
              <a:gd name="connsiteY4-92" fmla="*/ 783771 h 1128811"/>
              <a:gd name="connsiteX5-93" fmla="*/ 0 w 9857900"/>
              <a:gd name="connsiteY5-94" fmla="*/ 0 h 1128811"/>
              <a:gd name="connsiteX0-95" fmla="*/ 0 w 9857900"/>
              <a:gd name="connsiteY0-96" fmla="*/ 0 h 1128811"/>
              <a:gd name="connsiteX1-97" fmla="*/ 8721432 w 9857900"/>
              <a:gd name="connsiteY1-98" fmla="*/ 875212 h 1128811"/>
              <a:gd name="connsiteX2-99" fmla="*/ 9857900 w 9857900"/>
              <a:gd name="connsiteY2-100" fmla="*/ 783771 h 1128811"/>
              <a:gd name="connsiteX3-101" fmla="*/ 1724298 w 9857900"/>
              <a:gd name="connsiteY3-102" fmla="*/ 676287 h 1128811"/>
              <a:gd name="connsiteX4-103" fmla="*/ 0 w 9857900"/>
              <a:gd name="connsiteY4-104" fmla="*/ 783771 h 1128811"/>
              <a:gd name="connsiteX5-105" fmla="*/ 0 w 9857900"/>
              <a:gd name="connsiteY5-106" fmla="*/ 0 h 1128811"/>
              <a:gd name="connsiteX0-107" fmla="*/ 0 w 9857900"/>
              <a:gd name="connsiteY0-108" fmla="*/ 0 h 1128811"/>
              <a:gd name="connsiteX1-109" fmla="*/ 8721432 w 9857900"/>
              <a:gd name="connsiteY1-110" fmla="*/ 875212 h 1128811"/>
              <a:gd name="connsiteX2-111" fmla="*/ 9857900 w 9857900"/>
              <a:gd name="connsiteY2-112" fmla="*/ 783771 h 1128811"/>
              <a:gd name="connsiteX3-113" fmla="*/ 1724298 w 9857900"/>
              <a:gd name="connsiteY3-114" fmla="*/ 676287 h 1128811"/>
              <a:gd name="connsiteX4-115" fmla="*/ 0 w 9857900"/>
              <a:gd name="connsiteY4-116" fmla="*/ 783771 h 1128811"/>
              <a:gd name="connsiteX5-117" fmla="*/ 0 w 9857900"/>
              <a:gd name="connsiteY5-118" fmla="*/ 0 h 1128811"/>
              <a:gd name="connsiteX0-119" fmla="*/ 0 w 9857900"/>
              <a:gd name="connsiteY0-120" fmla="*/ 53051 h 1181862"/>
              <a:gd name="connsiteX1-121" fmla="*/ 1267098 w 9857900"/>
              <a:gd name="connsiteY1-122" fmla="*/ 165337 h 1181862"/>
              <a:gd name="connsiteX2-123" fmla="*/ 8721432 w 9857900"/>
              <a:gd name="connsiteY2-124" fmla="*/ 928263 h 1181862"/>
              <a:gd name="connsiteX3-125" fmla="*/ 9857900 w 9857900"/>
              <a:gd name="connsiteY3-126" fmla="*/ 836822 h 1181862"/>
              <a:gd name="connsiteX4-127" fmla="*/ 1724298 w 9857900"/>
              <a:gd name="connsiteY4-128" fmla="*/ 729338 h 1181862"/>
              <a:gd name="connsiteX5-129" fmla="*/ 0 w 9857900"/>
              <a:gd name="connsiteY5-130" fmla="*/ 836822 h 1181862"/>
              <a:gd name="connsiteX6" fmla="*/ 0 w 9857900"/>
              <a:gd name="connsiteY6" fmla="*/ 53051 h 1181862"/>
              <a:gd name="connsiteX0-131" fmla="*/ 0 w 9857900"/>
              <a:gd name="connsiteY0-132" fmla="*/ 203108 h 1331919"/>
              <a:gd name="connsiteX1-133" fmla="*/ 1384664 w 9857900"/>
              <a:gd name="connsiteY1-134" fmla="*/ 54137 h 1331919"/>
              <a:gd name="connsiteX2-135" fmla="*/ 8721432 w 9857900"/>
              <a:gd name="connsiteY2-136" fmla="*/ 1078320 h 1331919"/>
              <a:gd name="connsiteX3-137" fmla="*/ 9857900 w 9857900"/>
              <a:gd name="connsiteY3-138" fmla="*/ 986879 h 1331919"/>
              <a:gd name="connsiteX4-139" fmla="*/ 1724298 w 9857900"/>
              <a:gd name="connsiteY4-140" fmla="*/ 879395 h 1331919"/>
              <a:gd name="connsiteX5-141" fmla="*/ 0 w 9857900"/>
              <a:gd name="connsiteY5-142" fmla="*/ 986879 h 1331919"/>
              <a:gd name="connsiteX6-143" fmla="*/ 0 w 9857900"/>
              <a:gd name="connsiteY6-144" fmla="*/ 203108 h 1331919"/>
              <a:gd name="connsiteX0-145" fmla="*/ 0 w 9857900"/>
              <a:gd name="connsiteY0-146" fmla="*/ 155558 h 1284369"/>
              <a:gd name="connsiteX1-147" fmla="*/ 1384664 w 9857900"/>
              <a:gd name="connsiteY1-148" fmla="*/ 6587 h 1284369"/>
              <a:gd name="connsiteX2-149" fmla="*/ 8721432 w 9857900"/>
              <a:gd name="connsiteY2-150" fmla="*/ 1030770 h 1284369"/>
              <a:gd name="connsiteX3-151" fmla="*/ 9857900 w 9857900"/>
              <a:gd name="connsiteY3-152" fmla="*/ 939329 h 1284369"/>
              <a:gd name="connsiteX4-153" fmla="*/ 1724298 w 9857900"/>
              <a:gd name="connsiteY4-154" fmla="*/ 831845 h 1284369"/>
              <a:gd name="connsiteX5-155" fmla="*/ 0 w 9857900"/>
              <a:gd name="connsiteY5-156" fmla="*/ 939329 h 1284369"/>
              <a:gd name="connsiteX6-157" fmla="*/ 0 w 9857900"/>
              <a:gd name="connsiteY6-158" fmla="*/ 155558 h 1284369"/>
              <a:gd name="connsiteX0-159" fmla="*/ 138594 w 9996494"/>
              <a:gd name="connsiteY0-160" fmla="*/ 297017 h 1425828"/>
              <a:gd name="connsiteX1-161" fmla="*/ 1523258 w 9996494"/>
              <a:gd name="connsiteY1-162" fmla="*/ 148046 h 1425828"/>
              <a:gd name="connsiteX2-163" fmla="*/ 8860026 w 9996494"/>
              <a:gd name="connsiteY2-164" fmla="*/ 1172229 h 1425828"/>
              <a:gd name="connsiteX3-165" fmla="*/ 9996494 w 9996494"/>
              <a:gd name="connsiteY3-166" fmla="*/ 1080788 h 1425828"/>
              <a:gd name="connsiteX4-167" fmla="*/ 1862892 w 9996494"/>
              <a:gd name="connsiteY4-168" fmla="*/ 973304 h 1425828"/>
              <a:gd name="connsiteX5-169" fmla="*/ 138594 w 9996494"/>
              <a:gd name="connsiteY5-170" fmla="*/ 1080788 h 1425828"/>
              <a:gd name="connsiteX6-171" fmla="*/ 138594 w 9996494"/>
              <a:gd name="connsiteY6-172" fmla="*/ 297017 h 1425828"/>
              <a:gd name="connsiteX0-173" fmla="*/ 0 w 9857900"/>
              <a:gd name="connsiteY0-174" fmla="*/ 176029 h 1304840"/>
              <a:gd name="connsiteX1-175" fmla="*/ 1384664 w 9857900"/>
              <a:gd name="connsiteY1-176" fmla="*/ 27058 h 1304840"/>
              <a:gd name="connsiteX2-177" fmla="*/ 8721432 w 9857900"/>
              <a:gd name="connsiteY2-178" fmla="*/ 1051241 h 1304840"/>
              <a:gd name="connsiteX3-179" fmla="*/ 9857900 w 9857900"/>
              <a:gd name="connsiteY3-180" fmla="*/ 959800 h 1304840"/>
              <a:gd name="connsiteX4-181" fmla="*/ 1724298 w 9857900"/>
              <a:gd name="connsiteY4-182" fmla="*/ 852316 h 1304840"/>
              <a:gd name="connsiteX5-183" fmla="*/ 0 w 9857900"/>
              <a:gd name="connsiteY5-184" fmla="*/ 959800 h 1304840"/>
              <a:gd name="connsiteX6-185" fmla="*/ 0 w 9857900"/>
              <a:gd name="connsiteY6-186" fmla="*/ 176029 h 1304840"/>
              <a:gd name="connsiteX0-187" fmla="*/ 0 w 9857900"/>
              <a:gd name="connsiteY0-188" fmla="*/ 155407 h 1284218"/>
              <a:gd name="connsiteX1-189" fmla="*/ 979715 w 9857900"/>
              <a:gd name="connsiteY1-190" fmla="*/ 32562 h 1284218"/>
              <a:gd name="connsiteX2-191" fmla="*/ 8721432 w 9857900"/>
              <a:gd name="connsiteY2-192" fmla="*/ 1030619 h 1284218"/>
              <a:gd name="connsiteX3-193" fmla="*/ 9857900 w 9857900"/>
              <a:gd name="connsiteY3-194" fmla="*/ 939178 h 1284218"/>
              <a:gd name="connsiteX4-195" fmla="*/ 1724298 w 9857900"/>
              <a:gd name="connsiteY4-196" fmla="*/ 831694 h 1284218"/>
              <a:gd name="connsiteX5-197" fmla="*/ 0 w 9857900"/>
              <a:gd name="connsiteY5-198" fmla="*/ 939178 h 1284218"/>
              <a:gd name="connsiteX6-199" fmla="*/ 0 w 9857900"/>
              <a:gd name="connsiteY6-200" fmla="*/ 155407 h 1284218"/>
              <a:gd name="connsiteX0-201" fmla="*/ 0 w 9857900"/>
              <a:gd name="connsiteY0-202" fmla="*/ 138022 h 1266833"/>
              <a:gd name="connsiteX1-203" fmla="*/ 979715 w 9857900"/>
              <a:gd name="connsiteY1-204" fmla="*/ 15177 h 1266833"/>
              <a:gd name="connsiteX2-205" fmla="*/ 8721432 w 9857900"/>
              <a:gd name="connsiteY2-206" fmla="*/ 1013234 h 1266833"/>
              <a:gd name="connsiteX3-207" fmla="*/ 9857900 w 9857900"/>
              <a:gd name="connsiteY3-208" fmla="*/ 921793 h 1266833"/>
              <a:gd name="connsiteX4-209" fmla="*/ 1724298 w 9857900"/>
              <a:gd name="connsiteY4-210" fmla="*/ 814309 h 1266833"/>
              <a:gd name="connsiteX5-211" fmla="*/ 0 w 9857900"/>
              <a:gd name="connsiteY5-212" fmla="*/ 921793 h 1266833"/>
              <a:gd name="connsiteX6-213" fmla="*/ 0 w 9857900"/>
              <a:gd name="connsiteY6-214" fmla="*/ 138022 h 1266833"/>
              <a:gd name="connsiteX0-215" fmla="*/ 0 w 9857900"/>
              <a:gd name="connsiteY0-216" fmla="*/ 128873 h 1257684"/>
              <a:gd name="connsiteX1-217" fmla="*/ 979715 w 9857900"/>
              <a:gd name="connsiteY1-218" fmla="*/ 6028 h 1257684"/>
              <a:gd name="connsiteX2-219" fmla="*/ 8721432 w 9857900"/>
              <a:gd name="connsiteY2-220" fmla="*/ 1004085 h 1257684"/>
              <a:gd name="connsiteX3-221" fmla="*/ 9857900 w 9857900"/>
              <a:gd name="connsiteY3-222" fmla="*/ 912644 h 1257684"/>
              <a:gd name="connsiteX4-223" fmla="*/ 1724298 w 9857900"/>
              <a:gd name="connsiteY4-224" fmla="*/ 805160 h 1257684"/>
              <a:gd name="connsiteX5-225" fmla="*/ 0 w 9857900"/>
              <a:gd name="connsiteY5-226" fmla="*/ 912644 h 1257684"/>
              <a:gd name="connsiteX6-227" fmla="*/ 0 w 9857900"/>
              <a:gd name="connsiteY6-228" fmla="*/ 128873 h 1257684"/>
              <a:gd name="connsiteX0-229" fmla="*/ 0 w 9857900"/>
              <a:gd name="connsiteY0-230" fmla="*/ 128873 h 1257684"/>
              <a:gd name="connsiteX1-231" fmla="*/ 979715 w 9857900"/>
              <a:gd name="connsiteY1-232" fmla="*/ 6028 h 1257684"/>
              <a:gd name="connsiteX2-233" fmla="*/ 8721432 w 9857900"/>
              <a:gd name="connsiteY2-234" fmla="*/ 1004085 h 1257684"/>
              <a:gd name="connsiteX3-235" fmla="*/ 9857900 w 9857900"/>
              <a:gd name="connsiteY3-236" fmla="*/ 912644 h 1257684"/>
              <a:gd name="connsiteX4-237" fmla="*/ 1724298 w 9857900"/>
              <a:gd name="connsiteY4-238" fmla="*/ 805160 h 1257684"/>
              <a:gd name="connsiteX5-239" fmla="*/ 0 w 9857900"/>
              <a:gd name="connsiteY5-240" fmla="*/ 912644 h 1257684"/>
              <a:gd name="connsiteX6-241" fmla="*/ 0 w 9857900"/>
              <a:gd name="connsiteY6-242" fmla="*/ 128873 h 1257684"/>
              <a:gd name="connsiteX0-243" fmla="*/ 0 w 9857900"/>
              <a:gd name="connsiteY0-244" fmla="*/ 177057 h 1305868"/>
              <a:gd name="connsiteX1-245" fmla="*/ 979715 w 9857900"/>
              <a:gd name="connsiteY1-246" fmla="*/ 54212 h 1305868"/>
              <a:gd name="connsiteX2-247" fmla="*/ 8577741 w 9857900"/>
              <a:gd name="connsiteY2-248" fmla="*/ 1065332 h 1305868"/>
              <a:gd name="connsiteX3-249" fmla="*/ 9857900 w 9857900"/>
              <a:gd name="connsiteY3-250" fmla="*/ 960828 h 1305868"/>
              <a:gd name="connsiteX4-251" fmla="*/ 1724298 w 9857900"/>
              <a:gd name="connsiteY4-252" fmla="*/ 853344 h 1305868"/>
              <a:gd name="connsiteX5-253" fmla="*/ 0 w 9857900"/>
              <a:gd name="connsiteY5-254" fmla="*/ 960828 h 1305868"/>
              <a:gd name="connsiteX6-255" fmla="*/ 0 w 9857900"/>
              <a:gd name="connsiteY6-256" fmla="*/ 177057 h 1305868"/>
              <a:gd name="connsiteX0-257" fmla="*/ 0 w 9857900"/>
              <a:gd name="connsiteY0-258" fmla="*/ 177057 h 1305868"/>
              <a:gd name="connsiteX1-259" fmla="*/ 979715 w 9857900"/>
              <a:gd name="connsiteY1-260" fmla="*/ 54212 h 1305868"/>
              <a:gd name="connsiteX2-261" fmla="*/ 8577741 w 9857900"/>
              <a:gd name="connsiteY2-262" fmla="*/ 1065332 h 1305868"/>
              <a:gd name="connsiteX3-263" fmla="*/ 9857900 w 9857900"/>
              <a:gd name="connsiteY3-264" fmla="*/ 960828 h 1305868"/>
              <a:gd name="connsiteX4-265" fmla="*/ 1724298 w 9857900"/>
              <a:gd name="connsiteY4-266" fmla="*/ 853344 h 1305868"/>
              <a:gd name="connsiteX5-267" fmla="*/ 0 w 9857900"/>
              <a:gd name="connsiteY5-268" fmla="*/ 960828 h 1305868"/>
              <a:gd name="connsiteX6-269" fmla="*/ 0 w 9857900"/>
              <a:gd name="connsiteY6-270" fmla="*/ 177057 h 1305868"/>
              <a:gd name="connsiteX0-271" fmla="*/ 0 w 9857900"/>
              <a:gd name="connsiteY0-272" fmla="*/ 177057 h 1305868"/>
              <a:gd name="connsiteX1-273" fmla="*/ 979715 w 9857900"/>
              <a:gd name="connsiteY1-274" fmla="*/ 54212 h 1305868"/>
              <a:gd name="connsiteX2-275" fmla="*/ 8577741 w 9857900"/>
              <a:gd name="connsiteY2-276" fmla="*/ 1065332 h 1305868"/>
              <a:gd name="connsiteX3-277" fmla="*/ 9857900 w 9857900"/>
              <a:gd name="connsiteY3-278" fmla="*/ 960828 h 1305868"/>
              <a:gd name="connsiteX4-279" fmla="*/ 1724298 w 9857900"/>
              <a:gd name="connsiteY4-280" fmla="*/ 853344 h 1305868"/>
              <a:gd name="connsiteX5-281" fmla="*/ 0 w 9857900"/>
              <a:gd name="connsiteY5-282" fmla="*/ 960828 h 1305868"/>
              <a:gd name="connsiteX6-283" fmla="*/ 0 w 9857900"/>
              <a:gd name="connsiteY6-284" fmla="*/ 177057 h 1305868"/>
              <a:gd name="connsiteX0-285" fmla="*/ 0 w 9857900"/>
              <a:gd name="connsiteY0-286" fmla="*/ 144335 h 1273146"/>
              <a:gd name="connsiteX1-287" fmla="*/ 979715 w 9857900"/>
              <a:gd name="connsiteY1-288" fmla="*/ 21490 h 1273146"/>
              <a:gd name="connsiteX2-289" fmla="*/ 8577741 w 9857900"/>
              <a:gd name="connsiteY2-290" fmla="*/ 1032610 h 1273146"/>
              <a:gd name="connsiteX3-291" fmla="*/ 9857900 w 9857900"/>
              <a:gd name="connsiteY3-292" fmla="*/ 928106 h 1273146"/>
              <a:gd name="connsiteX4-293" fmla="*/ 1724298 w 9857900"/>
              <a:gd name="connsiteY4-294" fmla="*/ 820622 h 1273146"/>
              <a:gd name="connsiteX5-295" fmla="*/ 0 w 9857900"/>
              <a:gd name="connsiteY5-296" fmla="*/ 928106 h 1273146"/>
              <a:gd name="connsiteX6-297" fmla="*/ 0 w 9857900"/>
              <a:gd name="connsiteY6-298" fmla="*/ 144335 h 1273146"/>
              <a:gd name="connsiteX0-299" fmla="*/ 0 w 9857900"/>
              <a:gd name="connsiteY0-300" fmla="*/ 129721 h 1258532"/>
              <a:gd name="connsiteX1-301" fmla="*/ 979715 w 9857900"/>
              <a:gd name="connsiteY1-302" fmla="*/ 6876 h 1258532"/>
              <a:gd name="connsiteX2-303" fmla="*/ 8577741 w 9857900"/>
              <a:gd name="connsiteY2-304" fmla="*/ 1017996 h 1258532"/>
              <a:gd name="connsiteX3-305" fmla="*/ 9857900 w 9857900"/>
              <a:gd name="connsiteY3-306" fmla="*/ 913492 h 1258532"/>
              <a:gd name="connsiteX4-307" fmla="*/ 1724298 w 9857900"/>
              <a:gd name="connsiteY4-308" fmla="*/ 806008 h 1258532"/>
              <a:gd name="connsiteX5-309" fmla="*/ 0 w 9857900"/>
              <a:gd name="connsiteY5-310" fmla="*/ 913492 h 1258532"/>
              <a:gd name="connsiteX6-311" fmla="*/ 0 w 9857900"/>
              <a:gd name="connsiteY6-312" fmla="*/ 129721 h 1258532"/>
              <a:gd name="connsiteX0-313" fmla="*/ 0 w 10050026"/>
              <a:gd name="connsiteY0-314" fmla="*/ 129721 h 1258532"/>
              <a:gd name="connsiteX1-315" fmla="*/ 979715 w 10050026"/>
              <a:gd name="connsiteY1-316" fmla="*/ 6876 h 1258532"/>
              <a:gd name="connsiteX2-317" fmla="*/ 8577741 w 10050026"/>
              <a:gd name="connsiteY2-318" fmla="*/ 1017996 h 1258532"/>
              <a:gd name="connsiteX3-319" fmla="*/ 9857900 w 10050026"/>
              <a:gd name="connsiteY3-320" fmla="*/ 913492 h 1258532"/>
              <a:gd name="connsiteX4-321" fmla="*/ 1724298 w 10050026"/>
              <a:gd name="connsiteY4-322" fmla="*/ 806008 h 1258532"/>
              <a:gd name="connsiteX5-323" fmla="*/ 0 w 10050026"/>
              <a:gd name="connsiteY5-324" fmla="*/ 913492 h 1258532"/>
              <a:gd name="connsiteX6-325" fmla="*/ 0 w 10050026"/>
              <a:gd name="connsiteY6-326" fmla="*/ 129721 h 1258532"/>
              <a:gd name="connsiteX0-327" fmla="*/ 0 w 10050026"/>
              <a:gd name="connsiteY0-328" fmla="*/ 129721 h 1258532"/>
              <a:gd name="connsiteX1-329" fmla="*/ 979715 w 10050026"/>
              <a:gd name="connsiteY1-330" fmla="*/ 6876 h 1258532"/>
              <a:gd name="connsiteX2-331" fmla="*/ 8577741 w 10050026"/>
              <a:gd name="connsiteY2-332" fmla="*/ 1017996 h 1258532"/>
              <a:gd name="connsiteX3-333" fmla="*/ 9857900 w 10050026"/>
              <a:gd name="connsiteY3-334" fmla="*/ 913492 h 1258532"/>
              <a:gd name="connsiteX4-335" fmla="*/ 1724298 w 10050026"/>
              <a:gd name="connsiteY4-336" fmla="*/ 806008 h 1258532"/>
              <a:gd name="connsiteX5-337" fmla="*/ 0 w 10050026"/>
              <a:gd name="connsiteY5-338" fmla="*/ 913492 h 1258532"/>
              <a:gd name="connsiteX6-339" fmla="*/ 0 w 10050026"/>
              <a:gd name="connsiteY6-340" fmla="*/ 129721 h 1258532"/>
              <a:gd name="connsiteX0-341" fmla="*/ 0 w 9387637"/>
              <a:gd name="connsiteY0-342" fmla="*/ 129721 h 1385686"/>
              <a:gd name="connsiteX1-343" fmla="*/ 979715 w 9387637"/>
              <a:gd name="connsiteY1-344" fmla="*/ 6876 h 1385686"/>
              <a:gd name="connsiteX2-345" fmla="*/ 8577741 w 9387637"/>
              <a:gd name="connsiteY2-346" fmla="*/ 1017996 h 1385686"/>
              <a:gd name="connsiteX3-347" fmla="*/ 9387637 w 9387637"/>
              <a:gd name="connsiteY3-348" fmla="*/ 1083309 h 1385686"/>
              <a:gd name="connsiteX4-349" fmla="*/ 1724298 w 9387637"/>
              <a:gd name="connsiteY4-350" fmla="*/ 806008 h 1385686"/>
              <a:gd name="connsiteX5-351" fmla="*/ 0 w 9387637"/>
              <a:gd name="connsiteY5-352" fmla="*/ 913492 h 1385686"/>
              <a:gd name="connsiteX6-353" fmla="*/ 0 w 9387637"/>
              <a:gd name="connsiteY6-354" fmla="*/ 129721 h 1385686"/>
              <a:gd name="connsiteX0-355" fmla="*/ 7139 w 9394776"/>
              <a:gd name="connsiteY0-356" fmla="*/ 181731 h 1437696"/>
              <a:gd name="connsiteX1-357" fmla="*/ 986854 w 9394776"/>
              <a:gd name="connsiteY1-358" fmla="*/ 58886 h 1437696"/>
              <a:gd name="connsiteX2-359" fmla="*/ 9394776 w 9394776"/>
              <a:gd name="connsiteY2-360" fmla="*/ 1135319 h 1437696"/>
              <a:gd name="connsiteX3-361" fmla="*/ 1731437 w 9394776"/>
              <a:gd name="connsiteY3-362" fmla="*/ 858018 h 1437696"/>
              <a:gd name="connsiteX4-363" fmla="*/ 7139 w 9394776"/>
              <a:gd name="connsiteY4-364" fmla="*/ 965502 h 1437696"/>
              <a:gd name="connsiteX5-365" fmla="*/ 7139 w 9394776"/>
              <a:gd name="connsiteY5-366" fmla="*/ 181731 h 1437696"/>
              <a:gd name="connsiteX0-367" fmla="*/ 7139 w 9394776"/>
              <a:gd name="connsiteY0-368" fmla="*/ 181731 h 1437696"/>
              <a:gd name="connsiteX1-369" fmla="*/ 986854 w 9394776"/>
              <a:gd name="connsiteY1-370" fmla="*/ 58886 h 1437696"/>
              <a:gd name="connsiteX2-371" fmla="*/ 9394776 w 9394776"/>
              <a:gd name="connsiteY2-372" fmla="*/ 1135319 h 1437696"/>
              <a:gd name="connsiteX3-373" fmla="*/ 1731437 w 9394776"/>
              <a:gd name="connsiteY3-374" fmla="*/ 858018 h 1437696"/>
              <a:gd name="connsiteX4-375" fmla="*/ 7139 w 9394776"/>
              <a:gd name="connsiteY4-376" fmla="*/ 965502 h 1437696"/>
              <a:gd name="connsiteX5-377" fmla="*/ 7139 w 9394776"/>
              <a:gd name="connsiteY5-378" fmla="*/ 181731 h 1437696"/>
              <a:gd name="connsiteX0-379" fmla="*/ 0 w 9387637"/>
              <a:gd name="connsiteY0-380" fmla="*/ 125194 h 1381159"/>
              <a:gd name="connsiteX1-381" fmla="*/ 979715 w 9387637"/>
              <a:gd name="connsiteY1-382" fmla="*/ 2349 h 1381159"/>
              <a:gd name="connsiteX2-383" fmla="*/ 9387637 w 9387637"/>
              <a:gd name="connsiteY2-384" fmla="*/ 1078782 h 1381159"/>
              <a:gd name="connsiteX3-385" fmla="*/ 1724298 w 9387637"/>
              <a:gd name="connsiteY3-386" fmla="*/ 801481 h 1381159"/>
              <a:gd name="connsiteX4-387" fmla="*/ 0 w 9387637"/>
              <a:gd name="connsiteY4-388" fmla="*/ 908965 h 1381159"/>
              <a:gd name="connsiteX5-389" fmla="*/ 0 w 9387637"/>
              <a:gd name="connsiteY5-390" fmla="*/ 125194 h 1381159"/>
              <a:gd name="connsiteX0-391" fmla="*/ 0 w 9387637"/>
              <a:gd name="connsiteY0-392" fmla="*/ 125194 h 1381159"/>
              <a:gd name="connsiteX1-393" fmla="*/ 979715 w 9387637"/>
              <a:gd name="connsiteY1-394" fmla="*/ 2349 h 1381159"/>
              <a:gd name="connsiteX2-395" fmla="*/ 9387637 w 9387637"/>
              <a:gd name="connsiteY2-396" fmla="*/ 1078782 h 1381159"/>
              <a:gd name="connsiteX3-397" fmla="*/ 1724298 w 9387637"/>
              <a:gd name="connsiteY3-398" fmla="*/ 801481 h 1381159"/>
              <a:gd name="connsiteX4-399" fmla="*/ 0 w 9387637"/>
              <a:gd name="connsiteY4-400" fmla="*/ 908965 h 1381159"/>
              <a:gd name="connsiteX5-401" fmla="*/ 0 w 9387637"/>
              <a:gd name="connsiteY5-402" fmla="*/ 125194 h 1381159"/>
              <a:gd name="connsiteX0-403" fmla="*/ 0 w 9387637"/>
              <a:gd name="connsiteY0-404" fmla="*/ 125194 h 1401588"/>
              <a:gd name="connsiteX1-405" fmla="*/ 979715 w 9387637"/>
              <a:gd name="connsiteY1-406" fmla="*/ 2349 h 1401588"/>
              <a:gd name="connsiteX2-407" fmla="*/ 9387637 w 9387637"/>
              <a:gd name="connsiteY2-408" fmla="*/ 1078782 h 1401588"/>
              <a:gd name="connsiteX3-409" fmla="*/ 1724298 w 9387637"/>
              <a:gd name="connsiteY3-410" fmla="*/ 801481 h 1401588"/>
              <a:gd name="connsiteX4-411" fmla="*/ 0 w 9387637"/>
              <a:gd name="connsiteY4-412" fmla="*/ 908965 h 1401588"/>
              <a:gd name="connsiteX5-413" fmla="*/ 0 w 9387637"/>
              <a:gd name="connsiteY5-414" fmla="*/ 125194 h 1401588"/>
              <a:gd name="connsiteX0-415" fmla="*/ 0 w 9387637"/>
              <a:gd name="connsiteY0-416" fmla="*/ 125194 h 1393615"/>
              <a:gd name="connsiteX1-417" fmla="*/ 979715 w 9387637"/>
              <a:gd name="connsiteY1-418" fmla="*/ 2349 h 1393615"/>
              <a:gd name="connsiteX2-419" fmla="*/ 9387637 w 9387637"/>
              <a:gd name="connsiteY2-420" fmla="*/ 1078782 h 1393615"/>
              <a:gd name="connsiteX3-421" fmla="*/ 1776549 w 9387637"/>
              <a:gd name="connsiteY3-422" fmla="*/ 762292 h 1393615"/>
              <a:gd name="connsiteX4-423" fmla="*/ 0 w 9387637"/>
              <a:gd name="connsiteY4-424" fmla="*/ 908965 h 1393615"/>
              <a:gd name="connsiteX5-425" fmla="*/ 0 w 9387637"/>
              <a:gd name="connsiteY5-426" fmla="*/ 125194 h 1393615"/>
              <a:gd name="connsiteX0-427" fmla="*/ 0 w 9387637"/>
              <a:gd name="connsiteY0-428" fmla="*/ 125194 h 1386866"/>
              <a:gd name="connsiteX1-429" fmla="*/ 979715 w 9387637"/>
              <a:gd name="connsiteY1-430" fmla="*/ 2349 h 1386866"/>
              <a:gd name="connsiteX2-431" fmla="*/ 9387637 w 9387637"/>
              <a:gd name="connsiteY2-432" fmla="*/ 1078782 h 1386866"/>
              <a:gd name="connsiteX3-433" fmla="*/ 1776549 w 9387637"/>
              <a:gd name="connsiteY3-434" fmla="*/ 762292 h 1386866"/>
              <a:gd name="connsiteX4-435" fmla="*/ 0 w 9387637"/>
              <a:gd name="connsiteY4-436" fmla="*/ 908965 h 1386866"/>
              <a:gd name="connsiteX5-437" fmla="*/ 0 w 9387637"/>
              <a:gd name="connsiteY5-438" fmla="*/ 125194 h 1386866"/>
              <a:gd name="connsiteX0-439" fmla="*/ 0 w 9387637"/>
              <a:gd name="connsiteY0-440" fmla="*/ 125194 h 1386866"/>
              <a:gd name="connsiteX1-441" fmla="*/ 979715 w 9387637"/>
              <a:gd name="connsiteY1-442" fmla="*/ 2349 h 1386866"/>
              <a:gd name="connsiteX2-443" fmla="*/ 9387637 w 9387637"/>
              <a:gd name="connsiteY2-444" fmla="*/ 1078782 h 1386866"/>
              <a:gd name="connsiteX3-445" fmla="*/ 1776549 w 9387637"/>
              <a:gd name="connsiteY3-446" fmla="*/ 762292 h 1386866"/>
              <a:gd name="connsiteX4-447" fmla="*/ 0 w 9387637"/>
              <a:gd name="connsiteY4-448" fmla="*/ 908965 h 1386866"/>
              <a:gd name="connsiteX5-449" fmla="*/ 0 w 9387637"/>
              <a:gd name="connsiteY5-450" fmla="*/ 125194 h 1386866"/>
              <a:gd name="connsiteX0-451" fmla="*/ 0 w 7206139"/>
              <a:gd name="connsiteY0-452" fmla="*/ 179859 h 1406586"/>
              <a:gd name="connsiteX1-453" fmla="*/ 979715 w 7206139"/>
              <a:gd name="connsiteY1-454" fmla="*/ 57014 h 1406586"/>
              <a:gd name="connsiteX2-455" fmla="*/ 7206139 w 7206139"/>
              <a:gd name="connsiteY2-456" fmla="*/ 1107321 h 1406586"/>
              <a:gd name="connsiteX3-457" fmla="*/ 1776549 w 7206139"/>
              <a:gd name="connsiteY3-458" fmla="*/ 816957 h 1406586"/>
              <a:gd name="connsiteX4-459" fmla="*/ 0 w 7206139"/>
              <a:gd name="connsiteY4-460" fmla="*/ 963630 h 1406586"/>
              <a:gd name="connsiteX5-461" fmla="*/ 0 w 7206139"/>
              <a:gd name="connsiteY5-462" fmla="*/ 179859 h 1406586"/>
              <a:gd name="connsiteX0-463" fmla="*/ 0 w 7323705"/>
              <a:gd name="connsiteY0-464" fmla="*/ 179859 h 1406586"/>
              <a:gd name="connsiteX1-465" fmla="*/ 979715 w 7323705"/>
              <a:gd name="connsiteY1-466" fmla="*/ 57014 h 1406586"/>
              <a:gd name="connsiteX2-467" fmla="*/ 7323705 w 7323705"/>
              <a:gd name="connsiteY2-468" fmla="*/ 1107321 h 1406586"/>
              <a:gd name="connsiteX3-469" fmla="*/ 1776549 w 7323705"/>
              <a:gd name="connsiteY3-470" fmla="*/ 816957 h 1406586"/>
              <a:gd name="connsiteX4-471" fmla="*/ 0 w 7323705"/>
              <a:gd name="connsiteY4-472" fmla="*/ 963630 h 1406586"/>
              <a:gd name="connsiteX5-473" fmla="*/ 0 w 7323705"/>
              <a:gd name="connsiteY5-474" fmla="*/ 179859 h 1406586"/>
              <a:gd name="connsiteX0-475" fmla="*/ 0 w 7323705"/>
              <a:gd name="connsiteY0-476" fmla="*/ 179859 h 1406586"/>
              <a:gd name="connsiteX1-477" fmla="*/ 979715 w 7323705"/>
              <a:gd name="connsiteY1-478" fmla="*/ 57014 h 1406586"/>
              <a:gd name="connsiteX2-479" fmla="*/ 7323705 w 7323705"/>
              <a:gd name="connsiteY2-480" fmla="*/ 1107321 h 1406586"/>
              <a:gd name="connsiteX3-481" fmla="*/ 1776549 w 7323705"/>
              <a:gd name="connsiteY3-482" fmla="*/ 816957 h 1406586"/>
              <a:gd name="connsiteX4-483" fmla="*/ 0 w 7323705"/>
              <a:gd name="connsiteY4-484" fmla="*/ 963630 h 1406586"/>
              <a:gd name="connsiteX5-485" fmla="*/ 0 w 7323705"/>
              <a:gd name="connsiteY5-486" fmla="*/ 179859 h 1406586"/>
              <a:gd name="connsiteX0-487" fmla="*/ 0 w 7323705"/>
              <a:gd name="connsiteY0-488" fmla="*/ 179859 h 1251033"/>
              <a:gd name="connsiteX1-489" fmla="*/ 979715 w 7323705"/>
              <a:gd name="connsiteY1-490" fmla="*/ 57014 h 1251033"/>
              <a:gd name="connsiteX2-491" fmla="*/ 7323705 w 7323705"/>
              <a:gd name="connsiteY2-492" fmla="*/ 1107321 h 1251033"/>
              <a:gd name="connsiteX3-493" fmla="*/ 1776549 w 7323705"/>
              <a:gd name="connsiteY3-494" fmla="*/ 816957 h 1251033"/>
              <a:gd name="connsiteX4-495" fmla="*/ 0 w 7323705"/>
              <a:gd name="connsiteY4-496" fmla="*/ 963630 h 1251033"/>
              <a:gd name="connsiteX5-497" fmla="*/ 0 w 7323705"/>
              <a:gd name="connsiteY5-498" fmla="*/ 179859 h 1251033"/>
              <a:gd name="connsiteX0-499" fmla="*/ 0 w 7323705"/>
              <a:gd name="connsiteY0-500" fmla="*/ 179859 h 1172140"/>
              <a:gd name="connsiteX1-501" fmla="*/ 979715 w 7323705"/>
              <a:gd name="connsiteY1-502" fmla="*/ 57014 h 1172140"/>
              <a:gd name="connsiteX2-503" fmla="*/ 7323705 w 7323705"/>
              <a:gd name="connsiteY2-504" fmla="*/ 1107321 h 1172140"/>
              <a:gd name="connsiteX3-505" fmla="*/ 0 w 7323705"/>
              <a:gd name="connsiteY3-506" fmla="*/ 963630 h 1172140"/>
              <a:gd name="connsiteX4-507" fmla="*/ 0 w 7323705"/>
              <a:gd name="connsiteY4-508" fmla="*/ 179859 h 1172140"/>
              <a:gd name="connsiteX0-509" fmla="*/ 0 w 7323705"/>
              <a:gd name="connsiteY0-510" fmla="*/ 179859 h 1125222"/>
              <a:gd name="connsiteX1-511" fmla="*/ 979715 w 7323705"/>
              <a:gd name="connsiteY1-512" fmla="*/ 57014 h 1125222"/>
              <a:gd name="connsiteX2-513" fmla="*/ 7323705 w 7323705"/>
              <a:gd name="connsiteY2-514" fmla="*/ 1107321 h 1125222"/>
              <a:gd name="connsiteX3-515" fmla="*/ 0 w 7323705"/>
              <a:gd name="connsiteY3-516" fmla="*/ 963630 h 1125222"/>
              <a:gd name="connsiteX4-517" fmla="*/ 0 w 7323705"/>
              <a:gd name="connsiteY4-518" fmla="*/ 179859 h 1125222"/>
              <a:gd name="connsiteX0-519" fmla="*/ 0 w 7323705"/>
              <a:gd name="connsiteY0-520" fmla="*/ 179859 h 1170177"/>
              <a:gd name="connsiteX1-521" fmla="*/ 979715 w 7323705"/>
              <a:gd name="connsiteY1-522" fmla="*/ 57014 h 1170177"/>
              <a:gd name="connsiteX2-523" fmla="*/ 7323705 w 7323705"/>
              <a:gd name="connsiteY2-524" fmla="*/ 1107321 h 1170177"/>
              <a:gd name="connsiteX3-525" fmla="*/ 0 w 7323705"/>
              <a:gd name="connsiteY3-526" fmla="*/ 963630 h 1170177"/>
              <a:gd name="connsiteX4-527" fmla="*/ 0 w 7323705"/>
              <a:gd name="connsiteY4-528" fmla="*/ 179859 h 1170177"/>
              <a:gd name="connsiteX0-529" fmla="*/ 0 w 7323705"/>
              <a:gd name="connsiteY0-530" fmla="*/ 179859 h 1170177"/>
              <a:gd name="connsiteX1-531" fmla="*/ 979715 w 7323705"/>
              <a:gd name="connsiteY1-532" fmla="*/ 57014 h 1170177"/>
              <a:gd name="connsiteX2-533" fmla="*/ 7323705 w 7323705"/>
              <a:gd name="connsiteY2-534" fmla="*/ 1107321 h 1170177"/>
              <a:gd name="connsiteX3-535" fmla="*/ 0 w 7323705"/>
              <a:gd name="connsiteY3-536" fmla="*/ 963630 h 1170177"/>
              <a:gd name="connsiteX4-537" fmla="*/ 0 w 7323705"/>
              <a:gd name="connsiteY4-538" fmla="*/ 179859 h 1170177"/>
              <a:gd name="connsiteX0-539" fmla="*/ 0 w 7323705"/>
              <a:gd name="connsiteY0-540" fmla="*/ 179859 h 1170177"/>
              <a:gd name="connsiteX1-541" fmla="*/ 979715 w 7323705"/>
              <a:gd name="connsiteY1-542" fmla="*/ 57014 h 1170177"/>
              <a:gd name="connsiteX2-543" fmla="*/ 7323705 w 7323705"/>
              <a:gd name="connsiteY2-544" fmla="*/ 1107321 h 1170177"/>
              <a:gd name="connsiteX3-545" fmla="*/ 0 w 7323705"/>
              <a:gd name="connsiteY3-546" fmla="*/ 963630 h 1170177"/>
              <a:gd name="connsiteX4-547" fmla="*/ 0 w 7323705"/>
              <a:gd name="connsiteY4-548" fmla="*/ 179859 h 1170177"/>
              <a:gd name="connsiteX0-549" fmla="*/ 0 w 7323705"/>
              <a:gd name="connsiteY0-550" fmla="*/ 179859 h 1164806"/>
              <a:gd name="connsiteX1-551" fmla="*/ 979715 w 7323705"/>
              <a:gd name="connsiteY1-552" fmla="*/ 57014 h 1164806"/>
              <a:gd name="connsiteX2-553" fmla="*/ 7323705 w 7323705"/>
              <a:gd name="connsiteY2-554" fmla="*/ 1107321 h 1164806"/>
              <a:gd name="connsiteX3-555" fmla="*/ 0 w 7323705"/>
              <a:gd name="connsiteY3-556" fmla="*/ 963630 h 1164806"/>
              <a:gd name="connsiteX4-557" fmla="*/ 0 w 7323705"/>
              <a:gd name="connsiteY4-558" fmla="*/ 179859 h 1164806"/>
              <a:gd name="connsiteX0-559" fmla="*/ 0 w 7323705"/>
              <a:gd name="connsiteY0-560" fmla="*/ 0 h 984947"/>
              <a:gd name="connsiteX1-561" fmla="*/ 7323705 w 7323705"/>
              <a:gd name="connsiteY1-562" fmla="*/ 927462 h 984947"/>
              <a:gd name="connsiteX2-563" fmla="*/ 0 w 7323705"/>
              <a:gd name="connsiteY2-564" fmla="*/ 783771 h 984947"/>
              <a:gd name="connsiteX3-565" fmla="*/ 0 w 7323705"/>
              <a:gd name="connsiteY3-566" fmla="*/ 0 h 984947"/>
              <a:gd name="connsiteX0-567" fmla="*/ 0 w 7323705"/>
              <a:gd name="connsiteY0-568" fmla="*/ 159540 h 1144487"/>
              <a:gd name="connsiteX1-569" fmla="*/ 7323705 w 7323705"/>
              <a:gd name="connsiteY1-570" fmla="*/ 1087002 h 1144487"/>
              <a:gd name="connsiteX2-571" fmla="*/ 0 w 7323705"/>
              <a:gd name="connsiteY2-572" fmla="*/ 943311 h 1144487"/>
              <a:gd name="connsiteX3-573" fmla="*/ 0 w 7323705"/>
              <a:gd name="connsiteY3-574" fmla="*/ 159540 h 1144487"/>
              <a:gd name="connsiteX0-575" fmla="*/ 0 w 7323705"/>
              <a:gd name="connsiteY0-576" fmla="*/ 169356 h 1154303"/>
              <a:gd name="connsiteX1-577" fmla="*/ 7323705 w 7323705"/>
              <a:gd name="connsiteY1-578" fmla="*/ 1096818 h 1154303"/>
              <a:gd name="connsiteX2-579" fmla="*/ 0 w 7323705"/>
              <a:gd name="connsiteY2-580" fmla="*/ 953127 h 1154303"/>
              <a:gd name="connsiteX3-581" fmla="*/ 0 w 7323705"/>
              <a:gd name="connsiteY3-582" fmla="*/ 169356 h 1154303"/>
              <a:gd name="connsiteX0-583" fmla="*/ 0 w 7323705"/>
              <a:gd name="connsiteY0-584" fmla="*/ 157498 h 1142445"/>
              <a:gd name="connsiteX1-585" fmla="*/ 7323705 w 7323705"/>
              <a:gd name="connsiteY1-586" fmla="*/ 1084960 h 1142445"/>
              <a:gd name="connsiteX2-587" fmla="*/ 0 w 7323705"/>
              <a:gd name="connsiteY2-588" fmla="*/ 941269 h 1142445"/>
              <a:gd name="connsiteX3-589" fmla="*/ 0 w 7323705"/>
              <a:gd name="connsiteY3-590" fmla="*/ 157498 h 1142445"/>
              <a:gd name="connsiteX0-591" fmla="*/ 0 w 7323705"/>
              <a:gd name="connsiteY0-592" fmla="*/ 107625 h 1092572"/>
              <a:gd name="connsiteX1-593" fmla="*/ 7323705 w 7323705"/>
              <a:gd name="connsiteY1-594" fmla="*/ 1035087 h 1092572"/>
              <a:gd name="connsiteX2-595" fmla="*/ 0 w 7323705"/>
              <a:gd name="connsiteY2-596" fmla="*/ 891396 h 1092572"/>
              <a:gd name="connsiteX3-597" fmla="*/ 0 w 7323705"/>
              <a:gd name="connsiteY3-598" fmla="*/ 107625 h 1092572"/>
              <a:gd name="connsiteX0-599" fmla="*/ 0 w 7323705"/>
              <a:gd name="connsiteY0-600" fmla="*/ 107625 h 1094261"/>
              <a:gd name="connsiteX1-601" fmla="*/ 7323705 w 7323705"/>
              <a:gd name="connsiteY1-602" fmla="*/ 1035087 h 1094261"/>
              <a:gd name="connsiteX2-603" fmla="*/ 0 w 7323705"/>
              <a:gd name="connsiteY2-604" fmla="*/ 891396 h 1094261"/>
              <a:gd name="connsiteX3-605" fmla="*/ 0 w 7323705"/>
              <a:gd name="connsiteY3-606" fmla="*/ 107625 h 1094261"/>
            </a:gdLst>
            <a:ahLst/>
            <a:cxnLst>
              <a:cxn ang="0">
                <a:pos x="connsiteX0-1" y="connsiteY0-2"/>
              </a:cxn>
              <a:cxn ang="0">
                <a:pos x="connsiteX1-3" y="connsiteY1-4"/>
              </a:cxn>
              <a:cxn ang="0">
                <a:pos x="connsiteX2-5" y="connsiteY2-6"/>
              </a:cxn>
              <a:cxn ang="0">
                <a:pos x="connsiteX3-7" y="connsiteY3-8"/>
              </a:cxn>
            </a:cxnLst>
            <a:rect l="l" t="t" r="r" b="b"/>
            <a:pathLst>
              <a:path w="7323705" h="1094261">
                <a:moveTo>
                  <a:pt x="0" y="107625"/>
                </a:moveTo>
                <a:cubicBezTo>
                  <a:pt x="1259806" y="-377879"/>
                  <a:pt x="2947648" y="930585"/>
                  <a:pt x="7323705" y="1035087"/>
                </a:cubicBezTo>
                <a:cubicBezTo>
                  <a:pt x="4991985" y="1356008"/>
                  <a:pt x="1429623" y="236076"/>
                  <a:pt x="0" y="891396"/>
                </a:cubicBezTo>
                <a:lnTo>
                  <a:pt x="0" y="107625"/>
                </a:lnTo>
                <a:close/>
              </a:path>
            </a:pathLst>
          </a:custGeom>
          <a:gradFill>
            <a:gsLst>
              <a:gs pos="79000">
                <a:srgbClr val="E23C23"/>
              </a:gs>
              <a:gs pos="51000">
                <a:srgbClr val="E95A1D"/>
              </a:gs>
              <a:gs pos="26500">
                <a:srgbClr val="F7870E"/>
              </a:gs>
              <a:gs pos="12000">
                <a:srgbClr val="EA8523"/>
              </a:gs>
              <a:gs pos="100000">
                <a:srgbClr val="EA8523"/>
              </a:gs>
            </a:gsLst>
            <a:lin ang="5400000" scaled="1"/>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文本框 5"/>
          <p:cNvSpPr txBox="1"/>
          <p:nvPr/>
        </p:nvSpPr>
        <p:spPr>
          <a:xfrm>
            <a:off x="251460" y="2271395"/>
            <a:ext cx="8789670" cy="1758315"/>
          </a:xfrm>
          <a:prstGeom prst="rect">
            <a:avLst/>
          </a:prstGeom>
          <a:noFill/>
        </p:spPr>
        <p:txBody>
          <a:bodyPr wrap="square" rtlCol="0">
            <a:spAutoFit/>
          </a:bodyPr>
          <a:p>
            <a:pPr algn="ctr" fontAlgn="auto">
              <a:lnSpc>
                <a:spcPts val="6500"/>
              </a:lnSpc>
            </a:pPr>
            <a:r>
              <a:rPr sz="3600" b="1" kern="1500" spc="200">
                <a:solidFill>
                  <a:srgbClr val="C10001"/>
                </a:solidFill>
                <a:uFillTx/>
                <a:latin typeface="微软雅黑" panose="020B0503020204020204" pitchFamily="34" charset="-122"/>
                <a:ea typeface="微软雅黑" panose="020B0503020204020204" pitchFamily="34" charset="-122"/>
                <a:cs typeface="微软雅黑" panose="020B0503020204020204" pitchFamily="34" charset="-122"/>
              </a:rPr>
              <a:t>习近平在庆祝中国共产党</a:t>
            </a:r>
            <a:endParaRPr sz="3600" b="1" kern="1500" spc="200">
              <a:solidFill>
                <a:srgbClr val="C10001"/>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ctr" fontAlgn="auto">
              <a:lnSpc>
                <a:spcPts val="6500"/>
              </a:lnSpc>
            </a:pPr>
            <a:r>
              <a:rPr sz="3600" b="1" kern="1500" spc="200">
                <a:solidFill>
                  <a:srgbClr val="C10001"/>
                </a:solidFill>
                <a:uFillTx/>
                <a:latin typeface="微软雅黑" panose="020B0503020204020204" pitchFamily="34" charset="-122"/>
                <a:ea typeface="微软雅黑" panose="020B0503020204020204" pitchFamily="34" charset="-122"/>
                <a:cs typeface="微软雅黑" panose="020B0503020204020204" pitchFamily="34" charset="-122"/>
              </a:rPr>
              <a:t>成立</a:t>
            </a:r>
            <a:r>
              <a:rPr lang="en-US" sz="3600" b="1" kern="1500" spc="200">
                <a:solidFill>
                  <a:srgbClr val="C10001"/>
                </a:solidFill>
                <a:uFillTx/>
                <a:latin typeface="微软雅黑" panose="020B0503020204020204" pitchFamily="34" charset="-122"/>
                <a:ea typeface="微软雅黑" panose="020B0503020204020204" pitchFamily="34" charset="-122"/>
                <a:cs typeface="微软雅黑" panose="020B0503020204020204" pitchFamily="34" charset="-122"/>
              </a:rPr>
              <a:t>100</a:t>
            </a:r>
            <a:r>
              <a:rPr sz="3600" b="1" kern="1500" spc="200">
                <a:solidFill>
                  <a:srgbClr val="C10001"/>
                </a:solidFill>
                <a:uFillTx/>
                <a:latin typeface="微软雅黑" panose="020B0503020204020204" pitchFamily="34" charset="-122"/>
                <a:ea typeface="微软雅黑" panose="020B0503020204020204" pitchFamily="34" charset="-122"/>
                <a:cs typeface="微软雅黑" panose="020B0503020204020204" pitchFamily="34" charset="-122"/>
              </a:rPr>
              <a:t>周年大会上的讲话要点</a:t>
            </a:r>
            <a:endParaRPr sz="3600" b="1" kern="1500" spc="200">
              <a:solidFill>
                <a:srgbClr val="C1000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a:xfrm>
            <a:off x="0" y="4988560"/>
            <a:ext cx="9143365" cy="171450"/>
          </a:xfrm>
          <a:prstGeom prst="rect">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Users\GMJ\Desktop\333正确版中国共产党成立100周年庆祝活动标识PNG.png333正确版中国共产党成立100周年庆祝活动标识PNG"/>
          <p:cNvPicPr>
            <a:picLocks noChangeAspect="1"/>
          </p:cNvPicPr>
          <p:nvPr/>
        </p:nvPicPr>
        <p:blipFill>
          <a:blip r:embed="rId2"/>
          <a:srcRect/>
          <a:stretch>
            <a:fillRect/>
          </a:stretch>
        </p:blipFill>
        <p:spPr>
          <a:xfrm>
            <a:off x="5177473" y="547688"/>
            <a:ext cx="2112645" cy="14941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Arial" panose="020B0604020202020204"/>
              <a:ea typeface="字魂105号-简雅黑" panose="00000500000000000000" pitchFamily="2" charset="-122"/>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6" name="组合 5"/>
          <p:cNvGrpSpPr/>
          <p:nvPr/>
        </p:nvGrpSpPr>
        <p:grpSpPr>
          <a:xfrm>
            <a:off x="-5715" y="2003425"/>
            <a:ext cx="8829040" cy="1641475"/>
            <a:chOff x="-9" y="3155"/>
            <a:chExt cx="13904" cy="2585"/>
          </a:xfrm>
        </p:grpSpPr>
        <p:sp>
          <p:nvSpPr>
            <p:cNvPr id="15" name="燕尾形 2"/>
            <p:cNvSpPr>
              <a:spLocks noChangeArrowheads="1"/>
            </p:cNvSpPr>
            <p:nvPr/>
          </p:nvSpPr>
          <p:spPr bwMode="auto">
            <a:xfrm>
              <a:off x="-9" y="3156"/>
              <a:ext cx="1677" cy="2584"/>
            </a:xfrm>
            <a:prstGeom prst="chevron">
              <a:avLst>
                <a:gd name="adj" fmla="val 54426"/>
              </a:avLst>
            </a:prstGeom>
            <a:solidFill>
              <a:schemeClr val="bg2"/>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grpSp>
          <p:nvGrpSpPr>
            <p:cNvPr id="5" name="组合 4"/>
            <p:cNvGrpSpPr/>
            <p:nvPr/>
          </p:nvGrpSpPr>
          <p:grpSpPr>
            <a:xfrm>
              <a:off x="1229" y="3155"/>
              <a:ext cx="12667" cy="2585"/>
              <a:chOff x="1229" y="3155"/>
              <a:chExt cx="12667" cy="2585"/>
            </a:xfrm>
          </p:grpSpPr>
          <p:sp>
            <p:nvSpPr>
              <p:cNvPr id="16" name="燕尾形 2"/>
              <p:cNvSpPr>
                <a:spLocks noChangeArrowheads="1"/>
              </p:cNvSpPr>
              <p:nvPr/>
            </p:nvSpPr>
            <p:spPr bwMode="auto">
              <a:xfrm>
                <a:off x="2457" y="3156"/>
                <a:ext cx="1677" cy="2584"/>
              </a:xfrm>
              <a:prstGeom prst="chevron">
                <a:avLst>
                  <a:gd name="adj" fmla="val 54426"/>
                </a:avLst>
              </a:prstGeom>
              <a:solidFill>
                <a:schemeClr val="bg2"/>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3" name="燕尾形 2"/>
              <p:cNvSpPr>
                <a:spLocks noChangeArrowheads="1"/>
              </p:cNvSpPr>
              <p:nvPr/>
            </p:nvSpPr>
            <p:spPr bwMode="auto">
              <a:xfrm>
                <a:off x="1229" y="3155"/>
                <a:ext cx="1677" cy="2584"/>
              </a:xfrm>
              <a:prstGeom prst="chevron">
                <a:avLst>
                  <a:gd name="adj" fmla="val 54426"/>
                </a:avLst>
              </a:prstGeom>
              <a:solidFill>
                <a:schemeClr val="bg2"/>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0" name="Shape 2021"/>
              <p:cNvSpPr/>
              <p:nvPr/>
            </p:nvSpPr>
            <p:spPr>
              <a:xfrm>
                <a:off x="2342" y="3682"/>
                <a:ext cx="10403" cy="60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fontAlgn="auto">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新的征程上，我们必须坚持党的全面领导，不断完善党的领导，增强“四个意识”、坚定“四个自信”、做到“两个维护”，牢记“国之大者”，不断提高党科学执政、民主执政、依法执政水平，充分发挥党总揽全局、协调各方的领导核心作用！</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11" name="五边形 3"/>
              <p:cNvSpPr>
                <a:spLocks noChangeArrowheads="1"/>
              </p:cNvSpPr>
              <p:nvPr/>
            </p:nvSpPr>
            <p:spPr bwMode="auto">
              <a:xfrm>
                <a:off x="1830" y="3156"/>
                <a:ext cx="12067" cy="2583"/>
              </a:xfrm>
              <a:prstGeom prst="homePlate">
                <a:avLst>
                  <a:gd name="adj" fmla="val 47936"/>
                </a:avLst>
              </a:prstGeom>
              <a:noFill/>
              <a:ln w="12700">
                <a:solidFill>
                  <a:srgbClr val="C00000"/>
                </a:solidFill>
                <a:bevel/>
              </a:ln>
              <a:extLst>
                <a:ext uri="{909E8E84-426E-40DD-AFC4-6F175D3DCCD1}">
                  <a14:hiddenFill xmlns:a14="http://schemas.microsoft.com/office/drawing/2010/main">
                    <a:solidFill>
                      <a:srgbClr val="FFFFFF"/>
                    </a:solidFill>
                  </a14:hiddenFill>
                </a:ext>
              </a:extLst>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latin typeface="宋体" panose="02010600030101010101" pitchFamily="2" charset="-122"/>
                  <a:sym typeface="宋体" panose="02010600030101010101" pitchFamily="2" charset="-122"/>
                </a:endParaRPr>
              </a:p>
            </p:txBody>
          </p:sp>
        </p:grpSp>
      </p:grpSp>
      <p:grpSp>
        <p:nvGrpSpPr>
          <p:cNvPr id="3" name="组合 2"/>
          <p:cNvGrpSpPr/>
          <p:nvPr/>
        </p:nvGrpSpPr>
        <p:grpSpPr>
          <a:xfrm>
            <a:off x="1103630" y="1357630"/>
            <a:ext cx="6221730" cy="345440"/>
            <a:chOff x="1738" y="2066"/>
            <a:chExt cx="9798" cy="544"/>
          </a:xfrm>
        </p:grpSpPr>
        <p:sp>
          <p:nvSpPr>
            <p:cNvPr id="7" name="文本框 6"/>
            <p:cNvSpPr txBox="1"/>
            <p:nvPr/>
          </p:nvSpPr>
          <p:spPr>
            <a:xfrm>
              <a:off x="1767" y="2066"/>
              <a:ext cx="8446"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以史为鉴、开创未来，必须坚持中国共产党坚强领导。</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738" y="2492"/>
              <a:ext cx="9798" cy="118"/>
              <a:chOff x="1562" y="2548"/>
              <a:chExt cx="9798" cy="118"/>
            </a:xfrm>
          </p:grpSpPr>
          <p:cxnSp>
            <p:nvCxnSpPr>
              <p:cNvPr id="20"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Arial" panose="020B0604020202020204"/>
              <a:ea typeface="字魂105号-简雅黑" panose="00000500000000000000" pitchFamily="2" charset="-122"/>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11" name="组合 10"/>
          <p:cNvGrpSpPr/>
          <p:nvPr/>
        </p:nvGrpSpPr>
        <p:grpSpPr>
          <a:xfrm>
            <a:off x="977900" y="1358900"/>
            <a:ext cx="6221730" cy="334010"/>
            <a:chOff x="1540" y="2140"/>
            <a:chExt cx="9798" cy="526"/>
          </a:xfrm>
        </p:grpSpPr>
        <p:sp>
          <p:nvSpPr>
            <p:cNvPr id="7" name="文本框 6"/>
            <p:cNvSpPr txBox="1"/>
            <p:nvPr/>
          </p:nvSpPr>
          <p:spPr>
            <a:xfrm>
              <a:off x="1540" y="2140"/>
              <a:ext cx="9487"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以史为鉴、开创未来，必须团结带领中国人民不断为美好生活而奋斗。</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40" y="2548"/>
              <a:ext cx="9798" cy="118"/>
              <a:chOff x="1562" y="2548"/>
              <a:chExt cx="9798" cy="118"/>
            </a:xfrm>
          </p:grpSpPr>
          <p:cxnSp>
            <p:nvCxnSpPr>
              <p:cNvPr id="3"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9" name="组合 8"/>
          <p:cNvGrpSpPr/>
          <p:nvPr/>
        </p:nvGrpSpPr>
        <p:grpSpPr>
          <a:xfrm>
            <a:off x="578485" y="2087245"/>
            <a:ext cx="7907020" cy="1944370"/>
            <a:chOff x="911" y="3287"/>
            <a:chExt cx="12452" cy="3062"/>
          </a:xfrm>
        </p:grpSpPr>
        <p:sp>
          <p:nvSpPr>
            <p:cNvPr id="10" name="Shape 2021"/>
            <p:cNvSpPr/>
            <p:nvPr/>
          </p:nvSpPr>
          <p:spPr>
            <a:xfrm>
              <a:off x="2131" y="3515"/>
              <a:ext cx="10649" cy="60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fontAlgn="auto">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 新的征程上，我们必须紧紧依靠人民创造历史，坚持全心全意为人民服务的根本宗旨，站稳人民立场，贯彻党的群众路线，尊重人民首创精神，践行以人民为中心的发展思想，发展全过程人民民主，维护社会公平正义，着力解决发展不平衡不充分问题和人民群众急难愁盼问题，推动人的全面发展、全体人民共同富裕取得更为明显的实质性进展！</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36" name="矩形 8"/>
            <p:cNvSpPr/>
            <p:nvPr/>
          </p:nvSpPr>
          <p:spPr bwMode="auto">
            <a:xfrm>
              <a:off x="1515" y="3287"/>
              <a:ext cx="11848" cy="3063"/>
            </a:xfrm>
            <a:prstGeom prst="rect">
              <a:avLst/>
            </a:prstGeom>
            <a:noFill/>
            <a:ln w="12700">
              <a:solidFill>
                <a:srgbClr val="C10001"/>
              </a:solidFill>
              <a:prstDash val="solid"/>
              <a:miter lim="800000"/>
            </a:ln>
            <a:effectLst/>
            <a:scene3d>
              <a:camera prst="orthographicFront">
                <a:rot lat="0" lon="0" rev="0"/>
              </a:camera>
              <a:lightRig rig="balanced" dir="t">
                <a:rot lat="0" lon="0" rev="8700000"/>
              </a:lightRig>
            </a:scene3d>
            <a:sp3d>
              <a:bevelT w="190500" h="38100"/>
            </a:sp3d>
          </p:spPr>
          <p:txBody>
            <a:bodyPr/>
            <a:p>
              <a:endParaRPr lang="zh-CN" altLang="en-US" sz="3200">
                <a:solidFill>
                  <a:srgbClr val="000000"/>
                </a:solidFill>
                <a:sym typeface="Arial" panose="020B0604020202020204" pitchFamily="34" charset="0"/>
              </a:endParaRPr>
            </a:p>
          </p:txBody>
        </p:sp>
        <p:grpSp>
          <p:nvGrpSpPr>
            <p:cNvPr id="6" name="组合 5"/>
            <p:cNvGrpSpPr/>
            <p:nvPr/>
          </p:nvGrpSpPr>
          <p:grpSpPr>
            <a:xfrm>
              <a:off x="911" y="4215"/>
              <a:ext cx="1044" cy="1044"/>
              <a:chOff x="8125599" y="1434035"/>
              <a:chExt cx="2036802" cy="2036802"/>
            </a:xfrm>
          </p:grpSpPr>
          <p:sp>
            <p:nvSpPr>
              <p:cNvPr id="29" name="椭圆 28"/>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p>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Arial" panose="020B0604020202020204"/>
              <a:ea typeface="字魂105号-简雅黑" panose="00000500000000000000" pitchFamily="2" charset="-122"/>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9" name="组合 8"/>
          <p:cNvGrpSpPr/>
          <p:nvPr/>
        </p:nvGrpSpPr>
        <p:grpSpPr>
          <a:xfrm>
            <a:off x="998220" y="2051050"/>
            <a:ext cx="7338060" cy="2104390"/>
            <a:chOff x="1572" y="3230"/>
            <a:chExt cx="11556" cy="3314"/>
          </a:xfrm>
        </p:grpSpPr>
        <p:grpSp>
          <p:nvGrpSpPr>
            <p:cNvPr id="3" name="组合 2"/>
            <p:cNvGrpSpPr/>
            <p:nvPr/>
          </p:nvGrpSpPr>
          <p:grpSpPr>
            <a:xfrm>
              <a:off x="1572" y="3230"/>
              <a:ext cx="11556" cy="3315"/>
              <a:chOff x="1050" y="2314"/>
              <a:chExt cx="6912" cy="2626"/>
            </a:xfrm>
          </p:grpSpPr>
          <p:sp>
            <p:nvSpPr>
              <p:cNvPr id="64" name="圆角矩形 63"/>
              <p:cNvSpPr/>
              <p:nvPr/>
            </p:nvSpPr>
            <p:spPr>
              <a:xfrm>
                <a:off x="1778" y="2314"/>
                <a:ext cx="6184" cy="2626"/>
              </a:xfrm>
              <a:prstGeom prst="roundRect">
                <a:avLst>
                  <a:gd name="adj" fmla="val 11271"/>
                </a:avLst>
              </a:prstGeom>
              <a:solidFill>
                <a:srgbClr val="C10001"/>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0">
                  <a:solidFill>
                    <a:srgbClr val="00B0F0"/>
                  </a:solidFill>
                </a:endParaRPr>
              </a:p>
            </p:txBody>
          </p:sp>
          <p:sp>
            <p:nvSpPr>
              <p:cNvPr id="65" name="圆角矩形 64"/>
              <p:cNvSpPr/>
              <p:nvPr/>
            </p:nvSpPr>
            <p:spPr>
              <a:xfrm>
                <a:off x="1050" y="2452"/>
                <a:ext cx="6537" cy="23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0"/>
              </a:p>
            </p:txBody>
          </p:sp>
        </p:grpSp>
        <p:sp>
          <p:nvSpPr>
            <p:cNvPr id="10" name="Shape 2021"/>
            <p:cNvSpPr/>
            <p:nvPr/>
          </p:nvSpPr>
          <p:spPr>
            <a:xfrm>
              <a:off x="2116" y="3560"/>
              <a:ext cx="9944" cy="60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fontAlgn="auto">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新的征程上，我们必须坚持马克思列宁主义、毛泽东思想、邓小平理论、“三个代表”重要思想、科学发展观，全面贯彻新时代中国特色社会主义思想，坚持把马克思主义基本原理同中国具体实际相结合、同中华优秀传统文化相结合，用马克思主义观察时代、把握时代、引领时代，继续发展当代中国马克思主义、21世纪马克思主义！</a:t>
              </a:r>
              <a:endParaRPr lang="en-US" altLang="zh-CN" sz="1400" dirty="0">
                <a:solidFill>
                  <a:schemeClr val="tx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91870" y="1347470"/>
            <a:ext cx="6221730" cy="345440"/>
            <a:chOff x="1562" y="2122"/>
            <a:chExt cx="9798" cy="544"/>
          </a:xfrm>
        </p:grpSpPr>
        <p:sp>
          <p:nvSpPr>
            <p:cNvPr id="7" name="文本框 6"/>
            <p:cNvSpPr txBox="1"/>
            <p:nvPr/>
          </p:nvSpPr>
          <p:spPr>
            <a:xfrm>
              <a:off x="1627" y="2122"/>
              <a:ext cx="9588"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以史为鉴、开创未来，必须继续推进马克思主义中国化。</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62" y="2548"/>
              <a:ext cx="9798" cy="118"/>
              <a:chOff x="1562" y="2548"/>
              <a:chExt cx="9798" cy="118"/>
            </a:xfrm>
          </p:grpSpPr>
          <p:cxnSp>
            <p:nvCxnSpPr>
              <p:cNvPr id="43"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dissolv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Arial" panose="020B0604020202020204"/>
              <a:ea typeface="字魂105号-简雅黑" panose="00000500000000000000" pitchFamily="2" charset="-122"/>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13" name="组合 12"/>
          <p:cNvGrpSpPr/>
          <p:nvPr/>
        </p:nvGrpSpPr>
        <p:grpSpPr>
          <a:xfrm>
            <a:off x="2493010" y="2462530"/>
            <a:ext cx="6337300" cy="2178050"/>
            <a:chOff x="3926" y="3878"/>
            <a:chExt cx="9980" cy="3430"/>
          </a:xfrm>
        </p:grpSpPr>
        <p:sp>
          <p:nvSpPr>
            <p:cNvPr id="8" name="文本框 7"/>
            <p:cNvSpPr txBox="1"/>
            <p:nvPr/>
          </p:nvSpPr>
          <p:spPr>
            <a:xfrm>
              <a:off x="4050" y="3921"/>
              <a:ext cx="9734" cy="3197"/>
            </a:xfrm>
            <a:prstGeom prst="rect">
              <a:avLst/>
            </a:prstGeom>
            <a:noFill/>
          </p:spPr>
          <p:txBody>
            <a:bodyPr wrap="square" rtlCol="0">
              <a:spAutoFit/>
            </a:bodyPr>
            <a:p>
              <a:pPr indent="355600" fontAlgn="auto">
                <a:lnSpc>
                  <a:spcPct val="150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的征程上，我们必须坚持党的基本理论、基本路线、基本方略，统筹推进“五位一体”总体布局、协调推进“四个全面”战略布局，全面深化改革开放，立足新发展阶段，完整、准确、全面贯彻新发展理念，构建新发展格局，推动高质量发展，推进科技自立自强，保证人民当家作主，坚持依法治国，坚持社会主义核心价值体系，坚持在发展中保障和改善民生，坚持人与自然和谐共生，协同推进人民富裕、国家强盛、中国美丽。</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3926" y="3878"/>
              <a:ext cx="9981" cy="3430"/>
            </a:xfrm>
            <a:prstGeom prst="rect">
              <a:avLst/>
            </a:prstGeom>
            <a:noFill/>
            <a:ln w="28575" cmpd="dbl">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1" name="组合 10"/>
          <p:cNvGrpSpPr/>
          <p:nvPr/>
        </p:nvGrpSpPr>
        <p:grpSpPr>
          <a:xfrm>
            <a:off x="440055" y="1978025"/>
            <a:ext cx="1860550" cy="1563370"/>
            <a:chOff x="693" y="3115"/>
            <a:chExt cx="2930" cy="2462"/>
          </a:xfrm>
        </p:grpSpPr>
        <p:sp>
          <p:nvSpPr>
            <p:cNvPr id="15" name="等腰三角形 5"/>
            <p:cNvSpPr/>
            <p:nvPr/>
          </p:nvSpPr>
          <p:spPr>
            <a:xfrm rot="5400000">
              <a:off x="927" y="2881"/>
              <a:ext cx="2463" cy="2930"/>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Freeform 13"/>
            <p:cNvSpPr/>
            <p:nvPr/>
          </p:nvSpPr>
          <p:spPr bwMode="auto">
            <a:xfrm>
              <a:off x="1588" y="3796"/>
              <a:ext cx="894" cy="1100"/>
            </a:xfrm>
            <a:custGeom>
              <a:avLst/>
              <a:gdLst>
                <a:gd name="T0" fmla="*/ 4000 w 10400"/>
                <a:gd name="T1" fmla="*/ 8000 h 12800"/>
                <a:gd name="T2" fmla="*/ 8800 w 10400"/>
                <a:gd name="T3" fmla="*/ 8000 h 12800"/>
                <a:gd name="T4" fmla="*/ 8800 w 10400"/>
                <a:gd name="T5" fmla="*/ 8800 h 12800"/>
                <a:gd name="T6" fmla="*/ 4000 w 10400"/>
                <a:gd name="T7" fmla="*/ 8800 h 12800"/>
                <a:gd name="T8" fmla="*/ 4000 w 10400"/>
                <a:gd name="T9" fmla="*/ 8000 h 12800"/>
                <a:gd name="T10" fmla="*/ 4000 w 10400"/>
                <a:gd name="T11" fmla="*/ 4800 h 12800"/>
                <a:gd name="T12" fmla="*/ 8800 w 10400"/>
                <a:gd name="T13" fmla="*/ 4800 h 12800"/>
                <a:gd name="T14" fmla="*/ 8800 w 10400"/>
                <a:gd name="T15" fmla="*/ 5600 h 12800"/>
                <a:gd name="T16" fmla="*/ 4000 w 10400"/>
                <a:gd name="T17" fmla="*/ 5600 h 12800"/>
                <a:gd name="T18" fmla="*/ 4000 w 10400"/>
                <a:gd name="T19" fmla="*/ 4800 h 12800"/>
                <a:gd name="T20" fmla="*/ 4000 w 10400"/>
                <a:gd name="T21" fmla="*/ 6400 h 12800"/>
                <a:gd name="T22" fmla="*/ 8800 w 10400"/>
                <a:gd name="T23" fmla="*/ 6400 h 12800"/>
                <a:gd name="T24" fmla="*/ 8800 w 10400"/>
                <a:gd name="T25" fmla="*/ 7200 h 12800"/>
                <a:gd name="T26" fmla="*/ 4000 w 10400"/>
                <a:gd name="T27" fmla="*/ 7200 h 12800"/>
                <a:gd name="T28" fmla="*/ 4000 w 10400"/>
                <a:gd name="T29" fmla="*/ 6400 h 12800"/>
                <a:gd name="T30" fmla="*/ 4000 w 10400"/>
                <a:gd name="T31" fmla="*/ 9600 h 12800"/>
                <a:gd name="T32" fmla="*/ 8800 w 10400"/>
                <a:gd name="T33" fmla="*/ 9600 h 12800"/>
                <a:gd name="T34" fmla="*/ 8800 w 10400"/>
                <a:gd name="T35" fmla="*/ 10400 h 12800"/>
                <a:gd name="T36" fmla="*/ 4000 w 10400"/>
                <a:gd name="T37" fmla="*/ 10400 h 12800"/>
                <a:gd name="T38" fmla="*/ 4000 w 10400"/>
                <a:gd name="T39" fmla="*/ 9600 h 12800"/>
                <a:gd name="T40" fmla="*/ 800 w 10400"/>
                <a:gd name="T41" fmla="*/ 800 h 12800"/>
                <a:gd name="T42" fmla="*/ 7200 w 10400"/>
                <a:gd name="T43" fmla="*/ 800 h 12800"/>
                <a:gd name="T44" fmla="*/ 7200 w 10400"/>
                <a:gd name="T45" fmla="*/ 1600 h 12800"/>
                <a:gd name="T46" fmla="*/ 8000 w 10400"/>
                <a:gd name="T47" fmla="*/ 1600 h 12800"/>
                <a:gd name="T48" fmla="*/ 8000 w 10400"/>
                <a:gd name="T49" fmla="*/ 800 h 12800"/>
                <a:gd name="T50" fmla="*/ 8000 w 10400"/>
                <a:gd name="T51" fmla="*/ 0 h 12800"/>
                <a:gd name="T52" fmla="*/ 7200 w 10400"/>
                <a:gd name="T53" fmla="*/ 0 h 12800"/>
                <a:gd name="T54" fmla="*/ 0 w 10400"/>
                <a:gd name="T55" fmla="*/ 0 h 12800"/>
                <a:gd name="T56" fmla="*/ 0 w 10400"/>
                <a:gd name="T57" fmla="*/ 10400 h 12800"/>
                <a:gd name="T58" fmla="*/ 0 w 10400"/>
                <a:gd name="T59" fmla="*/ 11200 h 12800"/>
                <a:gd name="T60" fmla="*/ 800 w 10400"/>
                <a:gd name="T61" fmla="*/ 11200 h 12800"/>
                <a:gd name="T62" fmla="*/ 1600 w 10400"/>
                <a:gd name="T63" fmla="*/ 11200 h 12800"/>
                <a:gd name="T64" fmla="*/ 1600 w 10400"/>
                <a:gd name="T65" fmla="*/ 10400 h 12800"/>
                <a:gd name="T66" fmla="*/ 800 w 10400"/>
                <a:gd name="T67" fmla="*/ 10400 h 12800"/>
                <a:gd name="T68" fmla="*/ 800 w 10400"/>
                <a:gd name="T69" fmla="*/ 800 h 12800"/>
                <a:gd name="T70" fmla="*/ 2400 w 10400"/>
                <a:gd name="T71" fmla="*/ 2400 h 12800"/>
                <a:gd name="T72" fmla="*/ 2400 w 10400"/>
                <a:gd name="T73" fmla="*/ 12800 h 12800"/>
                <a:gd name="T74" fmla="*/ 10400 w 10400"/>
                <a:gd name="T75" fmla="*/ 12800 h 12800"/>
                <a:gd name="T76" fmla="*/ 10400 w 10400"/>
                <a:gd name="T77" fmla="*/ 2400 h 12800"/>
                <a:gd name="T78" fmla="*/ 2400 w 10400"/>
                <a:gd name="T79" fmla="*/ 2400 h 12800"/>
                <a:gd name="T80" fmla="*/ 9600 w 10400"/>
                <a:gd name="T81" fmla="*/ 12000 h 12800"/>
                <a:gd name="T82" fmla="*/ 3200 w 10400"/>
                <a:gd name="T83" fmla="*/ 12000 h 12800"/>
                <a:gd name="T84" fmla="*/ 3200 w 10400"/>
                <a:gd name="T85" fmla="*/ 3200 h 12800"/>
                <a:gd name="T86" fmla="*/ 9600 w 10400"/>
                <a:gd name="T87" fmla="*/ 3200 h 12800"/>
                <a:gd name="T88" fmla="*/ 9600 w 10400"/>
                <a:gd name="T89" fmla="*/ 120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00" h="12800">
                  <a:moveTo>
                    <a:pt x="4000" y="8000"/>
                  </a:moveTo>
                  <a:lnTo>
                    <a:pt x="8800" y="8000"/>
                  </a:lnTo>
                  <a:lnTo>
                    <a:pt x="8800" y="8800"/>
                  </a:lnTo>
                  <a:lnTo>
                    <a:pt x="4000" y="8800"/>
                  </a:lnTo>
                  <a:lnTo>
                    <a:pt x="4000" y="8000"/>
                  </a:lnTo>
                  <a:close/>
                  <a:moveTo>
                    <a:pt x="4000" y="4800"/>
                  </a:moveTo>
                  <a:lnTo>
                    <a:pt x="8800" y="4800"/>
                  </a:lnTo>
                  <a:lnTo>
                    <a:pt x="8800" y="5600"/>
                  </a:lnTo>
                  <a:lnTo>
                    <a:pt x="4000" y="5600"/>
                  </a:lnTo>
                  <a:lnTo>
                    <a:pt x="4000" y="4800"/>
                  </a:lnTo>
                  <a:close/>
                  <a:moveTo>
                    <a:pt x="4000" y="6400"/>
                  </a:moveTo>
                  <a:lnTo>
                    <a:pt x="8800" y="6400"/>
                  </a:lnTo>
                  <a:lnTo>
                    <a:pt x="8800" y="7200"/>
                  </a:lnTo>
                  <a:lnTo>
                    <a:pt x="4000" y="7200"/>
                  </a:lnTo>
                  <a:lnTo>
                    <a:pt x="4000" y="6400"/>
                  </a:lnTo>
                  <a:close/>
                  <a:moveTo>
                    <a:pt x="4000" y="9600"/>
                  </a:moveTo>
                  <a:lnTo>
                    <a:pt x="8800" y="9600"/>
                  </a:lnTo>
                  <a:lnTo>
                    <a:pt x="8800" y="10400"/>
                  </a:lnTo>
                  <a:lnTo>
                    <a:pt x="4000" y="10400"/>
                  </a:lnTo>
                  <a:lnTo>
                    <a:pt x="4000" y="9600"/>
                  </a:lnTo>
                  <a:close/>
                  <a:moveTo>
                    <a:pt x="800" y="800"/>
                  </a:moveTo>
                  <a:lnTo>
                    <a:pt x="7200" y="800"/>
                  </a:lnTo>
                  <a:lnTo>
                    <a:pt x="7200" y="1600"/>
                  </a:lnTo>
                  <a:lnTo>
                    <a:pt x="8000" y="1600"/>
                  </a:lnTo>
                  <a:lnTo>
                    <a:pt x="8000" y="800"/>
                  </a:lnTo>
                  <a:lnTo>
                    <a:pt x="8000" y="0"/>
                  </a:lnTo>
                  <a:lnTo>
                    <a:pt x="7200" y="0"/>
                  </a:lnTo>
                  <a:lnTo>
                    <a:pt x="0" y="0"/>
                  </a:lnTo>
                  <a:lnTo>
                    <a:pt x="0" y="10400"/>
                  </a:lnTo>
                  <a:lnTo>
                    <a:pt x="0" y="11200"/>
                  </a:lnTo>
                  <a:lnTo>
                    <a:pt x="800" y="11200"/>
                  </a:lnTo>
                  <a:lnTo>
                    <a:pt x="1600" y="11200"/>
                  </a:lnTo>
                  <a:lnTo>
                    <a:pt x="1600" y="10400"/>
                  </a:lnTo>
                  <a:lnTo>
                    <a:pt x="800" y="10400"/>
                  </a:lnTo>
                  <a:lnTo>
                    <a:pt x="800" y="800"/>
                  </a:lnTo>
                  <a:close/>
                  <a:moveTo>
                    <a:pt x="2400" y="2400"/>
                  </a:moveTo>
                  <a:lnTo>
                    <a:pt x="2400" y="12800"/>
                  </a:lnTo>
                  <a:lnTo>
                    <a:pt x="10400" y="12800"/>
                  </a:lnTo>
                  <a:lnTo>
                    <a:pt x="10400" y="2400"/>
                  </a:lnTo>
                  <a:lnTo>
                    <a:pt x="2400" y="2400"/>
                  </a:lnTo>
                  <a:close/>
                  <a:moveTo>
                    <a:pt x="9600" y="12000"/>
                  </a:moveTo>
                  <a:lnTo>
                    <a:pt x="3200" y="12000"/>
                  </a:lnTo>
                  <a:lnTo>
                    <a:pt x="3200" y="3200"/>
                  </a:lnTo>
                  <a:lnTo>
                    <a:pt x="9600" y="3200"/>
                  </a:lnTo>
                  <a:lnTo>
                    <a:pt x="9600" y="12000"/>
                  </a:lnTo>
                  <a:close/>
                </a:path>
              </a:pathLst>
            </a:custGeom>
            <a:solidFill>
              <a:srgbClr val="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cs typeface="+mn-ea"/>
                <a:sym typeface="+mn-lt"/>
              </a:endParaRPr>
            </a:p>
          </p:txBody>
        </p:sp>
      </p:grpSp>
      <p:grpSp>
        <p:nvGrpSpPr>
          <p:cNvPr id="9" name="组合 8"/>
          <p:cNvGrpSpPr/>
          <p:nvPr/>
        </p:nvGrpSpPr>
        <p:grpSpPr>
          <a:xfrm>
            <a:off x="977900" y="1358900"/>
            <a:ext cx="6520815" cy="334010"/>
            <a:chOff x="1540" y="2140"/>
            <a:chExt cx="10269" cy="526"/>
          </a:xfrm>
        </p:grpSpPr>
        <p:sp>
          <p:nvSpPr>
            <p:cNvPr id="7" name="文本框 6"/>
            <p:cNvSpPr txBox="1"/>
            <p:nvPr/>
          </p:nvSpPr>
          <p:spPr>
            <a:xfrm>
              <a:off x="1550" y="2140"/>
              <a:ext cx="10259"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以史为鉴、开创未来，必须坚持和发展中国特色社会主义。</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40" y="2548"/>
              <a:ext cx="9798" cy="118"/>
              <a:chOff x="1562" y="2548"/>
              <a:chExt cx="9798" cy="118"/>
            </a:xfrm>
          </p:grpSpPr>
          <p:cxnSp>
            <p:nvCxnSpPr>
              <p:cNvPr id="3"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微软雅黑" panose="020B0503020204020204" pitchFamily="34" charset="-122"/>
              <a:ea typeface="微软雅黑" panose="020B0503020204020204" pitchFamily="34" charset="-122"/>
              <a:sym typeface="+mn-ea"/>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13" name="组合 12"/>
          <p:cNvGrpSpPr/>
          <p:nvPr/>
        </p:nvGrpSpPr>
        <p:grpSpPr>
          <a:xfrm>
            <a:off x="2422525" y="2319020"/>
            <a:ext cx="6464300" cy="2239010"/>
            <a:chOff x="3815" y="3652"/>
            <a:chExt cx="10180" cy="3526"/>
          </a:xfrm>
        </p:grpSpPr>
        <p:sp>
          <p:nvSpPr>
            <p:cNvPr id="8" name="文本框 7"/>
            <p:cNvSpPr txBox="1"/>
            <p:nvPr/>
          </p:nvSpPr>
          <p:spPr>
            <a:xfrm>
              <a:off x="4192" y="3982"/>
              <a:ext cx="9324" cy="2688"/>
            </a:xfrm>
            <a:prstGeom prst="rect">
              <a:avLst/>
            </a:prstGeom>
            <a:noFill/>
          </p:spPr>
          <p:txBody>
            <a:bodyPr wrap="square" rtlCol="0">
              <a:spAutoFit/>
            </a:bodyPr>
            <a:p>
              <a:pPr indent="355600" fontAlgn="auto">
                <a:lnSpc>
                  <a:spcPct val="150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的征程上，我们必须全面贯彻新时代党的强军思想，贯彻新时代军事战略方针，坚持党对人民军队的绝对领导，坚持走中国特色强军之路，全面推进政治建军、改革强军、科技强军、人才强军、依法治军，把人民军队建设成为世界一流军队，以更强大的能力、更可靠的手段捍卫国家主权、安全、发展利益！</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3815" y="3652"/>
              <a:ext cx="10181" cy="3527"/>
            </a:xfrm>
            <a:prstGeom prst="rect">
              <a:avLst/>
            </a:prstGeom>
            <a:noFill/>
            <a:ln w="28575" cmpd="dbl">
              <a:solidFill>
                <a:srgbClr val="C100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1" name="组合 10"/>
          <p:cNvGrpSpPr/>
          <p:nvPr/>
        </p:nvGrpSpPr>
        <p:grpSpPr>
          <a:xfrm>
            <a:off x="440055" y="1978025"/>
            <a:ext cx="1860550" cy="1563370"/>
            <a:chOff x="693" y="3115"/>
            <a:chExt cx="2930" cy="2462"/>
          </a:xfrm>
        </p:grpSpPr>
        <p:sp>
          <p:nvSpPr>
            <p:cNvPr id="15" name="等腰三角形 5"/>
            <p:cNvSpPr/>
            <p:nvPr/>
          </p:nvSpPr>
          <p:spPr>
            <a:xfrm rot="5400000">
              <a:off x="927" y="2881"/>
              <a:ext cx="2463" cy="2930"/>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Freeform 166"/>
            <p:cNvSpPr>
              <a:spLocks noEditPoints="1"/>
            </p:cNvSpPr>
            <p:nvPr/>
          </p:nvSpPr>
          <p:spPr bwMode="auto">
            <a:xfrm>
              <a:off x="1571" y="3652"/>
              <a:ext cx="889" cy="1212"/>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
              <a:endParaRPr lang="zh-CN" altLang="en-US"/>
            </a:p>
          </p:txBody>
        </p:sp>
      </p:grpSp>
      <p:grpSp>
        <p:nvGrpSpPr>
          <p:cNvPr id="10" name="组合 9"/>
          <p:cNvGrpSpPr/>
          <p:nvPr/>
        </p:nvGrpSpPr>
        <p:grpSpPr>
          <a:xfrm>
            <a:off x="991870" y="1351280"/>
            <a:ext cx="6221730" cy="341630"/>
            <a:chOff x="1562" y="2128"/>
            <a:chExt cx="9798" cy="538"/>
          </a:xfrm>
        </p:grpSpPr>
        <p:sp>
          <p:nvSpPr>
            <p:cNvPr id="7" name="文本框 6"/>
            <p:cNvSpPr txBox="1"/>
            <p:nvPr/>
          </p:nvSpPr>
          <p:spPr>
            <a:xfrm>
              <a:off x="1572" y="2128"/>
              <a:ext cx="8730"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以史为鉴、开创未来，必须加快国防和军队现代化。</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62" y="2548"/>
              <a:ext cx="9798" cy="118"/>
              <a:chOff x="1562" y="2548"/>
              <a:chExt cx="9798" cy="118"/>
            </a:xfrm>
          </p:grpSpPr>
          <p:cxnSp>
            <p:nvCxnSpPr>
              <p:cNvPr id="4"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2000"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2000"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微软雅黑" panose="020B0503020204020204" pitchFamily="34" charset="-122"/>
              <a:ea typeface="微软雅黑" panose="020B0503020204020204" pitchFamily="34" charset="-122"/>
              <a:sym typeface="+mn-ea"/>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11" name="组合 10"/>
          <p:cNvGrpSpPr/>
          <p:nvPr/>
        </p:nvGrpSpPr>
        <p:grpSpPr>
          <a:xfrm>
            <a:off x="548640" y="1860550"/>
            <a:ext cx="8332470" cy="2525395"/>
            <a:chOff x="864" y="2930"/>
            <a:chExt cx="13122" cy="3977"/>
          </a:xfrm>
        </p:grpSpPr>
        <p:sp>
          <p:nvSpPr>
            <p:cNvPr id="8" name="文本框 7"/>
            <p:cNvSpPr txBox="1"/>
            <p:nvPr/>
          </p:nvSpPr>
          <p:spPr>
            <a:xfrm>
              <a:off x="1835" y="2930"/>
              <a:ext cx="11545" cy="3197"/>
            </a:xfrm>
            <a:prstGeom prst="rect">
              <a:avLst/>
            </a:prstGeom>
            <a:noFill/>
          </p:spPr>
          <p:txBody>
            <a:bodyPr wrap="square" rtlCol="0">
              <a:spAutoFit/>
            </a:bodyPr>
            <a:p>
              <a:pPr indent="355600" algn="just" fontAlgn="auto">
                <a:lnSpc>
                  <a:spcPct val="150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的征程上，我们必须高举和平、发展、合作、共赢旗帜，奉行独立自主的和平外交政策，坚持走和平发展道路，推动建设新型国际关系，推动构建人类命运共同体，推动共建“一带一路”高质量发展，以中国的新发展为世界提供新机遇。中国共产党将继续同一切爱好和平的国家和人民一道，弘扬和平、发展、公平、正义、民主、自由的全人类共同价值，坚持合作、不搞对抗，坚持开放、不搞封闭，坚持互利共赢、不搞零和博弈，反对霸权主义和强权政治，推动历史车轮向着光明的目标前进！</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9" name="直接连接符 28"/>
            <p:cNvCxnSpPr/>
            <p:nvPr/>
          </p:nvCxnSpPr>
          <p:spPr>
            <a:xfrm>
              <a:off x="1581" y="6548"/>
              <a:ext cx="12405" cy="0"/>
            </a:xfrm>
            <a:prstGeom prst="line">
              <a:avLst/>
            </a:prstGeom>
            <a:noFill/>
            <a:ln w="50800" cap="flat" cmpd="sng" algn="ctr">
              <a:solidFill>
                <a:srgbClr val="C00000"/>
              </a:solidFill>
              <a:prstDash val="solid"/>
            </a:ln>
            <a:effectLst/>
          </p:spPr>
        </p:cxnSp>
        <p:sp>
          <p:nvSpPr>
            <p:cNvPr id="35" name="Rectangle 631"/>
            <p:cNvSpPr>
              <a:spLocks noChangeArrowheads="1"/>
            </p:cNvSpPr>
            <p:nvPr/>
          </p:nvSpPr>
          <p:spPr bwMode="auto">
            <a:xfrm>
              <a:off x="864" y="6190"/>
              <a:ext cx="750" cy="717"/>
            </a:xfrm>
            <a:prstGeom prst="rect">
              <a:avLst/>
            </a:prstGeom>
            <a:solidFill>
              <a:srgbClr val="C00000"/>
            </a:solidFill>
            <a:ln>
              <a:noFill/>
            </a:ln>
          </p:spPr>
          <p:txBody>
            <a:bodyPr/>
            <a:p>
              <a:endParaRPr lang="zh-CN" altLang="zh-CN">
                <a:solidFill>
                  <a:srgbClr val="000000"/>
                </a:solidFill>
                <a:latin typeface="Calibri" panose="020F0502020204030204" pitchFamily="34" charset="0"/>
                <a:sym typeface="宋体" panose="02010600030101010101" pitchFamily="2" charset="-122"/>
              </a:endParaRPr>
            </a:p>
          </p:txBody>
        </p:sp>
        <p:pic>
          <p:nvPicPr>
            <p:cNvPr id="38"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 y="6256"/>
              <a:ext cx="58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a:xfrm>
            <a:off x="991870" y="1301750"/>
            <a:ext cx="6221730" cy="345440"/>
            <a:chOff x="1562" y="2122"/>
            <a:chExt cx="9798" cy="544"/>
          </a:xfrm>
        </p:grpSpPr>
        <p:sp>
          <p:nvSpPr>
            <p:cNvPr id="7" name="文本框 6"/>
            <p:cNvSpPr txBox="1"/>
            <p:nvPr/>
          </p:nvSpPr>
          <p:spPr>
            <a:xfrm>
              <a:off x="1581" y="2122"/>
              <a:ext cx="9477"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以史为鉴、开创未来，必须不断推动构建人类命运共同体。</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62" y="2548"/>
              <a:ext cx="9798" cy="118"/>
              <a:chOff x="1562" y="2548"/>
              <a:chExt cx="9798" cy="118"/>
            </a:xfrm>
          </p:grpSpPr>
          <p:cxnSp>
            <p:nvCxnSpPr>
              <p:cNvPr id="4"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strips(down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微软雅黑" panose="020B0503020204020204" pitchFamily="34" charset="-122"/>
              <a:ea typeface="微软雅黑" panose="020B0503020204020204" pitchFamily="34" charset="-122"/>
              <a:sym typeface="+mn-ea"/>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11" name="组合 10"/>
          <p:cNvGrpSpPr/>
          <p:nvPr/>
        </p:nvGrpSpPr>
        <p:grpSpPr>
          <a:xfrm>
            <a:off x="548640" y="1979295"/>
            <a:ext cx="8332470" cy="2103755"/>
            <a:chOff x="864" y="3594"/>
            <a:chExt cx="13122" cy="3313"/>
          </a:xfrm>
        </p:grpSpPr>
        <p:sp>
          <p:nvSpPr>
            <p:cNvPr id="8" name="文本框 7"/>
            <p:cNvSpPr txBox="1"/>
            <p:nvPr/>
          </p:nvSpPr>
          <p:spPr>
            <a:xfrm>
              <a:off x="1736" y="3594"/>
              <a:ext cx="11545" cy="2179"/>
            </a:xfrm>
            <a:prstGeom prst="rect">
              <a:avLst/>
            </a:prstGeom>
            <a:noFill/>
          </p:spPr>
          <p:txBody>
            <a:bodyPr wrap="square" rtlCol="0">
              <a:spAutoFit/>
            </a:bodyPr>
            <a:p>
              <a:pPr indent="355600" fontAlgn="auto">
                <a:lnSpc>
                  <a:spcPct val="150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的征程上，我们必须增强忧患意识、始终居安思危，贯彻总体国家安全观，统筹发展和安全，统筹中华民族伟大复兴战略全局和世界百年未有之大变局，深刻认识我国社会主要矛盾变化带来的新特征新要求，深刻认识错综复杂的国际环境带来的新矛盾新挑战，敢于斗争，善于斗争，逢山开道、遇水架桥，勇于战胜一切风险挑战！</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Rectangle 631"/>
            <p:cNvSpPr>
              <a:spLocks noChangeArrowheads="1"/>
            </p:cNvSpPr>
            <p:nvPr/>
          </p:nvSpPr>
          <p:spPr bwMode="auto">
            <a:xfrm>
              <a:off x="864" y="6190"/>
              <a:ext cx="750" cy="717"/>
            </a:xfrm>
            <a:prstGeom prst="rect">
              <a:avLst/>
            </a:prstGeom>
            <a:solidFill>
              <a:srgbClr val="C00000"/>
            </a:solidFill>
            <a:ln>
              <a:noFill/>
            </a:ln>
          </p:spPr>
          <p:txBody>
            <a:bodyPr/>
            <a:p>
              <a:endParaRPr lang="zh-CN" altLang="zh-CN">
                <a:solidFill>
                  <a:srgbClr val="000000"/>
                </a:solidFill>
                <a:latin typeface="Calibri" panose="020F0502020204030204" pitchFamily="34" charset="0"/>
                <a:sym typeface="宋体" panose="02010600030101010101" pitchFamily="2" charset="-122"/>
              </a:endParaRPr>
            </a:p>
          </p:txBody>
        </p:sp>
        <p:cxnSp>
          <p:nvCxnSpPr>
            <p:cNvPr id="29" name="直接连接符 28"/>
            <p:cNvCxnSpPr/>
            <p:nvPr/>
          </p:nvCxnSpPr>
          <p:spPr>
            <a:xfrm>
              <a:off x="1581" y="6548"/>
              <a:ext cx="12405" cy="0"/>
            </a:xfrm>
            <a:prstGeom prst="line">
              <a:avLst/>
            </a:prstGeom>
            <a:noFill/>
            <a:ln w="50800" cap="flat" cmpd="sng" algn="ctr">
              <a:solidFill>
                <a:srgbClr val="C00000"/>
              </a:solidFill>
              <a:prstDash val="solid"/>
            </a:ln>
            <a:effectLst/>
          </p:spPr>
        </p:cxnSp>
        <p:sp>
          <p:nvSpPr>
            <p:cNvPr id="22" name="Freeform 34"/>
            <p:cNvSpPr>
              <a:spLocks noEditPoints="1" noChangeArrowheads="1"/>
            </p:cNvSpPr>
            <p:nvPr/>
          </p:nvSpPr>
          <p:spPr bwMode="auto">
            <a:xfrm>
              <a:off x="986" y="6223"/>
              <a:ext cx="498" cy="610"/>
            </a:xfrm>
            <a:custGeom>
              <a:avLst/>
              <a:gdLst>
                <a:gd name="T0" fmla="*/ 115857104 w 709"/>
                <a:gd name="T1" fmla="*/ 289888070 h 965"/>
                <a:gd name="T2" fmla="*/ 176621452 w 709"/>
                <a:gd name="T3" fmla="*/ 432402886 h 965"/>
                <a:gd name="T4" fmla="*/ 226043544 w 709"/>
                <a:gd name="T5" fmla="*/ 546575925 h 965"/>
                <a:gd name="T6" fmla="*/ 337039206 w 709"/>
                <a:gd name="T7" fmla="*/ 549815409 h 965"/>
                <a:gd name="T8" fmla="*/ 361344754 w 709"/>
                <a:gd name="T9" fmla="*/ 504469827 h 965"/>
                <a:gd name="T10" fmla="*/ 422919169 w 709"/>
                <a:gd name="T11" fmla="*/ 389486017 h 965"/>
                <a:gd name="T12" fmla="*/ 287618015 w 709"/>
                <a:gd name="T13" fmla="*/ 119032210 h 965"/>
                <a:gd name="T14" fmla="*/ 238195924 w 709"/>
                <a:gd name="T15" fmla="*/ 585444338 h 965"/>
                <a:gd name="T16" fmla="*/ 181482922 w 709"/>
                <a:gd name="T17" fmla="*/ 520664549 h 965"/>
                <a:gd name="T18" fmla="*/ 122338792 w 709"/>
                <a:gd name="T19" fmla="*/ 409730095 h 965"/>
                <a:gd name="T20" fmla="*/ 287618015 w 709"/>
                <a:gd name="T21" fmla="*/ 82593381 h 965"/>
                <a:gd name="T22" fmla="*/ 452896282 w 709"/>
                <a:gd name="T23" fmla="*/ 409730095 h 965"/>
                <a:gd name="T24" fmla="*/ 392942057 w 709"/>
                <a:gd name="T25" fmla="*/ 520664549 h 965"/>
                <a:gd name="T26" fmla="*/ 337039206 w 709"/>
                <a:gd name="T27" fmla="*/ 585444338 h 965"/>
                <a:gd name="T28" fmla="*/ 205788470 w 709"/>
                <a:gd name="T29" fmla="*/ 700427136 h 965"/>
                <a:gd name="T30" fmla="*/ 345141056 w 709"/>
                <a:gd name="T31" fmla="*/ 726339411 h 965"/>
                <a:gd name="T32" fmla="*/ 345141056 w 709"/>
                <a:gd name="T33" fmla="*/ 673705889 h 965"/>
                <a:gd name="T34" fmla="*/ 221992169 w 709"/>
                <a:gd name="T35" fmla="*/ 716621858 h 965"/>
                <a:gd name="T36" fmla="*/ 355673190 w 709"/>
                <a:gd name="T37" fmla="*/ 716621858 h 965"/>
                <a:gd name="T38" fmla="*/ 371877789 w 709"/>
                <a:gd name="T39" fmla="*/ 700427136 h 965"/>
                <a:gd name="T40" fmla="*/ 205788470 w 709"/>
                <a:gd name="T41" fmla="*/ 617023911 h 965"/>
                <a:gd name="T42" fmla="*/ 371877789 w 709"/>
                <a:gd name="T43" fmla="*/ 700427136 h 965"/>
                <a:gd name="T44" fmla="*/ 370256699 w 709"/>
                <a:gd name="T45" fmla="*/ 326325970 h 965"/>
                <a:gd name="T46" fmla="*/ 314353848 w 709"/>
                <a:gd name="T47" fmla="*/ 382198977 h 965"/>
                <a:gd name="T48" fmla="*/ 260071187 w 709"/>
                <a:gd name="T49" fmla="*/ 382198977 h 965"/>
                <a:gd name="T50" fmla="*/ 204168280 w 709"/>
                <a:gd name="T51" fmla="*/ 326325970 h 965"/>
                <a:gd name="T52" fmla="*/ 204168280 w 709"/>
                <a:gd name="T53" fmla="*/ 272073606 h 965"/>
                <a:gd name="T54" fmla="*/ 260071187 w 709"/>
                <a:gd name="T55" fmla="*/ 215391572 h 965"/>
                <a:gd name="T56" fmla="*/ 314353848 w 709"/>
                <a:gd name="T57" fmla="*/ 215391572 h 965"/>
                <a:gd name="T58" fmla="*/ 370256699 w 709"/>
                <a:gd name="T59" fmla="*/ 272073606 h 965"/>
                <a:gd name="T60" fmla="*/ 551739677 w 709"/>
                <a:gd name="T61" fmla="*/ 263975795 h 965"/>
                <a:gd name="T62" fmla="*/ 522572659 w 709"/>
                <a:gd name="T63" fmla="*/ 289888070 h 965"/>
                <a:gd name="T64" fmla="*/ 551739677 w 709"/>
                <a:gd name="T65" fmla="*/ 306892663 h 965"/>
                <a:gd name="T66" fmla="*/ 551739677 w 709"/>
                <a:gd name="T67" fmla="*/ 263975795 h 965"/>
                <a:gd name="T68" fmla="*/ 488545072 w 709"/>
                <a:gd name="T69" fmla="*/ 114983726 h 965"/>
                <a:gd name="T70" fmla="*/ 458567847 w 709"/>
                <a:gd name="T71" fmla="*/ 85022995 h 965"/>
                <a:gd name="T72" fmla="*/ 466669696 w 709"/>
                <a:gd name="T73" fmla="*/ 137656545 h 965"/>
                <a:gd name="T74" fmla="*/ 307872188 w 709"/>
                <a:gd name="T75" fmla="*/ 55062250 h 965"/>
                <a:gd name="T76" fmla="*/ 286807020 w 709"/>
                <a:gd name="T77" fmla="*/ 0 h 965"/>
                <a:gd name="T78" fmla="*/ 264932657 w 709"/>
                <a:gd name="T79" fmla="*/ 55062250 h 965"/>
                <a:gd name="T80" fmla="*/ 105324970 w 709"/>
                <a:gd name="T81" fmla="*/ 140085258 h 965"/>
                <a:gd name="T82" fmla="*/ 115047009 w 709"/>
                <a:gd name="T83" fmla="*/ 88261579 h 965"/>
                <a:gd name="T84" fmla="*/ 84259802 w 709"/>
                <a:gd name="T85" fmla="*/ 119032210 h 965"/>
                <a:gd name="T86" fmla="*/ 51852390 w 709"/>
                <a:gd name="T87" fmla="*/ 289888070 h 965"/>
                <a:gd name="T88" fmla="*/ 22685365 w 709"/>
                <a:gd name="T89" fmla="*/ 263975795 h 965"/>
                <a:gd name="T90" fmla="*/ 22685365 w 709"/>
                <a:gd name="T91" fmla="*/ 306892663 h 965"/>
                <a:gd name="T92" fmla="*/ 51852390 w 709"/>
                <a:gd name="T93" fmla="*/ 289888070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9"/>
                <a:gd name="T142" fmla="*/ 0 h 965"/>
                <a:gd name="T143" fmla="*/ 709 w 709"/>
                <a:gd name="T144" fmla="*/ 965 h 9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p>
              <a:endParaRPr lang="zh-CN" altLang="en-US">
                <a:solidFill>
                  <a:schemeClr val="tx1">
                    <a:lumMod val="75000"/>
                    <a:lumOff val="25000"/>
                  </a:schemeClr>
                </a:solidFill>
              </a:endParaRPr>
            </a:p>
          </p:txBody>
        </p:sp>
      </p:grpSp>
      <p:grpSp>
        <p:nvGrpSpPr>
          <p:cNvPr id="10" name="组合 9"/>
          <p:cNvGrpSpPr/>
          <p:nvPr/>
        </p:nvGrpSpPr>
        <p:grpSpPr>
          <a:xfrm>
            <a:off x="991870" y="1296035"/>
            <a:ext cx="6221730" cy="345440"/>
            <a:chOff x="1562" y="2518"/>
            <a:chExt cx="9798" cy="544"/>
          </a:xfrm>
        </p:grpSpPr>
        <p:sp>
          <p:nvSpPr>
            <p:cNvPr id="7" name="文本框 6"/>
            <p:cNvSpPr txBox="1"/>
            <p:nvPr/>
          </p:nvSpPr>
          <p:spPr>
            <a:xfrm>
              <a:off x="1562" y="2518"/>
              <a:ext cx="9154"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以史为鉴、开创未来，必须进行具有许多新的历史特点的伟大斗争。</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62" y="2944"/>
              <a:ext cx="9798" cy="118"/>
              <a:chOff x="1562" y="2548"/>
              <a:chExt cx="9798" cy="118"/>
            </a:xfrm>
          </p:grpSpPr>
          <p:cxnSp>
            <p:nvCxnSpPr>
              <p:cNvPr id="4"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微软雅黑" panose="020B0503020204020204" pitchFamily="34" charset="-122"/>
              <a:ea typeface="微软雅黑" panose="020B0503020204020204" pitchFamily="34" charset="-122"/>
              <a:sym typeface="+mn-ea"/>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14" name="组合 13"/>
          <p:cNvGrpSpPr/>
          <p:nvPr/>
        </p:nvGrpSpPr>
        <p:grpSpPr>
          <a:xfrm>
            <a:off x="463550" y="1826260"/>
            <a:ext cx="8434705" cy="2399030"/>
            <a:chOff x="730" y="3155"/>
            <a:chExt cx="13283" cy="3778"/>
          </a:xfrm>
        </p:grpSpPr>
        <p:sp>
          <p:nvSpPr>
            <p:cNvPr id="9" name="矩形 8"/>
            <p:cNvSpPr/>
            <p:nvPr/>
          </p:nvSpPr>
          <p:spPr>
            <a:xfrm>
              <a:off x="730" y="3641"/>
              <a:ext cx="13283" cy="3292"/>
            </a:xfrm>
            <a:prstGeom prst="rect">
              <a:avLst/>
            </a:prstGeom>
            <a:solidFill>
              <a:srgbClr val="FEFEFE">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70" y="3850"/>
              <a:ext cx="12737" cy="2891"/>
            </a:xfrm>
            <a:prstGeom prst="rect">
              <a:avLst/>
            </a:prstGeom>
            <a:noFill/>
            <a:ln w="12700" cmpd="sng">
              <a:solidFill>
                <a:srgbClr val="C100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483" y="4466"/>
              <a:ext cx="11545" cy="1670"/>
            </a:xfrm>
            <a:prstGeom prst="rect">
              <a:avLst/>
            </a:prstGeom>
            <a:noFill/>
          </p:spPr>
          <p:txBody>
            <a:bodyPr wrap="square" rtlCol="0">
              <a:spAutoFit/>
            </a:bodyPr>
            <a:p>
              <a:pPr indent="355600" fontAlgn="auto">
                <a:lnSpc>
                  <a:spcPct val="150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的征程上，我们必须坚持大团结大联合，坚持一致性和多样性统一，加强思想政治引领，广泛凝聚共识，广聚天下英才，努力寻求最大公约数、画出最大同心圆，形成海内外全体中华儿女心往一处想、劲往一处使的生动局面，汇聚起实现民族复兴的磅礴力量！</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Freeform 7"/>
            <p:cNvSpPr/>
            <p:nvPr/>
          </p:nvSpPr>
          <p:spPr bwMode="auto">
            <a:xfrm>
              <a:off x="6739" y="3155"/>
              <a:ext cx="1228" cy="1240"/>
            </a:xfrm>
            <a:custGeom>
              <a:avLst/>
              <a:gdLst>
                <a:gd name="T0" fmla="*/ 190 w 1064"/>
                <a:gd name="T1" fmla="*/ 189 h 1063"/>
                <a:gd name="T2" fmla="*/ 190 w 1064"/>
                <a:gd name="T3" fmla="*/ 874 h 1063"/>
                <a:gd name="T4" fmla="*/ 874 w 1064"/>
                <a:gd name="T5" fmla="*/ 874 h 1063"/>
                <a:gd name="T6" fmla="*/ 874 w 1064"/>
                <a:gd name="T7" fmla="*/ 189 h 1063"/>
                <a:gd name="T8" fmla="*/ 190 w 1064"/>
                <a:gd name="T9" fmla="*/ 189 h 1063"/>
              </a:gdLst>
              <a:ahLst/>
              <a:cxnLst>
                <a:cxn ang="0">
                  <a:pos x="T0" y="T1"/>
                </a:cxn>
                <a:cxn ang="0">
                  <a:pos x="T2" y="T3"/>
                </a:cxn>
                <a:cxn ang="0">
                  <a:pos x="T4" y="T5"/>
                </a:cxn>
                <a:cxn ang="0">
                  <a:pos x="T6" y="T7"/>
                </a:cxn>
                <a:cxn ang="0">
                  <a:pos x="T8" y="T9"/>
                </a:cxn>
              </a:cxnLst>
              <a:rect l="0" t="0" r="r" b="b"/>
              <a:pathLst>
                <a:path w="1064" h="1063">
                  <a:moveTo>
                    <a:pt x="190" y="189"/>
                  </a:moveTo>
                  <a:cubicBezTo>
                    <a:pt x="0" y="379"/>
                    <a:pt x="0" y="685"/>
                    <a:pt x="190" y="874"/>
                  </a:cubicBezTo>
                  <a:cubicBezTo>
                    <a:pt x="379" y="1063"/>
                    <a:pt x="685" y="1063"/>
                    <a:pt x="874" y="874"/>
                  </a:cubicBezTo>
                  <a:cubicBezTo>
                    <a:pt x="1064" y="685"/>
                    <a:pt x="1064" y="379"/>
                    <a:pt x="874" y="189"/>
                  </a:cubicBezTo>
                  <a:cubicBezTo>
                    <a:pt x="685" y="0"/>
                    <a:pt x="379" y="0"/>
                    <a:pt x="190" y="189"/>
                  </a:cubicBezTo>
                </a:path>
              </a:pathLst>
            </a:custGeom>
            <a:solidFill>
              <a:srgbClr val="C00000"/>
            </a:solidFill>
            <a:ln>
              <a:noFill/>
            </a:ln>
          </p:spPr>
          <p:txBody>
            <a:bodyPr vert="horz" wrap="square" lIns="91440" tIns="45720" rIns="91440" bIns="45720" numCol="1" anchor="t" anchorCtr="0" compatLnSpc="1"/>
            <a:p>
              <a:endParaRPr lang="zh-CN" altLang="en-US">
                <a:solidFill>
                  <a:schemeClr val="tx1">
                    <a:lumMod val="85000"/>
                    <a:lumOff val="15000"/>
                  </a:schemeClr>
                </a:solidFill>
              </a:endParaRPr>
            </a:p>
          </p:txBody>
        </p:sp>
        <p:sp>
          <p:nvSpPr>
            <p:cNvPr id="44" name="Freeform 9"/>
            <p:cNvSpPr/>
            <p:nvPr/>
          </p:nvSpPr>
          <p:spPr bwMode="auto">
            <a:xfrm>
              <a:off x="6932" y="3491"/>
              <a:ext cx="449" cy="551"/>
            </a:xfrm>
            <a:custGeom>
              <a:avLst/>
              <a:gdLst>
                <a:gd name="T0" fmla="*/ 133 w 142"/>
                <a:gd name="T1" fmla="*/ 132 h 173"/>
                <a:gd name="T2" fmla="*/ 142 w 142"/>
                <a:gd name="T3" fmla="*/ 128 h 173"/>
                <a:gd name="T4" fmla="*/ 102 w 142"/>
                <a:gd name="T5" fmla="*/ 115 h 173"/>
                <a:gd name="T6" fmla="*/ 119 w 142"/>
                <a:gd name="T7" fmla="*/ 82 h 173"/>
                <a:gd name="T8" fmla="*/ 119 w 142"/>
                <a:gd name="T9" fmla="*/ 81 h 173"/>
                <a:gd name="T10" fmla="*/ 123 w 142"/>
                <a:gd name="T11" fmla="*/ 81 h 173"/>
                <a:gd name="T12" fmla="*/ 127 w 142"/>
                <a:gd name="T13" fmla="*/ 64 h 173"/>
                <a:gd name="T14" fmla="*/ 124 w 142"/>
                <a:gd name="T15" fmla="*/ 58 h 173"/>
                <a:gd name="T16" fmla="*/ 124 w 142"/>
                <a:gd name="T17" fmla="*/ 58 h 173"/>
                <a:gd name="T18" fmla="*/ 124 w 142"/>
                <a:gd name="T19" fmla="*/ 56 h 173"/>
                <a:gd name="T20" fmla="*/ 123 w 142"/>
                <a:gd name="T21" fmla="*/ 32 h 173"/>
                <a:gd name="T22" fmla="*/ 117 w 142"/>
                <a:gd name="T23" fmla="*/ 15 h 173"/>
                <a:gd name="T24" fmla="*/ 96 w 142"/>
                <a:gd name="T25" fmla="*/ 5 h 173"/>
                <a:gd name="T26" fmla="*/ 72 w 142"/>
                <a:gd name="T27" fmla="*/ 2 h 173"/>
                <a:gd name="T28" fmla="*/ 62 w 142"/>
                <a:gd name="T29" fmla="*/ 13 h 173"/>
                <a:gd name="T30" fmla="*/ 50 w 142"/>
                <a:gd name="T31" fmla="*/ 33 h 173"/>
                <a:gd name="T32" fmla="*/ 49 w 142"/>
                <a:gd name="T33" fmla="*/ 56 h 173"/>
                <a:gd name="T34" fmla="*/ 49 w 142"/>
                <a:gd name="T35" fmla="*/ 58 h 173"/>
                <a:gd name="T36" fmla="*/ 49 w 142"/>
                <a:gd name="T37" fmla="*/ 58 h 173"/>
                <a:gd name="T38" fmla="*/ 45 w 142"/>
                <a:gd name="T39" fmla="*/ 64 h 173"/>
                <a:gd name="T40" fmla="*/ 50 w 142"/>
                <a:gd name="T41" fmla="*/ 81 h 173"/>
                <a:gd name="T42" fmla="*/ 54 w 142"/>
                <a:gd name="T43" fmla="*/ 81 h 173"/>
                <a:gd name="T44" fmla="*/ 54 w 142"/>
                <a:gd name="T45" fmla="*/ 82 h 173"/>
                <a:gd name="T46" fmla="*/ 71 w 142"/>
                <a:gd name="T47" fmla="*/ 115 h 173"/>
                <a:gd name="T48" fmla="*/ 23 w 142"/>
                <a:gd name="T49" fmla="*/ 133 h 173"/>
                <a:gd name="T50" fmla="*/ 0 w 142"/>
                <a:gd name="T51" fmla="*/ 154 h 173"/>
                <a:gd name="T52" fmla="*/ 0 w 142"/>
                <a:gd name="T53" fmla="*/ 173 h 173"/>
                <a:gd name="T54" fmla="*/ 104 w 142"/>
                <a:gd name="T55" fmla="*/ 173 h 173"/>
                <a:gd name="T56" fmla="*/ 104 w 142"/>
                <a:gd name="T57" fmla="*/ 162 h 173"/>
                <a:gd name="T58" fmla="*/ 133 w 142"/>
                <a:gd name="T59" fmla="*/ 13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2" h="173">
                  <a:moveTo>
                    <a:pt x="133" y="132"/>
                  </a:moveTo>
                  <a:cubicBezTo>
                    <a:pt x="136" y="131"/>
                    <a:pt x="139" y="129"/>
                    <a:pt x="142" y="128"/>
                  </a:cubicBezTo>
                  <a:cubicBezTo>
                    <a:pt x="132" y="123"/>
                    <a:pt x="120" y="117"/>
                    <a:pt x="102" y="115"/>
                  </a:cubicBezTo>
                  <a:cubicBezTo>
                    <a:pt x="109" y="109"/>
                    <a:pt x="112" y="98"/>
                    <a:pt x="119" y="82"/>
                  </a:cubicBezTo>
                  <a:cubicBezTo>
                    <a:pt x="119" y="82"/>
                    <a:pt x="119" y="82"/>
                    <a:pt x="119" y="81"/>
                  </a:cubicBezTo>
                  <a:cubicBezTo>
                    <a:pt x="120" y="82"/>
                    <a:pt x="122" y="82"/>
                    <a:pt x="123" y="81"/>
                  </a:cubicBezTo>
                  <a:cubicBezTo>
                    <a:pt x="126" y="79"/>
                    <a:pt x="127" y="69"/>
                    <a:pt x="127" y="64"/>
                  </a:cubicBezTo>
                  <a:cubicBezTo>
                    <a:pt x="128" y="57"/>
                    <a:pt x="124" y="58"/>
                    <a:pt x="124" y="58"/>
                  </a:cubicBezTo>
                  <a:cubicBezTo>
                    <a:pt x="124" y="58"/>
                    <a:pt x="124" y="58"/>
                    <a:pt x="124" y="58"/>
                  </a:cubicBezTo>
                  <a:cubicBezTo>
                    <a:pt x="124" y="57"/>
                    <a:pt x="124" y="57"/>
                    <a:pt x="124" y="56"/>
                  </a:cubicBezTo>
                  <a:cubicBezTo>
                    <a:pt x="124" y="50"/>
                    <a:pt x="125" y="39"/>
                    <a:pt x="123" y="32"/>
                  </a:cubicBezTo>
                  <a:cubicBezTo>
                    <a:pt x="121" y="23"/>
                    <a:pt x="121" y="20"/>
                    <a:pt x="117" y="15"/>
                  </a:cubicBezTo>
                  <a:cubicBezTo>
                    <a:pt x="110" y="8"/>
                    <a:pt x="100" y="5"/>
                    <a:pt x="96" y="5"/>
                  </a:cubicBezTo>
                  <a:cubicBezTo>
                    <a:pt x="93" y="5"/>
                    <a:pt x="80" y="0"/>
                    <a:pt x="72" y="2"/>
                  </a:cubicBezTo>
                  <a:cubicBezTo>
                    <a:pt x="64" y="5"/>
                    <a:pt x="69" y="13"/>
                    <a:pt x="62" y="13"/>
                  </a:cubicBezTo>
                  <a:cubicBezTo>
                    <a:pt x="55" y="13"/>
                    <a:pt x="52" y="23"/>
                    <a:pt x="50" y="33"/>
                  </a:cubicBezTo>
                  <a:cubicBezTo>
                    <a:pt x="48" y="39"/>
                    <a:pt x="49" y="49"/>
                    <a:pt x="49" y="56"/>
                  </a:cubicBezTo>
                  <a:cubicBezTo>
                    <a:pt x="49" y="57"/>
                    <a:pt x="49" y="57"/>
                    <a:pt x="49" y="58"/>
                  </a:cubicBezTo>
                  <a:cubicBezTo>
                    <a:pt x="49" y="58"/>
                    <a:pt x="49" y="58"/>
                    <a:pt x="49" y="58"/>
                  </a:cubicBezTo>
                  <a:cubicBezTo>
                    <a:pt x="49" y="58"/>
                    <a:pt x="45" y="57"/>
                    <a:pt x="45" y="64"/>
                  </a:cubicBezTo>
                  <a:cubicBezTo>
                    <a:pt x="45" y="69"/>
                    <a:pt x="47" y="79"/>
                    <a:pt x="50" y="81"/>
                  </a:cubicBezTo>
                  <a:cubicBezTo>
                    <a:pt x="51" y="82"/>
                    <a:pt x="53" y="82"/>
                    <a:pt x="54" y="81"/>
                  </a:cubicBezTo>
                  <a:cubicBezTo>
                    <a:pt x="54" y="82"/>
                    <a:pt x="54" y="82"/>
                    <a:pt x="54" y="82"/>
                  </a:cubicBezTo>
                  <a:cubicBezTo>
                    <a:pt x="61" y="98"/>
                    <a:pt x="64" y="110"/>
                    <a:pt x="71" y="115"/>
                  </a:cubicBezTo>
                  <a:cubicBezTo>
                    <a:pt x="47" y="118"/>
                    <a:pt x="34" y="128"/>
                    <a:pt x="23" y="133"/>
                  </a:cubicBezTo>
                  <a:cubicBezTo>
                    <a:pt x="0" y="143"/>
                    <a:pt x="0" y="154"/>
                    <a:pt x="0" y="154"/>
                  </a:cubicBezTo>
                  <a:cubicBezTo>
                    <a:pt x="0" y="173"/>
                    <a:pt x="0" y="173"/>
                    <a:pt x="0" y="173"/>
                  </a:cubicBezTo>
                  <a:cubicBezTo>
                    <a:pt x="104" y="173"/>
                    <a:pt x="104" y="173"/>
                    <a:pt x="104" y="173"/>
                  </a:cubicBezTo>
                  <a:cubicBezTo>
                    <a:pt x="104" y="162"/>
                    <a:pt x="104" y="162"/>
                    <a:pt x="104" y="162"/>
                  </a:cubicBezTo>
                  <a:cubicBezTo>
                    <a:pt x="104" y="159"/>
                    <a:pt x="106" y="144"/>
                    <a:pt x="133" y="1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85000"/>
                    <a:lumOff val="15000"/>
                  </a:schemeClr>
                </a:solidFill>
              </a:endParaRPr>
            </a:p>
          </p:txBody>
        </p:sp>
        <p:sp>
          <p:nvSpPr>
            <p:cNvPr id="45" name="Freeform 10"/>
            <p:cNvSpPr/>
            <p:nvPr/>
          </p:nvSpPr>
          <p:spPr bwMode="auto">
            <a:xfrm>
              <a:off x="7284" y="3500"/>
              <a:ext cx="530" cy="542"/>
            </a:xfrm>
            <a:custGeom>
              <a:avLst/>
              <a:gdLst>
                <a:gd name="T0" fmla="*/ 150 w 173"/>
                <a:gd name="T1" fmla="*/ 134 h 167"/>
                <a:gd name="T2" fmla="*/ 110 w 173"/>
                <a:gd name="T3" fmla="*/ 124 h 167"/>
                <a:gd name="T4" fmla="*/ 104 w 173"/>
                <a:gd name="T5" fmla="*/ 106 h 167"/>
                <a:gd name="T6" fmla="*/ 108 w 173"/>
                <a:gd name="T7" fmla="*/ 109 h 167"/>
                <a:gd name="T8" fmla="*/ 112 w 173"/>
                <a:gd name="T9" fmla="*/ 108 h 167"/>
                <a:gd name="T10" fmla="*/ 125 w 173"/>
                <a:gd name="T11" fmla="*/ 106 h 167"/>
                <a:gd name="T12" fmla="*/ 127 w 173"/>
                <a:gd name="T13" fmla="*/ 107 h 167"/>
                <a:gd name="T14" fmla="*/ 130 w 173"/>
                <a:gd name="T15" fmla="*/ 108 h 167"/>
                <a:gd name="T16" fmla="*/ 129 w 173"/>
                <a:gd name="T17" fmla="*/ 106 h 167"/>
                <a:gd name="T18" fmla="*/ 125 w 173"/>
                <a:gd name="T19" fmla="*/ 96 h 167"/>
                <a:gd name="T20" fmla="*/ 130 w 173"/>
                <a:gd name="T21" fmla="*/ 93 h 167"/>
                <a:gd name="T22" fmla="*/ 131 w 173"/>
                <a:gd name="T23" fmla="*/ 93 h 167"/>
                <a:gd name="T24" fmla="*/ 133 w 173"/>
                <a:gd name="T25" fmla="*/ 93 h 167"/>
                <a:gd name="T26" fmla="*/ 138 w 173"/>
                <a:gd name="T27" fmla="*/ 92 h 167"/>
                <a:gd name="T28" fmla="*/ 120 w 173"/>
                <a:gd name="T29" fmla="*/ 8 h 167"/>
                <a:gd name="T30" fmla="*/ 100 w 173"/>
                <a:gd name="T31" fmla="*/ 0 h 167"/>
                <a:gd name="T32" fmla="*/ 86 w 173"/>
                <a:gd name="T33" fmla="*/ 5 h 167"/>
                <a:gd name="T34" fmla="*/ 73 w 173"/>
                <a:gd name="T35" fmla="*/ 0 h 167"/>
                <a:gd name="T36" fmla="*/ 52 w 173"/>
                <a:gd name="T37" fmla="*/ 8 h 167"/>
                <a:gd name="T38" fmla="*/ 33 w 173"/>
                <a:gd name="T39" fmla="*/ 91 h 167"/>
                <a:gd name="T40" fmla="*/ 34 w 173"/>
                <a:gd name="T41" fmla="*/ 91 h 167"/>
                <a:gd name="T42" fmla="*/ 38 w 173"/>
                <a:gd name="T43" fmla="*/ 93 h 167"/>
                <a:gd name="T44" fmla="*/ 46 w 173"/>
                <a:gd name="T45" fmla="*/ 96 h 167"/>
                <a:gd name="T46" fmla="*/ 43 w 173"/>
                <a:gd name="T47" fmla="*/ 107 h 167"/>
                <a:gd name="T48" fmla="*/ 43 w 173"/>
                <a:gd name="T49" fmla="*/ 108 h 167"/>
                <a:gd name="T50" fmla="*/ 47 w 173"/>
                <a:gd name="T51" fmla="*/ 107 h 167"/>
                <a:gd name="T52" fmla="*/ 48 w 173"/>
                <a:gd name="T53" fmla="*/ 107 h 167"/>
                <a:gd name="T54" fmla="*/ 56 w 173"/>
                <a:gd name="T55" fmla="*/ 108 h 167"/>
                <a:gd name="T56" fmla="*/ 60 w 173"/>
                <a:gd name="T57" fmla="*/ 109 h 167"/>
                <a:gd name="T58" fmla="*/ 69 w 173"/>
                <a:gd name="T59" fmla="*/ 106 h 167"/>
                <a:gd name="T60" fmla="*/ 62 w 173"/>
                <a:gd name="T61" fmla="*/ 124 h 167"/>
                <a:gd name="T62" fmla="*/ 23 w 173"/>
                <a:gd name="T63" fmla="*/ 134 h 167"/>
                <a:gd name="T64" fmla="*/ 0 w 173"/>
                <a:gd name="T65" fmla="*/ 155 h 167"/>
                <a:gd name="T66" fmla="*/ 0 w 173"/>
                <a:gd name="T67" fmla="*/ 167 h 167"/>
                <a:gd name="T68" fmla="*/ 173 w 173"/>
                <a:gd name="T69" fmla="*/ 167 h 167"/>
                <a:gd name="T70" fmla="*/ 173 w 173"/>
                <a:gd name="T71" fmla="*/ 155 h 167"/>
                <a:gd name="T72" fmla="*/ 150 w 173"/>
                <a:gd name="T73"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67">
                  <a:moveTo>
                    <a:pt x="150" y="134"/>
                  </a:moveTo>
                  <a:cubicBezTo>
                    <a:pt x="140" y="129"/>
                    <a:pt x="129" y="127"/>
                    <a:pt x="110" y="124"/>
                  </a:cubicBezTo>
                  <a:cubicBezTo>
                    <a:pt x="109" y="122"/>
                    <a:pt x="106" y="114"/>
                    <a:pt x="104" y="106"/>
                  </a:cubicBezTo>
                  <a:cubicBezTo>
                    <a:pt x="104" y="106"/>
                    <a:pt x="107" y="109"/>
                    <a:pt x="108" y="109"/>
                  </a:cubicBezTo>
                  <a:cubicBezTo>
                    <a:pt x="109" y="109"/>
                    <a:pt x="110" y="108"/>
                    <a:pt x="112" y="108"/>
                  </a:cubicBezTo>
                  <a:cubicBezTo>
                    <a:pt x="112" y="108"/>
                    <a:pt x="121" y="106"/>
                    <a:pt x="125" y="106"/>
                  </a:cubicBezTo>
                  <a:cubicBezTo>
                    <a:pt x="126" y="106"/>
                    <a:pt x="127" y="107"/>
                    <a:pt x="127" y="107"/>
                  </a:cubicBezTo>
                  <a:cubicBezTo>
                    <a:pt x="127" y="107"/>
                    <a:pt x="128" y="108"/>
                    <a:pt x="130" y="108"/>
                  </a:cubicBezTo>
                  <a:cubicBezTo>
                    <a:pt x="129" y="107"/>
                    <a:pt x="129" y="106"/>
                    <a:pt x="129" y="106"/>
                  </a:cubicBezTo>
                  <a:cubicBezTo>
                    <a:pt x="125" y="96"/>
                    <a:pt x="125" y="96"/>
                    <a:pt x="125" y="96"/>
                  </a:cubicBezTo>
                  <a:cubicBezTo>
                    <a:pt x="125" y="96"/>
                    <a:pt x="128" y="93"/>
                    <a:pt x="130" y="93"/>
                  </a:cubicBezTo>
                  <a:cubicBezTo>
                    <a:pt x="131" y="93"/>
                    <a:pt x="131" y="93"/>
                    <a:pt x="131" y="93"/>
                  </a:cubicBezTo>
                  <a:cubicBezTo>
                    <a:pt x="132" y="93"/>
                    <a:pt x="132" y="93"/>
                    <a:pt x="133" y="93"/>
                  </a:cubicBezTo>
                  <a:cubicBezTo>
                    <a:pt x="135" y="93"/>
                    <a:pt x="138" y="92"/>
                    <a:pt x="138" y="92"/>
                  </a:cubicBezTo>
                  <a:cubicBezTo>
                    <a:pt x="140" y="70"/>
                    <a:pt x="143" y="25"/>
                    <a:pt x="120" y="8"/>
                  </a:cubicBezTo>
                  <a:cubicBezTo>
                    <a:pt x="112" y="2"/>
                    <a:pt x="106" y="0"/>
                    <a:pt x="100" y="0"/>
                  </a:cubicBezTo>
                  <a:cubicBezTo>
                    <a:pt x="94" y="0"/>
                    <a:pt x="90" y="2"/>
                    <a:pt x="86" y="5"/>
                  </a:cubicBezTo>
                  <a:cubicBezTo>
                    <a:pt x="83" y="2"/>
                    <a:pt x="78" y="0"/>
                    <a:pt x="73" y="0"/>
                  </a:cubicBezTo>
                  <a:cubicBezTo>
                    <a:pt x="67" y="0"/>
                    <a:pt x="60" y="2"/>
                    <a:pt x="52" y="8"/>
                  </a:cubicBezTo>
                  <a:cubicBezTo>
                    <a:pt x="30" y="24"/>
                    <a:pt x="31" y="68"/>
                    <a:pt x="33" y="91"/>
                  </a:cubicBezTo>
                  <a:cubicBezTo>
                    <a:pt x="33" y="91"/>
                    <a:pt x="33" y="91"/>
                    <a:pt x="34" y="91"/>
                  </a:cubicBezTo>
                  <a:cubicBezTo>
                    <a:pt x="35" y="91"/>
                    <a:pt x="36" y="91"/>
                    <a:pt x="38" y="93"/>
                  </a:cubicBezTo>
                  <a:cubicBezTo>
                    <a:pt x="41" y="96"/>
                    <a:pt x="46" y="96"/>
                    <a:pt x="46" y="96"/>
                  </a:cubicBezTo>
                  <a:cubicBezTo>
                    <a:pt x="43" y="107"/>
                    <a:pt x="43" y="107"/>
                    <a:pt x="43" y="107"/>
                  </a:cubicBezTo>
                  <a:cubicBezTo>
                    <a:pt x="43" y="108"/>
                    <a:pt x="43" y="108"/>
                    <a:pt x="43" y="108"/>
                  </a:cubicBezTo>
                  <a:cubicBezTo>
                    <a:pt x="44" y="108"/>
                    <a:pt x="46" y="107"/>
                    <a:pt x="47" y="107"/>
                  </a:cubicBezTo>
                  <a:cubicBezTo>
                    <a:pt x="47" y="107"/>
                    <a:pt x="48" y="107"/>
                    <a:pt x="48" y="107"/>
                  </a:cubicBezTo>
                  <a:cubicBezTo>
                    <a:pt x="52" y="107"/>
                    <a:pt x="56" y="108"/>
                    <a:pt x="56" y="108"/>
                  </a:cubicBezTo>
                  <a:cubicBezTo>
                    <a:pt x="58" y="108"/>
                    <a:pt x="59" y="109"/>
                    <a:pt x="60" y="109"/>
                  </a:cubicBezTo>
                  <a:cubicBezTo>
                    <a:pt x="62" y="109"/>
                    <a:pt x="68" y="106"/>
                    <a:pt x="69" y="106"/>
                  </a:cubicBezTo>
                  <a:cubicBezTo>
                    <a:pt x="68" y="111"/>
                    <a:pt x="65" y="120"/>
                    <a:pt x="62" y="124"/>
                  </a:cubicBezTo>
                  <a:cubicBezTo>
                    <a:pt x="44" y="127"/>
                    <a:pt x="32" y="129"/>
                    <a:pt x="23" y="134"/>
                  </a:cubicBezTo>
                  <a:cubicBezTo>
                    <a:pt x="0" y="144"/>
                    <a:pt x="0" y="155"/>
                    <a:pt x="0" y="155"/>
                  </a:cubicBezTo>
                  <a:cubicBezTo>
                    <a:pt x="0" y="167"/>
                    <a:pt x="0" y="167"/>
                    <a:pt x="0" y="167"/>
                  </a:cubicBezTo>
                  <a:cubicBezTo>
                    <a:pt x="173" y="167"/>
                    <a:pt x="173" y="167"/>
                    <a:pt x="173" y="167"/>
                  </a:cubicBezTo>
                  <a:cubicBezTo>
                    <a:pt x="173" y="155"/>
                    <a:pt x="173" y="155"/>
                    <a:pt x="173" y="155"/>
                  </a:cubicBezTo>
                  <a:cubicBezTo>
                    <a:pt x="173" y="155"/>
                    <a:pt x="173" y="144"/>
                    <a:pt x="150" y="1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85000"/>
                    <a:lumOff val="15000"/>
                  </a:schemeClr>
                </a:solidFill>
              </a:endParaRPr>
            </a:p>
          </p:txBody>
        </p:sp>
      </p:grpSp>
      <p:grpSp>
        <p:nvGrpSpPr>
          <p:cNvPr id="11" name="组合 10"/>
          <p:cNvGrpSpPr/>
          <p:nvPr/>
        </p:nvGrpSpPr>
        <p:grpSpPr>
          <a:xfrm>
            <a:off x="991870" y="1231900"/>
            <a:ext cx="6221730" cy="345440"/>
            <a:chOff x="1562" y="2012"/>
            <a:chExt cx="9798" cy="544"/>
          </a:xfrm>
        </p:grpSpPr>
        <p:sp>
          <p:nvSpPr>
            <p:cNvPr id="7" name="文本框 6"/>
            <p:cNvSpPr txBox="1"/>
            <p:nvPr/>
          </p:nvSpPr>
          <p:spPr>
            <a:xfrm>
              <a:off x="1572" y="2012"/>
              <a:ext cx="8316"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以史为鉴、开创未来，必须加强中华儿女大团结。</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62" y="2438"/>
              <a:ext cx="9798" cy="118"/>
              <a:chOff x="1562" y="2548"/>
              <a:chExt cx="9798" cy="118"/>
            </a:xfrm>
          </p:grpSpPr>
          <p:cxnSp>
            <p:nvCxnSpPr>
              <p:cNvPr id="4"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plus(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2000" fill="hold">
                                          <p:stCondLst>
                                            <p:cond delay="0"/>
                                          </p:stCondLst>
                                        </p:cTn>
                                        <p:tgtEl>
                                          <p:spTgt spid="14"/>
                                        </p:tgtEl>
                                        <p:attrNameLst>
                                          <p:attrName>style.visibility</p:attrName>
                                        </p:attrNameLst>
                                      </p:cBhvr>
                                      <p:to>
                                        <p:strVal val="visible"/>
                                      </p:to>
                                    </p:set>
                                    <p:animEffect transition="in" filter="randombar(horizontal)">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sym typeface="+mn-ea"/>
              </a:rPr>
              <a:t>以史为鉴，开创未来</a:t>
            </a:r>
            <a:endParaRPr lang="zh-CN" altLang="en-US" sz="2000" b="1" kern="0" dirty="0">
              <a:solidFill>
                <a:srgbClr val="C10001"/>
              </a:solidFill>
              <a:latin typeface="微软雅黑" panose="020B0503020204020204" pitchFamily="34" charset="-122"/>
              <a:ea typeface="微软雅黑" panose="020B0503020204020204" pitchFamily="34" charset="-122"/>
              <a:sym typeface="+mn-ea"/>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grpSp>
        <p:nvGrpSpPr>
          <p:cNvPr id="13" name="组合 12"/>
          <p:cNvGrpSpPr/>
          <p:nvPr/>
        </p:nvGrpSpPr>
        <p:grpSpPr>
          <a:xfrm>
            <a:off x="460375" y="1699260"/>
            <a:ext cx="8434070" cy="2860040"/>
            <a:chOff x="725" y="2505"/>
            <a:chExt cx="13282" cy="4504"/>
          </a:xfrm>
        </p:grpSpPr>
        <p:sp>
          <p:nvSpPr>
            <p:cNvPr id="9" name="矩形 8"/>
            <p:cNvSpPr/>
            <p:nvPr/>
          </p:nvSpPr>
          <p:spPr>
            <a:xfrm>
              <a:off x="725" y="2919"/>
              <a:ext cx="13283" cy="4091"/>
            </a:xfrm>
            <a:prstGeom prst="rect">
              <a:avLst/>
            </a:prstGeom>
            <a:solidFill>
              <a:srgbClr val="FEFEFE">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592" y="3589"/>
              <a:ext cx="11545" cy="3197"/>
            </a:xfrm>
            <a:prstGeom prst="rect">
              <a:avLst/>
            </a:prstGeom>
            <a:noFill/>
          </p:spPr>
          <p:txBody>
            <a:bodyPr wrap="square" rtlCol="0">
              <a:spAutoFit/>
            </a:bodyPr>
            <a:p>
              <a:pPr indent="355600" fontAlgn="auto">
                <a:lnSpc>
                  <a:spcPct val="150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的征程上，我们要牢记打铁必须自身硬的道理，增强全面从严治党永远在路上的政治自觉，以党的政治建设为统领，继续推进新时代党的建设新的伟大工程，不断严密党的组织体系，着力建设德才兼备的高素质干部队伍，坚定不移推进党风廉政建设和反腐败斗争，坚决清除一切损害党的先进性和纯洁性的因素，清除一切侵蚀党的健康肌体的病毒，确保党不变质、不变色、不变味，确保党在新时代坚持和发展中国特色社会主义的历史进程中始终成为坚强领导核心！</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937" y="3121"/>
              <a:ext cx="12904" cy="3664"/>
            </a:xfrm>
            <a:prstGeom prst="rect">
              <a:avLst/>
            </a:prstGeom>
            <a:noFill/>
            <a:ln w="12700" cmpd="sng">
              <a:solidFill>
                <a:srgbClr val="C100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Shape 2029"/>
            <p:cNvSpPr/>
            <p:nvPr/>
          </p:nvSpPr>
          <p:spPr>
            <a:xfrm>
              <a:off x="6831" y="2505"/>
              <a:ext cx="1117" cy="11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p>
              <a:pPr lvl="0"/>
              <a:endParaRPr sz="1300"/>
            </a:p>
          </p:txBody>
        </p:sp>
        <p:sp>
          <p:nvSpPr>
            <p:cNvPr id="24" name="Freeform 11"/>
            <p:cNvSpPr>
              <a:spLocks noEditPoints="1"/>
            </p:cNvSpPr>
            <p:nvPr/>
          </p:nvSpPr>
          <p:spPr bwMode="auto">
            <a:xfrm>
              <a:off x="7041" y="2758"/>
              <a:ext cx="698" cy="6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p>
              <a:endParaRPr lang="en-US">
                <a:solidFill>
                  <a:srgbClr val="0C0C0C"/>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991870" y="1243330"/>
            <a:ext cx="6221730" cy="353695"/>
            <a:chOff x="1562" y="1823"/>
            <a:chExt cx="9798" cy="557"/>
          </a:xfrm>
        </p:grpSpPr>
        <p:sp>
          <p:nvSpPr>
            <p:cNvPr id="7" name="文本框 6"/>
            <p:cNvSpPr txBox="1"/>
            <p:nvPr/>
          </p:nvSpPr>
          <p:spPr>
            <a:xfrm>
              <a:off x="1592" y="1823"/>
              <a:ext cx="8707" cy="483"/>
            </a:xfrm>
            <a:prstGeom prst="rect">
              <a:avLst/>
            </a:prstGeom>
            <a:noFill/>
          </p:spPr>
          <p:txBody>
            <a:bodyPr wrap="square" rtlCol="0">
              <a:spAutoFit/>
            </a:bodyPr>
            <a:p>
              <a:pPr algn="l"/>
              <a:r>
                <a:rPr lang="zh-CN" altLang="en-US" sz="1400">
                  <a:solidFill>
                    <a:schemeClr val="tx1"/>
                  </a:solidFill>
                  <a:latin typeface="微软雅黑" panose="020B0503020204020204" pitchFamily="34" charset="-122"/>
                  <a:ea typeface="微软雅黑" panose="020B0503020204020204" pitchFamily="34" charset="-122"/>
                </a:rPr>
                <a:t>以史为鉴、开创未来，必须不断推进党的建设新的伟大工程。</a:t>
              </a: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62" y="2262"/>
              <a:ext cx="9798" cy="118"/>
              <a:chOff x="1562" y="2548"/>
              <a:chExt cx="9798" cy="118"/>
            </a:xfrm>
          </p:grpSpPr>
          <p:cxnSp>
            <p:nvCxnSpPr>
              <p:cNvPr id="4" name="Straight Connector 42"/>
              <p:cNvCxnSpPr/>
              <p:nvPr/>
            </p:nvCxnSpPr>
            <p:spPr>
              <a:xfrm>
                <a:off x="1572" y="2605"/>
                <a:ext cx="9788" cy="33"/>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562" y="2548"/>
                <a:ext cx="119" cy="119"/>
              </a:xfrm>
              <a:prstGeom prst="ellipse">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000"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000"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82915" y="-19050"/>
            <a:ext cx="788670" cy="831215"/>
          </a:xfrm>
          <a:prstGeom prst="rect">
            <a:avLst/>
          </a:prstGeom>
        </p:spPr>
      </p:pic>
      <p:grpSp>
        <p:nvGrpSpPr>
          <p:cNvPr id="5" name="组合 4"/>
          <p:cNvGrpSpPr/>
          <p:nvPr/>
        </p:nvGrpSpPr>
        <p:grpSpPr>
          <a:xfrm>
            <a:off x="-635" y="1313815"/>
            <a:ext cx="9144635" cy="2961640"/>
            <a:chOff x="-1" y="2069"/>
            <a:chExt cx="14401" cy="4664"/>
          </a:xfrm>
        </p:grpSpPr>
        <p:sp>
          <p:nvSpPr>
            <p:cNvPr id="2" name="五边形 1"/>
            <p:cNvSpPr/>
            <p:nvPr/>
          </p:nvSpPr>
          <p:spPr>
            <a:xfrm>
              <a:off x="-1" y="3767"/>
              <a:ext cx="1455" cy="1268"/>
            </a:xfrm>
            <a:prstGeom prst="homePlate">
              <a:avLst/>
            </a:prstGeom>
            <a:solidFill>
              <a:srgbClr val="D416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a:p>
          </p:txBody>
        </p:sp>
        <p:grpSp>
          <p:nvGrpSpPr>
            <p:cNvPr id="3" name="组合 2"/>
            <p:cNvGrpSpPr/>
            <p:nvPr/>
          </p:nvGrpSpPr>
          <p:grpSpPr>
            <a:xfrm>
              <a:off x="1462" y="2069"/>
              <a:ext cx="12938" cy="4664"/>
              <a:chOff x="1462" y="2069"/>
              <a:chExt cx="12938" cy="4664"/>
            </a:xfrm>
          </p:grpSpPr>
          <p:sp>
            <p:nvSpPr>
              <p:cNvPr id="23" name="TextBox 14"/>
              <p:cNvSpPr txBox="1"/>
              <p:nvPr/>
            </p:nvSpPr>
            <p:spPr>
              <a:xfrm>
                <a:off x="2890" y="3037"/>
                <a:ext cx="8533"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just" fontAlgn="auto">
                  <a:lnSpc>
                    <a:spcPct val="150000"/>
                  </a:lnSpc>
                  <a:defRPr/>
                </a:pPr>
                <a:r>
                  <a:rPr lang="en-US"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我们要全面准确贯彻“一国两制”、“港人治港”、“澳人治澳”、高度自治的方针，落实中央对香港、澳门特别行政区全面管治权，落实特别行政区维护国家安全的法律制度和执行机制，维护国家主权、安全、发展利益，维护特别行政区社会大局稳定，保持香港、澳门长期繁荣稳定</a:t>
                </a:r>
                <a:r>
                  <a:rPr lang="zh-CN"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1462" y="2069"/>
                <a:ext cx="11388" cy="4664"/>
                <a:chOff x="2316" y="2560"/>
                <a:chExt cx="14566" cy="5680"/>
              </a:xfrm>
            </p:grpSpPr>
            <p:sp>
              <p:nvSpPr>
                <p:cNvPr id="7" name="任意多边形 6"/>
                <p:cNvSpPr/>
                <p:nvPr/>
              </p:nvSpPr>
              <p:spPr>
                <a:xfrm flipH="1">
                  <a:off x="2316" y="2560"/>
                  <a:ext cx="14567" cy="5680"/>
                </a:xfrm>
                <a:custGeom>
                  <a:avLst/>
                  <a:gdLst>
                    <a:gd name="connsiteX0" fmla="*/ 6734601 w 8365511"/>
                    <a:gd name="connsiteY0" fmla="*/ 0 h 3261820"/>
                    <a:gd name="connsiteX1" fmla="*/ 6440954 w 8365511"/>
                    <a:gd name="connsiteY1" fmla="*/ 0 h 3261820"/>
                    <a:gd name="connsiteX2" fmla="*/ 1924557 w 8365511"/>
                    <a:gd name="connsiteY2" fmla="*/ 0 h 3261820"/>
                    <a:gd name="connsiteX3" fmla="*/ 1630910 w 8365511"/>
                    <a:gd name="connsiteY3" fmla="*/ 0 h 3261820"/>
                    <a:gd name="connsiteX4" fmla="*/ 0 w 8365511"/>
                    <a:gd name="connsiteY4" fmla="*/ 1630910 h 3261820"/>
                    <a:gd name="connsiteX5" fmla="*/ 1630910 w 8365511"/>
                    <a:gd name="connsiteY5" fmla="*/ 3261820 h 3261820"/>
                    <a:gd name="connsiteX6" fmla="*/ 1924557 w 8365511"/>
                    <a:gd name="connsiteY6" fmla="*/ 3261820 h 3261820"/>
                    <a:gd name="connsiteX7" fmla="*/ 6440954 w 8365511"/>
                    <a:gd name="connsiteY7" fmla="*/ 3261820 h 3261820"/>
                    <a:gd name="connsiteX8" fmla="*/ 6734601 w 8365511"/>
                    <a:gd name="connsiteY8" fmla="*/ 3261820 h 3261820"/>
                    <a:gd name="connsiteX9" fmla="*/ 8365511 w 8365511"/>
                    <a:gd name="connsiteY9" fmla="*/ 1630910 h 326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5511" h="3261820">
                      <a:moveTo>
                        <a:pt x="6734601" y="0"/>
                      </a:moveTo>
                      <a:lnTo>
                        <a:pt x="6440954" y="0"/>
                      </a:lnTo>
                      <a:lnTo>
                        <a:pt x="1924557" y="0"/>
                      </a:lnTo>
                      <a:lnTo>
                        <a:pt x="1630910" y="0"/>
                      </a:lnTo>
                      <a:lnTo>
                        <a:pt x="0" y="1630910"/>
                      </a:lnTo>
                      <a:lnTo>
                        <a:pt x="1630910" y="3261820"/>
                      </a:lnTo>
                      <a:lnTo>
                        <a:pt x="1924557" y="3261820"/>
                      </a:lnTo>
                      <a:lnTo>
                        <a:pt x="6440954" y="3261820"/>
                      </a:lnTo>
                      <a:lnTo>
                        <a:pt x="6734601" y="3261820"/>
                      </a:lnTo>
                      <a:lnTo>
                        <a:pt x="8365511" y="1630910"/>
                      </a:ln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a:p>
              </p:txBody>
            </p:sp>
            <p:sp>
              <p:nvSpPr>
                <p:cNvPr id="8" name="任意多边形 7"/>
                <p:cNvSpPr/>
                <p:nvPr/>
              </p:nvSpPr>
              <p:spPr>
                <a:xfrm flipH="1">
                  <a:off x="2641" y="2766"/>
                  <a:ext cx="13918" cy="5268"/>
                </a:xfrm>
                <a:custGeom>
                  <a:avLst/>
                  <a:gdLst>
                    <a:gd name="connsiteX0" fmla="*/ 7135510 w 8801228"/>
                    <a:gd name="connsiteY0" fmla="*/ 0 h 3331436"/>
                    <a:gd name="connsiteX1" fmla="*/ 6878335 w 8801228"/>
                    <a:gd name="connsiteY1" fmla="*/ 0 h 3331436"/>
                    <a:gd name="connsiteX2" fmla="*/ 6835596 w 8801228"/>
                    <a:gd name="connsiteY2" fmla="*/ 0 h 3331436"/>
                    <a:gd name="connsiteX3" fmla="*/ 6578421 w 8801228"/>
                    <a:gd name="connsiteY3" fmla="*/ 0 h 3331436"/>
                    <a:gd name="connsiteX4" fmla="*/ 2222807 w 8801228"/>
                    <a:gd name="connsiteY4" fmla="*/ 0 h 3331436"/>
                    <a:gd name="connsiteX5" fmla="*/ 1965632 w 8801228"/>
                    <a:gd name="connsiteY5" fmla="*/ 0 h 3331436"/>
                    <a:gd name="connsiteX6" fmla="*/ 1922893 w 8801228"/>
                    <a:gd name="connsiteY6" fmla="*/ 0 h 3331436"/>
                    <a:gd name="connsiteX7" fmla="*/ 1665718 w 8801228"/>
                    <a:gd name="connsiteY7" fmla="*/ 0 h 3331436"/>
                    <a:gd name="connsiteX8" fmla="*/ 0 w 8801228"/>
                    <a:gd name="connsiteY8" fmla="*/ 1665718 h 3331436"/>
                    <a:gd name="connsiteX9" fmla="*/ 1665718 w 8801228"/>
                    <a:gd name="connsiteY9" fmla="*/ 3331436 h 3331436"/>
                    <a:gd name="connsiteX10" fmla="*/ 1922893 w 8801228"/>
                    <a:gd name="connsiteY10" fmla="*/ 3331436 h 3331436"/>
                    <a:gd name="connsiteX11" fmla="*/ 1965632 w 8801228"/>
                    <a:gd name="connsiteY11" fmla="*/ 3331436 h 3331436"/>
                    <a:gd name="connsiteX12" fmla="*/ 2222807 w 8801228"/>
                    <a:gd name="connsiteY12" fmla="*/ 3331436 h 3331436"/>
                    <a:gd name="connsiteX13" fmla="*/ 6578421 w 8801228"/>
                    <a:gd name="connsiteY13" fmla="*/ 3331436 h 3331436"/>
                    <a:gd name="connsiteX14" fmla="*/ 6835596 w 8801228"/>
                    <a:gd name="connsiteY14" fmla="*/ 3331436 h 3331436"/>
                    <a:gd name="connsiteX15" fmla="*/ 6878335 w 8801228"/>
                    <a:gd name="connsiteY15" fmla="*/ 3331436 h 3331436"/>
                    <a:gd name="connsiteX16" fmla="*/ 7135510 w 8801228"/>
                    <a:gd name="connsiteY16" fmla="*/ 3331436 h 3331436"/>
                    <a:gd name="connsiteX17" fmla="*/ 8801228 w 8801228"/>
                    <a:gd name="connsiteY17" fmla="*/ 1665718 h 333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01228" h="3331436">
                      <a:moveTo>
                        <a:pt x="7135510" y="0"/>
                      </a:moveTo>
                      <a:lnTo>
                        <a:pt x="6878335" y="0"/>
                      </a:lnTo>
                      <a:lnTo>
                        <a:pt x="6835596" y="0"/>
                      </a:lnTo>
                      <a:lnTo>
                        <a:pt x="6578421" y="0"/>
                      </a:lnTo>
                      <a:lnTo>
                        <a:pt x="2222807" y="0"/>
                      </a:lnTo>
                      <a:lnTo>
                        <a:pt x="1965632" y="0"/>
                      </a:lnTo>
                      <a:lnTo>
                        <a:pt x="1922893" y="0"/>
                      </a:lnTo>
                      <a:lnTo>
                        <a:pt x="1665718" y="0"/>
                      </a:lnTo>
                      <a:lnTo>
                        <a:pt x="0" y="1665718"/>
                      </a:lnTo>
                      <a:lnTo>
                        <a:pt x="1665718" y="3331436"/>
                      </a:lnTo>
                      <a:lnTo>
                        <a:pt x="1922893" y="3331436"/>
                      </a:lnTo>
                      <a:lnTo>
                        <a:pt x="1965632" y="3331436"/>
                      </a:lnTo>
                      <a:lnTo>
                        <a:pt x="2222807" y="3331436"/>
                      </a:lnTo>
                      <a:lnTo>
                        <a:pt x="6578421" y="3331436"/>
                      </a:lnTo>
                      <a:lnTo>
                        <a:pt x="6835596" y="3331436"/>
                      </a:lnTo>
                      <a:lnTo>
                        <a:pt x="6878335" y="3331436"/>
                      </a:lnTo>
                      <a:lnTo>
                        <a:pt x="7135510" y="3331436"/>
                      </a:lnTo>
                      <a:lnTo>
                        <a:pt x="8801228" y="1665718"/>
                      </a:lnTo>
                      <a:close/>
                    </a:path>
                  </a:pathLst>
                </a:cu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a:p>
              </p:txBody>
            </p:sp>
          </p:grpSp>
          <p:sp>
            <p:nvSpPr>
              <p:cNvPr id="10" name="五边形 9"/>
              <p:cNvSpPr/>
              <p:nvPr/>
            </p:nvSpPr>
            <p:spPr>
              <a:xfrm flipH="1">
                <a:off x="12862" y="3769"/>
                <a:ext cx="1538" cy="1268"/>
              </a:xfrm>
              <a:prstGeom prst="homePlate">
                <a:avLst/>
              </a:prstGeom>
              <a:solidFill>
                <a:srgbClr val="D416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2000"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42" name="矩形 41"/>
          <p:cNvSpPr/>
          <p:nvPr/>
        </p:nvSpPr>
        <p:spPr>
          <a:xfrm>
            <a:off x="0" y="-11617"/>
            <a:ext cx="9144000" cy="746312"/>
          </a:xfrm>
          <a:prstGeom prst="rect">
            <a:avLst/>
          </a:prstGeom>
          <a:gradFill>
            <a:gsLst>
              <a:gs pos="100000">
                <a:srgbClr val="A20B0F"/>
              </a:gs>
              <a:gs pos="0">
                <a:srgbClr val="DB1A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TextBox 20"/>
          <p:cNvSpPr txBox="1"/>
          <p:nvPr/>
        </p:nvSpPr>
        <p:spPr>
          <a:xfrm>
            <a:off x="4510405" y="1673860"/>
            <a:ext cx="3888740" cy="2030095"/>
          </a:xfrm>
          <a:prstGeom prst="rect">
            <a:avLst/>
          </a:prstGeom>
          <a:noFill/>
          <a:effectLst/>
        </p:spPr>
        <p:txBody>
          <a:bodyPr wrap="square" rtlCol="0">
            <a:spAutoFit/>
          </a:bodyPr>
          <a:lstStyle/>
          <a:p>
            <a:pPr fontAlgn="auto">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今天，在中国共产党历史上，在中华民族历史上，都是一个十分重大而庄严的日子。我们在这里隆重集会，同全党全国各族人民一道，庆祝中国共产党成立一百周年，回顾中国共产党百年奋斗的光辉历程，展望中华民族伟大复兴的光明前景。</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1" name="图片 40"/>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211455" y="-11430"/>
            <a:ext cx="708025" cy="746125"/>
          </a:xfrm>
          <a:prstGeom prst="rect">
            <a:avLst/>
          </a:prstGeom>
        </p:spPr>
      </p:pic>
      <p:pic>
        <p:nvPicPr>
          <p:cNvPr id="3" name="图片 2" descr="C:\Users\GMJ\Desktop\1127614524_16251034744441n.jpg1127614524_16251034744441n"/>
          <p:cNvPicPr>
            <a:picLocks noChangeAspect="1"/>
          </p:cNvPicPr>
          <p:nvPr/>
        </p:nvPicPr>
        <p:blipFill>
          <a:blip r:embed="rId3"/>
          <a:srcRect/>
          <a:stretch>
            <a:fillRect/>
          </a:stretch>
        </p:blipFill>
        <p:spPr>
          <a:xfrm>
            <a:off x="919480" y="1287780"/>
            <a:ext cx="3079750" cy="2703830"/>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990" y="4083050"/>
            <a:ext cx="5959475" cy="9582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250" advTm="0"/>
    </mc:Choice>
    <mc:Fallback>
      <p:transition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82915" y="-19050"/>
            <a:ext cx="788670" cy="831215"/>
          </a:xfrm>
          <a:prstGeom prst="rect">
            <a:avLst/>
          </a:prstGeom>
        </p:spPr>
      </p:pic>
      <p:grpSp>
        <p:nvGrpSpPr>
          <p:cNvPr id="3" name="组合 2"/>
          <p:cNvGrpSpPr/>
          <p:nvPr/>
        </p:nvGrpSpPr>
        <p:grpSpPr>
          <a:xfrm>
            <a:off x="-635" y="1286510"/>
            <a:ext cx="9144635" cy="3010535"/>
            <a:chOff x="-1" y="2026"/>
            <a:chExt cx="14401" cy="4741"/>
          </a:xfrm>
        </p:grpSpPr>
        <p:sp>
          <p:nvSpPr>
            <p:cNvPr id="23" name="TextBox 14"/>
            <p:cNvSpPr txBox="1"/>
            <p:nvPr/>
          </p:nvSpPr>
          <p:spPr>
            <a:xfrm>
              <a:off x="3035" y="2724"/>
              <a:ext cx="8243"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indent="355600" algn="just" fontAlgn="auto">
                <a:lnSpc>
                  <a:spcPct val="150000"/>
                </a:lnSpc>
                <a:defRPr/>
                <a:extLst>
                  <a:ext uri="{35155182-B16C-46BC-9424-99874614C6A1}">
                    <wpsdc:indentchars xmlns:wpsdc="http://www.wps.cn/officeDocument/2017/drawingmlCustomData" val="200" checksum="3837665281"/>
                  </a:ext>
                </a:extLst>
              </a:pPr>
              <a:r>
                <a:rPr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解决台湾问题、实现祖国完全统一，是中国共产党矢志不渝的历史任务，是全体中华儿女的共同愿望。要坚持一个中国原则和“九二共识”，推进祖国和平统一进程。包括两岸同胞在内的所有中华儿女，要和衷共济、团结向前，坚决粉碎任何“台独”图谋，共创民族复兴美好未来。任何人都不要低估中国人民捍卫国家主权和领土完整的坚强决心、坚定意志、强大能力！</a:t>
              </a:r>
              <a:endParaRPr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五边形 1"/>
            <p:cNvSpPr/>
            <p:nvPr/>
          </p:nvSpPr>
          <p:spPr>
            <a:xfrm>
              <a:off x="-1" y="3767"/>
              <a:ext cx="1455" cy="1268"/>
            </a:xfrm>
            <a:prstGeom prst="homePlate">
              <a:avLst/>
            </a:prstGeom>
            <a:solidFill>
              <a:srgbClr val="D416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a:p>
          </p:txBody>
        </p:sp>
        <p:grpSp>
          <p:nvGrpSpPr>
            <p:cNvPr id="6" name="组合 5"/>
            <p:cNvGrpSpPr/>
            <p:nvPr/>
          </p:nvGrpSpPr>
          <p:grpSpPr>
            <a:xfrm>
              <a:off x="1462" y="2026"/>
              <a:ext cx="11388" cy="4741"/>
              <a:chOff x="2316" y="2560"/>
              <a:chExt cx="14566" cy="5680"/>
            </a:xfrm>
          </p:grpSpPr>
          <p:sp>
            <p:nvSpPr>
              <p:cNvPr id="7" name="任意多边形 6"/>
              <p:cNvSpPr/>
              <p:nvPr/>
            </p:nvSpPr>
            <p:spPr>
              <a:xfrm flipH="1">
                <a:off x="2316" y="2560"/>
                <a:ext cx="14567" cy="5680"/>
              </a:xfrm>
              <a:custGeom>
                <a:avLst/>
                <a:gdLst>
                  <a:gd name="connsiteX0" fmla="*/ 6734601 w 8365511"/>
                  <a:gd name="connsiteY0" fmla="*/ 0 h 3261820"/>
                  <a:gd name="connsiteX1" fmla="*/ 6440954 w 8365511"/>
                  <a:gd name="connsiteY1" fmla="*/ 0 h 3261820"/>
                  <a:gd name="connsiteX2" fmla="*/ 1924557 w 8365511"/>
                  <a:gd name="connsiteY2" fmla="*/ 0 h 3261820"/>
                  <a:gd name="connsiteX3" fmla="*/ 1630910 w 8365511"/>
                  <a:gd name="connsiteY3" fmla="*/ 0 h 3261820"/>
                  <a:gd name="connsiteX4" fmla="*/ 0 w 8365511"/>
                  <a:gd name="connsiteY4" fmla="*/ 1630910 h 3261820"/>
                  <a:gd name="connsiteX5" fmla="*/ 1630910 w 8365511"/>
                  <a:gd name="connsiteY5" fmla="*/ 3261820 h 3261820"/>
                  <a:gd name="connsiteX6" fmla="*/ 1924557 w 8365511"/>
                  <a:gd name="connsiteY6" fmla="*/ 3261820 h 3261820"/>
                  <a:gd name="connsiteX7" fmla="*/ 6440954 w 8365511"/>
                  <a:gd name="connsiteY7" fmla="*/ 3261820 h 3261820"/>
                  <a:gd name="connsiteX8" fmla="*/ 6734601 w 8365511"/>
                  <a:gd name="connsiteY8" fmla="*/ 3261820 h 3261820"/>
                  <a:gd name="connsiteX9" fmla="*/ 8365511 w 8365511"/>
                  <a:gd name="connsiteY9" fmla="*/ 1630910 h 326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5511" h="3261820">
                    <a:moveTo>
                      <a:pt x="6734601" y="0"/>
                    </a:moveTo>
                    <a:lnTo>
                      <a:pt x="6440954" y="0"/>
                    </a:lnTo>
                    <a:lnTo>
                      <a:pt x="1924557" y="0"/>
                    </a:lnTo>
                    <a:lnTo>
                      <a:pt x="1630910" y="0"/>
                    </a:lnTo>
                    <a:lnTo>
                      <a:pt x="0" y="1630910"/>
                    </a:lnTo>
                    <a:lnTo>
                      <a:pt x="1630910" y="3261820"/>
                    </a:lnTo>
                    <a:lnTo>
                      <a:pt x="1924557" y="3261820"/>
                    </a:lnTo>
                    <a:lnTo>
                      <a:pt x="6440954" y="3261820"/>
                    </a:lnTo>
                    <a:lnTo>
                      <a:pt x="6734601" y="3261820"/>
                    </a:lnTo>
                    <a:lnTo>
                      <a:pt x="8365511" y="1630910"/>
                    </a:ln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a:p>
            </p:txBody>
          </p:sp>
          <p:sp>
            <p:nvSpPr>
              <p:cNvPr id="8" name="任意多边形 7"/>
              <p:cNvSpPr/>
              <p:nvPr/>
            </p:nvSpPr>
            <p:spPr>
              <a:xfrm flipH="1">
                <a:off x="2641" y="2766"/>
                <a:ext cx="13918" cy="5268"/>
              </a:xfrm>
              <a:custGeom>
                <a:avLst/>
                <a:gdLst>
                  <a:gd name="connsiteX0" fmla="*/ 7135510 w 8801228"/>
                  <a:gd name="connsiteY0" fmla="*/ 0 h 3331436"/>
                  <a:gd name="connsiteX1" fmla="*/ 6878335 w 8801228"/>
                  <a:gd name="connsiteY1" fmla="*/ 0 h 3331436"/>
                  <a:gd name="connsiteX2" fmla="*/ 6835596 w 8801228"/>
                  <a:gd name="connsiteY2" fmla="*/ 0 h 3331436"/>
                  <a:gd name="connsiteX3" fmla="*/ 6578421 w 8801228"/>
                  <a:gd name="connsiteY3" fmla="*/ 0 h 3331436"/>
                  <a:gd name="connsiteX4" fmla="*/ 2222807 w 8801228"/>
                  <a:gd name="connsiteY4" fmla="*/ 0 h 3331436"/>
                  <a:gd name="connsiteX5" fmla="*/ 1965632 w 8801228"/>
                  <a:gd name="connsiteY5" fmla="*/ 0 h 3331436"/>
                  <a:gd name="connsiteX6" fmla="*/ 1922893 w 8801228"/>
                  <a:gd name="connsiteY6" fmla="*/ 0 h 3331436"/>
                  <a:gd name="connsiteX7" fmla="*/ 1665718 w 8801228"/>
                  <a:gd name="connsiteY7" fmla="*/ 0 h 3331436"/>
                  <a:gd name="connsiteX8" fmla="*/ 0 w 8801228"/>
                  <a:gd name="connsiteY8" fmla="*/ 1665718 h 3331436"/>
                  <a:gd name="connsiteX9" fmla="*/ 1665718 w 8801228"/>
                  <a:gd name="connsiteY9" fmla="*/ 3331436 h 3331436"/>
                  <a:gd name="connsiteX10" fmla="*/ 1922893 w 8801228"/>
                  <a:gd name="connsiteY10" fmla="*/ 3331436 h 3331436"/>
                  <a:gd name="connsiteX11" fmla="*/ 1965632 w 8801228"/>
                  <a:gd name="connsiteY11" fmla="*/ 3331436 h 3331436"/>
                  <a:gd name="connsiteX12" fmla="*/ 2222807 w 8801228"/>
                  <a:gd name="connsiteY12" fmla="*/ 3331436 h 3331436"/>
                  <a:gd name="connsiteX13" fmla="*/ 6578421 w 8801228"/>
                  <a:gd name="connsiteY13" fmla="*/ 3331436 h 3331436"/>
                  <a:gd name="connsiteX14" fmla="*/ 6835596 w 8801228"/>
                  <a:gd name="connsiteY14" fmla="*/ 3331436 h 3331436"/>
                  <a:gd name="connsiteX15" fmla="*/ 6878335 w 8801228"/>
                  <a:gd name="connsiteY15" fmla="*/ 3331436 h 3331436"/>
                  <a:gd name="connsiteX16" fmla="*/ 7135510 w 8801228"/>
                  <a:gd name="connsiteY16" fmla="*/ 3331436 h 3331436"/>
                  <a:gd name="connsiteX17" fmla="*/ 8801228 w 8801228"/>
                  <a:gd name="connsiteY17" fmla="*/ 1665718 h 333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01228" h="3331436">
                    <a:moveTo>
                      <a:pt x="7135510" y="0"/>
                    </a:moveTo>
                    <a:lnTo>
                      <a:pt x="6878335" y="0"/>
                    </a:lnTo>
                    <a:lnTo>
                      <a:pt x="6835596" y="0"/>
                    </a:lnTo>
                    <a:lnTo>
                      <a:pt x="6578421" y="0"/>
                    </a:lnTo>
                    <a:lnTo>
                      <a:pt x="2222807" y="0"/>
                    </a:lnTo>
                    <a:lnTo>
                      <a:pt x="1965632" y="0"/>
                    </a:lnTo>
                    <a:lnTo>
                      <a:pt x="1922893" y="0"/>
                    </a:lnTo>
                    <a:lnTo>
                      <a:pt x="1665718" y="0"/>
                    </a:lnTo>
                    <a:lnTo>
                      <a:pt x="0" y="1665718"/>
                    </a:lnTo>
                    <a:lnTo>
                      <a:pt x="1665718" y="3331436"/>
                    </a:lnTo>
                    <a:lnTo>
                      <a:pt x="1922893" y="3331436"/>
                    </a:lnTo>
                    <a:lnTo>
                      <a:pt x="1965632" y="3331436"/>
                    </a:lnTo>
                    <a:lnTo>
                      <a:pt x="2222807" y="3331436"/>
                    </a:lnTo>
                    <a:lnTo>
                      <a:pt x="6578421" y="3331436"/>
                    </a:lnTo>
                    <a:lnTo>
                      <a:pt x="6835596" y="3331436"/>
                    </a:lnTo>
                    <a:lnTo>
                      <a:pt x="6878335" y="3331436"/>
                    </a:lnTo>
                    <a:lnTo>
                      <a:pt x="7135510" y="3331436"/>
                    </a:lnTo>
                    <a:lnTo>
                      <a:pt x="8801228" y="1665718"/>
                    </a:lnTo>
                    <a:close/>
                  </a:path>
                </a:pathLst>
              </a:cu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a:p>
            </p:txBody>
          </p:sp>
        </p:grpSp>
        <p:sp>
          <p:nvSpPr>
            <p:cNvPr id="10" name="五边形 9"/>
            <p:cNvSpPr/>
            <p:nvPr/>
          </p:nvSpPr>
          <p:spPr>
            <a:xfrm flipH="1">
              <a:off x="12862" y="3769"/>
              <a:ext cx="1538" cy="1268"/>
            </a:xfrm>
            <a:prstGeom prst="homePlate">
              <a:avLst/>
            </a:prstGeom>
            <a:solidFill>
              <a:srgbClr val="D416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15595" y="1308100"/>
            <a:ext cx="8505190" cy="2476500"/>
            <a:chOff x="497" y="2060"/>
            <a:chExt cx="13394" cy="3900"/>
          </a:xfrm>
        </p:grpSpPr>
        <p:sp>
          <p:nvSpPr>
            <p:cNvPr id="9" name="平行四边形 8"/>
            <p:cNvSpPr/>
            <p:nvPr/>
          </p:nvSpPr>
          <p:spPr>
            <a:xfrm>
              <a:off x="787" y="2436"/>
              <a:ext cx="13105" cy="3525"/>
            </a:xfrm>
            <a:prstGeom prst="parallelogram">
              <a:avLst>
                <a:gd name="adj" fmla="val 35443"/>
              </a:avLst>
            </a:prstGeom>
            <a:noFill/>
            <a:ln w="28575" cmpd="dbl">
              <a:solidFill>
                <a:srgbClr val="C1000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2970" tIns="21485" rIns="42970" bIns="21485" rtlCol="0" anchor="ctr"/>
            <a:p>
              <a:pPr algn="ctr"/>
              <a:endParaRPr lang="zh-CN" altLang="en-US" sz="780" dirty="0">
                <a:latin typeface="思源黑体 CN Light" pitchFamily="34" charset="-122"/>
                <a:ea typeface="思源黑体 CN Light" pitchFamily="34" charset="-122"/>
              </a:endParaRPr>
            </a:p>
          </p:txBody>
        </p:sp>
        <p:sp>
          <p:nvSpPr>
            <p:cNvPr id="6" name="平行四边形 5"/>
            <p:cNvSpPr/>
            <p:nvPr/>
          </p:nvSpPr>
          <p:spPr>
            <a:xfrm>
              <a:off x="497" y="2060"/>
              <a:ext cx="13215" cy="3658"/>
            </a:xfrm>
            <a:prstGeom prst="parallelogram">
              <a:avLst>
                <a:gd name="adj" fmla="val 35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2970" tIns="21485" rIns="42970" bIns="21485" rtlCol="0" anchor="ctr"/>
            <a:p>
              <a:pPr algn="ctr"/>
              <a:endParaRPr lang="zh-CN" altLang="en-US" sz="780" dirty="0">
                <a:latin typeface="思源黑体 CN Light" pitchFamily="34" charset="-122"/>
                <a:ea typeface="思源黑体 CN Light" pitchFamily="34" charset="-122"/>
              </a:endParaRPr>
            </a:p>
          </p:txBody>
        </p:sp>
        <p:sp>
          <p:nvSpPr>
            <p:cNvPr id="3" name="文本框 2"/>
            <p:cNvSpPr txBox="1"/>
            <p:nvPr/>
          </p:nvSpPr>
          <p:spPr>
            <a:xfrm>
              <a:off x="1579" y="2501"/>
              <a:ext cx="11444" cy="2688"/>
            </a:xfrm>
            <a:prstGeom prst="rect">
              <a:avLst/>
            </a:prstGeom>
            <a:noFill/>
          </p:spPr>
          <p:txBody>
            <a:bodyPr wrap="square" rtlCol="0">
              <a:spAutoFit/>
            </a:bodyPr>
            <a:p>
              <a:pPr indent="355600" fontAlgn="auto">
                <a:lnSpc>
                  <a:spcPct val="150000"/>
                </a:lnSpc>
                <a:extLst>
                  <a:ext uri="{35155182-B16C-46BC-9424-99874614C6A1}">
                    <wpsdc:indentchars xmlns:wpsdc="http://www.wps.cn/officeDocument/2017/drawingmlCustomData" val="200" checksum="3837665281"/>
                  </a:ext>
                </a:extLst>
              </a:pPr>
              <a:r>
                <a:rPr lang="zh-CN" altLang="en-US" sz="1400">
                  <a:solidFill>
                    <a:schemeClr val="tx1"/>
                  </a:solidFill>
                  <a:latin typeface="微软雅黑" panose="020B0503020204020204" pitchFamily="34" charset="-122"/>
                  <a:ea typeface="微软雅黑" panose="020B0503020204020204" pitchFamily="34" charset="-122"/>
                </a:rPr>
                <a:t>未来属于青年，希望寄予青年。一百年前，一群新青年高举马克思主义思想火炬，在风雨如晦的中国苦苦探寻民族复兴的前途。一百年来，在中国共产党的旗帜下，一代代中国青年把青春奋斗融入党和人民事业，成为实现中华民族伟大复兴的先锋力量。新时代的中国青年要以实现中华民族伟大复兴为己任，增强做中国人的志气、骨气、底气，不负时代，不负韶华，不负党和人民的殷切期望！</a:t>
              </a:r>
              <a:endParaRPr lang="zh-CN" altLang="en-US" sz="1400">
                <a:solidFill>
                  <a:schemeClr val="tx1"/>
                </a:solidFill>
                <a:latin typeface="微软雅黑" panose="020B0503020204020204" pitchFamily="34" charset="-122"/>
                <a:ea typeface="微软雅黑" panose="020B0503020204020204" pitchFamily="34" charset="-122"/>
              </a:endParaRPr>
            </a:p>
          </p:txBody>
        </p:sp>
      </p:gr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269605" y="45720"/>
            <a:ext cx="742950" cy="783590"/>
          </a:xfrm>
          <a:prstGeom prst="rect">
            <a:avLst/>
          </a:prstGeom>
        </p:spPr>
      </p:pic>
      <p:sp>
        <p:nvSpPr>
          <p:cNvPr id="15" name="燕尾形 2"/>
          <p:cNvSpPr>
            <a:spLocks noChangeArrowheads="1"/>
          </p:cNvSpPr>
          <p:nvPr/>
        </p:nvSpPr>
        <p:spPr bwMode="auto">
          <a:xfrm>
            <a:off x="5912485"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1" name="燕尾形 2"/>
          <p:cNvSpPr>
            <a:spLocks noChangeArrowheads="1"/>
          </p:cNvSpPr>
          <p:nvPr/>
        </p:nvSpPr>
        <p:spPr bwMode="auto">
          <a:xfrm>
            <a:off x="6471285"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2" name="燕尾形 2"/>
          <p:cNvSpPr>
            <a:spLocks noChangeArrowheads="1"/>
          </p:cNvSpPr>
          <p:nvPr/>
        </p:nvSpPr>
        <p:spPr bwMode="auto">
          <a:xfrm>
            <a:off x="7016750"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3" name="燕尾形 2"/>
          <p:cNvSpPr>
            <a:spLocks noChangeArrowheads="1"/>
          </p:cNvSpPr>
          <p:nvPr/>
        </p:nvSpPr>
        <p:spPr bwMode="auto">
          <a:xfrm>
            <a:off x="7590790"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4" name="燕尾形 2"/>
          <p:cNvSpPr>
            <a:spLocks noChangeArrowheads="1"/>
          </p:cNvSpPr>
          <p:nvPr/>
        </p:nvSpPr>
        <p:spPr bwMode="auto">
          <a:xfrm>
            <a:off x="8164195"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000"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269605" y="45720"/>
            <a:ext cx="742950" cy="783590"/>
          </a:xfrm>
          <a:prstGeom prst="rect">
            <a:avLst/>
          </a:prstGeom>
        </p:spPr>
      </p:pic>
      <p:sp>
        <p:nvSpPr>
          <p:cNvPr id="15" name="燕尾形 2"/>
          <p:cNvSpPr>
            <a:spLocks noChangeArrowheads="1"/>
          </p:cNvSpPr>
          <p:nvPr/>
        </p:nvSpPr>
        <p:spPr bwMode="auto">
          <a:xfrm>
            <a:off x="5912485"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1" name="燕尾形 2"/>
          <p:cNvSpPr>
            <a:spLocks noChangeArrowheads="1"/>
          </p:cNvSpPr>
          <p:nvPr/>
        </p:nvSpPr>
        <p:spPr bwMode="auto">
          <a:xfrm>
            <a:off x="6471285"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2" name="燕尾形 2"/>
          <p:cNvSpPr>
            <a:spLocks noChangeArrowheads="1"/>
          </p:cNvSpPr>
          <p:nvPr/>
        </p:nvSpPr>
        <p:spPr bwMode="auto">
          <a:xfrm>
            <a:off x="7016750"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3" name="燕尾形 2"/>
          <p:cNvSpPr>
            <a:spLocks noChangeArrowheads="1"/>
          </p:cNvSpPr>
          <p:nvPr/>
        </p:nvSpPr>
        <p:spPr bwMode="auto">
          <a:xfrm>
            <a:off x="7590790"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14" name="燕尾形 2"/>
          <p:cNvSpPr>
            <a:spLocks noChangeArrowheads="1"/>
          </p:cNvSpPr>
          <p:nvPr/>
        </p:nvSpPr>
        <p:spPr bwMode="auto">
          <a:xfrm>
            <a:off x="8164195" y="4237990"/>
            <a:ext cx="498475" cy="488315"/>
          </a:xfrm>
          <a:prstGeom prst="chevron">
            <a:avLst>
              <a:gd name="adj" fmla="val 54426"/>
            </a:avLst>
          </a:prstGeom>
          <a:solidFill>
            <a:srgbClr val="C00000">
              <a:alpha val="80000"/>
            </a:srgbClr>
          </a:solidFill>
          <a:ln>
            <a:noFill/>
          </a:ln>
        </p:spPr>
        <p:txBody>
          <a:bodyPr lIns="91431" tIns="45716" rIns="91431" bIns="45716"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宋体" panose="02010600030101010101" pitchFamily="2" charset="-122"/>
              <a:sym typeface="宋体" panose="02010600030101010101" pitchFamily="2" charset="-122"/>
            </a:endParaRPr>
          </a:p>
        </p:txBody>
      </p:sp>
      <p:sp>
        <p:nvSpPr>
          <p:cNvPr id="2" name="矩形 1"/>
          <p:cNvSpPr/>
          <p:nvPr/>
        </p:nvSpPr>
        <p:spPr>
          <a:xfrm>
            <a:off x="622300" y="1315085"/>
            <a:ext cx="8174355" cy="2437130"/>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五边形 3"/>
          <p:cNvSpPr/>
          <p:nvPr/>
        </p:nvSpPr>
        <p:spPr>
          <a:xfrm rot="5400000">
            <a:off x="4344670" y="944245"/>
            <a:ext cx="928370" cy="60198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857250" y="2003425"/>
            <a:ext cx="7705090" cy="1060450"/>
          </a:xfrm>
          <a:prstGeom prst="rect">
            <a:avLst/>
          </a:prstGeom>
          <a:noFill/>
        </p:spPr>
        <p:txBody>
          <a:bodyPr wrap="square" rtlCol="0">
            <a:spAutoFit/>
          </a:bodyPr>
          <a:p>
            <a:pPr indent="355600" fontAlgn="auto">
              <a:lnSpc>
                <a:spcPct val="150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rPr>
              <a:t>全体中国共产党员！党中央号召你们，牢记初心使命，坚定理想信念，践行党的宗旨，永远保持同人民群众的血肉联系，始终同人民想在一起、干在一起，风雨同舟、同甘共苦，继续为实现人民对美好生活的向往不懈努力，努力为党和人民争取更大光荣！</a:t>
            </a:r>
            <a:endParaRPr lang="zh-CN" altLang="en-US" sz="1400">
              <a:latin typeface="微软雅黑" panose="020B0503020204020204" pitchFamily="34" charset="-122"/>
              <a:ea typeface="微软雅黑" panose="020B0503020204020204" pitchFamily="34" charset="-122"/>
            </a:endParaRPr>
          </a:p>
        </p:txBody>
      </p:sp>
      <p:sp>
        <p:nvSpPr>
          <p:cNvPr id="51" name="KSO_Shape"/>
          <p:cNvSpPr/>
          <p:nvPr/>
        </p:nvSpPr>
        <p:spPr bwMode="auto">
          <a:xfrm>
            <a:off x="4605020" y="963930"/>
            <a:ext cx="463550" cy="39433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7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FFFFFF"/>
              </a:solidFill>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7"/>
          <p:cNvSpPr/>
          <p:nvPr/>
        </p:nvSpPr>
        <p:spPr>
          <a:xfrm>
            <a:off x="-2" y="-905970"/>
            <a:ext cx="9144002" cy="2563007"/>
          </a:xfrm>
          <a:custGeom>
            <a:avLst/>
            <a:gdLst>
              <a:gd name="connsiteX0" fmla="*/ 0 w 12192000"/>
              <a:gd name="connsiteY0" fmla="*/ 0 h 3417343"/>
              <a:gd name="connsiteX1" fmla="*/ 12192000 w 12192000"/>
              <a:gd name="connsiteY1" fmla="*/ 0 h 3417343"/>
              <a:gd name="connsiteX2" fmla="*/ 12192000 w 12192000"/>
              <a:gd name="connsiteY2" fmla="*/ 3417343 h 3417343"/>
              <a:gd name="connsiteX3" fmla="*/ 0 w 12192000"/>
              <a:gd name="connsiteY3" fmla="*/ 3417343 h 3417343"/>
              <a:gd name="connsiteX4" fmla="*/ 0 w 12192000"/>
              <a:gd name="connsiteY4" fmla="*/ 0 h 3417343"/>
              <a:gd name="connsiteX0-1" fmla="*/ 23446 w 12215446"/>
              <a:gd name="connsiteY0-2" fmla="*/ 0 h 3417343"/>
              <a:gd name="connsiteX1-3" fmla="*/ 12215446 w 12215446"/>
              <a:gd name="connsiteY1-4" fmla="*/ 0 h 3417343"/>
              <a:gd name="connsiteX2-5" fmla="*/ 12215446 w 12215446"/>
              <a:gd name="connsiteY2-6" fmla="*/ 3417343 h 3417343"/>
              <a:gd name="connsiteX3-7" fmla="*/ 23446 w 12215446"/>
              <a:gd name="connsiteY3-8" fmla="*/ 3417343 h 3417343"/>
              <a:gd name="connsiteX4-9" fmla="*/ 0 w 12215446"/>
              <a:gd name="connsiteY4-10" fmla="*/ 2807379 h 3417343"/>
              <a:gd name="connsiteX5" fmla="*/ 23446 w 12215446"/>
              <a:gd name="connsiteY5" fmla="*/ 0 h 3417343"/>
              <a:gd name="connsiteX0-11" fmla="*/ 23446 w 12215446"/>
              <a:gd name="connsiteY0-12" fmla="*/ 0 h 3417343"/>
              <a:gd name="connsiteX1-13" fmla="*/ 12215446 w 12215446"/>
              <a:gd name="connsiteY1-14" fmla="*/ 0 h 3417343"/>
              <a:gd name="connsiteX2-15" fmla="*/ 12215446 w 12215446"/>
              <a:gd name="connsiteY2-16" fmla="*/ 3417343 h 3417343"/>
              <a:gd name="connsiteX3-17" fmla="*/ 23446 w 12215446"/>
              <a:gd name="connsiteY3-18" fmla="*/ 3417343 h 3417343"/>
              <a:gd name="connsiteX4-19" fmla="*/ 0 w 12215446"/>
              <a:gd name="connsiteY4-20" fmla="*/ 2807379 h 3417343"/>
              <a:gd name="connsiteX5-21" fmla="*/ 0 w 12215446"/>
              <a:gd name="connsiteY5-22" fmla="*/ 2807379 h 3417343"/>
              <a:gd name="connsiteX6" fmla="*/ 23446 w 12215446"/>
              <a:gd name="connsiteY6" fmla="*/ 0 h 3417343"/>
              <a:gd name="connsiteX0-23" fmla="*/ 23446 w 12215446"/>
              <a:gd name="connsiteY0-24" fmla="*/ 0 h 3417343"/>
              <a:gd name="connsiteX1-25" fmla="*/ 12215446 w 12215446"/>
              <a:gd name="connsiteY1-26" fmla="*/ 0 h 3417343"/>
              <a:gd name="connsiteX2-27" fmla="*/ 12215446 w 12215446"/>
              <a:gd name="connsiteY2-28" fmla="*/ 3417343 h 3417343"/>
              <a:gd name="connsiteX3-29" fmla="*/ 1735015 w 12215446"/>
              <a:gd name="connsiteY3-30" fmla="*/ 2690512 h 3417343"/>
              <a:gd name="connsiteX4-31" fmla="*/ 0 w 12215446"/>
              <a:gd name="connsiteY4-32" fmla="*/ 2807379 h 3417343"/>
              <a:gd name="connsiteX5-33" fmla="*/ 0 w 12215446"/>
              <a:gd name="connsiteY5-34" fmla="*/ 2807379 h 3417343"/>
              <a:gd name="connsiteX6-35" fmla="*/ 23446 w 12215446"/>
              <a:gd name="connsiteY6-36" fmla="*/ 0 h 3417343"/>
              <a:gd name="connsiteX0-37" fmla="*/ 23446 w 12215446"/>
              <a:gd name="connsiteY0-38" fmla="*/ 0 h 3417343"/>
              <a:gd name="connsiteX1-39" fmla="*/ 12215446 w 12215446"/>
              <a:gd name="connsiteY1-40" fmla="*/ 0 h 3417343"/>
              <a:gd name="connsiteX2-41" fmla="*/ 12215446 w 12215446"/>
              <a:gd name="connsiteY2-42" fmla="*/ 3417343 h 3417343"/>
              <a:gd name="connsiteX3-43" fmla="*/ 1735015 w 12215446"/>
              <a:gd name="connsiteY3-44" fmla="*/ 2690512 h 3417343"/>
              <a:gd name="connsiteX4-45" fmla="*/ 0 w 12215446"/>
              <a:gd name="connsiteY4-46" fmla="*/ 2807379 h 3417343"/>
              <a:gd name="connsiteX5-47" fmla="*/ 0 w 12215446"/>
              <a:gd name="connsiteY5-48" fmla="*/ 2807379 h 3417343"/>
              <a:gd name="connsiteX6-49" fmla="*/ 23446 w 12215446"/>
              <a:gd name="connsiteY6-50" fmla="*/ 0 h 34173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2215446" h="3417343">
                <a:moveTo>
                  <a:pt x="23446" y="0"/>
                </a:moveTo>
                <a:lnTo>
                  <a:pt x="12215446" y="0"/>
                </a:lnTo>
                <a:lnTo>
                  <a:pt x="12215446" y="3417343"/>
                </a:lnTo>
                <a:cubicBezTo>
                  <a:pt x="8721969" y="3175066"/>
                  <a:pt x="6189784" y="3706512"/>
                  <a:pt x="1735015" y="2690512"/>
                </a:cubicBezTo>
                <a:lnTo>
                  <a:pt x="0" y="2807379"/>
                </a:lnTo>
                <a:lnTo>
                  <a:pt x="0" y="2807379"/>
                </a:lnTo>
                <a:lnTo>
                  <a:pt x="23446"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任意多边形 3"/>
          <p:cNvSpPr/>
          <p:nvPr/>
        </p:nvSpPr>
        <p:spPr>
          <a:xfrm>
            <a:off x="0" y="843326"/>
            <a:ext cx="9144000" cy="1142123"/>
          </a:xfrm>
          <a:custGeom>
            <a:avLst/>
            <a:gdLst>
              <a:gd name="connsiteX0" fmla="*/ 1082585 w 12192000"/>
              <a:gd name="connsiteY0" fmla="*/ 1134 h 1522830"/>
              <a:gd name="connsiteX1" fmla="*/ 2351314 w 12192000"/>
              <a:gd name="connsiteY1" fmla="*/ 159988 h 1522830"/>
              <a:gd name="connsiteX2" fmla="*/ 12192000 w 12192000"/>
              <a:gd name="connsiteY2" fmla="*/ 482359 h 1522830"/>
              <a:gd name="connsiteX3" fmla="*/ 12192000 w 12192000"/>
              <a:gd name="connsiteY3" fmla="*/ 1128218 h 1522830"/>
              <a:gd name="connsiteX4" fmla="*/ 2351314 w 12192000"/>
              <a:gd name="connsiteY4" fmla="*/ 805847 h 1522830"/>
              <a:gd name="connsiteX5" fmla="*/ 0 w 12192000"/>
              <a:gd name="connsiteY5" fmla="*/ 762458 h 1522830"/>
              <a:gd name="connsiteX6" fmla="*/ 0 w 12192000"/>
              <a:gd name="connsiteY6" fmla="*/ 116599 h 1522830"/>
              <a:gd name="connsiteX7" fmla="*/ 1082585 w 12192000"/>
              <a:gd name="connsiteY7" fmla="*/ 1134 h 152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22830">
                <a:moveTo>
                  <a:pt x="1082585" y="1134"/>
                </a:moveTo>
                <a:cubicBezTo>
                  <a:pt x="1530532" y="9455"/>
                  <a:pt x="2009504" y="63495"/>
                  <a:pt x="2351314" y="159988"/>
                </a:cubicBezTo>
                <a:cubicBezTo>
                  <a:pt x="3034935" y="352975"/>
                  <a:pt x="8261531" y="1452338"/>
                  <a:pt x="12192000" y="482359"/>
                </a:cubicBezTo>
                <a:lnTo>
                  <a:pt x="12192000" y="1128218"/>
                </a:lnTo>
                <a:cubicBezTo>
                  <a:pt x="8261531" y="2098197"/>
                  <a:pt x="3034935" y="998834"/>
                  <a:pt x="2351314" y="805847"/>
                </a:cubicBezTo>
                <a:cubicBezTo>
                  <a:pt x="1667693" y="612860"/>
                  <a:pt x="435428" y="589687"/>
                  <a:pt x="0" y="762458"/>
                </a:cubicBezTo>
                <a:lnTo>
                  <a:pt x="0" y="116599"/>
                </a:lnTo>
                <a:cubicBezTo>
                  <a:pt x="217714" y="30214"/>
                  <a:pt x="634637" y="-7186"/>
                  <a:pt x="1082585" y="1134"/>
                </a:cubicBezTo>
                <a:close/>
              </a:path>
            </a:pathLst>
          </a:custGeom>
          <a:gradFill>
            <a:gsLst>
              <a:gs pos="47000">
                <a:srgbClr val="A20B0F"/>
              </a:gs>
              <a:gs pos="91000">
                <a:srgbClr val="DB1A25"/>
              </a:gs>
            </a:gsLst>
            <a:lin ang="5400000" scaled="1"/>
          </a:gra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矩形 4"/>
          <p:cNvSpPr/>
          <p:nvPr/>
        </p:nvSpPr>
        <p:spPr>
          <a:xfrm>
            <a:off x="-1" y="694947"/>
            <a:ext cx="5492779" cy="820696"/>
          </a:xfrm>
          <a:custGeom>
            <a:avLst/>
            <a:gdLst>
              <a:gd name="connsiteX0" fmla="*/ 0 w 9857900"/>
              <a:gd name="connsiteY0" fmla="*/ 0 h 783771"/>
              <a:gd name="connsiteX1" fmla="*/ 9857900 w 9857900"/>
              <a:gd name="connsiteY1" fmla="*/ 0 h 783771"/>
              <a:gd name="connsiteX2" fmla="*/ 9857900 w 9857900"/>
              <a:gd name="connsiteY2" fmla="*/ 783771 h 783771"/>
              <a:gd name="connsiteX3" fmla="*/ 0 w 9857900"/>
              <a:gd name="connsiteY3" fmla="*/ 783771 h 783771"/>
              <a:gd name="connsiteX4" fmla="*/ 0 w 9857900"/>
              <a:gd name="connsiteY4" fmla="*/ 0 h 783771"/>
              <a:gd name="connsiteX0-1" fmla="*/ 0 w 9857900"/>
              <a:gd name="connsiteY0-2" fmla="*/ 0 h 783771"/>
              <a:gd name="connsiteX1-3" fmla="*/ 9857900 w 9857900"/>
              <a:gd name="connsiteY1-4" fmla="*/ 0 h 783771"/>
              <a:gd name="connsiteX2-5" fmla="*/ 9857900 w 9857900"/>
              <a:gd name="connsiteY2-6" fmla="*/ 783771 h 783771"/>
              <a:gd name="connsiteX3-7" fmla="*/ 2978332 w 9857900"/>
              <a:gd name="connsiteY3-8" fmla="*/ 780790 h 783771"/>
              <a:gd name="connsiteX4-9" fmla="*/ 0 w 9857900"/>
              <a:gd name="connsiteY4-10" fmla="*/ 783771 h 783771"/>
              <a:gd name="connsiteX5" fmla="*/ 0 w 9857900"/>
              <a:gd name="connsiteY5" fmla="*/ 0 h 783771"/>
              <a:gd name="connsiteX0-11" fmla="*/ 0 w 9857900"/>
              <a:gd name="connsiteY0-12" fmla="*/ 0 h 783771"/>
              <a:gd name="connsiteX1-13" fmla="*/ 9857900 w 9857900"/>
              <a:gd name="connsiteY1-14" fmla="*/ 0 h 783771"/>
              <a:gd name="connsiteX2-15" fmla="*/ 9857900 w 9857900"/>
              <a:gd name="connsiteY2-16" fmla="*/ 783771 h 783771"/>
              <a:gd name="connsiteX3-17" fmla="*/ 1724298 w 9857900"/>
              <a:gd name="connsiteY3-18" fmla="*/ 676287 h 783771"/>
              <a:gd name="connsiteX4-19" fmla="*/ 0 w 9857900"/>
              <a:gd name="connsiteY4-20" fmla="*/ 783771 h 783771"/>
              <a:gd name="connsiteX5-21" fmla="*/ 0 w 9857900"/>
              <a:gd name="connsiteY5-22" fmla="*/ 0 h 783771"/>
              <a:gd name="connsiteX0-23" fmla="*/ 0 w 9857900"/>
              <a:gd name="connsiteY0-24" fmla="*/ 0 h 815884"/>
              <a:gd name="connsiteX1-25" fmla="*/ 9857900 w 9857900"/>
              <a:gd name="connsiteY1-26" fmla="*/ 0 h 815884"/>
              <a:gd name="connsiteX2-27" fmla="*/ 9857900 w 9857900"/>
              <a:gd name="connsiteY2-28" fmla="*/ 783771 h 815884"/>
              <a:gd name="connsiteX3-29" fmla="*/ 1724298 w 9857900"/>
              <a:gd name="connsiteY3-30" fmla="*/ 676287 h 815884"/>
              <a:gd name="connsiteX4-31" fmla="*/ 0 w 9857900"/>
              <a:gd name="connsiteY4-32" fmla="*/ 783771 h 815884"/>
              <a:gd name="connsiteX5-33" fmla="*/ 0 w 9857900"/>
              <a:gd name="connsiteY5-34" fmla="*/ 0 h 815884"/>
              <a:gd name="connsiteX0-35" fmla="*/ 0 w 9857900"/>
              <a:gd name="connsiteY0-36" fmla="*/ 0 h 840936"/>
              <a:gd name="connsiteX1-37" fmla="*/ 9857900 w 9857900"/>
              <a:gd name="connsiteY1-38" fmla="*/ 0 h 840936"/>
              <a:gd name="connsiteX2-39" fmla="*/ 9857900 w 9857900"/>
              <a:gd name="connsiteY2-40" fmla="*/ 783771 h 840936"/>
              <a:gd name="connsiteX3-41" fmla="*/ 1724298 w 9857900"/>
              <a:gd name="connsiteY3-42" fmla="*/ 676287 h 840936"/>
              <a:gd name="connsiteX4-43" fmla="*/ 0 w 9857900"/>
              <a:gd name="connsiteY4-44" fmla="*/ 783771 h 840936"/>
              <a:gd name="connsiteX5-45" fmla="*/ 0 w 9857900"/>
              <a:gd name="connsiteY5-46" fmla="*/ 0 h 840936"/>
              <a:gd name="connsiteX0-47" fmla="*/ 0 w 9857900"/>
              <a:gd name="connsiteY0-48" fmla="*/ 0 h 840936"/>
              <a:gd name="connsiteX1-49" fmla="*/ 9857900 w 9857900"/>
              <a:gd name="connsiteY1-50" fmla="*/ 0 h 840936"/>
              <a:gd name="connsiteX2-51" fmla="*/ 9857900 w 9857900"/>
              <a:gd name="connsiteY2-52" fmla="*/ 783771 h 840936"/>
              <a:gd name="connsiteX3-53" fmla="*/ 1724298 w 9857900"/>
              <a:gd name="connsiteY3-54" fmla="*/ 676287 h 840936"/>
              <a:gd name="connsiteX4-55" fmla="*/ 0 w 9857900"/>
              <a:gd name="connsiteY4-56" fmla="*/ 783771 h 840936"/>
              <a:gd name="connsiteX5-57" fmla="*/ 0 w 9857900"/>
              <a:gd name="connsiteY5-58" fmla="*/ 0 h 840936"/>
              <a:gd name="connsiteX0-59" fmla="*/ 0 w 9857900"/>
              <a:gd name="connsiteY0-60" fmla="*/ 0 h 832493"/>
              <a:gd name="connsiteX1-61" fmla="*/ 9857900 w 9857900"/>
              <a:gd name="connsiteY1-62" fmla="*/ 0 h 832493"/>
              <a:gd name="connsiteX2-63" fmla="*/ 9857900 w 9857900"/>
              <a:gd name="connsiteY2-64" fmla="*/ 783771 h 832493"/>
              <a:gd name="connsiteX3-65" fmla="*/ 1724298 w 9857900"/>
              <a:gd name="connsiteY3-66" fmla="*/ 676287 h 832493"/>
              <a:gd name="connsiteX4-67" fmla="*/ 0 w 9857900"/>
              <a:gd name="connsiteY4-68" fmla="*/ 783771 h 832493"/>
              <a:gd name="connsiteX5-69" fmla="*/ 0 w 9857900"/>
              <a:gd name="connsiteY5-70" fmla="*/ 0 h 832493"/>
              <a:gd name="connsiteX0-71" fmla="*/ 0 w 9857900"/>
              <a:gd name="connsiteY0-72" fmla="*/ 0 h 1139893"/>
              <a:gd name="connsiteX1-73" fmla="*/ 9857900 w 9857900"/>
              <a:gd name="connsiteY1-74" fmla="*/ 0 h 1139893"/>
              <a:gd name="connsiteX2-75" fmla="*/ 9857900 w 9857900"/>
              <a:gd name="connsiteY2-76" fmla="*/ 783771 h 1139893"/>
              <a:gd name="connsiteX3-77" fmla="*/ 1724298 w 9857900"/>
              <a:gd name="connsiteY3-78" fmla="*/ 676287 h 1139893"/>
              <a:gd name="connsiteX4-79" fmla="*/ 0 w 9857900"/>
              <a:gd name="connsiteY4-80" fmla="*/ 783771 h 1139893"/>
              <a:gd name="connsiteX5-81" fmla="*/ 0 w 9857900"/>
              <a:gd name="connsiteY5-82" fmla="*/ 0 h 1139893"/>
              <a:gd name="connsiteX0-83" fmla="*/ 0 w 9857900"/>
              <a:gd name="connsiteY0-84" fmla="*/ 0 h 1128811"/>
              <a:gd name="connsiteX1-85" fmla="*/ 9857900 w 9857900"/>
              <a:gd name="connsiteY1-86" fmla="*/ 0 h 1128811"/>
              <a:gd name="connsiteX2-87" fmla="*/ 9857900 w 9857900"/>
              <a:gd name="connsiteY2-88" fmla="*/ 783771 h 1128811"/>
              <a:gd name="connsiteX3-89" fmla="*/ 1724298 w 9857900"/>
              <a:gd name="connsiteY3-90" fmla="*/ 676287 h 1128811"/>
              <a:gd name="connsiteX4-91" fmla="*/ 0 w 9857900"/>
              <a:gd name="connsiteY4-92" fmla="*/ 783771 h 1128811"/>
              <a:gd name="connsiteX5-93" fmla="*/ 0 w 9857900"/>
              <a:gd name="connsiteY5-94" fmla="*/ 0 h 1128811"/>
              <a:gd name="connsiteX0-95" fmla="*/ 0 w 9857900"/>
              <a:gd name="connsiteY0-96" fmla="*/ 0 h 1128811"/>
              <a:gd name="connsiteX1-97" fmla="*/ 8721432 w 9857900"/>
              <a:gd name="connsiteY1-98" fmla="*/ 875212 h 1128811"/>
              <a:gd name="connsiteX2-99" fmla="*/ 9857900 w 9857900"/>
              <a:gd name="connsiteY2-100" fmla="*/ 783771 h 1128811"/>
              <a:gd name="connsiteX3-101" fmla="*/ 1724298 w 9857900"/>
              <a:gd name="connsiteY3-102" fmla="*/ 676287 h 1128811"/>
              <a:gd name="connsiteX4-103" fmla="*/ 0 w 9857900"/>
              <a:gd name="connsiteY4-104" fmla="*/ 783771 h 1128811"/>
              <a:gd name="connsiteX5-105" fmla="*/ 0 w 9857900"/>
              <a:gd name="connsiteY5-106" fmla="*/ 0 h 1128811"/>
              <a:gd name="connsiteX0-107" fmla="*/ 0 w 9857900"/>
              <a:gd name="connsiteY0-108" fmla="*/ 0 h 1128811"/>
              <a:gd name="connsiteX1-109" fmla="*/ 8721432 w 9857900"/>
              <a:gd name="connsiteY1-110" fmla="*/ 875212 h 1128811"/>
              <a:gd name="connsiteX2-111" fmla="*/ 9857900 w 9857900"/>
              <a:gd name="connsiteY2-112" fmla="*/ 783771 h 1128811"/>
              <a:gd name="connsiteX3-113" fmla="*/ 1724298 w 9857900"/>
              <a:gd name="connsiteY3-114" fmla="*/ 676287 h 1128811"/>
              <a:gd name="connsiteX4-115" fmla="*/ 0 w 9857900"/>
              <a:gd name="connsiteY4-116" fmla="*/ 783771 h 1128811"/>
              <a:gd name="connsiteX5-117" fmla="*/ 0 w 9857900"/>
              <a:gd name="connsiteY5-118" fmla="*/ 0 h 1128811"/>
              <a:gd name="connsiteX0-119" fmla="*/ 0 w 9857900"/>
              <a:gd name="connsiteY0-120" fmla="*/ 53051 h 1181862"/>
              <a:gd name="connsiteX1-121" fmla="*/ 1267098 w 9857900"/>
              <a:gd name="connsiteY1-122" fmla="*/ 165337 h 1181862"/>
              <a:gd name="connsiteX2-123" fmla="*/ 8721432 w 9857900"/>
              <a:gd name="connsiteY2-124" fmla="*/ 928263 h 1181862"/>
              <a:gd name="connsiteX3-125" fmla="*/ 9857900 w 9857900"/>
              <a:gd name="connsiteY3-126" fmla="*/ 836822 h 1181862"/>
              <a:gd name="connsiteX4-127" fmla="*/ 1724298 w 9857900"/>
              <a:gd name="connsiteY4-128" fmla="*/ 729338 h 1181862"/>
              <a:gd name="connsiteX5-129" fmla="*/ 0 w 9857900"/>
              <a:gd name="connsiteY5-130" fmla="*/ 836822 h 1181862"/>
              <a:gd name="connsiteX6" fmla="*/ 0 w 9857900"/>
              <a:gd name="connsiteY6" fmla="*/ 53051 h 1181862"/>
              <a:gd name="connsiteX0-131" fmla="*/ 0 w 9857900"/>
              <a:gd name="connsiteY0-132" fmla="*/ 203108 h 1331919"/>
              <a:gd name="connsiteX1-133" fmla="*/ 1384664 w 9857900"/>
              <a:gd name="connsiteY1-134" fmla="*/ 54137 h 1331919"/>
              <a:gd name="connsiteX2-135" fmla="*/ 8721432 w 9857900"/>
              <a:gd name="connsiteY2-136" fmla="*/ 1078320 h 1331919"/>
              <a:gd name="connsiteX3-137" fmla="*/ 9857900 w 9857900"/>
              <a:gd name="connsiteY3-138" fmla="*/ 986879 h 1331919"/>
              <a:gd name="connsiteX4-139" fmla="*/ 1724298 w 9857900"/>
              <a:gd name="connsiteY4-140" fmla="*/ 879395 h 1331919"/>
              <a:gd name="connsiteX5-141" fmla="*/ 0 w 9857900"/>
              <a:gd name="connsiteY5-142" fmla="*/ 986879 h 1331919"/>
              <a:gd name="connsiteX6-143" fmla="*/ 0 w 9857900"/>
              <a:gd name="connsiteY6-144" fmla="*/ 203108 h 1331919"/>
              <a:gd name="connsiteX0-145" fmla="*/ 0 w 9857900"/>
              <a:gd name="connsiteY0-146" fmla="*/ 155558 h 1284369"/>
              <a:gd name="connsiteX1-147" fmla="*/ 1384664 w 9857900"/>
              <a:gd name="connsiteY1-148" fmla="*/ 6587 h 1284369"/>
              <a:gd name="connsiteX2-149" fmla="*/ 8721432 w 9857900"/>
              <a:gd name="connsiteY2-150" fmla="*/ 1030770 h 1284369"/>
              <a:gd name="connsiteX3-151" fmla="*/ 9857900 w 9857900"/>
              <a:gd name="connsiteY3-152" fmla="*/ 939329 h 1284369"/>
              <a:gd name="connsiteX4-153" fmla="*/ 1724298 w 9857900"/>
              <a:gd name="connsiteY4-154" fmla="*/ 831845 h 1284369"/>
              <a:gd name="connsiteX5-155" fmla="*/ 0 w 9857900"/>
              <a:gd name="connsiteY5-156" fmla="*/ 939329 h 1284369"/>
              <a:gd name="connsiteX6-157" fmla="*/ 0 w 9857900"/>
              <a:gd name="connsiteY6-158" fmla="*/ 155558 h 1284369"/>
              <a:gd name="connsiteX0-159" fmla="*/ 138594 w 9996494"/>
              <a:gd name="connsiteY0-160" fmla="*/ 297017 h 1425828"/>
              <a:gd name="connsiteX1-161" fmla="*/ 1523258 w 9996494"/>
              <a:gd name="connsiteY1-162" fmla="*/ 148046 h 1425828"/>
              <a:gd name="connsiteX2-163" fmla="*/ 8860026 w 9996494"/>
              <a:gd name="connsiteY2-164" fmla="*/ 1172229 h 1425828"/>
              <a:gd name="connsiteX3-165" fmla="*/ 9996494 w 9996494"/>
              <a:gd name="connsiteY3-166" fmla="*/ 1080788 h 1425828"/>
              <a:gd name="connsiteX4-167" fmla="*/ 1862892 w 9996494"/>
              <a:gd name="connsiteY4-168" fmla="*/ 973304 h 1425828"/>
              <a:gd name="connsiteX5-169" fmla="*/ 138594 w 9996494"/>
              <a:gd name="connsiteY5-170" fmla="*/ 1080788 h 1425828"/>
              <a:gd name="connsiteX6-171" fmla="*/ 138594 w 9996494"/>
              <a:gd name="connsiteY6-172" fmla="*/ 297017 h 1425828"/>
              <a:gd name="connsiteX0-173" fmla="*/ 0 w 9857900"/>
              <a:gd name="connsiteY0-174" fmla="*/ 176029 h 1304840"/>
              <a:gd name="connsiteX1-175" fmla="*/ 1384664 w 9857900"/>
              <a:gd name="connsiteY1-176" fmla="*/ 27058 h 1304840"/>
              <a:gd name="connsiteX2-177" fmla="*/ 8721432 w 9857900"/>
              <a:gd name="connsiteY2-178" fmla="*/ 1051241 h 1304840"/>
              <a:gd name="connsiteX3-179" fmla="*/ 9857900 w 9857900"/>
              <a:gd name="connsiteY3-180" fmla="*/ 959800 h 1304840"/>
              <a:gd name="connsiteX4-181" fmla="*/ 1724298 w 9857900"/>
              <a:gd name="connsiteY4-182" fmla="*/ 852316 h 1304840"/>
              <a:gd name="connsiteX5-183" fmla="*/ 0 w 9857900"/>
              <a:gd name="connsiteY5-184" fmla="*/ 959800 h 1304840"/>
              <a:gd name="connsiteX6-185" fmla="*/ 0 w 9857900"/>
              <a:gd name="connsiteY6-186" fmla="*/ 176029 h 1304840"/>
              <a:gd name="connsiteX0-187" fmla="*/ 0 w 9857900"/>
              <a:gd name="connsiteY0-188" fmla="*/ 155407 h 1284218"/>
              <a:gd name="connsiteX1-189" fmla="*/ 979715 w 9857900"/>
              <a:gd name="connsiteY1-190" fmla="*/ 32562 h 1284218"/>
              <a:gd name="connsiteX2-191" fmla="*/ 8721432 w 9857900"/>
              <a:gd name="connsiteY2-192" fmla="*/ 1030619 h 1284218"/>
              <a:gd name="connsiteX3-193" fmla="*/ 9857900 w 9857900"/>
              <a:gd name="connsiteY3-194" fmla="*/ 939178 h 1284218"/>
              <a:gd name="connsiteX4-195" fmla="*/ 1724298 w 9857900"/>
              <a:gd name="connsiteY4-196" fmla="*/ 831694 h 1284218"/>
              <a:gd name="connsiteX5-197" fmla="*/ 0 w 9857900"/>
              <a:gd name="connsiteY5-198" fmla="*/ 939178 h 1284218"/>
              <a:gd name="connsiteX6-199" fmla="*/ 0 w 9857900"/>
              <a:gd name="connsiteY6-200" fmla="*/ 155407 h 1284218"/>
              <a:gd name="connsiteX0-201" fmla="*/ 0 w 9857900"/>
              <a:gd name="connsiteY0-202" fmla="*/ 138022 h 1266833"/>
              <a:gd name="connsiteX1-203" fmla="*/ 979715 w 9857900"/>
              <a:gd name="connsiteY1-204" fmla="*/ 15177 h 1266833"/>
              <a:gd name="connsiteX2-205" fmla="*/ 8721432 w 9857900"/>
              <a:gd name="connsiteY2-206" fmla="*/ 1013234 h 1266833"/>
              <a:gd name="connsiteX3-207" fmla="*/ 9857900 w 9857900"/>
              <a:gd name="connsiteY3-208" fmla="*/ 921793 h 1266833"/>
              <a:gd name="connsiteX4-209" fmla="*/ 1724298 w 9857900"/>
              <a:gd name="connsiteY4-210" fmla="*/ 814309 h 1266833"/>
              <a:gd name="connsiteX5-211" fmla="*/ 0 w 9857900"/>
              <a:gd name="connsiteY5-212" fmla="*/ 921793 h 1266833"/>
              <a:gd name="connsiteX6-213" fmla="*/ 0 w 9857900"/>
              <a:gd name="connsiteY6-214" fmla="*/ 138022 h 1266833"/>
              <a:gd name="connsiteX0-215" fmla="*/ 0 w 9857900"/>
              <a:gd name="connsiteY0-216" fmla="*/ 128873 h 1257684"/>
              <a:gd name="connsiteX1-217" fmla="*/ 979715 w 9857900"/>
              <a:gd name="connsiteY1-218" fmla="*/ 6028 h 1257684"/>
              <a:gd name="connsiteX2-219" fmla="*/ 8721432 w 9857900"/>
              <a:gd name="connsiteY2-220" fmla="*/ 1004085 h 1257684"/>
              <a:gd name="connsiteX3-221" fmla="*/ 9857900 w 9857900"/>
              <a:gd name="connsiteY3-222" fmla="*/ 912644 h 1257684"/>
              <a:gd name="connsiteX4-223" fmla="*/ 1724298 w 9857900"/>
              <a:gd name="connsiteY4-224" fmla="*/ 805160 h 1257684"/>
              <a:gd name="connsiteX5-225" fmla="*/ 0 w 9857900"/>
              <a:gd name="connsiteY5-226" fmla="*/ 912644 h 1257684"/>
              <a:gd name="connsiteX6-227" fmla="*/ 0 w 9857900"/>
              <a:gd name="connsiteY6-228" fmla="*/ 128873 h 1257684"/>
              <a:gd name="connsiteX0-229" fmla="*/ 0 w 9857900"/>
              <a:gd name="connsiteY0-230" fmla="*/ 128873 h 1257684"/>
              <a:gd name="connsiteX1-231" fmla="*/ 979715 w 9857900"/>
              <a:gd name="connsiteY1-232" fmla="*/ 6028 h 1257684"/>
              <a:gd name="connsiteX2-233" fmla="*/ 8721432 w 9857900"/>
              <a:gd name="connsiteY2-234" fmla="*/ 1004085 h 1257684"/>
              <a:gd name="connsiteX3-235" fmla="*/ 9857900 w 9857900"/>
              <a:gd name="connsiteY3-236" fmla="*/ 912644 h 1257684"/>
              <a:gd name="connsiteX4-237" fmla="*/ 1724298 w 9857900"/>
              <a:gd name="connsiteY4-238" fmla="*/ 805160 h 1257684"/>
              <a:gd name="connsiteX5-239" fmla="*/ 0 w 9857900"/>
              <a:gd name="connsiteY5-240" fmla="*/ 912644 h 1257684"/>
              <a:gd name="connsiteX6-241" fmla="*/ 0 w 9857900"/>
              <a:gd name="connsiteY6-242" fmla="*/ 128873 h 1257684"/>
              <a:gd name="connsiteX0-243" fmla="*/ 0 w 9857900"/>
              <a:gd name="connsiteY0-244" fmla="*/ 177057 h 1305868"/>
              <a:gd name="connsiteX1-245" fmla="*/ 979715 w 9857900"/>
              <a:gd name="connsiteY1-246" fmla="*/ 54212 h 1305868"/>
              <a:gd name="connsiteX2-247" fmla="*/ 8577741 w 9857900"/>
              <a:gd name="connsiteY2-248" fmla="*/ 1065332 h 1305868"/>
              <a:gd name="connsiteX3-249" fmla="*/ 9857900 w 9857900"/>
              <a:gd name="connsiteY3-250" fmla="*/ 960828 h 1305868"/>
              <a:gd name="connsiteX4-251" fmla="*/ 1724298 w 9857900"/>
              <a:gd name="connsiteY4-252" fmla="*/ 853344 h 1305868"/>
              <a:gd name="connsiteX5-253" fmla="*/ 0 w 9857900"/>
              <a:gd name="connsiteY5-254" fmla="*/ 960828 h 1305868"/>
              <a:gd name="connsiteX6-255" fmla="*/ 0 w 9857900"/>
              <a:gd name="connsiteY6-256" fmla="*/ 177057 h 1305868"/>
              <a:gd name="connsiteX0-257" fmla="*/ 0 w 9857900"/>
              <a:gd name="connsiteY0-258" fmla="*/ 177057 h 1305868"/>
              <a:gd name="connsiteX1-259" fmla="*/ 979715 w 9857900"/>
              <a:gd name="connsiteY1-260" fmla="*/ 54212 h 1305868"/>
              <a:gd name="connsiteX2-261" fmla="*/ 8577741 w 9857900"/>
              <a:gd name="connsiteY2-262" fmla="*/ 1065332 h 1305868"/>
              <a:gd name="connsiteX3-263" fmla="*/ 9857900 w 9857900"/>
              <a:gd name="connsiteY3-264" fmla="*/ 960828 h 1305868"/>
              <a:gd name="connsiteX4-265" fmla="*/ 1724298 w 9857900"/>
              <a:gd name="connsiteY4-266" fmla="*/ 853344 h 1305868"/>
              <a:gd name="connsiteX5-267" fmla="*/ 0 w 9857900"/>
              <a:gd name="connsiteY5-268" fmla="*/ 960828 h 1305868"/>
              <a:gd name="connsiteX6-269" fmla="*/ 0 w 9857900"/>
              <a:gd name="connsiteY6-270" fmla="*/ 177057 h 1305868"/>
              <a:gd name="connsiteX0-271" fmla="*/ 0 w 9857900"/>
              <a:gd name="connsiteY0-272" fmla="*/ 177057 h 1305868"/>
              <a:gd name="connsiteX1-273" fmla="*/ 979715 w 9857900"/>
              <a:gd name="connsiteY1-274" fmla="*/ 54212 h 1305868"/>
              <a:gd name="connsiteX2-275" fmla="*/ 8577741 w 9857900"/>
              <a:gd name="connsiteY2-276" fmla="*/ 1065332 h 1305868"/>
              <a:gd name="connsiteX3-277" fmla="*/ 9857900 w 9857900"/>
              <a:gd name="connsiteY3-278" fmla="*/ 960828 h 1305868"/>
              <a:gd name="connsiteX4-279" fmla="*/ 1724298 w 9857900"/>
              <a:gd name="connsiteY4-280" fmla="*/ 853344 h 1305868"/>
              <a:gd name="connsiteX5-281" fmla="*/ 0 w 9857900"/>
              <a:gd name="connsiteY5-282" fmla="*/ 960828 h 1305868"/>
              <a:gd name="connsiteX6-283" fmla="*/ 0 w 9857900"/>
              <a:gd name="connsiteY6-284" fmla="*/ 177057 h 1305868"/>
              <a:gd name="connsiteX0-285" fmla="*/ 0 w 9857900"/>
              <a:gd name="connsiteY0-286" fmla="*/ 144335 h 1273146"/>
              <a:gd name="connsiteX1-287" fmla="*/ 979715 w 9857900"/>
              <a:gd name="connsiteY1-288" fmla="*/ 21490 h 1273146"/>
              <a:gd name="connsiteX2-289" fmla="*/ 8577741 w 9857900"/>
              <a:gd name="connsiteY2-290" fmla="*/ 1032610 h 1273146"/>
              <a:gd name="connsiteX3-291" fmla="*/ 9857900 w 9857900"/>
              <a:gd name="connsiteY3-292" fmla="*/ 928106 h 1273146"/>
              <a:gd name="connsiteX4-293" fmla="*/ 1724298 w 9857900"/>
              <a:gd name="connsiteY4-294" fmla="*/ 820622 h 1273146"/>
              <a:gd name="connsiteX5-295" fmla="*/ 0 w 9857900"/>
              <a:gd name="connsiteY5-296" fmla="*/ 928106 h 1273146"/>
              <a:gd name="connsiteX6-297" fmla="*/ 0 w 9857900"/>
              <a:gd name="connsiteY6-298" fmla="*/ 144335 h 1273146"/>
              <a:gd name="connsiteX0-299" fmla="*/ 0 w 9857900"/>
              <a:gd name="connsiteY0-300" fmla="*/ 129721 h 1258532"/>
              <a:gd name="connsiteX1-301" fmla="*/ 979715 w 9857900"/>
              <a:gd name="connsiteY1-302" fmla="*/ 6876 h 1258532"/>
              <a:gd name="connsiteX2-303" fmla="*/ 8577741 w 9857900"/>
              <a:gd name="connsiteY2-304" fmla="*/ 1017996 h 1258532"/>
              <a:gd name="connsiteX3-305" fmla="*/ 9857900 w 9857900"/>
              <a:gd name="connsiteY3-306" fmla="*/ 913492 h 1258532"/>
              <a:gd name="connsiteX4-307" fmla="*/ 1724298 w 9857900"/>
              <a:gd name="connsiteY4-308" fmla="*/ 806008 h 1258532"/>
              <a:gd name="connsiteX5-309" fmla="*/ 0 w 9857900"/>
              <a:gd name="connsiteY5-310" fmla="*/ 913492 h 1258532"/>
              <a:gd name="connsiteX6-311" fmla="*/ 0 w 9857900"/>
              <a:gd name="connsiteY6-312" fmla="*/ 129721 h 1258532"/>
              <a:gd name="connsiteX0-313" fmla="*/ 0 w 10050026"/>
              <a:gd name="connsiteY0-314" fmla="*/ 129721 h 1258532"/>
              <a:gd name="connsiteX1-315" fmla="*/ 979715 w 10050026"/>
              <a:gd name="connsiteY1-316" fmla="*/ 6876 h 1258532"/>
              <a:gd name="connsiteX2-317" fmla="*/ 8577741 w 10050026"/>
              <a:gd name="connsiteY2-318" fmla="*/ 1017996 h 1258532"/>
              <a:gd name="connsiteX3-319" fmla="*/ 9857900 w 10050026"/>
              <a:gd name="connsiteY3-320" fmla="*/ 913492 h 1258532"/>
              <a:gd name="connsiteX4-321" fmla="*/ 1724298 w 10050026"/>
              <a:gd name="connsiteY4-322" fmla="*/ 806008 h 1258532"/>
              <a:gd name="connsiteX5-323" fmla="*/ 0 w 10050026"/>
              <a:gd name="connsiteY5-324" fmla="*/ 913492 h 1258532"/>
              <a:gd name="connsiteX6-325" fmla="*/ 0 w 10050026"/>
              <a:gd name="connsiteY6-326" fmla="*/ 129721 h 1258532"/>
              <a:gd name="connsiteX0-327" fmla="*/ 0 w 10050026"/>
              <a:gd name="connsiteY0-328" fmla="*/ 129721 h 1258532"/>
              <a:gd name="connsiteX1-329" fmla="*/ 979715 w 10050026"/>
              <a:gd name="connsiteY1-330" fmla="*/ 6876 h 1258532"/>
              <a:gd name="connsiteX2-331" fmla="*/ 8577741 w 10050026"/>
              <a:gd name="connsiteY2-332" fmla="*/ 1017996 h 1258532"/>
              <a:gd name="connsiteX3-333" fmla="*/ 9857900 w 10050026"/>
              <a:gd name="connsiteY3-334" fmla="*/ 913492 h 1258532"/>
              <a:gd name="connsiteX4-335" fmla="*/ 1724298 w 10050026"/>
              <a:gd name="connsiteY4-336" fmla="*/ 806008 h 1258532"/>
              <a:gd name="connsiteX5-337" fmla="*/ 0 w 10050026"/>
              <a:gd name="connsiteY5-338" fmla="*/ 913492 h 1258532"/>
              <a:gd name="connsiteX6-339" fmla="*/ 0 w 10050026"/>
              <a:gd name="connsiteY6-340" fmla="*/ 129721 h 1258532"/>
              <a:gd name="connsiteX0-341" fmla="*/ 0 w 9387637"/>
              <a:gd name="connsiteY0-342" fmla="*/ 129721 h 1385686"/>
              <a:gd name="connsiteX1-343" fmla="*/ 979715 w 9387637"/>
              <a:gd name="connsiteY1-344" fmla="*/ 6876 h 1385686"/>
              <a:gd name="connsiteX2-345" fmla="*/ 8577741 w 9387637"/>
              <a:gd name="connsiteY2-346" fmla="*/ 1017996 h 1385686"/>
              <a:gd name="connsiteX3-347" fmla="*/ 9387637 w 9387637"/>
              <a:gd name="connsiteY3-348" fmla="*/ 1083309 h 1385686"/>
              <a:gd name="connsiteX4-349" fmla="*/ 1724298 w 9387637"/>
              <a:gd name="connsiteY4-350" fmla="*/ 806008 h 1385686"/>
              <a:gd name="connsiteX5-351" fmla="*/ 0 w 9387637"/>
              <a:gd name="connsiteY5-352" fmla="*/ 913492 h 1385686"/>
              <a:gd name="connsiteX6-353" fmla="*/ 0 w 9387637"/>
              <a:gd name="connsiteY6-354" fmla="*/ 129721 h 1385686"/>
              <a:gd name="connsiteX0-355" fmla="*/ 7139 w 9394776"/>
              <a:gd name="connsiteY0-356" fmla="*/ 181731 h 1437696"/>
              <a:gd name="connsiteX1-357" fmla="*/ 986854 w 9394776"/>
              <a:gd name="connsiteY1-358" fmla="*/ 58886 h 1437696"/>
              <a:gd name="connsiteX2-359" fmla="*/ 9394776 w 9394776"/>
              <a:gd name="connsiteY2-360" fmla="*/ 1135319 h 1437696"/>
              <a:gd name="connsiteX3-361" fmla="*/ 1731437 w 9394776"/>
              <a:gd name="connsiteY3-362" fmla="*/ 858018 h 1437696"/>
              <a:gd name="connsiteX4-363" fmla="*/ 7139 w 9394776"/>
              <a:gd name="connsiteY4-364" fmla="*/ 965502 h 1437696"/>
              <a:gd name="connsiteX5-365" fmla="*/ 7139 w 9394776"/>
              <a:gd name="connsiteY5-366" fmla="*/ 181731 h 1437696"/>
              <a:gd name="connsiteX0-367" fmla="*/ 7139 w 9394776"/>
              <a:gd name="connsiteY0-368" fmla="*/ 181731 h 1437696"/>
              <a:gd name="connsiteX1-369" fmla="*/ 986854 w 9394776"/>
              <a:gd name="connsiteY1-370" fmla="*/ 58886 h 1437696"/>
              <a:gd name="connsiteX2-371" fmla="*/ 9394776 w 9394776"/>
              <a:gd name="connsiteY2-372" fmla="*/ 1135319 h 1437696"/>
              <a:gd name="connsiteX3-373" fmla="*/ 1731437 w 9394776"/>
              <a:gd name="connsiteY3-374" fmla="*/ 858018 h 1437696"/>
              <a:gd name="connsiteX4-375" fmla="*/ 7139 w 9394776"/>
              <a:gd name="connsiteY4-376" fmla="*/ 965502 h 1437696"/>
              <a:gd name="connsiteX5-377" fmla="*/ 7139 w 9394776"/>
              <a:gd name="connsiteY5-378" fmla="*/ 181731 h 1437696"/>
              <a:gd name="connsiteX0-379" fmla="*/ 0 w 9387637"/>
              <a:gd name="connsiteY0-380" fmla="*/ 125194 h 1381159"/>
              <a:gd name="connsiteX1-381" fmla="*/ 979715 w 9387637"/>
              <a:gd name="connsiteY1-382" fmla="*/ 2349 h 1381159"/>
              <a:gd name="connsiteX2-383" fmla="*/ 9387637 w 9387637"/>
              <a:gd name="connsiteY2-384" fmla="*/ 1078782 h 1381159"/>
              <a:gd name="connsiteX3-385" fmla="*/ 1724298 w 9387637"/>
              <a:gd name="connsiteY3-386" fmla="*/ 801481 h 1381159"/>
              <a:gd name="connsiteX4-387" fmla="*/ 0 w 9387637"/>
              <a:gd name="connsiteY4-388" fmla="*/ 908965 h 1381159"/>
              <a:gd name="connsiteX5-389" fmla="*/ 0 w 9387637"/>
              <a:gd name="connsiteY5-390" fmla="*/ 125194 h 1381159"/>
              <a:gd name="connsiteX0-391" fmla="*/ 0 w 9387637"/>
              <a:gd name="connsiteY0-392" fmla="*/ 125194 h 1381159"/>
              <a:gd name="connsiteX1-393" fmla="*/ 979715 w 9387637"/>
              <a:gd name="connsiteY1-394" fmla="*/ 2349 h 1381159"/>
              <a:gd name="connsiteX2-395" fmla="*/ 9387637 w 9387637"/>
              <a:gd name="connsiteY2-396" fmla="*/ 1078782 h 1381159"/>
              <a:gd name="connsiteX3-397" fmla="*/ 1724298 w 9387637"/>
              <a:gd name="connsiteY3-398" fmla="*/ 801481 h 1381159"/>
              <a:gd name="connsiteX4-399" fmla="*/ 0 w 9387637"/>
              <a:gd name="connsiteY4-400" fmla="*/ 908965 h 1381159"/>
              <a:gd name="connsiteX5-401" fmla="*/ 0 w 9387637"/>
              <a:gd name="connsiteY5-402" fmla="*/ 125194 h 1381159"/>
              <a:gd name="connsiteX0-403" fmla="*/ 0 w 9387637"/>
              <a:gd name="connsiteY0-404" fmla="*/ 125194 h 1401588"/>
              <a:gd name="connsiteX1-405" fmla="*/ 979715 w 9387637"/>
              <a:gd name="connsiteY1-406" fmla="*/ 2349 h 1401588"/>
              <a:gd name="connsiteX2-407" fmla="*/ 9387637 w 9387637"/>
              <a:gd name="connsiteY2-408" fmla="*/ 1078782 h 1401588"/>
              <a:gd name="connsiteX3-409" fmla="*/ 1724298 w 9387637"/>
              <a:gd name="connsiteY3-410" fmla="*/ 801481 h 1401588"/>
              <a:gd name="connsiteX4-411" fmla="*/ 0 w 9387637"/>
              <a:gd name="connsiteY4-412" fmla="*/ 908965 h 1401588"/>
              <a:gd name="connsiteX5-413" fmla="*/ 0 w 9387637"/>
              <a:gd name="connsiteY5-414" fmla="*/ 125194 h 1401588"/>
              <a:gd name="connsiteX0-415" fmla="*/ 0 w 9387637"/>
              <a:gd name="connsiteY0-416" fmla="*/ 125194 h 1393615"/>
              <a:gd name="connsiteX1-417" fmla="*/ 979715 w 9387637"/>
              <a:gd name="connsiteY1-418" fmla="*/ 2349 h 1393615"/>
              <a:gd name="connsiteX2-419" fmla="*/ 9387637 w 9387637"/>
              <a:gd name="connsiteY2-420" fmla="*/ 1078782 h 1393615"/>
              <a:gd name="connsiteX3-421" fmla="*/ 1776549 w 9387637"/>
              <a:gd name="connsiteY3-422" fmla="*/ 762292 h 1393615"/>
              <a:gd name="connsiteX4-423" fmla="*/ 0 w 9387637"/>
              <a:gd name="connsiteY4-424" fmla="*/ 908965 h 1393615"/>
              <a:gd name="connsiteX5-425" fmla="*/ 0 w 9387637"/>
              <a:gd name="connsiteY5-426" fmla="*/ 125194 h 1393615"/>
              <a:gd name="connsiteX0-427" fmla="*/ 0 w 9387637"/>
              <a:gd name="connsiteY0-428" fmla="*/ 125194 h 1386866"/>
              <a:gd name="connsiteX1-429" fmla="*/ 979715 w 9387637"/>
              <a:gd name="connsiteY1-430" fmla="*/ 2349 h 1386866"/>
              <a:gd name="connsiteX2-431" fmla="*/ 9387637 w 9387637"/>
              <a:gd name="connsiteY2-432" fmla="*/ 1078782 h 1386866"/>
              <a:gd name="connsiteX3-433" fmla="*/ 1776549 w 9387637"/>
              <a:gd name="connsiteY3-434" fmla="*/ 762292 h 1386866"/>
              <a:gd name="connsiteX4-435" fmla="*/ 0 w 9387637"/>
              <a:gd name="connsiteY4-436" fmla="*/ 908965 h 1386866"/>
              <a:gd name="connsiteX5-437" fmla="*/ 0 w 9387637"/>
              <a:gd name="connsiteY5-438" fmla="*/ 125194 h 1386866"/>
              <a:gd name="connsiteX0-439" fmla="*/ 0 w 9387637"/>
              <a:gd name="connsiteY0-440" fmla="*/ 125194 h 1386866"/>
              <a:gd name="connsiteX1-441" fmla="*/ 979715 w 9387637"/>
              <a:gd name="connsiteY1-442" fmla="*/ 2349 h 1386866"/>
              <a:gd name="connsiteX2-443" fmla="*/ 9387637 w 9387637"/>
              <a:gd name="connsiteY2-444" fmla="*/ 1078782 h 1386866"/>
              <a:gd name="connsiteX3-445" fmla="*/ 1776549 w 9387637"/>
              <a:gd name="connsiteY3-446" fmla="*/ 762292 h 1386866"/>
              <a:gd name="connsiteX4-447" fmla="*/ 0 w 9387637"/>
              <a:gd name="connsiteY4-448" fmla="*/ 908965 h 1386866"/>
              <a:gd name="connsiteX5-449" fmla="*/ 0 w 9387637"/>
              <a:gd name="connsiteY5-450" fmla="*/ 125194 h 1386866"/>
              <a:gd name="connsiteX0-451" fmla="*/ 0 w 7206139"/>
              <a:gd name="connsiteY0-452" fmla="*/ 179859 h 1406586"/>
              <a:gd name="connsiteX1-453" fmla="*/ 979715 w 7206139"/>
              <a:gd name="connsiteY1-454" fmla="*/ 57014 h 1406586"/>
              <a:gd name="connsiteX2-455" fmla="*/ 7206139 w 7206139"/>
              <a:gd name="connsiteY2-456" fmla="*/ 1107321 h 1406586"/>
              <a:gd name="connsiteX3-457" fmla="*/ 1776549 w 7206139"/>
              <a:gd name="connsiteY3-458" fmla="*/ 816957 h 1406586"/>
              <a:gd name="connsiteX4-459" fmla="*/ 0 w 7206139"/>
              <a:gd name="connsiteY4-460" fmla="*/ 963630 h 1406586"/>
              <a:gd name="connsiteX5-461" fmla="*/ 0 w 7206139"/>
              <a:gd name="connsiteY5-462" fmla="*/ 179859 h 1406586"/>
              <a:gd name="connsiteX0-463" fmla="*/ 0 w 7323705"/>
              <a:gd name="connsiteY0-464" fmla="*/ 179859 h 1406586"/>
              <a:gd name="connsiteX1-465" fmla="*/ 979715 w 7323705"/>
              <a:gd name="connsiteY1-466" fmla="*/ 57014 h 1406586"/>
              <a:gd name="connsiteX2-467" fmla="*/ 7323705 w 7323705"/>
              <a:gd name="connsiteY2-468" fmla="*/ 1107321 h 1406586"/>
              <a:gd name="connsiteX3-469" fmla="*/ 1776549 w 7323705"/>
              <a:gd name="connsiteY3-470" fmla="*/ 816957 h 1406586"/>
              <a:gd name="connsiteX4-471" fmla="*/ 0 w 7323705"/>
              <a:gd name="connsiteY4-472" fmla="*/ 963630 h 1406586"/>
              <a:gd name="connsiteX5-473" fmla="*/ 0 w 7323705"/>
              <a:gd name="connsiteY5-474" fmla="*/ 179859 h 1406586"/>
              <a:gd name="connsiteX0-475" fmla="*/ 0 w 7323705"/>
              <a:gd name="connsiteY0-476" fmla="*/ 179859 h 1406586"/>
              <a:gd name="connsiteX1-477" fmla="*/ 979715 w 7323705"/>
              <a:gd name="connsiteY1-478" fmla="*/ 57014 h 1406586"/>
              <a:gd name="connsiteX2-479" fmla="*/ 7323705 w 7323705"/>
              <a:gd name="connsiteY2-480" fmla="*/ 1107321 h 1406586"/>
              <a:gd name="connsiteX3-481" fmla="*/ 1776549 w 7323705"/>
              <a:gd name="connsiteY3-482" fmla="*/ 816957 h 1406586"/>
              <a:gd name="connsiteX4-483" fmla="*/ 0 w 7323705"/>
              <a:gd name="connsiteY4-484" fmla="*/ 963630 h 1406586"/>
              <a:gd name="connsiteX5-485" fmla="*/ 0 w 7323705"/>
              <a:gd name="connsiteY5-486" fmla="*/ 179859 h 1406586"/>
              <a:gd name="connsiteX0-487" fmla="*/ 0 w 7323705"/>
              <a:gd name="connsiteY0-488" fmla="*/ 179859 h 1251033"/>
              <a:gd name="connsiteX1-489" fmla="*/ 979715 w 7323705"/>
              <a:gd name="connsiteY1-490" fmla="*/ 57014 h 1251033"/>
              <a:gd name="connsiteX2-491" fmla="*/ 7323705 w 7323705"/>
              <a:gd name="connsiteY2-492" fmla="*/ 1107321 h 1251033"/>
              <a:gd name="connsiteX3-493" fmla="*/ 1776549 w 7323705"/>
              <a:gd name="connsiteY3-494" fmla="*/ 816957 h 1251033"/>
              <a:gd name="connsiteX4-495" fmla="*/ 0 w 7323705"/>
              <a:gd name="connsiteY4-496" fmla="*/ 963630 h 1251033"/>
              <a:gd name="connsiteX5-497" fmla="*/ 0 w 7323705"/>
              <a:gd name="connsiteY5-498" fmla="*/ 179859 h 1251033"/>
              <a:gd name="connsiteX0-499" fmla="*/ 0 w 7323705"/>
              <a:gd name="connsiteY0-500" fmla="*/ 179859 h 1172140"/>
              <a:gd name="connsiteX1-501" fmla="*/ 979715 w 7323705"/>
              <a:gd name="connsiteY1-502" fmla="*/ 57014 h 1172140"/>
              <a:gd name="connsiteX2-503" fmla="*/ 7323705 w 7323705"/>
              <a:gd name="connsiteY2-504" fmla="*/ 1107321 h 1172140"/>
              <a:gd name="connsiteX3-505" fmla="*/ 0 w 7323705"/>
              <a:gd name="connsiteY3-506" fmla="*/ 963630 h 1172140"/>
              <a:gd name="connsiteX4-507" fmla="*/ 0 w 7323705"/>
              <a:gd name="connsiteY4-508" fmla="*/ 179859 h 1172140"/>
              <a:gd name="connsiteX0-509" fmla="*/ 0 w 7323705"/>
              <a:gd name="connsiteY0-510" fmla="*/ 179859 h 1125222"/>
              <a:gd name="connsiteX1-511" fmla="*/ 979715 w 7323705"/>
              <a:gd name="connsiteY1-512" fmla="*/ 57014 h 1125222"/>
              <a:gd name="connsiteX2-513" fmla="*/ 7323705 w 7323705"/>
              <a:gd name="connsiteY2-514" fmla="*/ 1107321 h 1125222"/>
              <a:gd name="connsiteX3-515" fmla="*/ 0 w 7323705"/>
              <a:gd name="connsiteY3-516" fmla="*/ 963630 h 1125222"/>
              <a:gd name="connsiteX4-517" fmla="*/ 0 w 7323705"/>
              <a:gd name="connsiteY4-518" fmla="*/ 179859 h 1125222"/>
              <a:gd name="connsiteX0-519" fmla="*/ 0 w 7323705"/>
              <a:gd name="connsiteY0-520" fmla="*/ 179859 h 1170177"/>
              <a:gd name="connsiteX1-521" fmla="*/ 979715 w 7323705"/>
              <a:gd name="connsiteY1-522" fmla="*/ 57014 h 1170177"/>
              <a:gd name="connsiteX2-523" fmla="*/ 7323705 w 7323705"/>
              <a:gd name="connsiteY2-524" fmla="*/ 1107321 h 1170177"/>
              <a:gd name="connsiteX3-525" fmla="*/ 0 w 7323705"/>
              <a:gd name="connsiteY3-526" fmla="*/ 963630 h 1170177"/>
              <a:gd name="connsiteX4-527" fmla="*/ 0 w 7323705"/>
              <a:gd name="connsiteY4-528" fmla="*/ 179859 h 1170177"/>
              <a:gd name="connsiteX0-529" fmla="*/ 0 w 7323705"/>
              <a:gd name="connsiteY0-530" fmla="*/ 179859 h 1170177"/>
              <a:gd name="connsiteX1-531" fmla="*/ 979715 w 7323705"/>
              <a:gd name="connsiteY1-532" fmla="*/ 57014 h 1170177"/>
              <a:gd name="connsiteX2-533" fmla="*/ 7323705 w 7323705"/>
              <a:gd name="connsiteY2-534" fmla="*/ 1107321 h 1170177"/>
              <a:gd name="connsiteX3-535" fmla="*/ 0 w 7323705"/>
              <a:gd name="connsiteY3-536" fmla="*/ 963630 h 1170177"/>
              <a:gd name="connsiteX4-537" fmla="*/ 0 w 7323705"/>
              <a:gd name="connsiteY4-538" fmla="*/ 179859 h 1170177"/>
              <a:gd name="connsiteX0-539" fmla="*/ 0 w 7323705"/>
              <a:gd name="connsiteY0-540" fmla="*/ 179859 h 1170177"/>
              <a:gd name="connsiteX1-541" fmla="*/ 979715 w 7323705"/>
              <a:gd name="connsiteY1-542" fmla="*/ 57014 h 1170177"/>
              <a:gd name="connsiteX2-543" fmla="*/ 7323705 w 7323705"/>
              <a:gd name="connsiteY2-544" fmla="*/ 1107321 h 1170177"/>
              <a:gd name="connsiteX3-545" fmla="*/ 0 w 7323705"/>
              <a:gd name="connsiteY3-546" fmla="*/ 963630 h 1170177"/>
              <a:gd name="connsiteX4-547" fmla="*/ 0 w 7323705"/>
              <a:gd name="connsiteY4-548" fmla="*/ 179859 h 1170177"/>
              <a:gd name="connsiteX0-549" fmla="*/ 0 w 7323705"/>
              <a:gd name="connsiteY0-550" fmla="*/ 179859 h 1164806"/>
              <a:gd name="connsiteX1-551" fmla="*/ 979715 w 7323705"/>
              <a:gd name="connsiteY1-552" fmla="*/ 57014 h 1164806"/>
              <a:gd name="connsiteX2-553" fmla="*/ 7323705 w 7323705"/>
              <a:gd name="connsiteY2-554" fmla="*/ 1107321 h 1164806"/>
              <a:gd name="connsiteX3-555" fmla="*/ 0 w 7323705"/>
              <a:gd name="connsiteY3-556" fmla="*/ 963630 h 1164806"/>
              <a:gd name="connsiteX4-557" fmla="*/ 0 w 7323705"/>
              <a:gd name="connsiteY4-558" fmla="*/ 179859 h 1164806"/>
              <a:gd name="connsiteX0-559" fmla="*/ 0 w 7323705"/>
              <a:gd name="connsiteY0-560" fmla="*/ 0 h 984947"/>
              <a:gd name="connsiteX1-561" fmla="*/ 7323705 w 7323705"/>
              <a:gd name="connsiteY1-562" fmla="*/ 927462 h 984947"/>
              <a:gd name="connsiteX2-563" fmla="*/ 0 w 7323705"/>
              <a:gd name="connsiteY2-564" fmla="*/ 783771 h 984947"/>
              <a:gd name="connsiteX3-565" fmla="*/ 0 w 7323705"/>
              <a:gd name="connsiteY3-566" fmla="*/ 0 h 984947"/>
              <a:gd name="connsiteX0-567" fmla="*/ 0 w 7323705"/>
              <a:gd name="connsiteY0-568" fmla="*/ 159540 h 1144487"/>
              <a:gd name="connsiteX1-569" fmla="*/ 7323705 w 7323705"/>
              <a:gd name="connsiteY1-570" fmla="*/ 1087002 h 1144487"/>
              <a:gd name="connsiteX2-571" fmla="*/ 0 w 7323705"/>
              <a:gd name="connsiteY2-572" fmla="*/ 943311 h 1144487"/>
              <a:gd name="connsiteX3-573" fmla="*/ 0 w 7323705"/>
              <a:gd name="connsiteY3-574" fmla="*/ 159540 h 1144487"/>
              <a:gd name="connsiteX0-575" fmla="*/ 0 w 7323705"/>
              <a:gd name="connsiteY0-576" fmla="*/ 169356 h 1154303"/>
              <a:gd name="connsiteX1-577" fmla="*/ 7323705 w 7323705"/>
              <a:gd name="connsiteY1-578" fmla="*/ 1096818 h 1154303"/>
              <a:gd name="connsiteX2-579" fmla="*/ 0 w 7323705"/>
              <a:gd name="connsiteY2-580" fmla="*/ 953127 h 1154303"/>
              <a:gd name="connsiteX3-581" fmla="*/ 0 w 7323705"/>
              <a:gd name="connsiteY3-582" fmla="*/ 169356 h 1154303"/>
              <a:gd name="connsiteX0-583" fmla="*/ 0 w 7323705"/>
              <a:gd name="connsiteY0-584" fmla="*/ 157498 h 1142445"/>
              <a:gd name="connsiteX1-585" fmla="*/ 7323705 w 7323705"/>
              <a:gd name="connsiteY1-586" fmla="*/ 1084960 h 1142445"/>
              <a:gd name="connsiteX2-587" fmla="*/ 0 w 7323705"/>
              <a:gd name="connsiteY2-588" fmla="*/ 941269 h 1142445"/>
              <a:gd name="connsiteX3-589" fmla="*/ 0 w 7323705"/>
              <a:gd name="connsiteY3-590" fmla="*/ 157498 h 1142445"/>
              <a:gd name="connsiteX0-591" fmla="*/ 0 w 7323705"/>
              <a:gd name="connsiteY0-592" fmla="*/ 107625 h 1092572"/>
              <a:gd name="connsiteX1-593" fmla="*/ 7323705 w 7323705"/>
              <a:gd name="connsiteY1-594" fmla="*/ 1035087 h 1092572"/>
              <a:gd name="connsiteX2-595" fmla="*/ 0 w 7323705"/>
              <a:gd name="connsiteY2-596" fmla="*/ 891396 h 1092572"/>
              <a:gd name="connsiteX3-597" fmla="*/ 0 w 7323705"/>
              <a:gd name="connsiteY3-598" fmla="*/ 107625 h 1092572"/>
              <a:gd name="connsiteX0-599" fmla="*/ 0 w 7323705"/>
              <a:gd name="connsiteY0-600" fmla="*/ 107625 h 1094261"/>
              <a:gd name="connsiteX1-601" fmla="*/ 7323705 w 7323705"/>
              <a:gd name="connsiteY1-602" fmla="*/ 1035087 h 1094261"/>
              <a:gd name="connsiteX2-603" fmla="*/ 0 w 7323705"/>
              <a:gd name="connsiteY2-604" fmla="*/ 891396 h 1094261"/>
              <a:gd name="connsiteX3-605" fmla="*/ 0 w 7323705"/>
              <a:gd name="connsiteY3-606" fmla="*/ 107625 h 1094261"/>
            </a:gdLst>
            <a:ahLst/>
            <a:cxnLst>
              <a:cxn ang="0">
                <a:pos x="connsiteX0-1" y="connsiteY0-2"/>
              </a:cxn>
              <a:cxn ang="0">
                <a:pos x="connsiteX1-3" y="connsiteY1-4"/>
              </a:cxn>
              <a:cxn ang="0">
                <a:pos x="connsiteX2-5" y="connsiteY2-6"/>
              </a:cxn>
              <a:cxn ang="0">
                <a:pos x="connsiteX3-7" y="connsiteY3-8"/>
              </a:cxn>
            </a:cxnLst>
            <a:rect l="l" t="t" r="r" b="b"/>
            <a:pathLst>
              <a:path w="7323705" h="1094261">
                <a:moveTo>
                  <a:pt x="0" y="107625"/>
                </a:moveTo>
                <a:cubicBezTo>
                  <a:pt x="1259806" y="-377879"/>
                  <a:pt x="2947648" y="930585"/>
                  <a:pt x="7323705" y="1035087"/>
                </a:cubicBezTo>
                <a:cubicBezTo>
                  <a:pt x="4991985" y="1356008"/>
                  <a:pt x="1429623" y="236076"/>
                  <a:pt x="0" y="891396"/>
                </a:cubicBezTo>
                <a:lnTo>
                  <a:pt x="0" y="107625"/>
                </a:lnTo>
                <a:close/>
              </a:path>
            </a:pathLst>
          </a:custGeom>
          <a:gradFill>
            <a:gsLst>
              <a:gs pos="79000">
                <a:srgbClr val="E23C23"/>
              </a:gs>
              <a:gs pos="51000">
                <a:srgbClr val="E95A1D"/>
              </a:gs>
              <a:gs pos="26500">
                <a:srgbClr val="F7870E"/>
              </a:gs>
              <a:gs pos="12000">
                <a:srgbClr val="EA8523"/>
              </a:gs>
              <a:gs pos="100000">
                <a:srgbClr val="EA8523"/>
              </a:gs>
            </a:gsLst>
            <a:lin ang="5400000" scaled="1"/>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矩形 9"/>
          <p:cNvSpPr/>
          <p:nvPr/>
        </p:nvSpPr>
        <p:spPr>
          <a:xfrm>
            <a:off x="0" y="5026025"/>
            <a:ext cx="9144000" cy="128270"/>
          </a:xfrm>
          <a:prstGeom prst="rect">
            <a:avLst/>
          </a:prstGeom>
          <a:solidFill>
            <a:srgbClr val="DB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文本框 2"/>
          <p:cNvSpPr txBox="1"/>
          <p:nvPr/>
        </p:nvSpPr>
        <p:spPr>
          <a:xfrm>
            <a:off x="534035" y="2338705"/>
            <a:ext cx="8194040" cy="2052955"/>
          </a:xfrm>
          <a:prstGeom prst="rect">
            <a:avLst/>
          </a:prstGeom>
          <a:noFill/>
        </p:spPr>
        <p:txBody>
          <a:bodyPr wrap="square" rtlCol="0">
            <a:spAutoFit/>
          </a:bodyPr>
          <a:p>
            <a:pPr indent="431800" algn="l" fontAlgn="auto">
              <a:lnSpc>
                <a:spcPct val="150000"/>
              </a:lnSpc>
              <a:buClrTx/>
              <a:buSzTx/>
              <a:buFontTx/>
              <a:extLst>
                <a:ext uri="{35155182-B16C-46BC-9424-99874614C6A1}">
                  <wpsdc:indentchars xmlns:wpsdc="http://www.wps.cn/officeDocument/2017/drawingmlCustomData" val="200" checksum="3588746719"/>
                </a:ext>
              </a:extLst>
            </a:pPr>
            <a:r>
              <a:rPr lang="zh-CN" altLang="en-US" sz="1700" b="1" dirty="0">
                <a:gradFill>
                  <a:gsLst>
                    <a:gs pos="0">
                      <a:srgbClr val="FF0000"/>
                    </a:gs>
                    <a:gs pos="72000">
                      <a:srgbClr val="C00000"/>
                    </a:gs>
                  </a:gsLst>
                  <a:lin ang="5400000" scaled="1"/>
                </a:gradFill>
                <a:effectLst>
                  <a:outerShdw blurRad="38100" dist="38100" dir="2700000" algn="tl">
                    <a:srgbClr val="000000">
                      <a:alpha val="20000"/>
                    </a:srgbClr>
                  </a:outerShdw>
                </a:effectLst>
                <a:latin typeface="微软雅黑" panose="020B0503020204020204" pitchFamily="34" charset="-122"/>
                <a:ea typeface="微软雅黑" panose="020B0503020204020204" pitchFamily="34" charset="-122"/>
              </a:rPr>
              <a:t>中国共产党立志于中华民族千秋伟业，百年恰是风华正茂！回首过去，展望未来，有中国共产党的坚强领导，有全国各族人民的紧密团结，全面建成社会主义现代化强国的目标一定能够实现，中华民族伟大复兴的中国梦一定能够实现！</a:t>
            </a:r>
            <a:endParaRPr lang="zh-CN" altLang="en-US" sz="1700" b="1" dirty="0">
              <a:gradFill>
                <a:gsLst>
                  <a:gs pos="0">
                    <a:srgbClr val="FF0000"/>
                  </a:gs>
                  <a:gs pos="72000">
                    <a:srgbClr val="C00000"/>
                  </a:gs>
                </a:gsLst>
                <a:lin ang="5400000" scaled="1"/>
              </a:gradFill>
              <a:effectLst>
                <a:outerShdw blurRad="38100" dist="38100" dir="2700000" algn="tl">
                  <a:srgbClr val="000000">
                    <a:alpha val="20000"/>
                  </a:srgbClr>
                </a:outerShdw>
              </a:effectLst>
              <a:latin typeface="微软雅黑" panose="020B0503020204020204" pitchFamily="34" charset="-122"/>
              <a:ea typeface="微软雅黑" panose="020B0503020204020204" pitchFamily="34" charset="-122"/>
            </a:endParaRPr>
          </a:p>
          <a:p>
            <a:pPr indent="431800" algn="l" fontAlgn="auto">
              <a:lnSpc>
                <a:spcPct val="150000"/>
              </a:lnSpc>
              <a:buClrTx/>
              <a:buSzTx/>
              <a:buFontTx/>
              <a:extLst>
                <a:ext uri="{35155182-B16C-46BC-9424-99874614C6A1}">
                  <wpsdc:indentchars xmlns:wpsdc="http://www.wps.cn/officeDocument/2017/drawingmlCustomData" val="200" checksum="3588746719"/>
                </a:ext>
              </a:extLst>
            </a:pPr>
            <a:r>
              <a:rPr lang="zh-CN" altLang="en-US" sz="1700" b="1" dirty="0">
                <a:gradFill>
                  <a:gsLst>
                    <a:gs pos="0">
                      <a:srgbClr val="FF0000"/>
                    </a:gs>
                    <a:gs pos="72000">
                      <a:srgbClr val="C00000"/>
                    </a:gs>
                  </a:gsLst>
                  <a:lin ang="5400000" scaled="1"/>
                </a:gradFill>
                <a:effectLst>
                  <a:outerShdw blurRad="38100" dist="38100" dir="2700000" algn="tl">
                    <a:srgbClr val="000000">
                      <a:alpha val="20000"/>
                    </a:srgbClr>
                  </a:outerShdw>
                </a:effectLst>
                <a:latin typeface="微软雅黑" panose="020B0503020204020204" pitchFamily="34" charset="-122"/>
                <a:ea typeface="微软雅黑" panose="020B0503020204020204" pitchFamily="34" charset="-122"/>
              </a:rPr>
              <a:t>伟大、光荣、正确的中国共产党万岁！</a:t>
            </a:r>
            <a:endParaRPr lang="zh-CN" altLang="en-US" sz="1700" b="1" dirty="0">
              <a:gradFill>
                <a:gsLst>
                  <a:gs pos="0">
                    <a:srgbClr val="FF0000"/>
                  </a:gs>
                  <a:gs pos="72000">
                    <a:srgbClr val="C00000"/>
                  </a:gs>
                </a:gsLst>
                <a:lin ang="5400000" scaled="1"/>
              </a:gradFill>
              <a:effectLst>
                <a:outerShdw blurRad="38100" dist="38100" dir="2700000" algn="tl">
                  <a:srgbClr val="000000">
                    <a:alpha val="20000"/>
                  </a:srgbClr>
                </a:outerShdw>
              </a:effectLst>
              <a:latin typeface="微软雅黑" panose="020B0503020204020204" pitchFamily="34" charset="-122"/>
              <a:ea typeface="微软雅黑" panose="020B0503020204020204" pitchFamily="34" charset="-122"/>
            </a:endParaRPr>
          </a:p>
          <a:p>
            <a:pPr indent="431800" algn="l" fontAlgn="auto">
              <a:lnSpc>
                <a:spcPct val="150000"/>
              </a:lnSpc>
              <a:buClrTx/>
              <a:buSzTx/>
              <a:buFontTx/>
              <a:extLst>
                <a:ext uri="{35155182-B16C-46BC-9424-99874614C6A1}">
                  <wpsdc:indentchars xmlns:wpsdc="http://www.wps.cn/officeDocument/2017/drawingmlCustomData" val="200" checksum="3588746719"/>
                </a:ext>
              </a:extLst>
            </a:pPr>
            <a:r>
              <a:rPr lang="zh-CN" altLang="en-US" sz="1700" b="1" dirty="0">
                <a:gradFill>
                  <a:gsLst>
                    <a:gs pos="0">
                      <a:srgbClr val="FF0000"/>
                    </a:gs>
                    <a:gs pos="72000">
                      <a:srgbClr val="C00000"/>
                    </a:gs>
                  </a:gsLst>
                  <a:lin ang="5400000" scaled="1"/>
                </a:gradFill>
                <a:effectLst>
                  <a:outerShdw blurRad="38100" dist="38100" dir="2700000" algn="tl">
                    <a:srgbClr val="000000">
                      <a:alpha val="20000"/>
                    </a:srgbClr>
                  </a:outerShdw>
                </a:effectLst>
                <a:latin typeface="微软雅黑" panose="020B0503020204020204" pitchFamily="34" charset="-122"/>
                <a:ea typeface="微软雅黑" panose="020B0503020204020204" pitchFamily="34" charset="-122"/>
              </a:rPr>
              <a:t>伟大、光荣、英雄的中国人民万岁！</a:t>
            </a:r>
            <a:endParaRPr lang="zh-CN" altLang="en-US" sz="1700">
              <a:latin typeface="微软雅黑" panose="020B0503020204020204" pitchFamily="34" charset="-122"/>
              <a:ea typeface="微软雅黑" panose="020B0503020204020204" pitchFamily="34" charset="-122"/>
            </a:endParaRPr>
          </a:p>
        </p:txBody>
      </p:sp>
      <p:pic>
        <p:nvPicPr>
          <p:cNvPr id="5" name="图片 4" descr="C:\Users\GMJ\Desktop\333正确版中国共产党成立100周年庆祝活动标识PNG.png333正确版中国共产党成立100周年庆祝活动标识PNG"/>
          <p:cNvPicPr>
            <a:picLocks noChangeAspect="1"/>
          </p:cNvPicPr>
          <p:nvPr/>
        </p:nvPicPr>
        <p:blipFill>
          <a:blip r:embed="rId2"/>
          <a:srcRect/>
          <a:stretch>
            <a:fillRect/>
          </a:stretch>
        </p:blipFill>
        <p:spPr>
          <a:xfrm>
            <a:off x="5177473" y="547688"/>
            <a:ext cx="2112645" cy="14941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4" name="TextBox 9"/>
          <p:cNvSpPr txBox="1"/>
          <p:nvPr/>
        </p:nvSpPr>
        <p:spPr>
          <a:xfrm>
            <a:off x="613410" y="1493520"/>
            <a:ext cx="3963035" cy="2330450"/>
          </a:xfrm>
          <a:prstGeom prst="rect">
            <a:avLst/>
          </a:prstGeom>
          <a:noFill/>
        </p:spPr>
        <p:txBody>
          <a:bodyPr wrap="square" lIns="68580" tIns="34290" rIns="68580" bIns="34290" rtlCol="0">
            <a:spAutoFit/>
          </a:bodyPr>
          <a:lstStyle/>
          <a:p>
            <a:pPr indent="355600" eaLnBrk="0" fontAlgn="auto" hangingPunct="0">
              <a:lnSpc>
                <a:spcPct val="150000"/>
              </a:lnSpc>
              <a:defRPr/>
              <a:extLst>
                <a:ext uri="{35155182-B16C-46BC-9424-99874614C6A1}">
                  <wpsdc:indentchars xmlns:wpsdc="http://www.wps.cn/officeDocument/2017/drawingmlCustomData" val="200" checksum="3837665281"/>
                </a:ext>
              </a:extLst>
            </a:pPr>
            <a:r>
              <a:rPr lang="zh-CN" altLang="en-US" sz="1400"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经过全党全国各族人民持续奋斗，我们实现了第一个百年奋斗目标，在中华大地上全面建成了小康社会，历史性地解决了绝对贫困问题，正在意气风发向着全面建成社会主义现代化强国的第二个百年奋斗目标迈进。这是中华民族的伟大光荣！这是中国人民的伟大光荣！这是中国共产党的伟大光荣！</a:t>
            </a:r>
            <a:endParaRPr lang="zh-CN" altLang="en-US" sz="1400"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0" y="-11617"/>
            <a:ext cx="9144000" cy="746312"/>
          </a:xfrm>
          <a:prstGeom prst="rect">
            <a:avLst/>
          </a:prstGeom>
          <a:gradFill>
            <a:gsLst>
              <a:gs pos="100000">
                <a:srgbClr val="A20B0F"/>
              </a:gs>
              <a:gs pos="0">
                <a:srgbClr val="DB1A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pic>
        <p:nvPicPr>
          <p:cNvPr id="41" name="图片 40"/>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211455" y="-11430"/>
            <a:ext cx="708025" cy="746125"/>
          </a:xfrm>
          <a:prstGeom prst="rect">
            <a:avLst/>
          </a:prstGeom>
        </p:spPr>
      </p:pic>
      <p:pic>
        <p:nvPicPr>
          <p:cNvPr id="2" name="图片 1" descr="C:\Users\GMJ\Desktop\c8402522ad3a4a493b841b241c1dd30.pngc8402522ad3a4a493b841b241c1dd30"/>
          <p:cNvPicPr>
            <a:picLocks noChangeAspect="1"/>
          </p:cNvPicPr>
          <p:nvPr/>
        </p:nvPicPr>
        <p:blipFill>
          <a:blip r:embed="rId3"/>
          <a:srcRect/>
          <a:stretch>
            <a:fillRect/>
          </a:stretch>
        </p:blipFill>
        <p:spPr>
          <a:xfrm>
            <a:off x="5079365" y="1477328"/>
            <a:ext cx="3797935" cy="2358390"/>
          </a:xfrm>
          <a:prstGeom prst="rect">
            <a:avLst/>
          </a:prstGeom>
          <a:effectLst>
            <a:outerShdw blurRad="50800" dist="38100" dir="8100000" algn="tr" rotWithShape="0">
              <a:prstClr val="black">
                <a:alpha val="40000"/>
              </a:prstClr>
            </a:outerShdw>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615" y="4187825"/>
            <a:ext cx="5959475" cy="9582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Tm="0"/>
    </mc:Choice>
    <mc:Fallback>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82915" y="-19050"/>
            <a:ext cx="788670" cy="831215"/>
          </a:xfrm>
          <a:prstGeom prst="rect">
            <a:avLst/>
          </a:prstGeom>
        </p:spPr>
      </p:pic>
      <p:grpSp>
        <p:nvGrpSpPr>
          <p:cNvPr id="2" name="组合 1"/>
          <p:cNvGrpSpPr/>
          <p:nvPr/>
        </p:nvGrpSpPr>
        <p:grpSpPr>
          <a:xfrm>
            <a:off x="1002665" y="1516380"/>
            <a:ext cx="7377430" cy="2127885"/>
            <a:chOff x="1579" y="2388"/>
            <a:chExt cx="11618" cy="3351"/>
          </a:xfrm>
        </p:grpSpPr>
        <p:grpSp>
          <p:nvGrpSpPr>
            <p:cNvPr id="3" name="Group 1"/>
            <p:cNvGrpSpPr/>
            <p:nvPr/>
          </p:nvGrpSpPr>
          <p:grpSpPr>
            <a:xfrm>
              <a:off x="1579" y="2388"/>
              <a:ext cx="11618" cy="3351"/>
              <a:chOff x="623888" y="1690580"/>
              <a:chExt cx="5261535" cy="4181225"/>
            </a:xfrm>
          </p:grpSpPr>
          <p:sp>
            <p:nvSpPr>
              <p:cNvPr id="5" name="Rectangle: Rounded Corners 2"/>
              <p:cNvSpPr/>
              <p:nvPr/>
            </p:nvSpPr>
            <p:spPr>
              <a:xfrm>
                <a:off x="682670" y="1763714"/>
                <a:ext cx="5202753" cy="4108091"/>
              </a:xfrm>
              <a:prstGeom prst="roundRect">
                <a:avLst/>
              </a:prstGeom>
              <a:solidFill>
                <a:srgbClr val="FFFFFF">
                  <a:lumMod val="85000"/>
                </a:srgbClr>
              </a:solidFill>
              <a:ln w="3175" cap="flat" cmpd="sng" algn="ctr">
                <a:noFill/>
                <a:prstDash val="solid"/>
                <a:miter lim="800000"/>
              </a:ln>
              <a:effec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dirty="0">
                  <a:ln>
                    <a:noFill/>
                  </a:ln>
                  <a:solidFill>
                    <a:srgbClr val="FFFFFF"/>
                  </a:solidFill>
                  <a:effectLst/>
                  <a:uLnTx/>
                  <a:uFillTx/>
                  <a:latin typeface="字魂105号-简雅黑" panose="00000500000000000000" pitchFamily="2" charset="-122"/>
                  <a:ea typeface="字魂105号-简雅黑" panose="00000500000000000000" pitchFamily="2" charset="-122"/>
                </a:endParaRPr>
              </a:p>
            </p:txBody>
          </p:sp>
          <p:sp>
            <p:nvSpPr>
              <p:cNvPr id="11" name="Rectangle: Rounded Corners 3"/>
              <p:cNvSpPr/>
              <p:nvPr/>
            </p:nvSpPr>
            <p:spPr>
              <a:xfrm>
                <a:off x="623888" y="1690580"/>
                <a:ext cx="5202754" cy="4009287"/>
              </a:xfrm>
              <a:prstGeom prst="roundRect">
                <a:avLst/>
              </a:prstGeom>
              <a:solidFill>
                <a:srgbClr val="FEFEFE"/>
              </a:solidFill>
              <a:ln w="3175" cap="flat" cmpd="sng" algn="ctr">
                <a:noFill/>
                <a:prstDash val="solid"/>
                <a:miter lim="800000"/>
              </a:ln>
              <a:effec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dirty="0">
                  <a:ln>
                    <a:noFill/>
                  </a:ln>
                  <a:solidFill>
                    <a:srgbClr val="FFFFFF"/>
                  </a:solidFill>
                  <a:effectLst/>
                  <a:uLnTx/>
                  <a:uFillTx/>
                  <a:latin typeface="字魂105号-简雅黑" panose="00000500000000000000" pitchFamily="2" charset="-122"/>
                  <a:ea typeface="字魂105号-简雅黑" panose="00000500000000000000" pitchFamily="2" charset="-122"/>
                </a:endParaRPr>
              </a:p>
            </p:txBody>
          </p:sp>
        </p:grpSp>
        <p:sp>
          <p:nvSpPr>
            <p:cNvPr id="23" name="TextBox 14"/>
            <p:cNvSpPr txBox="1"/>
            <p:nvPr/>
          </p:nvSpPr>
          <p:spPr>
            <a:xfrm>
              <a:off x="2016" y="2706"/>
              <a:ext cx="1056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indent="355600" algn="just" fontAlgn="auto">
                <a:lnSpc>
                  <a:spcPct val="150000"/>
                </a:lnSpc>
                <a:defRPr/>
                <a:extLst>
                  <a:ext uri="{35155182-B16C-46BC-9424-99874614C6A1}">
                    <wpsdc:indentchars xmlns:wpsdc="http://www.wps.cn/officeDocument/2017/drawingmlCustomData" val="200" checksum="3837665281"/>
                  </a:ext>
                </a:extLst>
              </a:pPr>
              <a:r>
                <a:rPr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十月革命一声炮响，给中国送来了马克思列宁主义。在中国人民和中华民族的伟大觉醒中，在马克思列宁主义同中国工人运动的紧密结合中，中国共产党应运而生。中国产生了共产党，这是开天辟地的大事变，深刻改变了近代以后中华民族发展的方向和进程，深刻改变了中国人民和中华民族的前途和命运，深刻改变了世界发展的趋势和格局。</a:t>
              </a:r>
              <a:endParaRPr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圆角矩形 3"/>
            <p:cNvSpPr/>
            <p:nvPr/>
          </p:nvSpPr>
          <p:spPr>
            <a:xfrm>
              <a:off x="1797" y="2543"/>
              <a:ext cx="11150" cy="2937"/>
            </a:xfrm>
            <a:prstGeom prst="roundRect">
              <a:avLst/>
            </a:prstGeom>
            <a:noFill/>
            <a:ln>
              <a:solidFill>
                <a:srgbClr val="C100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5" y="347971"/>
            <a:ext cx="4099240"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rPr>
              <a:t>实现中华民族伟大复兴</a:t>
            </a:r>
            <a:endParaRPr lang="zh-CN" altLang="en-US" sz="2000" b="1" kern="0" spc="300" dirty="0">
              <a:solidFill>
                <a:srgbClr val="C1000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005205" y="1356995"/>
            <a:ext cx="7169150" cy="2429510"/>
            <a:chOff x="1583" y="2137"/>
            <a:chExt cx="11290" cy="3826"/>
          </a:xfrm>
        </p:grpSpPr>
        <p:grpSp>
          <p:nvGrpSpPr>
            <p:cNvPr id="27" name="组合 26"/>
            <p:cNvGrpSpPr/>
            <p:nvPr/>
          </p:nvGrpSpPr>
          <p:grpSpPr>
            <a:xfrm rot="0">
              <a:off x="1583" y="2137"/>
              <a:ext cx="11290" cy="3826"/>
              <a:chOff x="1179444" y="3181295"/>
              <a:chExt cx="4916556" cy="3058656"/>
            </a:xfrm>
          </p:grpSpPr>
          <p:sp>
            <p:nvSpPr>
              <p:cNvPr id="25" name="矩形 24"/>
              <p:cNvSpPr/>
              <p:nvPr/>
            </p:nvSpPr>
            <p:spPr>
              <a:xfrm>
                <a:off x="1179444" y="3181295"/>
                <a:ext cx="4916556" cy="3058656"/>
              </a:xfrm>
              <a:prstGeom prst="rect">
                <a:avLst/>
              </a:prstGeom>
              <a:noFill/>
              <a:ln>
                <a:solidFill>
                  <a:srgbClr val="F4C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nvSpPr>
            <p:spPr>
              <a:xfrm>
                <a:off x="1242391" y="3259024"/>
                <a:ext cx="4790661" cy="2903197"/>
              </a:xfrm>
              <a:prstGeom prst="rect">
                <a:avLst/>
              </a:prstGeom>
              <a:solidFill>
                <a:schemeClr val="bg1">
                  <a:alpha val="61000"/>
                </a:schemeClr>
              </a:solidFill>
              <a:ln>
                <a:solidFill>
                  <a:srgbClr val="F4C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TextBox 14"/>
            <p:cNvSpPr txBox="1"/>
            <p:nvPr/>
          </p:nvSpPr>
          <p:spPr>
            <a:xfrm>
              <a:off x="1919" y="3103"/>
              <a:ext cx="10562"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indent="355600" algn="just" fontAlgn="auto">
                <a:lnSpc>
                  <a:spcPct val="150000"/>
                </a:lnSpc>
                <a:defRPr/>
                <a:extLst>
                  <a:ext uri="{35155182-B16C-46BC-9424-99874614C6A1}">
                    <wpsdc:indentchars xmlns:wpsdc="http://www.wps.cn/officeDocument/2017/drawingmlCustomData" val="200" checksum="3837665281"/>
                  </a:ext>
                </a:extLst>
              </a:pPr>
              <a:r>
                <a:rPr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国共产党一经诞生，就把为中国人民谋幸福、为中华民族谋复兴确立为自己的初心使命。一百年来，中国共产党团结带领中国人民进行的一切奋斗、一切牺牲、一切创造，归结起来就是一个主题：实现中华民族伟大复兴。</a:t>
              </a:r>
              <a:endParaRPr sz="14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82915" y="-19050"/>
            <a:ext cx="788670" cy="831215"/>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5" y="347971"/>
            <a:ext cx="4099240"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rPr>
              <a:t>实现中华民族伟大复兴</a:t>
            </a:r>
            <a:endParaRPr lang="zh-CN" altLang="en-US" sz="2000" b="1" kern="0" spc="300" dirty="0">
              <a:solidFill>
                <a:srgbClr val="C1000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82915" y="-19050"/>
            <a:ext cx="788670" cy="831215"/>
          </a:xfrm>
          <a:prstGeom prst="rect">
            <a:avLst/>
          </a:prstGeom>
        </p:spPr>
      </p:pic>
      <p:grpSp>
        <p:nvGrpSpPr>
          <p:cNvPr id="5" name="组合 4"/>
          <p:cNvGrpSpPr/>
          <p:nvPr/>
        </p:nvGrpSpPr>
        <p:grpSpPr>
          <a:xfrm>
            <a:off x="1408430" y="1607185"/>
            <a:ext cx="6165850" cy="722630"/>
            <a:chOff x="2218" y="2531"/>
            <a:chExt cx="9710" cy="1138"/>
          </a:xfrm>
        </p:grpSpPr>
        <p:sp>
          <p:nvSpPr>
            <p:cNvPr id="14" name="Shape 2017"/>
            <p:cNvSpPr/>
            <p:nvPr/>
          </p:nvSpPr>
          <p:spPr>
            <a:xfrm>
              <a:off x="2734" y="2531"/>
              <a:ext cx="9195" cy="1138"/>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16" name="Shape 2021"/>
            <p:cNvSpPr/>
            <p:nvPr/>
          </p:nvSpPr>
          <p:spPr>
            <a:xfrm>
              <a:off x="3295" y="2607"/>
              <a:ext cx="8433" cy="60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fontAlgn="auto">
                <a:lnSpc>
                  <a:spcPct val="150000"/>
                </a:lnSpc>
              </a:pPr>
              <a:r>
                <a:rPr lang="en-US" altLang="zh-CN" sz="1400" dirty="0">
                  <a:solidFill>
                    <a:schemeClr val="tx1"/>
                  </a:solidFill>
                  <a:latin typeface="微软雅黑" panose="020B0503020204020204" pitchFamily="34" charset="-122"/>
                  <a:ea typeface="微软雅黑" panose="020B0503020204020204" pitchFamily="34" charset="-122"/>
                </a:rPr>
                <a:t>为了实现中华民族伟大复兴，中国共产党团结带领中国人民，浴血奋战、百折不挠，创造了新民主主义革命的伟大成就。</a:t>
              </a:r>
              <a:endParaRPr lang="en-US" altLang="zh-CN" sz="1400" dirty="0">
                <a:solidFill>
                  <a:schemeClr val="tx1"/>
                </a:solidFill>
                <a:latin typeface="微软雅黑" panose="020B0503020204020204" pitchFamily="34" charset="-122"/>
                <a:ea typeface="微软雅黑" panose="020B0503020204020204" pitchFamily="34" charset="-122"/>
              </a:endParaRPr>
            </a:p>
          </p:txBody>
        </p:sp>
        <p:grpSp>
          <p:nvGrpSpPr>
            <p:cNvPr id="4" name="Group 2031"/>
            <p:cNvGrpSpPr/>
            <p:nvPr/>
          </p:nvGrpSpPr>
          <p:grpSpPr>
            <a:xfrm>
              <a:off x="2218" y="2657"/>
              <a:ext cx="850" cy="850"/>
              <a:chOff x="0" y="0"/>
              <a:chExt cx="1910969" cy="1910969"/>
            </a:xfrm>
          </p:grpSpPr>
          <p:sp>
            <p:nvSpPr>
              <p:cNvPr id="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a:p>
            </p:txBody>
          </p:sp>
          <p:sp>
            <p:nvSpPr>
              <p:cNvPr id="7" name="Shape 2030"/>
              <p:cNvSpPr/>
              <p:nvPr/>
            </p:nvSpPr>
            <p:spPr>
              <a:xfrm>
                <a:off x="478867" y="535071"/>
                <a:ext cx="991455" cy="870052"/>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grpSp>
        <p:nvGrpSpPr>
          <p:cNvPr id="13" name="组合 12"/>
          <p:cNvGrpSpPr/>
          <p:nvPr/>
        </p:nvGrpSpPr>
        <p:grpSpPr>
          <a:xfrm>
            <a:off x="1408430" y="2774315"/>
            <a:ext cx="6165850" cy="722630"/>
            <a:chOff x="2218" y="4369"/>
            <a:chExt cx="9710" cy="1138"/>
          </a:xfrm>
        </p:grpSpPr>
        <p:sp>
          <p:nvSpPr>
            <p:cNvPr id="8" name="Shape 2017"/>
            <p:cNvSpPr/>
            <p:nvPr/>
          </p:nvSpPr>
          <p:spPr>
            <a:xfrm>
              <a:off x="2734" y="4369"/>
              <a:ext cx="9195" cy="1138"/>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10" name="Shape 2021"/>
            <p:cNvSpPr/>
            <p:nvPr/>
          </p:nvSpPr>
          <p:spPr>
            <a:xfrm>
              <a:off x="3295" y="4391"/>
              <a:ext cx="8221" cy="60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fontAlgn="auto">
                <a:lnSpc>
                  <a:spcPct val="150000"/>
                </a:lnSpc>
              </a:pPr>
              <a:r>
                <a:rPr lang="en-US" altLang="zh-CN" sz="1400" dirty="0">
                  <a:solidFill>
                    <a:schemeClr val="tx1"/>
                  </a:solidFill>
                  <a:latin typeface="微软雅黑" panose="020B0503020204020204" pitchFamily="34" charset="-122"/>
                  <a:ea typeface="微软雅黑" panose="020B0503020204020204" pitchFamily="34" charset="-122"/>
                </a:rPr>
                <a:t>为了实现中华民族伟大复兴，中国共产党团结带领中国人民，自力更生、发愤图强，创造了社会主义革命和建设的伟大成就。</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12" name="Shape 2029"/>
            <p:cNvSpPr/>
            <p:nvPr/>
          </p:nvSpPr>
          <p:spPr>
            <a:xfrm>
              <a:off x="2218" y="4462"/>
              <a:ext cx="850" cy="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a:p>
          </p:txBody>
        </p:sp>
        <p:sp>
          <p:nvSpPr>
            <p:cNvPr id="15" name="Shape 2039"/>
            <p:cNvSpPr/>
            <p:nvPr/>
          </p:nvSpPr>
          <p:spPr>
            <a:xfrm>
              <a:off x="2464" y="4618"/>
              <a:ext cx="352" cy="44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p>
              <a:pPr lvl="0"/>
              <a:endParaRPr sz="1300"/>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5" y="347971"/>
            <a:ext cx="4099240"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rPr>
              <a:t>实现中华民族伟大复兴</a:t>
            </a:r>
            <a:endParaRPr lang="zh-CN" altLang="en-US" sz="2000" b="1" kern="0" spc="300" dirty="0">
              <a:solidFill>
                <a:srgbClr val="C1000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82915" y="-19050"/>
            <a:ext cx="788670" cy="831215"/>
          </a:xfrm>
          <a:prstGeom prst="rect">
            <a:avLst/>
          </a:prstGeom>
        </p:spPr>
      </p:pic>
      <p:grpSp>
        <p:nvGrpSpPr>
          <p:cNvPr id="5" name="组合 4"/>
          <p:cNvGrpSpPr/>
          <p:nvPr/>
        </p:nvGrpSpPr>
        <p:grpSpPr>
          <a:xfrm>
            <a:off x="1365885" y="1601470"/>
            <a:ext cx="6165850" cy="722630"/>
            <a:chOff x="2151" y="2522"/>
            <a:chExt cx="9710" cy="1138"/>
          </a:xfrm>
        </p:grpSpPr>
        <p:sp>
          <p:nvSpPr>
            <p:cNvPr id="14" name="Shape 2017"/>
            <p:cNvSpPr/>
            <p:nvPr/>
          </p:nvSpPr>
          <p:spPr>
            <a:xfrm>
              <a:off x="2667" y="2522"/>
              <a:ext cx="9195" cy="1138"/>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16" name="Shape 2021"/>
            <p:cNvSpPr/>
            <p:nvPr/>
          </p:nvSpPr>
          <p:spPr>
            <a:xfrm>
              <a:off x="3228" y="2576"/>
              <a:ext cx="8433" cy="60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fontAlgn="auto">
                <a:lnSpc>
                  <a:spcPct val="150000"/>
                </a:lnSpc>
              </a:pPr>
              <a:r>
                <a:rPr lang="en-US" altLang="zh-CN" sz="1400" dirty="0">
                  <a:solidFill>
                    <a:schemeClr val="tx1"/>
                  </a:solidFill>
                  <a:latin typeface="微软雅黑" panose="020B0503020204020204" pitchFamily="34" charset="-122"/>
                  <a:ea typeface="微软雅黑" panose="020B0503020204020204" pitchFamily="34" charset="-122"/>
                </a:rPr>
                <a:t>为了实现中华民族伟大复兴，中国共产党团结带领中国人民，解放思想、锐意进取，创造了改革开放和社会主义现代化建设的伟大成就。</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6" name="Shape 2029"/>
            <p:cNvSpPr/>
            <p:nvPr/>
          </p:nvSpPr>
          <p:spPr>
            <a:xfrm>
              <a:off x="2151" y="2648"/>
              <a:ext cx="850" cy="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a:p>
          </p:txBody>
        </p:sp>
        <p:sp>
          <p:nvSpPr>
            <p:cNvPr id="17" name="稻壳儿小白白(http://dwz.cn/Wu2UP)"/>
            <p:cNvSpPr>
              <a:spLocks noEditPoints="1"/>
            </p:cNvSpPr>
            <p:nvPr/>
          </p:nvSpPr>
          <p:spPr>
            <a:xfrm>
              <a:off x="2313" y="2852"/>
              <a:ext cx="442" cy="442"/>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p>
              <a:endParaRPr lang="zh-CN" altLang="en-US" sz="2365">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grpSp>
      <p:grpSp>
        <p:nvGrpSpPr>
          <p:cNvPr id="7" name="组合 6"/>
          <p:cNvGrpSpPr/>
          <p:nvPr/>
        </p:nvGrpSpPr>
        <p:grpSpPr>
          <a:xfrm>
            <a:off x="1379855" y="2621915"/>
            <a:ext cx="6193790" cy="1189990"/>
            <a:chOff x="2173" y="4129"/>
            <a:chExt cx="9754" cy="1874"/>
          </a:xfrm>
        </p:grpSpPr>
        <p:sp>
          <p:nvSpPr>
            <p:cNvPr id="8" name="Shape 2017"/>
            <p:cNvSpPr/>
            <p:nvPr/>
          </p:nvSpPr>
          <p:spPr>
            <a:xfrm>
              <a:off x="2667" y="4129"/>
              <a:ext cx="9261" cy="1874"/>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10" name="Shape 2021"/>
            <p:cNvSpPr/>
            <p:nvPr/>
          </p:nvSpPr>
          <p:spPr>
            <a:xfrm>
              <a:off x="3228" y="4283"/>
              <a:ext cx="8221" cy="60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fontAlgn="auto">
                <a:lnSpc>
                  <a:spcPct val="150000"/>
                </a:lnSpc>
              </a:pPr>
              <a:r>
                <a:rPr lang="en-US" altLang="zh-CN" sz="1400" dirty="0">
                  <a:solidFill>
                    <a:schemeClr val="tx1"/>
                  </a:solidFill>
                  <a:latin typeface="微软雅黑" panose="020B0503020204020204" pitchFamily="34" charset="-122"/>
                  <a:ea typeface="微软雅黑" panose="020B0503020204020204" pitchFamily="34" charset="-122"/>
                </a:rPr>
                <a:t>为了实现中华民族伟大复兴，中国共产党团结带领中国人民，自信自强、守正创新，统揽伟大斗争、伟大工程、伟大事业、伟大梦想，创造了新时代中国特色社会主义的伟大成就。</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12" name="Shape 2029"/>
            <p:cNvSpPr/>
            <p:nvPr/>
          </p:nvSpPr>
          <p:spPr>
            <a:xfrm>
              <a:off x="2173" y="4519"/>
              <a:ext cx="850" cy="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p>
              <a:pPr lvl="0"/>
              <a:endParaRPr sz="1300"/>
            </a:p>
          </p:txBody>
        </p:sp>
        <p:sp>
          <p:nvSpPr>
            <p:cNvPr id="33" name="Freeform 5"/>
            <p:cNvSpPr>
              <a:spLocks noEditPoints="1"/>
            </p:cNvSpPr>
            <p:nvPr/>
          </p:nvSpPr>
          <p:spPr bwMode="auto">
            <a:xfrm>
              <a:off x="2325" y="4656"/>
              <a:ext cx="545" cy="55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p>
              <a:endParaRPr lang="zh-CN" altLang="en-US" sz="2365">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rPr>
              <a:t>伟大建党精神</a:t>
            </a:r>
            <a:endParaRPr lang="zh-CN" altLang="en-US" sz="2000" b="1" kern="0" spc="300" dirty="0">
              <a:solidFill>
                <a:srgbClr val="C10001"/>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sp>
        <p:nvSpPr>
          <p:cNvPr id="7" name="椭圆 6"/>
          <p:cNvSpPr/>
          <p:nvPr/>
        </p:nvSpPr>
        <p:spPr>
          <a:xfrm>
            <a:off x="440055" y="1813560"/>
            <a:ext cx="1772285" cy="1772920"/>
          </a:xfrm>
          <a:prstGeom prst="ellipse">
            <a:avLst/>
          </a:prstGeom>
          <a:solidFill>
            <a:srgbClr val="C00000"/>
          </a:solidFill>
          <a:ln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34" name="椭圆 33"/>
          <p:cNvSpPr/>
          <p:nvPr/>
        </p:nvSpPr>
        <p:spPr>
          <a:xfrm>
            <a:off x="353695" y="1727200"/>
            <a:ext cx="1943735" cy="1944370"/>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65" y="2213610"/>
            <a:ext cx="685800" cy="965200"/>
          </a:xfrm>
          <a:prstGeom prst="rect">
            <a:avLst/>
          </a:prstGeom>
        </p:spPr>
      </p:pic>
      <p:cxnSp>
        <p:nvCxnSpPr>
          <p:cNvPr id="36" name="直接连接符 35"/>
          <p:cNvCxnSpPr>
            <a:stCxn id="34" idx="0"/>
            <a:endCxn id="40" idx="2"/>
          </p:cNvCxnSpPr>
          <p:nvPr/>
        </p:nvCxnSpPr>
        <p:spPr>
          <a:xfrm>
            <a:off x="1325880" y="1727200"/>
            <a:ext cx="1565910" cy="6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4" idx="6"/>
            <a:endCxn id="43" idx="2"/>
          </p:cNvCxnSpPr>
          <p:nvPr/>
        </p:nvCxnSpPr>
        <p:spPr>
          <a:xfrm flipV="1">
            <a:off x="2298065" y="2696210"/>
            <a:ext cx="593725" cy="38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4" idx="4"/>
            <a:endCxn id="46" idx="2"/>
          </p:cNvCxnSpPr>
          <p:nvPr/>
        </p:nvCxnSpPr>
        <p:spPr>
          <a:xfrm>
            <a:off x="1325245" y="3672205"/>
            <a:ext cx="15659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891790" y="2334895"/>
            <a:ext cx="5967730" cy="736600"/>
            <a:chOff x="4554" y="3677"/>
            <a:chExt cx="9398" cy="1160"/>
          </a:xfrm>
        </p:grpSpPr>
        <p:sp>
          <p:nvSpPr>
            <p:cNvPr id="43" name="椭圆 42"/>
            <p:cNvSpPr/>
            <p:nvPr/>
          </p:nvSpPr>
          <p:spPr>
            <a:xfrm>
              <a:off x="4554" y="3821"/>
              <a:ext cx="850" cy="8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lumMod val="95000"/>
                  </a:schemeClr>
                </a:solidFill>
              </a:endParaRPr>
            </a:p>
          </p:txBody>
        </p:sp>
        <p:grpSp>
          <p:nvGrpSpPr>
            <p:cNvPr id="6" name="组合 5"/>
            <p:cNvGrpSpPr/>
            <p:nvPr/>
          </p:nvGrpSpPr>
          <p:grpSpPr>
            <a:xfrm>
              <a:off x="4742" y="3677"/>
              <a:ext cx="9211" cy="1161"/>
              <a:chOff x="4742" y="3677"/>
              <a:chExt cx="9211" cy="1161"/>
            </a:xfrm>
          </p:grpSpPr>
          <p:sp>
            <p:nvSpPr>
              <p:cNvPr id="10" name="文本框 3"/>
              <p:cNvSpPr txBox="1"/>
              <p:nvPr/>
            </p:nvSpPr>
            <p:spPr>
              <a:xfrm>
                <a:off x="5518" y="3677"/>
                <a:ext cx="8435" cy="1161"/>
              </a:xfrm>
              <a:prstGeom prst="rect">
                <a:avLst/>
              </a:prstGeom>
              <a:noFill/>
            </p:spPr>
            <p:txBody>
              <a:bodyPr wrap="square" rtlCol="0">
                <a:spAutoFit/>
              </a:bodyPr>
              <a:p>
                <a:pPr>
                  <a:lnSpc>
                    <a:spcPct val="150000"/>
                  </a:lnSpc>
                </a:pPr>
                <a:r>
                  <a:rPr sz="1400" kern="0" dirty="0">
                    <a:latin typeface="微软雅黑" panose="020B0503020204020204" pitchFamily="34" charset="-122"/>
                    <a:ea typeface="微软雅黑" panose="020B0503020204020204" pitchFamily="34" charset="-122"/>
                    <a:cs typeface="微软雅黑" panose="020B0503020204020204" pitchFamily="34" charset="-122"/>
                  </a:rPr>
                  <a:t>一百年来，中国共产党弘扬伟大建党精神，在长期奋斗中构建起中国共产党人的精神谱系，锤炼出鲜明的政治品格。</a:t>
                </a:r>
                <a:endParaRPr sz="1400" kern="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4742" y="3968"/>
                <a:ext cx="521" cy="521"/>
                <a:chOff x="5637213" y="3511550"/>
                <a:chExt cx="376238" cy="376238"/>
              </a:xfrm>
              <a:solidFill>
                <a:schemeClr val="bg1"/>
              </a:solidFill>
            </p:grpSpPr>
            <p:sp>
              <p:nvSpPr>
                <p:cNvPr id="15" name="Freeform 50"/>
                <p:cNvSpPr>
                  <a:spLocks noEditPoints="1"/>
                </p:cNvSpPr>
                <p:nvPr/>
              </p:nvSpPr>
              <p:spPr bwMode="auto">
                <a:xfrm>
                  <a:off x="5637213" y="3546475"/>
                  <a:ext cx="341313" cy="341313"/>
                </a:xfrm>
                <a:custGeom>
                  <a:avLst/>
                  <a:gdLst>
                    <a:gd name="T0" fmla="*/ 92 w 184"/>
                    <a:gd name="T1" fmla="*/ 184 h 184"/>
                    <a:gd name="T2" fmla="*/ 184 w 184"/>
                    <a:gd name="T3" fmla="*/ 92 h 184"/>
                    <a:gd name="T4" fmla="*/ 173 w 184"/>
                    <a:gd name="T5" fmla="*/ 49 h 184"/>
                    <a:gd name="T6" fmla="*/ 171 w 184"/>
                    <a:gd name="T7" fmla="*/ 49 h 184"/>
                    <a:gd name="T8" fmla="*/ 170 w 184"/>
                    <a:gd name="T9" fmla="*/ 49 h 184"/>
                    <a:gd name="T10" fmla="*/ 158 w 184"/>
                    <a:gd name="T11" fmla="*/ 48 h 184"/>
                    <a:gd name="T12" fmla="*/ 149 w 184"/>
                    <a:gd name="T13" fmla="*/ 56 h 184"/>
                    <a:gd name="T14" fmla="*/ 160 w 184"/>
                    <a:gd name="T15" fmla="*/ 92 h 184"/>
                    <a:gd name="T16" fmla="*/ 92 w 184"/>
                    <a:gd name="T17" fmla="*/ 160 h 184"/>
                    <a:gd name="T18" fmla="*/ 24 w 184"/>
                    <a:gd name="T19" fmla="*/ 92 h 184"/>
                    <a:gd name="T20" fmla="*/ 92 w 184"/>
                    <a:gd name="T21" fmla="*/ 24 h 184"/>
                    <a:gd name="T22" fmla="*/ 128 w 184"/>
                    <a:gd name="T23" fmla="*/ 35 h 184"/>
                    <a:gd name="T24" fmla="*/ 135 w 184"/>
                    <a:gd name="T25" fmla="*/ 27 h 184"/>
                    <a:gd name="T26" fmla="*/ 134 w 184"/>
                    <a:gd name="T27" fmla="*/ 14 h 184"/>
                    <a:gd name="T28" fmla="*/ 134 w 184"/>
                    <a:gd name="T29" fmla="*/ 10 h 184"/>
                    <a:gd name="T30" fmla="*/ 92 w 184"/>
                    <a:gd name="T31" fmla="*/ 0 h 184"/>
                    <a:gd name="T32" fmla="*/ 0 w 184"/>
                    <a:gd name="T33" fmla="*/ 92 h 184"/>
                    <a:gd name="T34" fmla="*/ 92 w 184"/>
                    <a:gd name="T35" fmla="*/ 184 h 184"/>
                    <a:gd name="T36" fmla="*/ 92 w 184"/>
                    <a:gd name="T37" fmla="*/ 184 h 184"/>
                    <a:gd name="T38" fmla="*/ 92 w 184"/>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grpFill/>
                <a:ln>
                  <a:noFill/>
                </a:ln>
              </p:spPr>
              <p:txBody>
                <a:bodyPr vert="horz" wrap="square" lIns="91440" tIns="45720" rIns="91440" bIns="45720" numCol="1" anchor="t" anchorCtr="0" compatLnSpc="1"/>
                <a:p>
                  <a:endParaRPr lang="zh-CN" altLang="en-US"/>
                </a:p>
              </p:txBody>
            </p:sp>
            <p:sp>
              <p:nvSpPr>
                <p:cNvPr id="16" name="Freeform 51"/>
                <p:cNvSpPr>
                  <a:spLocks noEditPoints="1"/>
                </p:cNvSpPr>
                <p:nvPr/>
              </p:nvSpPr>
              <p:spPr bwMode="auto">
                <a:xfrm>
                  <a:off x="5724525" y="3633788"/>
                  <a:ext cx="166688" cy="166688"/>
                </a:xfrm>
                <a:custGeom>
                  <a:avLst/>
                  <a:gdLst>
                    <a:gd name="T0" fmla="*/ 45 w 90"/>
                    <a:gd name="T1" fmla="*/ 21 h 90"/>
                    <a:gd name="T2" fmla="*/ 47 w 90"/>
                    <a:gd name="T3" fmla="*/ 21 h 90"/>
                    <a:gd name="T4" fmla="*/ 64 w 90"/>
                    <a:gd name="T5" fmla="*/ 4 h 90"/>
                    <a:gd name="T6" fmla="*/ 64 w 90"/>
                    <a:gd name="T7" fmla="*/ 4 h 90"/>
                    <a:gd name="T8" fmla="*/ 45 w 90"/>
                    <a:gd name="T9" fmla="*/ 0 h 90"/>
                    <a:gd name="T10" fmla="*/ 0 w 90"/>
                    <a:gd name="T11" fmla="*/ 45 h 90"/>
                    <a:gd name="T12" fmla="*/ 45 w 90"/>
                    <a:gd name="T13" fmla="*/ 90 h 90"/>
                    <a:gd name="T14" fmla="*/ 90 w 90"/>
                    <a:gd name="T15" fmla="*/ 45 h 90"/>
                    <a:gd name="T16" fmla="*/ 86 w 90"/>
                    <a:gd name="T17" fmla="*/ 26 h 90"/>
                    <a:gd name="T18" fmla="*/ 86 w 90"/>
                    <a:gd name="T19" fmla="*/ 26 h 90"/>
                    <a:gd name="T20" fmla="*/ 69 w 90"/>
                    <a:gd name="T21" fmla="*/ 43 h 90"/>
                    <a:gd name="T22" fmla="*/ 69 w 90"/>
                    <a:gd name="T23" fmla="*/ 45 h 90"/>
                    <a:gd name="T24" fmla="*/ 45 w 90"/>
                    <a:gd name="T25" fmla="*/ 69 h 90"/>
                    <a:gd name="T26" fmla="*/ 21 w 90"/>
                    <a:gd name="T27" fmla="*/ 45 h 90"/>
                    <a:gd name="T28" fmla="*/ 45 w 90"/>
                    <a:gd name="T29" fmla="*/ 21 h 90"/>
                    <a:gd name="T30" fmla="*/ 45 w 90"/>
                    <a:gd name="T31" fmla="*/ 21 h 90"/>
                    <a:gd name="T32" fmla="*/ 45 w 90"/>
                    <a:gd name="T3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grpFill/>
                <a:ln>
                  <a:noFill/>
                </a:ln>
              </p:spPr>
              <p:txBody>
                <a:bodyPr vert="horz" wrap="square" lIns="91440" tIns="45720" rIns="91440" bIns="45720" numCol="1" anchor="t" anchorCtr="0" compatLnSpc="1"/>
                <a:p>
                  <a:endParaRPr lang="zh-CN" altLang="en-US"/>
                </a:p>
              </p:txBody>
            </p:sp>
            <p:sp>
              <p:nvSpPr>
                <p:cNvPr id="17" name="Freeform 52"/>
                <p:cNvSpPr>
                  <a:spLocks noEditPoints="1"/>
                </p:cNvSpPr>
                <p:nvPr/>
              </p:nvSpPr>
              <p:spPr bwMode="auto">
                <a:xfrm>
                  <a:off x="5824538" y="3511550"/>
                  <a:ext cx="188913" cy="188913"/>
                </a:xfrm>
                <a:custGeom>
                  <a:avLst/>
                  <a:gdLst>
                    <a:gd name="T0" fmla="*/ 86 w 102"/>
                    <a:gd name="T1" fmla="*/ 28 h 102"/>
                    <a:gd name="T2" fmla="*/ 91 w 102"/>
                    <a:gd name="T3" fmla="*/ 23 h 102"/>
                    <a:gd name="T4" fmla="*/ 91 w 102"/>
                    <a:gd name="T5" fmla="*/ 14 h 102"/>
                    <a:gd name="T6" fmla="*/ 87 w 102"/>
                    <a:gd name="T7" fmla="*/ 11 h 102"/>
                    <a:gd name="T8" fmla="*/ 83 w 102"/>
                    <a:gd name="T9" fmla="*/ 9 h 102"/>
                    <a:gd name="T10" fmla="*/ 79 w 102"/>
                    <a:gd name="T11" fmla="*/ 11 h 102"/>
                    <a:gd name="T12" fmla="*/ 74 w 102"/>
                    <a:gd name="T13" fmla="*/ 17 h 102"/>
                    <a:gd name="T14" fmla="*/ 72 w 102"/>
                    <a:gd name="T15" fmla="*/ 2 h 102"/>
                    <a:gd name="T16" fmla="*/ 70 w 102"/>
                    <a:gd name="T17" fmla="*/ 0 h 102"/>
                    <a:gd name="T18" fmla="*/ 69 w 102"/>
                    <a:gd name="T19" fmla="*/ 0 h 102"/>
                    <a:gd name="T20" fmla="*/ 47 w 102"/>
                    <a:gd name="T21" fmla="*/ 23 h 102"/>
                    <a:gd name="T22" fmla="*/ 44 w 102"/>
                    <a:gd name="T23" fmla="*/ 30 h 102"/>
                    <a:gd name="T24" fmla="*/ 44 w 102"/>
                    <a:gd name="T25" fmla="*/ 31 h 102"/>
                    <a:gd name="T26" fmla="*/ 45 w 102"/>
                    <a:gd name="T27" fmla="*/ 45 h 102"/>
                    <a:gd name="T28" fmla="*/ 37 w 102"/>
                    <a:gd name="T29" fmla="*/ 53 h 102"/>
                    <a:gd name="T30" fmla="*/ 22 w 102"/>
                    <a:gd name="T31" fmla="*/ 68 h 102"/>
                    <a:gd name="T32" fmla="*/ 22 w 102"/>
                    <a:gd name="T33" fmla="*/ 68 h 102"/>
                    <a:gd name="T34" fmla="*/ 8 w 102"/>
                    <a:gd name="T35" fmla="*/ 82 h 102"/>
                    <a:gd name="T36" fmla="*/ 2 w 102"/>
                    <a:gd name="T37" fmla="*/ 89 h 102"/>
                    <a:gd name="T38" fmla="*/ 0 w 102"/>
                    <a:gd name="T39" fmla="*/ 92 h 102"/>
                    <a:gd name="T40" fmla="*/ 0 w 102"/>
                    <a:gd name="T41" fmla="*/ 97 h 102"/>
                    <a:gd name="T42" fmla="*/ 5 w 102"/>
                    <a:gd name="T43" fmla="*/ 102 h 102"/>
                    <a:gd name="T44" fmla="*/ 5 w 102"/>
                    <a:gd name="T45" fmla="*/ 102 h 102"/>
                    <a:gd name="T46" fmla="*/ 10 w 102"/>
                    <a:gd name="T47" fmla="*/ 102 h 102"/>
                    <a:gd name="T48" fmla="*/ 13 w 102"/>
                    <a:gd name="T49" fmla="*/ 100 h 102"/>
                    <a:gd name="T50" fmla="*/ 57 w 102"/>
                    <a:gd name="T51" fmla="*/ 56 h 102"/>
                    <a:gd name="T52" fmla="*/ 70 w 102"/>
                    <a:gd name="T53" fmla="*/ 57 h 102"/>
                    <a:gd name="T54" fmla="*/ 71 w 102"/>
                    <a:gd name="T55" fmla="*/ 57 h 102"/>
                    <a:gd name="T56" fmla="*/ 71 w 102"/>
                    <a:gd name="T57" fmla="*/ 57 h 102"/>
                    <a:gd name="T58" fmla="*/ 78 w 102"/>
                    <a:gd name="T59" fmla="*/ 54 h 102"/>
                    <a:gd name="T60" fmla="*/ 101 w 102"/>
                    <a:gd name="T61" fmla="*/ 32 h 102"/>
                    <a:gd name="T62" fmla="*/ 100 w 102"/>
                    <a:gd name="T63" fmla="*/ 29 h 102"/>
                    <a:gd name="T64" fmla="*/ 86 w 102"/>
                    <a:gd name="T65" fmla="*/ 28 h 102"/>
                    <a:gd name="T66" fmla="*/ 86 w 102"/>
                    <a:gd name="T67" fmla="*/ 28 h 102"/>
                    <a:gd name="T68" fmla="*/ 86 w 102"/>
                    <a:gd name="T69"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grpFill/>
                <a:ln>
                  <a:noFill/>
                </a:ln>
              </p:spPr>
              <p:txBody>
                <a:bodyPr vert="horz" wrap="square" lIns="91440" tIns="45720" rIns="91440" bIns="45720" numCol="1" anchor="t" anchorCtr="0" compatLnSpc="1"/>
                <a:p>
                  <a:endParaRPr lang="zh-CN" altLang="en-US"/>
                </a:p>
              </p:txBody>
            </p:sp>
          </p:grpSp>
        </p:grpSp>
      </p:grpSp>
      <p:grpSp>
        <p:nvGrpSpPr>
          <p:cNvPr id="21" name="组合 20"/>
          <p:cNvGrpSpPr/>
          <p:nvPr/>
        </p:nvGrpSpPr>
        <p:grpSpPr>
          <a:xfrm>
            <a:off x="2891790" y="3338830"/>
            <a:ext cx="5982970" cy="736600"/>
            <a:chOff x="4554" y="5258"/>
            <a:chExt cx="9422" cy="1160"/>
          </a:xfrm>
        </p:grpSpPr>
        <p:sp>
          <p:nvSpPr>
            <p:cNvPr id="46" name="椭圆 45"/>
            <p:cNvSpPr/>
            <p:nvPr/>
          </p:nvSpPr>
          <p:spPr>
            <a:xfrm>
              <a:off x="4554" y="5357"/>
              <a:ext cx="850" cy="8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nvGrpSpPr>
            <p:cNvPr id="12" name="组合 11"/>
            <p:cNvGrpSpPr/>
            <p:nvPr/>
          </p:nvGrpSpPr>
          <p:grpSpPr>
            <a:xfrm>
              <a:off x="4736" y="5258"/>
              <a:ext cx="9240" cy="1161"/>
              <a:chOff x="4736" y="5258"/>
              <a:chExt cx="9240" cy="1161"/>
            </a:xfrm>
          </p:grpSpPr>
          <p:sp>
            <p:nvSpPr>
              <p:cNvPr id="11" name="文本框 3"/>
              <p:cNvSpPr txBox="1"/>
              <p:nvPr/>
            </p:nvSpPr>
            <p:spPr>
              <a:xfrm>
                <a:off x="5541" y="5258"/>
                <a:ext cx="8435" cy="1161"/>
              </a:xfrm>
              <a:prstGeom prst="rect">
                <a:avLst/>
              </a:prstGeom>
              <a:noFill/>
            </p:spPr>
            <p:txBody>
              <a:bodyPr wrap="square" rtlCol="0">
                <a:spAutoFit/>
              </a:bodyPr>
              <a:p>
                <a:pPr>
                  <a:lnSpc>
                    <a:spcPct val="150000"/>
                  </a:lnSpc>
                </a:pPr>
                <a:r>
                  <a:rPr sz="1400" kern="0" dirty="0">
                    <a:latin typeface="微软雅黑" panose="020B0503020204020204" pitchFamily="34" charset="-122"/>
                    <a:ea typeface="微软雅黑" panose="020B0503020204020204" pitchFamily="34" charset="-122"/>
                    <a:cs typeface="微软雅黑" panose="020B0503020204020204" pitchFamily="34" charset="-122"/>
                  </a:rPr>
                  <a:t>一百年来，我们取得的一切成就，是中国共产党人、中国人民、中华民族团结奋斗的结果。</a:t>
                </a:r>
                <a:endParaRPr sz="1400" kern="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1" name="Freeform 13"/>
              <p:cNvSpPr>
                <a:spLocks noEditPoints="1"/>
              </p:cNvSpPr>
              <p:nvPr/>
            </p:nvSpPr>
            <p:spPr bwMode="auto">
              <a:xfrm>
                <a:off x="4736" y="5546"/>
                <a:ext cx="501" cy="429"/>
              </a:xfrm>
              <a:custGeom>
                <a:avLst/>
                <a:gdLst>
                  <a:gd name="T0" fmla="*/ 219 w 341"/>
                  <a:gd name="T1" fmla="*/ 124 h 292"/>
                  <a:gd name="T2" fmla="*/ 235 w 341"/>
                  <a:gd name="T3" fmla="*/ 136 h 292"/>
                  <a:gd name="T4" fmla="*/ 243 w 341"/>
                  <a:gd name="T5" fmla="*/ 153 h 292"/>
                  <a:gd name="T6" fmla="*/ 97 w 341"/>
                  <a:gd name="T7" fmla="*/ 156 h 292"/>
                  <a:gd name="T8" fmla="*/ 105 w 341"/>
                  <a:gd name="T9" fmla="*/ 137 h 292"/>
                  <a:gd name="T10" fmla="*/ 119 w 341"/>
                  <a:gd name="T11" fmla="*/ 125 h 292"/>
                  <a:gd name="T12" fmla="*/ 256 w 341"/>
                  <a:gd name="T13" fmla="*/ 127 h 292"/>
                  <a:gd name="T14" fmla="*/ 323 w 341"/>
                  <a:gd name="T15" fmla="*/ 130 h 292"/>
                  <a:gd name="T16" fmla="*/ 335 w 341"/>
                  <a:gd name="T17" fmla="*/ 139 h 292"/>
                  <a:gd name="T18" fmla="*/ 341 w 341"/>
                  <a:gd name="T19" fmla="*/ 153 h 292"/>
                  <a:gd name="T20" fmla="*/ 250 w 341"/>
                  <a:gd name="T21" fmla="*/ 153 h 292"/>
                  <a:gd name="T22" fmla="*/ 242 w 341"/>
                  <a:gd name="T23" fmla="*/ 134 h 292"/>
                  <a:gd name="T24" fmla="*/ 256 w 341"/>
                  <a:gd name="T25" fmla="*/ 127 h 292"/>
                  <a:gd name="T26" fmla="*/ 101 w 341"/>
                  <a:gd name="T27" fmla="*/ 131 h 292"/>
                  <a:gd name="T28" fmla="*/ 91 w 341"/>
                  <a:gd name="T29" fmla="*/ 149 h 292"/>
                  <a:gd name="T30" fmla="*/ 0 w 341"/>
                  <a:gd name="T31" fmla="*/ 157 h 292"/>
                  <a:gd name="T32" fmla="*/ 5 w 341"/>
                  <a:gd name="T33" fmla="*/ 142 h 292"/>
                  <a:gd name="T34" fmla="*/ 15 w 341"/>
                  <a:gd name="T35" fmla="*/ 131 h 292"/>
                  <a:gd name="T36" fmla="*/ 30 w 341"/>
                  <a:gd name="T37" fmla="*/ 127 h 292"/>
                  <a:gd name="T38" fmla="*/ 75 w 341"/>
                  <a:gd name="T39" fmla="*/ 34 h 292"/>
                  <a:gd name="T40" fmla="*/ 91 w 341"/>
                  <a:gd name="T41" fmla="*/ 46 h 292"/>
                  <a:gd name="T42" fmla="*/ 100 w 341"/>
                  <a:gd name="T43" fmla="*/ 65 h 292"/>
                  <a:gd name="T44" fmla="*/ 99 w 341"/>
                  <a:gd name="T45" fmla="*/ 86 h 292"/>
                  <a:gd name="T46" fmla="*/ 88 w 341"/>
                  <a:gd name="T47" fmla="*/ 104 h 292"/>
                  <a:gd name="T48" fmla="*/ 70 w 341"/>
                  <a:gd name="T49" fmla="*/ 114 h 292"/>
                  <a:gd name="T50" fmla="*/ 49 w 341"/>
                  <a:gd name="T51" fmla="*/ 115 h 292"/>
                  <a:gd name="T52" fmla="*/ 31 w 341"/>
                  <a:gd name="T53" fmla="*/ 106 h 292"/>
                  <a:gd name="T54" fmla="*/ 18 w 341"/>
                  <a:gd name="T55" fmla="*/ 90 h 292"/>
                  <a:gd name="T56" fmla="*/ 15 w 341"/>
                  <a:gd name="T57" fmla="*/ 69 h 292"/>
                  <a:gd name="T58" fmla="*/ 22 w 341"/>
                  <a:gd name="T59" fmla="*/ 50 h 292"/>
                  <a:gd name="T60" fmla="*/ 37 w 341"/>
                  <a:gd name="T61" fmla="*/ 36 h 292"/>
                  <a:gd name="T62" fmla="*/ 58 w 341"/>
                  <a:gd name="T63" fmla="*/ 31 h 292"/>
                  <a:gd name="T64" fmla="*/ 301 w 341"/>
                  <a:gd name="T65" fmla="*/ 35 h 292"/>
                  <a:gd name="T66" fmla="*/ 317 w 341"/>
                  <a:gd name="T67" fmla="*/ 48 h 292"/>
                  <a:gd name="T68" fmla="*/ 325 w 341"/>
                  <a:gd name="T69" fmla="*/ 67 h 292"/>
                  <a:gd name="T70" fmla="*/ 323 w 341"/>
                  <a:gd name="T71" fmla="*/ 88 h 292"/>
                  <a:gd name="T72" fmla="*/ 312 w 341"/>
                  <a:gd name="T73" fmla="*/ 105 h 292"/>
                  <a:gd name="T74" fmla="*/ 293 w 341"/>
                  <a:gd name="T75" fmla="*/ 115 h 292"/>
                  <a:gd name="T76" fmla="*/ 272 w 341"/>
                  <a:gd name="T77" fmla="*/ 115 h 292"/>
                  <a:gd name="T78" fmla="*/ 254 w 341"/>
                  <a:gd name="T79" fmla="*/ 105 h 292"/>
                  <a:gd name="T80" fmla="*/ 243 w 341"/>
                  <a:gd name="T81" fmla="*/ 88 h 292"/>
                  <a:gd name="T82" fmla="*/ 240 w 341"/>
                  <a:gd name="T83" fmla="*/ 67 h 292"/>
                  <a:gd name="T84" fmla="*/ 248 w 341"/>
                  <a:gd name="T85" fmla="*/ 48 h 292"/>
                  <a:gd name="T86" fmla="*/ 264 w 341"/>
                  <a:gd name="T87" fmla="*/ 35 h 292"/>
                  <a:gd name="T88" fmla="*/ 170 w 341"/>
                  <a:gd name="T89" fmla="*/ 0 h 292"/>
                  <a:gd name="T90" fmla="*/ 196 w 341"/>
                  <a:gd name="T91" fmla="*/ 6 h 292"/>
                  <a:gd name="T92" fmla="*/ 215 w 341"/>
                  <a:gd name="T93" fmla="*/ 24 h 292"/>
                  <a:gd name="T94" fmla="*/ 224 w 341"/>
                  <a:gd name="T95" fmla="*/ 48 h 292"/>
                  <a:gd name="T96" fmla="*/ 220 w 341"/>
                  <a:gd name="T97" fmla="*/ 75 h 292"/>
                  <a:gd name="T98" fmla="*/ 205 w 341"/>
                  <a:gd name="T99" fmla="*/ 96 h 292"/>
                  <a:gd name="T100" fmla="*/ 181 w 341"/>
                  <a:gd name="T101" fmla="*/ 107 h 292"/>
                  <a:gd name="T102" fmla="*/ 154 w 341"/>
                  <a:gd name="T103" fmla="*/ 106 h 292"/>
                  <a:gd name="T104" fmla="*/ 132 w 341"/>
                  <a:gd name="T105" fmla="*/ 92 h 292"/>
                  <a:gd name="T106" fmla="*/ 118 w 341"/>
                  <a:gd name="T107" fmla="*/ 70 h 292"/>
                  <a:gd name="T108" fmla="*/ 117 w 341"/>
                  <a:gd name="T109" fmla="*/ 43 h 292"/>
                  <a:gd name="T110" fmla="*/ 129 w 341"/>
                  <a:gd name="T111" fmla="*/ 19 h 292"/>
                  <a:gd name="T112" fmla="*/ 149 w 341"/>
                  <a:gd name="T113"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292">
                    <a:moveTo>
                      <a:pt x="137" y="121"/>
                    </a:moveTo>
                    <a:lnTo>
                      <a:pt x="204" y="121"/>
                    </a:lnTo>
                    <a:lnTo>
                      <a:pt x="205" y="121"/>
                    </a:lnTo>
                    <a:lnTo>
                      <a:pt x="207" y="121"/>
                    </a:lnTo>
                    <a:lnTo>
                      <a:pt x="210" y="122"/>
                    </a:lnTo>
                    <a:lnTo>
                      <a:pt x="211" y="122"/>
                    </a:lnTo>
                    <a:lnTo>
                      <a:pt x="214" y="122"/>
                    </a:lnTo>
                    <a:lnTo>
                      <a:pt x="216" y="123"/>
                    </a:lnTo>
                    <a:lnTo>
                      <a:pt x="217" y="124"/>
                    </a:lnTo>
                    <a:lnTo>
                      <a:pt x="219" y="124"/>
                    </a:lnTo>
                    <a:lnTo>
                      <a:pt x="221" y="125"/>
                    </a:lnTo>
                    <a:lnTo>
                      <a:pt x="223" y="126"/>
                    </a:lnTo>
                    <a:lnTo>
                      <a:pt x="224" y="127"/>
                    </a:lnTo>
                    <a:lnTo>
                      <a:pt x="226" y="128"/>
                    </a:lnTo>
                    <a:lnTo>
                      <a:pt x="228" y="129"/>
                    </a:lnTo>
                    <a:lnTo>
                      <a:pt x="229" y="130"/>
                    </a:lnTo>
                    <a:lnTo>
                      <a:pt x="231" y="132"/>
                    </a:lnTo>
                    <a:lnTo>
                      <a:pt x="232" y="133"/>
                    </a:lnTo>
                    <a:lnTo>
                      <a:pt x="233" y="134"/>
                    </a:lnTo>
                    <a:lnTo>
                      <a:pt x="235" y="136"/>
                    </a:lnTo>
                    <a:lnTo>
                      <a:pt x="236" y="137"/>
                    </a:lnTo>
                    <a:lnTo>
                      <a:pt x="237" y="139"/>
                    </a:lnTo>
                    <a:lnTo>
                      <a:pt x="238" y="140"/>
                    </a:lnTo>
                    <a:lnTo>
                      <a:pt x="239" y="142"/>
                    </a:lnTo>
                    <a:lnTo>
                      <a:pt x="240" y="144"/>
                    </a:lnTo>
                    <a:lnTo>
                      <a:pt x="241" y="146"/>
                    </a:lnTo>
                    <a:lnTo>
                      <a:pt x="242" y="148"/>
                    </a:lnTo>
                    <a:lnTo>
                      <a:pt x="242" y="150"/>
                    </a:lnTo>
                    <a:lnTo>
                      <a:pt x="243" y="152"/>
                    </a:lnTo>
                    <a:lnTo>
                      <a:pt x="243" y="153"/>
                    </a:lnTo>
                    <a:lnTo>
                      <a:pt x="244" y="156"/>
                    </a:lnTo>
                    <a:lnTo>
                      <a:pt x="244" y="157"/>
                    </a:lnTo>
                    <a:lnTo>
                      <a:pt x="244" y="160"/>
                    </a:lnTo>
                    <a:lnTo>
                      <a:pt x="244" y="162"/>
                    </a:lnTo>
                    <a:lnTo>
                      <a:pt x="244" y="292"/>
                    </a:lnTo>
                    <a:lnTo>
                      <a:pt x="96" y="292"/>
                    </a:lnTo>
                    <a:lnTo>
                      <a:pt x="96" y="162"/>
                    </a:lnTo>
                    <a:lnTo>
                      <a:pt x="96" y="160"/>
                    </a:lnTo>
                    <a:lnTo>
                      <a:pt x="96" y="157"/>
                    </a:lnTo>
                    <a:lnTo>
                      <a:pt x="97" y="156"/>
                    </a:lnTo>
                    <a:lnTo>
                      <a:pt x="97" y="153"/>
                    </a:lnTo>
                    <a:lnTo>
                      <a:pt x="98" y="152"/>
                    </a:lnTo>
                    <a:lnTo>
                      <a:pt x="98" y="150"/>
                    </a:lnTo>
                    <a:lnTo>
                      <a:pt x="99" y="148"/>
                    </a:lnTo>
                    <a:lnTo>
                      <a:pt x="99" y="146"/>
                    </a:lnTo>
                    <a:lnTo>
                      <a:pt x="100" y="144"/>
                    </a:lnTo>
                    <a:lnTo>
                      <a:pt x="101" y="142"/>
                    </a:lnTo>
                    <a:lnTo>
                      <a:pt x="102" y="140"/>
                    </a:lnTo>
                    <a:lnTo>
                      <a:pt x="103" y="139"/>
                    </a:lnTo>
                    <a:lnTo>
                      <a:pt x="105" y="137"/>
                    </a:lnTo>
                    <a:lnTo>
                      <a:pt x="106" y="136"/>
                    </a:lnTo>
                    <a:lnTo>
                      <a:pt x="107" y="134"/>
                    </a:lnTo>
                    <a:lnTo>
                      <a:pt x="109" y="133"/>
                    </a:lnTo>
                    <a:lnTo>
                      <a:pt x="110" y="132"/>
                    </a:lnTo>
                    <a:lnTo>
                      <a:pt x="111" y="130"/>
                    </a:lnTo>
                    <a:lnTo>
                      <a:pt x="113" y="129"/>
                    </a:lnTo>
                    <a:lnTo>
                      <a:pt x="114" y="128"/>
                    </a:lnTo>
                    <a:lnTo>
                      <a:pt x="116" y="127"/>
                    </a:lnTo>
                    <a:lnTo>
                      <a:pt x="118" y="126"/>
                    </a:lnTo>
                    <a:lnTo>
                      <a:pt x="119" y="125"/>
                    </a:lnTo>
                    <a:lnTo>
                      <a:pt x="121" y="124"/>
                    </a:lnTo>
                    <a:lnTo>
                      <a:pt x="123" y="124"/>
                    </a:lnTo>
                    <a:lnTo>
                      <a:pt x="125" y="123"/>
                    </a:lnTo>
                    <a:lnTo>
                      <a:pt x="127" y="122"/>
                    </a:lnTo>
                    <a:lnTo>
                      <a:pt x="129" y="122"/>
                    </a:lnTo>
                    <a:lnTo>
                      <a:pt x="131" y="122"/>
                    </a:lnTo>
                    <a:lnTo>
                      <a:pt x="133" y="121"/>
                    </a:lnTo>
                    <a:lnTo>
                      <a:pt x="135" y="121"/>
                    </a:lnTo>
                    <a:lnTo>
                      <a:pt x="137" y="121"/>
                    </a:lnTo>
                    <a:close/>
                    <a:moveTo>
                      <a:pt x="256" y="127"/>
                    </a:moveTo>
                    <a:lnTo>
                      <a:pt x="309" y="127"/>
                    </a:lnTo>
                    <a:lnTo>
                      <a:pt x="310" y="127"/>
                    </a:lnTo>
                    <a:lnTo>
                      <a:pt x="312" y="127"/>
                    </a:lnTo>
                    <a:lnTo>
                      <a:pt x="314" y="127"/>
                    </a:lnTo>
                    <a:lnTo>
                      <a:pt x="315" y="127"/>
                    </a:lnTo>
                    <a:lnTo>
                      <a:pt x="317" y="127"/>
                    </a:lnTo>
                    <a:lnTo>
                      <a:pt x="318" y="128"/>
                    </a:lnTo>
                    <a:lnTo>
                      <a:pt x="320" y="128"/>
                    </a:lnTo>
                    <a:lnTo>
                      <a:pt x="321" y="129"/>
                    </a:lnTo>
                    <a:lnTo>
                      <a:pt x="323" y="130"/>
                    </a:lnTo>
                    <a:lnTo>
                      <a:pt x="324" y="130"/>
                    </a:lnTo>
                    <a:lnTo>
                      <a:pt x="325" y="131"/>
                    </a:lnTo>
                    <a:lnTo>
                      <a:pt x="327" y="132"/>
                    </a:lnTo>
                    <a:lnTo>
                      <a:pt x="328" y="133"/>
                    </a:lnTo>
                    <a:lnTo>
                      <a:pt x="329" y="134"/>
                    </a:lnTo>
                    <a:lnTo>
                      <a:pt x="330" y="135"/>
                    </a:lnTo>
                    <a:lnTo>
                      <a:pt x="331" y="136"/>
                    </a:lnTo>
                    <a:lnTo>
                      <a:pt x="332" y="137"/>
                    </a:lnTo>
                    <a:lnTo>
                      <a:pt x="334" y="138"/>
                    </a:lnTo>
                    <a:lnTo>
                      <a:pt x="335" y="139"/>
                    </a:lnTo>
                    <a:lnTo>
                      <a:pt x="335" y="140"/>
                    </a:lnTo>
                    <a:lnTo>
                      <a:pt x="336" y="142"/>
                    </a:lnTo>
                    <a:lnTo>
                      <a:pt x="337" y="143"/>
                    </a:lnTo>
                    <a:lnTo>
                      <a:pt x="338" y="144"/>
                    </a:lnTo>
                    <a:lnTo>
                      <a:pt x="338" y="146"/>
                    </a:lnTo>
                    <a:lnTo>
                      <a:pt x="339" y="147"/>
                    </a:lnTo>
                    <a:lnTo>
                      <a:pt x="339" y="149"/>
                    </a:lnTo>
                    <a:lnTo>
                      <a:pt x="340" y="150"/>
                    </a:lnTo>
                    <a:lnTo>
                      <a:pt x="340" y="152"/>
                    </a:lnTo>
                    <a:lnTo>
                      <a:pt x="341" y="153"/>
                    </a:lnTo>
                    <a:lnTo>
                      <a:pt x="341" y="155"/>
                    </a:lnTo>
                    <a:lnTo>
                      <a:pt x="341" y="157"/>
                    </a:lnTo>
                    <a:lnTo>
                      <a:pt x="341" y="158"/>
                    </a:lnTo>
                    <a:lnTo>
                      <a:pt x="341" y="261"/>
                    </a:lnTo>
                    <a:lnTo>
                      <a:pt x="251" y="261"/>
                    </a:lnTo>
                    <a:lnTo>
                      <a:pt x="251" y="162"/>
                    </a:lnTo>
                    <a:lnTo>
                      <a:pt x="251" y="160"/>
                    </a:lnTo>
                    <a:lnTo>
                      <a:pt x="251" y="157"/>
                    </a:lnTo>
                    <a:lnTo>
                      <a:pt x="250" y="155"/>
                    </a:lnTo>
                    <a:lnTo>
                      <a:pt x="250" y="153"/>
                    </a:lnTo>
                    <a:lnTo>
                      <a:pt x="250" y="151"/>
                    </a:lnTo>
                    <a:lnTo>
                      <a:pt x="249" y="149"/>
                    </a:lnTo>
                    <a:lnTo>
                      <a:pt x="249" y="147"/>
                    </a:lnTo>
                    <a:lnTo>
                      <a:pt x="248" y="145"/>
                    </a:lnTo>
                    <a:lnTo>
                      <a:pt x="247" y="143"/>
                    </a:lnTo>
                    <a:lnTo>
                      <a:pt x="246" y="141"/>
                    </a:lnTo>
                    <a:lnTo>
                      <a:pt x="245" y="140"/>
                    </a:lnTo>
                    <a:lnTo>
                      <a:pt x="244" y="138"/>
                    </a:lnTo>
                    <a:lnTo>
                      <a:pt x="243" y="136"/>
                    </a:lnTo>
                    <a:lnTo>
                      <a:pt x="242" y="134"/>
                    </a:lnTo>
                    <a:lnTo>
                      <a:pt x="241" y="133"/>
                    </a:lnTo>
                    <a:lnTo>
                      <a:pt x="240" y="131"/>
                    </a:lnTo>
                    <a:lnTo>
                      <a:pt x="242" y="130"/>
                    </a:lnTo>
                    <a:lnTo>
                      <a:pt x="243" y="129"/>
                    </a:lnTo>
                    <a:lnTo>
                      <a:pt x="246" y="128"/>
                    </a:lnTo>
                    <a:lnTo>
                      <a:pt x="248" y="128"/>
                    </a:lnTo>
                    <a:lnTo>
                      <a:pt x="250" y="127"/>
                    </a:lnTo>
                    <a:lnTo>
                      <a:pt x="252" y="127"/>
                    </a:lnTo>
                    <a:lnTo>
                      <a:pt x="254" y="127"/>
                    </a:lnTo>
                    <a:lnTo>
                      <a:pt x="256" y="127"/>
                    </a:lnTo>
                    <a:close/>
                    <a:moveTo>
                      <a:pt x="32" y="127"/>
                    </a:moveTo>
                    <a:lnTo>
                      <a:pt x="84" y="127"/>
                    </a:lnTo>
                    <a:lnTo>
                      <a:pt x="86" y="127"/>
                    </a:lnTo>
                    <a:lnTo>
                      <a:pt x="89" y="127"/>
                    </a:lnTo>
                    <a:lnTo>
                      <a:pt x="91" y="127"/>
                    </a:lnTo>
                    <a:lnTo>
                      <a:pt x="93" y="128"/>
                    </a:lnTo>
                    <a:lnTo>
                      <a:pt x="95" y="128"/>
                    </a:lnTo>
                    <a:lnTo>
                      <a:pt x="97" y="129"/>
                    </a:lnTo>
                    <a:lnTo>
                      <a:pt x="99" y="130"/>
                    </a:lnTo>
                    <a:lnTo>
                      <a:pt x="101" y="131"/>
                    </a:lnTo>
                    <a:lnTo>
                      <a:pt x="99" y="133"/>
                    </a:lnTo>
                    <a:lnTo>
                      <a:pt x="98" y="134"/>
                    </a:lnTo>
                    <a:lnTo>
                      <a:pt x="97" y="136"/>
                    </a:lnTo>
                    <a:lnTo>
                      <a:pt x="96" y="138"/>
                    </a:lnTo>
                    <a:lnTo>
                      <a:pt x="95" y="140"/>
                    </a:lnTo>
                    <a:lnTo>
                      <a:pt x="94" y="141"/>
                    </a:lnTo>
                    <a:lnTo>
                      <a:pt x="93" y="143"/>
                    </a:lnTo>
                    <a:lnTo>
                      <a:pt x="93" y="145"/>
                    </a:lnTo>
                    <a:lnTo>
                      <a:pt x="92" y="147"/>
                    </a:lnTo>
                    <a:lnTo>
                      <a:pt x="91" y="149"/>
                    </a:lnTo>
                    <a:lnTo>
                      <a:pt x="91" y="151"/>
                    </a:lnTo>
                    <a:lnTo>
                      <a:pt x="90" y="153"/>
                    </a:lnTo>
                    <a:lnTo>
                      <a:pt x="90" y="155"/>
                    </a:lnTo>
                    <a:lnTo>
                      <a:pt x="90" y="157"/>
                    </a:lnTo>
                    <a:lnTo>
                      <a:pt x="90" y="160"/>
                    </a:lnTo>
                    <a:lnTo>
                      <a:pt x="90" y="162"/>
                    </a:lnTo>
                    <a:lnTo>
                      <a:pt x="90" y="261"/>
                    </a:lnTo>
                    <a:lnTo>
                      <a:pt x="0" y="261"/>
                    </a:lnTo>
                    <a:lnTo>
                      <a:pt x="0" y="158"/>
                    </a:lnTo>
                    <a:lnTo>
                      <a:pt x="0" y="157"/>
                    </a:lnTo>
                    <a:lnTo>
                      <a:pt x="0" y="155"/>
                    </a:lnTo>
                    <a:lnTo>
                      <a:pt x="0" y="153"/>
                    </a:lnTo>
                    <a:lnTo>
                      <a:pt x="0" y="152"/>
                    </a:lnTo>
                    <a:lnTo>
                      <a:pt x="1" y="150"/>
                    </a:lnTo>
                    <a:lnTo>
                      <a:pt x="1" y="149"/>
                    </a:lnTo>
                    <a:lnTo>
                      <a:pt x="1" y="147"/>
                    </a:lnTo>
                    <a:lnTo>
                      <a:pt x="2" y="146"/>
                    </a:lnTo>
                    <a:lnTo>
                      <a:pt x="3" y="144"/>
                    </a:lnTo>
                    <a:lnTo>
                      <a:pt x="4" y="143"/>
                    </a:lnTo>
                    <a:lnTo>
                      <a:pt x="5" y="142"/>
                    </a:lnTo>
                    <a:lnTo>
                      <a:pt x="5" y="140"/>
                    </a:lnTo>
                    <a:lnTo>
                      <a:pt x="6" y="139"/>
                    </a:lnTo>
                    <a:lnTo>
                      <a:pt x="7" y="138"/>
                    </a:lnTo>
                    <a:lnTo>
                      <a:pt x="8" y="137"/>
                    </a:lnTo>
                    <a:lnTo>
                      <a:pt x="9" y="136"/>
                    </a:lnTo>
                    <a:lnTo>
                      <a:pt x="10" y="135"/>
                    </a:lnTo>
                    <a:lnTo>
                      <a:pt x="11" y="134"/>
                    </a:lnTo>
                    <a:lnTo>
                      <a:pt x="13" y="133"/>
                    </a:lnTo>
                    <a:lnTo>
                      <a:pt x="14" y="132"/>
                    </a:lnTo>
                    <a:lnTo>
                      <a:pt x="15" y="131"/>
                    </a:lnTo>
                    <a:lnTo>
                      <a:pt x="17" y="130"/>
                    </a:lnTo>
                    <a:lnTo>
                      <a:pt x="18" y="130"/>
                    </a:lnTo>
                    <a:lnTo>
                      <a:pt x="19" y="129"/>
                    </a:lnTo>
                    <a:lnTo>
                      <a:pt x="21" y="128"/>
                    </a:lnTo>
                    <a:lnTo>
                      <a:pt x="22" y="128"/>
                    </a:lnTo>
                    <a:lnTo>
                      <a:pt x="24" y="127"/>
                    </a:lnTo>
                    <a:lnTo>
                      <a:pt x="25" y="127"/>
                    </a:lnTo>
                    <a:lnTo>
                      <a:pt x="27" y="127"/>
                    </a:lnTo>
                    <a:lnTo>
                      <a:pt x="29" y="127"/>
                    </a:lnTo>
                    <a:lnTo>
                      <a:pt x="30" y="127"/>
                    </a:lnTo>
                    <a:lnTo>
                      <a:pt x="32" y="127"/>
                    </a:lnTo>
                    <a:close/>
                    <a:moveTo>
                      <a:pt x="58" y="31"/>
                    </a:moveTo>
                    <a:lnTo>
                      <a:pt x="60" y="31"/>
                    </a:lnTo>
                    <a:lnTo>
                      <a:pt x="62" y="31"/>
                    </a:lnTo>
                    <a:lnTo>
                      <a:pt x="64" y="32"/>
                    </a:lnTo>
                    <a:lnTo>
                      <a:pt x="67" y="32"/>
                    </a:lnTo>
                    <a:lnTo>
                      <a:pt x="69" y="32"/>
                    </a:lnTo>
                    <a:lnTo>
                      <a:pt x="70" y="33"/>
                    </a:lnTo>
                    <a:lnTo>
                      <a:pt x="73" y="34"/>
                    </a:lnTo>
                    <a:lnTo>
                      <a:pt x="75" y="34"/>
                    </a:lnTo>
                    <a:lnTo>
                      <a:pt x="77" y="35"/>
                    </a:lnTo>
                    <a:lnTo>
                      <a:pt x="78" y="36"/>
                    </a:lnTo>
                    <a:lnTo>
                      <a:pt x="80" y="37"/>
                    </a:lnTo>
                    <a:lnTo>
                      <a:pt x="82" y="38"/>
                    </a:lnTo>
                    <a:lnTo>
                      <a:pt x="83" y="39"/>
                    </a:lnTo>
                    <a:lnTo>
                      <a:pt x="85" y="41"/>
                    </a:lnTo>
                    <a:lnTo>
                      <a:pt x="86" y="42"/>
                    </a:lnTo>
                    <a:lnTo>
                      <a:pt x="88" y="43"/>
                    </a:lnTo>
                    <a:lnTo>
                      <a:pt x="90" y="45"/>
                    </a:lnTo>
                    <a:lnTo>
                      <a:pt x="91" y="46"/>
                    </a:lnTo>
                    <a:lnTo>
                      <a:pt x="92" y="48"/>
                    </a:lnTo>
                    <a:lnTo>
                      <a:pt x="93" y="50"/>
                    </a:lnTo>
                    <a:lnTo>
                      <a:pt x="94" y="51"/>
                    </a:lnTo>
                    <a:lnTo>
                      <a:pt x="96" y="53"/>
                    </a:lnTo>
                    <a:lnTo>
                      <a:pt x="96" y="55"/>
                    </a:lnTo>
                    <a:lnTo>
                      <a:pt x="97" y="57"/>
                    </a:lnTo>
                    <a:lnTo>
                      <a:pt x="98" y="59"/>
                    </a:lnTo>
                    <a:lnTo>
                      <a:pt x="99" y="61"/>
                    </a:lnTo>
                    <a:lnTo>
                      <a:pt x="99" y="63"/>
                    </a:lnTo>
                    <a:lnTo>
                      <a:pt x="100" y="65"/>
                    </a:lnTo>
                    <a:lnTo>
                      <a:pt x="100" y="67"/>
                    </a:lnTo>
                    <a:lnTo>
                      <a:pt x="100" y="69"/>
                    </a:lnTo>
                    <a:lnTo>
                      <a:pt x="101" y="71"/>
                    </a:lnTo>
                    <a:lnTo>
                      <a:pt x="101" y="74"/>
                    </a:lnTo>
                    <a:lnTo>
                      <a:pt x="101" y="76"/>
                    </a:lnTo>
                    <a:lnTo>
                      <a:pt x="100" y="78"/>
                    </a:lnTo>
                    <a:lnTo>
                      <a:pt x="100" y="80"/>
                    </a:lnTo>
                    <a:lnTo>
                      <a:pt x="100" y="82"/>
                    </a:lnTo>
                    <a:lnTo>
                      <a:pt x="99" y="84"/>
                    </a:lnTo>
                    <a:lnTo>
                      <a:pt x="99" y="86"/>
                    </a:lnTo>
                    <a:lnTo>
                      <a:pt x="98" y="88"/>
                    </a:lnTo>
                    <a:lnTo>
                      <a:pt x="97" y="90"/>
                    </a:lnTo>
                    <a:lnTo>
                      <a:pt x="96" y="92"/>
                    </a:lnTo>
                    <a:lnTo>
                      <a:pt x="96" y="94"/>
                    </a:lnTo>
                    <a:lnTo>
                      <a:pt x="94" y="96"/>
                    </a:lnTo>
                    <a:lnTo>
                      <a:pt x="93" y="97"/>
                    </a:lnTo>
                    <a:lnTo>
                      <a:pt x="92" y="99"/>
                    </a:lnTo>
                    <a:lnTo>
                      <a:pt x="91" y="101"/>
                    </a:lnTo>
                    <a:lnTo>
                      <a:pt x="90" y="102"/>
                    </a:lnTo>
                    <a:lnTo>
                      <a:pt x="88" y="104"/>
                    </a:lnTo>
                    <a:lnTo>
                      <a:pt x="86" y="105"/>
                    </a:lnTo>
                    <a:lnTo>
                      <a:pt x="85" y="106"/>
                    </a:lnTo>
                    <a:lnTo>
                      <a:pt x="83" y="107"/>
                    </a:lnTo>
                    <a:lnTo>
                      <a:pt x="82" y="109"/>
                    </a:lnTo>
                    <a:lnTo>
                      <a:pt x="80" y="110"/>
                    </a:lnTo>
                    <a:lnTo>
                      <a:pt x="78" y="111"/>
                    </a:lnTo>
                    <a:lnTo>
                      <a:pt x="77" y="112"/>
                    </a:lnTo>
                    <a:lnTo>
                      <a:pt x="75" y="113"/>
                    </a:lnTo>
                    <a:lnTo>
                      <a:pt x="73" y="114"/>
                    </a:lnTo>
                    <a:lnTo>
                      <a:pt x="70" y="114"/>
                    </a:lnTo>
                    <a:lnTo>
                      <a:pt x="69" y="115"/>
                    </a:lnTo>
                    <a:lnTo>
                      <a:pt x="67" y="115"/>
                    </a:lnTo>
                    <a:lnTo>
                      <a:pt x="64" y="116"/>
                    </a:lnTo>
                    <a:lnTo>
                      <a:pt x="62" y="116"/>
                    </a:lnTo>
                    <a:lnTo>
                      <a:pt x="60" y="116"/>
                    </a:lnTo>
                    <a:lnTo>
                      <a:pt x="58" y="116"/>
                    </a:lnTo>
                    <a:lnTo>
                      <a:pt x="56" y="116"/>
                    </a:lnTo>
                    <a:lnTo>
                      <a:pt x="54" y="116"/>
                    </a:lnTo>
                    <a:lnTo>
                      <a:pt x="51" y="116"/>
                    </a:lnTo>
                    <a:lnTo>
                      <a:pt x="49" y="115"/>
                    </a:lnTo>
                    <a:lnTo>
                      <a:pt x="47" y="115"/>
                    </a:lnTo>
                    <a:lnTo>
                      <a:pt x="45" y="114"/>
                    </a:lnTo>
                    <a:lnTo>
                      <a:pt x="43" y="114"/>
                    </a:lnTo>
                    <a:lnTo>
                      <a:pt x="41" y="113"/>
                    </a:lnTo>
                    <a:lnTo>
                      <a:pt x="39" y="112"/>
                    </a:lnTo>
                    <a:lnTo>
                      <a:pt x="37" y="111"/>
                    </a:lnTo>
                    <a:lnTo>
                      <a:pt x="36" y="110"/>
                    </a:lnTo>
                    <a:lnTo>
                      <a:pt x="34" y="109"/>
                    </a:lnTo>
                    <a:lnTo>
                      <a:pt x="32" y="107"/>
                    </a:lnTo>
                    <a:lnTo>
                      <a:pt x="31" y="106"/>
                    </a:lnTo>
                    <a:lnTo>
                      <a:pt x="29" y="105"/>
                    </a:lnTo>
                    <a:lnTo>
                      <a:pt x="28" y="104"/>
                    </a:lnTo>
                    <a:lnTo>
                      <a:pt x="26" y="102"/>
                    </a:lnTo>
                    <a:lnTo>
                      <a:pt x="25" y="101"/>
                    </a:lnTo>
                    <a:lnTo>
                      <a:pt x="24" y="99"/>
                    </a:lnTo>
                    <a:lnTo>
                      <a:pt x="22" y="97"/>
                    </a:lnTo>
                    <a:lnTo>
                      <a:pt x="21" y="96"/>
                    </a:lnTo>
                    <a:lnTo>
                      <a:pt x="20" y="94"/>
                    </a:lnTo>
                    <a:lnTo>
                      <a:pt x="19" y="92"/>
                    </a:lnTo>
                    <a:lnTo>
                      <a:pt x="18" y="90"/>
                    </a:lnTo>
                    <a:lnTo>
                      <a:pt x="18" y="88"/>
                    </a:lnTo>
                    <a:lnTo>
                      <a:pt x="17" y="86"/>
                    </a:lnTo>
                    <a:lnTo>
                      <a:pt x="16" y="84"/>
                    </a:lnTo>
                    <a:lnTo>
                      <a:pt x="16" y="82"/>
                    </a:lnTo>
                    <a:lnTo>
                      <a:pt x="16" y="80"/>
                    </a:lnTo>
                    <a:lnTo>
                      <a:pt x="15" y="78"/>
                    </a:lnTo>
                    <a:lnTo>
                      <a:pt x="15" y="76"/>
                    </a:lnTo>
                    <a:lnTo>
                      <a:pt x="15" y="74"/>
                    </a:lnTo>
                    <a:lnTo>
                      <a:pt x="15" y="71"/>
                    </a:lnTo>
                    <a:lnTo>
                      <a:pt x="15" y="69"/>
                    </a:lnTo>
                    <a:lnTo>
                      <a:pt x="16" y="67"/>
                    </a:lnTo>
                    <a:lnTo>
                      <a:pt x="16" y="65"/>
                    </a:lnTo>
                    <a:lnTo>
                      <a:pt x="16" y="63"/>
                    </a:lnTo>
                    <a:lnTo>
                      <a:pt x="17" y="61"/>
                    </a:lnTo>
                    <a:lnTo>
                      <a:pt x="18" y="59"/>
                    </a:lnTo>
                    <a:lnTo>
                      <a:pt x="18" y="57"/>
                    </a:lnTo>
                    <a:lnTo>
                      <a:pt x="19" y="55"/>
                    </a:lnTo>
                    <a:lnTo>
                      <a:pt x="20" y="53"/>
                    </a:lnTo>
                    <a:lnTo>
                      <a:pt x="21" y="51"/>
                    </a:lnTo>
                    <a:lnTo>
                      <a:pt x="22" y="50"/>
                    </a:lnTo>
                    <a:lnTo>
                      <a:pt x="24" y="48"/>
                    </a:lnTo>
                    <a:lnTo>
                      <a:pt x="25" y="46"/>
                    </a:lnTo>
                    <a:lnTo>
                      <a:pt x="26" y="45"/>
                    </a:lnTo>
                    <a:lnTo>
                      <a:pt x="28" y="43"/>
                    </a:lnTo>
                    <a:lnTo>
                      <a:pt x="29" y="42"/>
                    </a:lnTo>
                    <a:lnTo>
                      <a:pt x="31" y="41"/>
                    </a:lnTo>
                    <a:lnTo>
                      <a:pt x="32" y="39"/>
                    </a:lnTo>
                    <a:lnTo>
                      <a:pt x="34" y="38"/>
                    </a:lnTo>
                    <a:lnTo>
                      <a:pt x="36" y="37"/>
                    </a:lnTo>
                    <a:lnTo>
                      <a:pt x="37" y="36"/>
                    </a:lnTo>
                    <a:lnTo>
                      <a:pt x="39" y="35"/>
                    </a:lnTo>
                    <a:lnTo>
                      <a:pt x="41" y="34"/>
                    </a:lnTo>
                    <a:lnTo>
                      <a:pt x="43" y="34"/>
                    </a:lnTo>
                    <a:lnTo>
                      <a:pt x="45" y="33"/>
                    </a:lnTo>
                    <a:lnTo>
                      <a:pt x="47" y="32"/>
                    </a:lnTo>
                    <a:lnTo>
                      <a:pt x="49" y="32"/>
                    </a:lnTo>
                    <a:lnTo>
                      <a:pt x="51" y="32"/>
                    </a:lnTo>
                    <a:lnTo>
                      <a:pt x="54" y="31"/>
                    </a:lnTo>
                    <a:lnTo>
                      <a:pt x="56" y="31"/>
                    </a:lnTo>
                    <a:lnTo>
                      <a:pt x="58" y="31"/>
                    </a:lnTo>
                    <a:close/>
                    <a:moveTo>
                      <a:pt x="282" y="31"/>
                    </a:moveTo>
                    <a:lnTo>
                      <a:pt x="285" y="31"/>
                    </a:lnTo>
                    <a:lnTo>
                      <a:pt x="287" y="31"/>
                    </a:lnTo>
                    <a:lnTo>
                      <a:pt x="289" y="32"/>
                    </a:lnTo>
                    <a:lnTo>
                      <a:pt x="291" y="32"/>
                    </a:lnTo>
                    <a:lnTo>
                      <a:pt x="293" y="32"/>
                    </a:lnTo>
                    <a:lnTo>
                      <a:pt x="295" y="33"/>
                    </a:lnTo>
                    <a:lnTo>
                      <a:pt x="297" y="34"/>
                    </a:lnTo>
                    <a:lnTo>
                      <a:pt x="299" y="34"/>
                    </a:lnTo>
                    <a:lnTo>
                      <a:pt x="301" y="35"/>
                    </a:lnTo>
                    <a:lnTo>
                      <a:pt x="303" y="36"/>
                    </a:lnTo>
                    <a:lnTo>
                      <a:pt x="305" y="37"/>
                    </a:lnTo>
                    <a:lnTo>
                      <a:pt x="307" y="38"/>
                    </a:lnTo>
                    <a:lnTo>
                      <a:pt x="308" y="39"/>
                    </a:lnTo>
                    <a:lnTo>
                      <a:pt x="310" y="41"/>
                    </a:lnTo>
                    <a:lnTo>
                      <a:pt x="312" y="42"/>
                    </a:lnTo>
                    <a:lnTo>
                      <a:pt x="313" y="43"/>
                    </a:lnTo>
                    <a:lnTo>
                      <a:pt x="314" y="45"/>
                    </a:lnTo>
                    <a:lnTo>
                      <a:pt x="315" y="46"/>
                    </a:lnTo>
                    <a:lnTo>
                      <a:pt x="317" y="48"/>
                    </a:lnTo>
                    <a:lnTo>
                      <a:pt x="318" y="50"/>
                    </a:lnTo>
                    <a:lnTo>
                      <a:pt x="319" y="51"/>
                    </a:lnTo>
                    <a:lnTo>
                      <a:pt x="320" y="53"/>
                    </a:lnTo>
                    <a:lnTo>
                      <a:pt x="321" y="55"/>
                    </a:lnTo>
                    <a:lnTo>
                      <a:pt x="322" y="57"/>
                    </a:lnTo>
                    <a:lnTo>
                      <a:pt x="323" y="59"/>
                    </a:lnTo>
                    <a:lnTo>
                      <a:pt x="324" y="61"/>
                    </a:lnTo>
                    <a:lnTo>
                      <a:pt x="324" y="63"/>
                    </a:lnTo>
                    <a:lnTo>
                      <a:pt x="325" y="65"/>
                    </a:lnTo>
                    <a:lnTo>
                      <a:pt x="325" y="67"/>
                    </a:lnTo>
                    <a:lnTo>
                      <a:pt x="325" y="69"/>
                    </a:lnTo>
                    <a:lnTo>
                      <a:pt x="325" y="71"/>
                    </a:lnTo>
                    <a:lnTo>
                      <a:pt x="325" y="74"/>
                    </a:lnTo>
                    <a:lnTo>
                      <a:pt x="325" y="76"/>
                    </a:lnTo>
                    <a:lnTo>
                      <a:pt x="325" y="78"/>
                    </a:lnTo>
                    <a:lnTo>
                      <a:pt x="325" y="80"/>
                    </a:lnTo>
                    <a:lnTo>
                      <a:pt x="325" y="82"/>
                    </a:lnTo>
                    <a:lnTo>
                      <a:pt x="324" y="84"/>
                    </a:lnTo>
                    <a:lnTo>
                      <a:pt x="324" y="86"/>
                    </a:lnTo>
                    <a:lnTo>
                      <a:pt x="323" y="88"/>
                    </a:lnTo>
                    <a:lnTo>
                      <a:pt x="322" y="90"/>
                    </a:lnTo>
                    <a:lnTo>
                      <a:pt x="321" y="92"/>
                    </a:lnTo>
                    <a:lnTo>
                      <a:pt x="320" y="94"/>
                    </a:lnTo>
                    <a:lnTo>
                      <a:pt x="319" y="96"/>
                    </a:lnTo>
                    <a:lnTo>
                      <a:pt x="318" y="97"/>
                    </a:lnTo>
                    <a:lnTo>
                      <a:pt x="317" y="99"/>
                    </a:lnTo>
                    <a:lnTo>
                      <a:pt x="315" y="101"/>
                    </a:lnTo>
                    <a:lnTo>
                      <a:pt x="314" y="102"/>
                    </a:lnTo>
                    <a:lnTo>
                      <a:pt x="313" y="104"/>
                    </a:lnTo>
                    <a:lnTo>
                      <a:pt x="312" y="105"/>
                    </a:lnTo>
                    <a:lnTo>
                      <a:pt x="310" y="106"/>
                    </a:lnTo>
                    <a:lnTo>
                      <a:pt x="308" y="107"/>
                    </a:lnTo>
                    <a:lnTo>
                      <a:pt x="307" y="109"/>
                    </a:lnTo>
                    <a:lnTo>
                      <a:pt x="305" y="110"/>
                    </a:lnTo>
                    <a:lnTo>
                      <a:pt x="303" y="111"/>
                    </a:lnTo>
                    <a:lnTo>
                      <a:pt x="301" y="112"/>
                    </a:lnTo>
                    <a:lnTo>
                      <a:pt x="299" y="113"/>
                    </a:lnTo>
                    <a:lnTo>
                      <a:pt x="297" y="114"/>
                    </a:lnTo>
                    <a:lnTo>
                      <a:pt x="295" y="114"/>
                    </a:lnTo>
                    <a:lnTo>
                      <a:pt x="293" y="115"/>
                    </a:lnTo>
                    <a:lnTo>
                      <a:pt x="291" y="115"/>
                    </a:lnTo>
                    <a:lnTo>
                      <a:pt x="289" y="116"/>
                    </a:lnTo>
                    <a:lnTo>
                      <a:pt x="287" y="116"/>
                    </a:lnTo>
                    <a:lnTo>
                      <a:pt x="285" y="116"/>
                    </a:lnTo>
                    <a:lnTo>
                      <a:pt x="282" y="116"/>
                    </a:lnTo>
                    <a:lnTo>
                      <a:pt x="280" y="116"/>
                    </a:lnTo>
                    <a:lnTo>
                      <a:pt x="278" y="116"/>
                    </a:lnTo>
                    <a:lnTo>
                      <a:pt x="276" y="116"/>
                    </a:lnTo>
                    <a:lnTo>
                      <a:pt x="274" y="115"/>
                    </a:lnTo>
                    <a:lnTo>
                      <a:pt x="272" y="115"/>
                    </a:lnTo>
                    <a:lnTo>
                      <a:pt x="270" y="114"/>
                    </a:lnTo>
                    <a:lnTo>
                      <a:pt x="268" y="114"/>
                    </a:lnTo>
                    <a:lnTo>
                      <a:pt x="266" y="113"/>
                    </a:lnTo>
                    <a:lnTo>
                      <a:pt x="264" y="112"/>
                    </a:lnTo>
                    <a:lnTo>
                      <a:pt x="262" y="111"/>
                    </a:lnTo>
                    <a:lnTo>
                      <a:pt x="260" y="110"/>
                    </a:lnTo>
                    <a:lnTo>
                      <a:pt x="259" y="109"/>
                    </a:lnTo>
                    <a:lnTo>
                      <a:pt x="257" y="107"/>
                    </a:lnTo>
                    <a:lnTo>
                      <a:pt x="256" y="106"/>
                    </a:lnTo>
                    <a:lnTo>
                      <a:pt x="254" y="105"/>
                    </a:lnTo>
                    <a:lnTo>
                      <a:pt x="253" y="104"/>
                    </a:lnTo>
                    <a:lnTo>
                      <a:pt x="251" y="102"/>
                    </a:lnTo>
                    <a:lnTo>
                      <a:pt x="250" y="101"/>
                    </a:lnTo>
                    <a:lnTo>
                      <a:pt x="248" y="99"/>
                    </a:lnTo>
                    <a:lnTo>
                      <a:pt x="247" y="97"/>
                    </a:lnTo>
                    <a:lnTo>
                      <a:pt x="246" y="96"/>
                    </a:lnTo>
                    <a:lnTo>
                      <a:pt x="245" y="94"/>
                    </a:lnTo>
                    <a:lnTo>
                      <a:pt x="244" y="92"/>
                    </a:lnTo>
                    <a:lnTo>
                      <a:pt x="243" y="90"/>
                    </a:lnTo>
                    <a:lnTo>
                      <a:pt x="243" y="88"/>
                    </a:lnTo>
                    <a:lnTo>
                      <a:pt x="242" y="86"/>
                    </a:lnTo>
                    <a:lnTo>
                      <a:pt x="241" y="84"/>
                    </a:lnTo>
                    <a:lnTo>
                      <a:pt x="241" y="82"/>
                    </a:lnTo>
                    <a:lnTo>
                      <a:pt x="240" y="80"/>
                    </a:lnTo>
                    <a:lnTo>
                      <a:pt x="240" y="78"/>
                    </a:lnTo>
                    <a:lnTo>
                      <a:pt x="240" y="76"/>
                    </a:lnTo>
                    <a:lnTo>
                      <a:pt x="240" y="74"/>
                    </a:lnTo>
                    <a:lnTo>
                      <a:pt x="240" y="71"/>
                    </a:lnTo>
                    <a:lnTo>
                      <a:pt x="240" y="69"/>
                    </a:lnTo>
                    <a:lnTo>
                      <a:pt x="240" y="67"/>
                    </a:lnTo>
                    <a:lnTo>
                      <a:pt x="241" y="65"/>
                    </a:lnTo>
                    <a:lnTo>
                      <a:pt x="241" y="63"/>
                    </a:lnTo>
                    <a:lnTo>
                      <a:pt x="242" y="61"/>
                    </a:lnTo>
                    <a:lnTo>
                      <a:pt x="243" y="59"/>
                    </a:lnTo>
                    <a:lnTo>
                      <a:pt x="243" y="57"/>
                    </a:lnTo>
                    <a:lnTo>
                      <a:pt x="244" y="55"/>
                    </a:lnTo>
                    <a:lnTo>
                      <a:pt x="245" y="53"/>
                    </a:lnTo>
                    <a:lnTo>
                      <a:pt x="246" y="51"/>
                    </a:lnTo>
                    <a:lnTo>
                      <a:pt x="247" y="50"/>
                    </a:lnTo>
                    <a:lnTo>
                      <a:pt x="248" y="48"/>
                    </a:lnTo>
                    <a:lnTo>
                      <a:pt x="250" y="46"/>
                    </a:lnTo>
                    <a:lnTo>
                      <a:pt x="251" y="45"/>
                    </a:lnTo>
                    <a:lnTo>
                      <a:pt x="253" y="43"/>
                    </a:lnTo>
                    <a:lnTo>
                      <a:pt x="254" y="42"/>
                    </a:lnTo>
                    <a:lnTo>
                      <a:pt x="256" y="41"/>
                    </a:lnTo>
                    <a:lnTo>
                      <a:pt x="257" y="39"/>
                    </a:lnTo>
                    <a:lnTo>
                      <a:pt x="259" y="38"/>
                    </a:lnTo>
                    <a:lnTo>
                      <a:pt x="260" y="37"/>
                    </a:lnTo>
                    <a:lnTo>
                      <a:pt x="262" y="36"/>
                    </a:lnTo>
                    <a:lnTo>
                      <a:pt x="264" y="35"/>
                    </a:lnTo>
                    <a:lnTo>
                      <a:pt x="266" y="34"/>
                    </a:lnTo>
                    <a:lnTo>
                      <a:pt x="268" y="34"/>
                    </a:lnTo>
                    <a:lnTo>
                      <a:pt x="270" y="33"/>
                    </a:lnTo>
                    <a:lnTo>
                      <a:pt x="272" y="32"/>
                    </a:lnTo>
                    <a:lnTo>
                      <a:pt x="274" y="32"/>
                    </a:lnTo>
                    <a:lnTo>
                      <a:pt x="276" y="32"/>
                    </a:lnTo>
                    <a:lnTo>
                      <a:pt x="278" y="31"/>
                    </a:lnTo>
                    <a:lnTo>
                      <a:pt x="280" y="31"/>
                    </a:lnTo>
                    <a:lnTo>
                      <a:pt x="282" y="31"/>
                    </a:lnTo>
                    <a:close/>
                    <a:moveTo>
                      <a:pt x="170" y="0"/>
                    </a:moveTo>
                    <a:lnTo>
                      <a:pt x="173" y="0"/>
                    </a:lnTo>
                    <a:lnTo>
                      <a:pt x="176" y="0"/>
                    </a:lnTo>
                    <a:lnTo>
                      <a:pt x="178" y="0"/>
                    </a:lnTo>
                    <a:lnTo>
                      <a:pt x="181" y="1"/>
                    </a:lnTo>
                    <a:lnTo>
                      <a:pt x="184" y="2"/>
                    </a:lnTo>
                    <a:lnTo>
                      <a:pt x="186" y="2"/>
                    </a:lnTo>
                    <a:lnTo>
                      <a:pt x="189" y="3"/>
                    </a:lnTo>
                    <a:lnTo>
                      <a:pt x="191" y="4"/>
                    </a:lnTo>
                    <a:lnTo>
                      <a:pt x="194" y="5"/>
                    </a:lnTo>
                    <a:lnTo>
                      <a:pt x="196" y="6"/>
                    </a:lnTo>
                    <a:lnTo>
                      <a:pt x="198" y="8"/>
                    </a:lnTo>
                    <a:lnTo>
                      <a:pt x="201" y="9"/>
                    </a:lnTo>
                    <a:lnTo>
                      <a:pt x="203" y="10"/>
                    </a:lnTo>
                    <a:lnTo>
                      <a:pt x="205" y="12"/>
                    </a:lnTo>
                    <a:lnTo>
                      <a:pt x="207" y="14"/>
                    </a:lnTo>
                    <a:lnTo>
                      <a:pt x="209" y="15"/>
                    </a:lnTo>
                    <a:lnTo>
                      <a:pt x="211" y="18"/>
                    </a:lnTo>
                    <a:lnTo>
                      <a:pt x="212" y="19"/>
                    </a:lnTo>
                    <a:lnTo>
                      <a:pt x="214" y="22"/>
                    </a:lnTo>
                    <a:lnTo>
                      <a:pt x="215" y="24"/>
                    </a:lnTo>
                    <a:lnTo>
                      <a:pt x="217" y="26"/>
                    </a:lnTo>
                    <a:lnTo>
                      <a:pt x="218" y="28"/>
                    </a:lnTo>
                    <a:lnTo>
                      <a:pt x="219" y="31"/>
                    </a:lnTo>
                    <a:lnTo>
                      <a:pt x="220" y="33"/>
                    </a:lnTo>
                    <a:lnTo>
                      <a:pt x="221" y="35"/>
                    </a:lnTo>
                    <a:lnTo>
                      <a:pt x="222" y="38"/>
                    </a:lnTo>
                    <a:lnTo>
                      <a:pt x="223" y="40"/>
                    </a:lnTo>
                    <a:lnTo>
                      <a:pt x="224" y="43"/>
                    </a:lnTo>
                    <a:lnTo>
                      <a:pt x="224" y="45"/>
                    </a:lnTo>
                    <a:lnTo>
                      <a:pt x="224" y="48"/>
                    </a:lnTo>
                    <a:lnTo>
                      <a:pt x="225" y="51"/>
                    </a:lnTo>
                    <a:lnTo>
                      <a:pt x="225" y="54"/>
                    </a:lnTo>
                    <a:lnTo>
                      <a:pt x="225" y="57"/>
                    </a:lnTo>
                    <a:lnTo>
                      <a:pt x="224" y="59"/>
                    </a:lnTo>
                    <a:lnTo>
                      <a:pt x="224" y="62"/>
                    </a:lnTo>
                    <a:lnTo>
                      <a:pt x="224" y="65"/>
                    </a:lnTo>
                    <a:lnTo>
                      <a:pt x="223" y="68"/>
                    </a:lnTo>
                    <a:lnTo>
                      <a:pt x="222" y="70"/>
                    </a:lnTo>
                    <a:lnTo>
                      <a:pt x="221" y="73"/>
                    </a:lnTo>
                    <a:lnTo>
                      <a:pt x="220" y="75"/>
                    </a:lnTo>
                    <a:lnTo>
                      <a:pt x="219" y="78"/>
                    </a:lnTo>
                    <a:lnTo>
                      <a:pt x="218" y="80"/>
                    </a:lnTo>
                    <a:lnTo>
                      <a:pt x="217" y="82"/>
                    </a:lnTo>
                    <a:lnTo>
                      <a:pt x="215" y="84"/>
                    </a:lnTo>
                    <a:lnTo>
                      <a:pt x="214" y="86"/>
                    </a:lnTo>
                    <a:lnTo>
                      <a:pt x="212" y="88"/>
                    </a:lnTo>
                    <a:lnTo>
                      <a:pt x="211" y="90"/>
                    </a:lnTo>
                    <a:lnTo>
                      <a:pt x="209" y="92"/>
                    </a:lnTo>
                    <a:lnTo>
                      <a:pt x="207" y="94"/>
                    </a:lnTo>
                    <a:lnTo>
                      <a:pt x="205" y="96"/>
                    </a:lnTo>
                    <a:lnTo>
                      <a:pt x="203" y="97"/>
                    </a:lnTo>
                    <a:lnTo>
                      <a:pt x="201" y="99"/>
                    </a:lnTo>
                    <a:lnTo>
                      <a:pt x="198" y="100"/>
                    </a:lnTo>
                    <a:lnTo>
                      <a:pt x="196" y="101"/>
                    </a:lnTo>
                    <a:lnTo>
                      <a:pt x="194" y="103"/>
                    </a:lnTo>
                    <a:lnTo>
                      <a:pt x="191" y="104"/>
                    </a:lnTo>
                    <a:lnTo>
                      <a:pt x="189" y="105"/>
                    </a:lnTo>
                    <a:lnTo>
                      <a:pt x="186" y="106"/>
                    </a:lnTo>
                    <a:lnTo>
                      <a:pt x="184" y="106"/>
                    </a:lnTo>
                    <a:lnTo>
                      <a:pt x="181" y="107"/>
                    </a:lnTo>
                    <a:lnTo>
                      <a:pt x="178" y="107"/>
                    </a:lnTo>
                    <a:lnTo>
                      <a:pt x="176" y="108"/>
                    </a:lnTo>
                    <a:lnTo>
                      <a:pt x="173" y="108"/>
                    </a:lnTo>
                    <a:lnTo>
                      <a:pt x="170" y="108"/>
                    </a:lnTo>
                    <a:lnTo>
                      <a:pt x="168" y="108"/>
                    </a:lnTo>
                    <a:lnTo>
                      <a:pt x="165" y="108"/>
                    </a:lnTo>
                    <a:lnTo>
                      <a:pt x="162" y="107"/>
                    </a:lnTo>
                    <a:lnTo>
                      <a:pt x="159" y="107"/>
                    </a:lnTo>
                    <a:lnTo>
                      <a:pt x="157" y="106"/>
                    </a:lnTo>
                    <a:lnTo>
                      <a:pt x="154" y="106"/>
                    </a:lnTo>
                    <a:lnTo>
                      <a:pt x="152" y="105"/>
                    </a:lnTo>
                    <a:lnTo>
                      <a:pt x="149" y="104"/>
                    </a:lnTo>
                    <a:lnTo>
                      <a:pt x="147" y="103"/>
                    </a:lnTo>
                    <a:lnTo>
                      <a:pt x="144" y="101"/>
                    </a:lnTo>
                    <a:lnTo>
                      <a:pt x="142" y="100"/>
                    </a:lnTo>
                    <a:lnTo>
                      <a:pt x="140" y="99"/>
                    </a:lnTo>
                    <a:lnTo>
                      <a:pt x="138" y="97"/>
                    </a:lnTo>
                    <a:lnTo>
                      <a:pt x="136" y="96"/>
                    </a:lnTo>
                    <a:lnTo>
                      <a:pt x="134" y="94"/>
                    </a:lnTo>
                    <a:lnTo>
                      <a:pt x="132" y="92"/>
                    </a:lnTo>
                    <a:lnTo>
                      <a:pt x="130" y="90"/>
                    </a:lnTo>
                    <a:lnTo>
                      <a:pt x="129" y="88"/>
                    </a:lnTo>
                    <a:lnTo>
                      <a:pt x="127" y="86"/>
                    </a:lnTo>
                    <a:lnTo>
                      <a:pt x="125" y="84"/>
                    </a:lnTo>
                    <a:lnTo>
                      <a:pt x="124" y="82"/>
                    </a:lnTo>
                    <a:lnTo>
                      <a:pt x="122" y="80"/>
                    </a:lnTo>
                    <a:lnTo>
                      <a:pt x="121" y="78"/>
                    </a:lnTo>
                    <a:lnTo>
                      <a:pt x="120" y="75"/>
                    </a:lnTo>
                    <a:lnTo>
                      <a:pt x="119" y="73"/>
                    </a:lnTo>
                    <a:lnTo>
                      <a:pt x="118" y="70"/>
                    </a:lnTo>
                    <a:lnTo>
                      <a:pt x="118" y="68"/>
                    </a:lnTo>
                    <a:lnTo>
                      <a:pt x="117" y="65"/>
                    </a:lnTo>
                    <a:lnTo>
                      <a:pt x="116" y="62"/>
                    </a:lnTo>
                    <a:lnTo>
                      <a:pt x="116" y="59"/>
                    </a:lnTo>
                    <a:lnTo>
                      <a:pt x="116" y="57"/>
                    </a:lnTo>
                    <a:lnTo>
                      <a:pt x="116" y="54"/>
                    </a:lnTo>
                    <a:lnTo>
                      <a:pt x="116" y="51"/>
                    </a:lnTo>
                    <a:lnTo>
                      <a:pt x="116" y="48"/>
                    </a:lnTo>
                    <a:lnTo>
                      <a:pt x="116" y="45"/>
                    </a:lnTo>
                    <a:lnTo>
                      <a:pt x="117" y="43"/>
                    </a:lnTo>
                    <a:lnTo>
                      <a:pt x="118" y="40"/>
                    </a:lnTo>
                    <a:lnTo>
                      <a:pt x="118" y="38"/>
                    </a:lnTo>
                    <a:lnTo>
                      <a:pt x="119" y="35"/>
                    </a:lnTo>
                    <a:lnTo>
                      <a:pt x="120" y="33"/>
                    </a:lnTo>
                    <a:lnTo>
                      <a:pt x="121" y="31"/>
                    </a:lnTo>
                    <a:lnTo>
                      <a:pt x="122" y="28"/>
                    </a:lnTo>
                    <a:lnTo>
                      <a:pt x="124" y="26"/>
                    </a:lnTo>
                    <a:lnTo>
                      <a:pt x="125" y="24"/>
                    </a:lnTo>
                    <a:lnTo>
                      <a:pt x="127" y="22"/>
                    </a:lnTo>
                    <a:lnTo>
                      <a:pt x="129" y="19"/>
                    </a:lnTo>
                    <a:lnTo>
                      <a:pt x="130" y="18"/>
                    </a:lnTo>
                    <a:lnTo>
                      <a:pt x="132" y="15"/>
                    </a:lnTo>
                    <a:lnTo>
                      <a:pt x="134" y="14"/>
                    </a:lnTo>
                    <a:lnTo>
                      <a:pt x="136" y="12"/>
                    </a:lnTo>
                    <a:lnTo>
                      <a:pt x="138" y="10"/>
                    </a:lnTo>
                    <a:lnTo>
                      <a:pt x="140" y="9"/>
                    </a:lnTo>
                    <a:lnTo>
                      <a:pt x="142" y="8"/>
                    </a:lnTo>
                    <a:lnTo>
                      <a:pt x="144" y="6"/>
                    </a:lnTo>
                    <a:lnTo>
                      <a:pt x="147" y="5"/>
                    </a:lnTo>
                    <a:lnTo>
                      <a:pt x="149" y="4"/>
                    </a:lnTo>
                    <a:lnTo>
                      <a:pt x="152" y="3"/>
                    </a:lnTo>
                    <a:lnTo>
                      <a:pt x="154" y="2"/>
                    </a:lnTo>
                    <a:lnTo>
                      <a:pt x="157" y="2"/>
                    </a:lnTo>
                    <a:lnTo>
                      <a:pt x="159" y="1"/>
                    </a:lnTo>
                    <a:lnTo>
                      <a:pt x="162" y="0"/>
                    </a:lnTo>
                    <a:lnTo>
                      <a:pt x="165" y="0"/>
                    </a:lnTo>
                    <a:lnTo>
                      <a:pt x="168" y="0"/>
                    </a:lnTo>
                    <a:lnTo>
                      <a:pt x="170" y="0"/>
                    </a:lnTo>
                    <a:close/>
                  </a:path>
                </a:pathLst>
              </a:custGeom>
              <a:solidFill>
                <a:schemeClr val="bg1"/>
              </a:solidFill>
              <a:ln>
                <a:noFill/>
              </a:ln>
            </p:spPr>
            <p:txBody>
              <a:bodyPr vert="horz" wrap="square" lIns="91440" tIns="45720" rIns="91440" bIns="45720" numCol="1" anchor="t" anchorCtr="0" compatLnSpc="1"/>
              <a:p>
                <a:endParaRPr lang="zh-CN" altLang="en-US"/>
              </a:p>
            </p:txBody>
          </p:sp>
        </p:grpSp>
      </p:grpSp>
      <p:grpSp>
        <p:nvGrpSpPr>
          <p:cNvPr id="5" name="组合 4"/>
          <p:cNvGrpSpPr/>
          <p:nvPr/>
        </p:nvGrpSpPr>
        <p:grpSpPr>
          <a:xfrm>
            <a:off x="2891790" y="1148715"/>
            <a:ext cx="5932170" cy="1060450"/>
            <a:chOff x="4554" y="1809"/>
            <a:chExt cx="9342" cy="1670"/>
          </a:xfrm>
        </p:grpSpPr>
        <p:grpSp>
          <p:nvGrpSpPr>
            <p:cNvPr id="23" name="组合 22"/>
            <p:cNvGrpSpPr/>
            <p:nvPr/>
          </p:nvGrpSpPr>
          <p:grpSpPr>
            <a:xfrm>
              <a:off x="4554" y="1809"/>
              <a:ext cx="9343" cy="1670"/>
              <a:chOff x="4554" y="1809"/>
              <a:chExt cx="9343" cy="1670"/>
            </a:xfrm>
          </p:grpSpPr>
          <p:sp>
            <p:nvSpPr>
              <p:cNvPr id="3" name="文本框 3"/>
              <p:cNvSpPr txBox="1"/>
              <p:nvPr/>
            </p:nvSpPr>
            <p:spPr>
              <a:xfrm>
                <a:off x="5474" y="1809"/>
                <a:ext cx="8423" cy="1670"/>
              </a:xfrm>
              <a:prstGeom prst="rect">
                <a:avLst/>
              </a:prstGeom>
              <a:noFill/>
            </p:spPr>
            <p:txBody>
              <a:bodyPr wrap="square" rtlCol="0">
                <a:spAutoFit/>
              </a:bodyPr>
              <a:lstStyle/>
              <a:p>
                <a:pPr>
                  <a:lnSpc>
                    <a:spcPct val="150000"/>
                  </a:lnSpc>
                </a:pPr>
                <a:r>
                  <a:rPr sz="1400" kern="0" dirty="0">
                    <a:latin typeface="微软雅黑" panose="020B0503020204020204" pitchFamily="34" charset="-122"/>
                    <a:ea typeface="微软雅黑" panose="020B0503020204020204" pitchFamily="34" charset="-122"/>
                    <a:cs typeface="微软雅黑" panose="020B0503020204020204" pitchFamily="34" charset="-122"/>
                  </a:rPr>
                  <a:t>一百年前，中国共产党的先驱们创建了中国共产党，形成了坚持真理、坚守理想，践行初心、担当使命，不怕牺牲、英勇斗争，对党忠诚、不负人民的伟大建党精神，这是中国共产党的精神之源。</a:t>
                </a:r>
                <a:endParaRPr sz="1400" kern="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椭圆 39"/>
              <p:cNvSpPr/>
              <p:nvPr/>
            </p:nvSpPr>
            <p:spPr>
              <a:xfrm>
                <a:off x="4554" y="2295"/>
                <a:ext cx="850" cy="8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52" name="Shape 1633"/>
            <p:cNvSpPr/>
            <p:nvPr/>
          </p:nvSpPr>
          <p:spPr>
            <a:xfrm>
              <a:off x="4669" y="2422"/>
              <a:ext cx="618" cy="561"/>
            </a:xfrm>
            <a:custGeom>
              <a:avLst/>
              <a:gdLst/>
              <a:ahLst/>
              <a:cxnLst>
                <a:cxn ang="0">
                  <a:pos x="wd2" y="hd2"/>
                </a:cxn>
                <a:cxn ang="5400000">
                  <a:pos x="wd2" y="hd2"/>
                </a:cxn>
                <a:cxn ang="10800000">
                  <a:pos x="wd2" y="hd2"/>
                </a:cxn>
                <a:cxn ang="16200000">
                  <a:pos x="wd2" y="hd2"/>
                </a:cxn>
              </a:cxnLst>
              <a:rect l="0" t="0" r="r" b="b"/>
              <a:pathLst>
                <a:path w="21504" h="21549" extrusionOk="0">
                  <a:moveTo>
                    <a:pt x="12246" y="17"/>
                  </a:moveTo>
                  <a:cubicBezTo>
                    <a:pt x="11990" y="86"/>
                    <a:pt x="11811" y="339"/>
                    <a:pt x="11811" y="635"/>
                  </a:cubicBezTo>
                  <a:lnTo>
                    <a:pt x="11811" y="14336"/>
                  </a:lnTo>
                  <a:cubicBezTo>
                    <a:pt x="11811" y="14689"/>
                    <a:pt x="12064" y="14980"/>
                    <a:pt x="12377" y="14980"/>
                  </a:cubicBezTo>
                  <a:lnTo>
                    <a:pt x="18513" y="14980"/>
                  </a:lnTo>
                  <a:cubicBezTo>
                    <a:pt x="18710" y="14980"/>
                    <a:pt x="18893" y="14860"/>
                    <a:pt x="18996" y="14672"/>
                  </a:cubicBezTo>
                  <a:cubicBezTo>
                    <a:pt x="19099" y="14483"/>
                    <a:pt x="19108" y="14246"/>
                    <a:pt x="19019" y="14048"/>
                  </a:cubicBezTo>
                  <a:lnTo>
                    <a:pt x="12883" y="346"/>
                  </a:lnTo>
                  <a:cubicBezTo>
                    <a:pt x="12765" y="82"/>
                    <a:pt x="12502" y="-51"/>
                    <a:pt x="12246" y="17"/>
                  </a:cubicBezTo>
                  <a:close/>
                  <a:moveTo>
                    <a:pt x="10383" y="219"/>
                  </a:moveTo>
                  <a:cubicBezTo>
                    <a:pt x="10293" y="207"/>
                    <a:pt x="10196" y="214"/>
                    <a:pt x="10109" y="252"/>
                  </a:cubicBezTo>
                  <a:cubicBezTo>
                    <a:pt x="6744" y="1722"/>
                    <a:pt x="4445" y="5308"/>
                    <a:pt x="3110" y="8056"/>
                  </a:cubicBezTo>
                  <a:cubicBezTo>
                    <a:pt x="2307" y="9706"/>
                    <a:pt x="1780" y="11194"/>
                    <a:pt x="1479" y="12149"/>
                  </a:cubicBezTo>
                  <a:cubicBezTo>
                    <a:pt x="1347" y="12567"/>
                    <a:pt x="919" y="13966"/>
                    <a:pt x="955" y="14443"/>
                  </a:cubicBezTo>
                  <a:cubicBezTo>
                    <a:pt x="979" y="14774"/>
                    <a:pt x="1226" y="15034"/>
                    <a:pt x="1520" y="15034"/>
                  </a:cubicBezTo>
                  <a:lnTo>
                    <a:pt x="10317" y="15034"/>
                  </a:lnTo>
                  <a:cubicBezTo>
                    <a:pt x="10631" y="15034"/>
                    <a:pt x="10883" y="14743"/>
                    <a:pt x="10883" y="14390"/>
                  </a:cubicBezTo>
                  <a:lnTo>
                    <a:pt x="10883" y="849"/>
                  </a:lnTo>
                  <a:cubicBezTo>
                    <a:pt x="10883" y="638"/>
                    <a:pt x="10793" y="446"/>
                    <a:pt x="10639" y="326"/>
                  </a:cubicBezTo>
                  <a:cubicBezTo>
                    <a:pt x="10562" y="267"/>
                    <a:pt x="10473" y="231"/>
                    <a:pt x="10383" y="219"/>
                  </a:cubicBezTo>
                  <a:close/>
                  <a:moveTo>
                    <a:pt x="9752" y="1836"/>
                  </a:moveTo>
                  <a:lnTo>
                    <a:pt x="9752" y="13752"/>
                  </a:lnTo>
                  <a:lnTo>
                    <a:pt x="2217" y="13752"/>
                  </a:lnTo>
                  <a:cubicBezTo>
                    <a:pt x="2772" y="11538"/>
                    <a:pt x="5160" y="4462"/>
                    <a:pt x="9752" y="1836"/>
                  </a:cubicBezTo>
                  <a:close/>
                  <a:moveTo>
                    <a:pt x="12942" y="3319"/>
                  </a:moveTo>
                  <a:lnTo>
                    <a:pt x="17591" y="13699"/>
                  </a:lnTo>
                  <a:lnTo>
                    <a:pt x="12942" y="13699"/>
                  </a:lnTo>
                  <a:cubicBezTo>
                    <a:pt x="12942" y="13699"/>
                    <a:pt x="12942" y="3319"/>
                    <a:pt x="12942" y="3319"/>
                  </a:cubicBezTo>
                  <a:close/>
                  <a:moveTo>
                    <a:pt x="568" y="16101"/>
                  </a:moveTo>
                  <a:cubicBezTo>
                    <a:pt x="328" y="16101"/>
                    <a:pt x="113" y="16268"/>
                    <a:pt x="32" y="16523"/>
                  </a:cubicBezTo>
                  <a:cubicBezTo>
                    <a:pt x="-48" y="16778"/>
                    <a:pt x="25" y="17064"/>
                    <a:pt x="211" y="17235"/>
                  </a:cubicBezTo>
                  <a:lnTo>
                    <a:pt x="4764" y="21408"/>
                  </a:lnTo>
                  <a:cubicBezTo>
                    <a:pt x="4865" y="21501"/>
                    <a:pt x="4991" y="21549"/>
                    <a:pt x="5121" y="21549"/>
                  </a:cubicBezTo>
                  <a:lnTo>
                    <a:pt x="16383" y="21549"/>
                  </a:lnTo>
                  <a:cubicBezTo>
                    <a:pt x="16513" y="21549"/>
                    <a:pt x="16639" y="21501"/>
                    <a:pt x="16740" y="21408"/>
                  </a:cubicBezTo>
                  <a:lnTo>
                    <a:pt x="21293" y="17235"/>
                  </a:lnTo>
                  <a:cubicBezTo>
                    <a:pt x="21479" y="17064"/>
                    <a:pt x="21552" y="16778"/>
                    <a:pt x="21472" y="16523"/>
                  </a:cubicBezTo>
                  <a:cubicBezTo>
                    <a:pt x="21391" y="16268"/>
                    <a:pt x="21176" y="16101"/>
                    <a:pt x="20936" y="16101"/>
                  </a:cubicBezTo>
                  <a:lnTo>
                    <a:pt x="568" y="16101"/>
                  </a:lnTo>
                  <a:close/>
                  <a:moveTo>
                    <a:pt x="2163" y="17382"/>
                  </a:moveTo>
                  <a:lnTo>
                    <a:pt x="19341" y="17382"/>
                  </a:lnTo>
                  <a:cubicBezTo>
                    <a:pt x="19341" y="17382"/>
                    <a:pt x="16180" y="20274"/>
                    <a:pt x="16180" y="20274"/>
                  </a:cubicBezTo>
                  <a:lnTo>
                    <a:pt x="5324" y="20274"/>
                  </a:lnTo>
                  <a:lnTo>
                    <a:pt x="2163" y="17382"/>
                  </a:lnTo>
                  <a:close/>
                </a:path>
              </a:pathLst>
            </a:custGeom>
            <a:solidFill>
              <a:srgbClr val="FFFFFF"/>
            </a:solidFill>
            <a:ln w="12700">
              <a:miter lim="400000"/>
            </a:ln>
          </p:spPr>
          <p:txBody>
            <a:bodyPr lIns="32984" tIns="32984" rIns="32984" bIns="32984" anchor="ctr"/>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000"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1+#ppt_w/2"/>
                                          </p:val>
                                        </p:tav>
                                        <p:tav tm="100000">
                                          <p:val>
                                            <p:strVal val="#ppt_x"/>
                                          </p:val>
                                        </p:tav>
                                      </p:tavLst>
                                    </p:anim>
                                    <p:anim calcmode="lin" valueType="num">
                                      <p:cBhvr additive="base">
                                        <p:cTn id="14"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000"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1+#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40954" y="347971"/>
            <a:ext cx="7217146" cy="398780"/>
          </a:xfrm>
          <a:prstGeom prst="rect">
            <a:avLst/>
          </a:prstGeom>
        </p:spPr>
        <p:txBody>
          <a:bodyPr wrap="square">
            <a:spAutoFit/>
          </a:bodyPr>
          <a:lstStyle/>
          <a:p>
            <a:pPr defTabSz="914400">
              <a:defRPr/>
            </a:pPr>
            <a:r>
              <a:rPr lang="zh-CN" altLang="en-US" sz="2000" b="1" kern="0" spc="300" dirty="0">
                <a:solidFill>
                  <a:srgbClr val="C10001"/>
                </a:solidFill>
                <a:latin typeface="微软雅黑" panose="020B0503020204020204" pitchFamily="34" charset="-122"/>
                <a:ea typeface="微软雅黑" panose="020B0503020204020204" pitchFamily="34" charset="-122"/>
              </a:rPr>
              <a:t>以史为鉴，开创未来</a:t>
            </a:r>
            <a:endParaRPr lang="zh-CN" altLang="en-US" sz="2000" b="1" kern="0" spc="300" dirty="0">
              <a:solidFill>
                <a:srgbClr val="C1000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45820" y="1624330"/>
            <a:ext cx="7506335" cy="1932940"/>
            <a:chOff x="1332" y="2558"/>
            <a:chExt cx="11821" cy="3044"/>
          </a:xfrm>
        </p:grpSpPr>
        <p:grpSp>
          <p:nvGrpSpPr>
            <p:cNvPr id="18" name="组合 17"/>
            <p:cNvGrpSpPr/>
            <p:nvPr/>
          </p:nvGrpSpPr>
          <p:grpSpPr>
            <a:xfrm rot="0">
              <a:off x="1332" y="2558"/>
              <a:ext cx="11821" cy="3044"/>
              <a:chOff x="1169268" y="1758525"/>
              <a:chExt cx="9733555" cy="1045855"/>
            </a:xfrm>
          </p:grpSpPr>
          <p:sp>
            <p:nvSpPr>
              <p:cNvPr id="16" name="Rectangle 55"/>
              <p:cNvSpPr/>
              <p:nvPr/>
            </p:nvSpPr>
            <p:spPr>
              <a:xfrm>
                <a:off x="1289383" y="1762648"/>
                <a:ext cx="9613440" cy="1041645"/>
              </a:xfrm>
              <a:prstGeom prst="rect">
                <a:avLst/>
              </a:prstGeom>
              <a:solidFill>
                <a:schemeClr val="bg1"/>
              </a:solidFill>
              <a:ln>
                <a:noFill/>
              </a:ln>
              <a:effectLst>
                <a:outerShdw blurRad="7620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latin typeface="Poppins ExtraLight" panose="00000300000000000000" pitchFamily="2" charset="0"/>
                </a:endParaRPr>
              </a:p>
            </p:txBody>
          </p:sp>
          <p:sp>
            <p:nvSpPr>
              <p:cNvPr id="17" name="Rectangle 57"/>
              <p:cNvSpPr/>
              <p:nvPr/>
            </p:nvSpPr>
            <p:spPr>
              <a:xfrm>
                <a:off x="1169268" y="1758525"/>
                <a:ext cx="120012" cy="1045855"/>
              </a:xfrm>
              <a:prstGeom prst="rect">
                <a:avLst/>
              </a:prstGeom>
              <a:gradFill>
                <a:gsLst>
                  <a:gs pos="0">
                    <a:srgbClr val="E1000F"/>
                  </a:gs>
                  <a:gs pos="100000">
                    <a:srgbClr val="BC000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
          <p:nvSpPr>
            <p:cNvPr id="3" name="文本框 3"/>
            <p:cNvSpPr txBox="1"/>
            <p:nvPr/>
          </p:nvSpPr>
          <p:spPr>
            <a:xfrm>
              <a:off x="1754" y="3123"/>
              <a:ext cx="11137" cy="1670"/>
            </a:xfrm>
            <a:prstGeom prst="rect">
              <a:avLst/>
            </a:prstGeom>
            <a:noFill/>
          </p:spPr>
          <p:txBody>
            <a:bodyPr wrap="square" rtlCol="0">
              <a:spAutoFit/>
            </a:bodyPr>
            <a:lstStyle/>
            <a:p>
              <a:pPr indent="355600" fontAlgn="auto">
                <a:lnSpc>
                  <a:spcPct val="150000"/>
                </a:lnSpc>
                <a:extLst>
                  <a:ext uri="{35155182-B16C-46BC-9424-99874614C6A1}">
                    <wpsdc:indentchars xmlns:wpsdc="http://www.wps.cn/officeDocument/2017/drawingmlCustomData" val="200" checksum="3837665281"/>
                  </a:ext>
                </a:extLst>
              </a:pPr>
              <a:r>
                <a:rPr sz="1400" kern="0" dirty="0">
                  <a:latin typeface="微软雅黑" panose="020B0503020204020204" pitchFamily="34" charset="-122"/>
                  <a:ea typeface="微软雅黑" panose="020B0503020204020204" pitchFamily="34" charset="-122"/>
                  <a:cs typeface="微软雅黑" panose="020B0503020204020204" pitchFamily="34" charset="-122"/>
                </a:rPr>
                <a:t>初心易得，始终难守。以史为鉴，可以知兴替。我们要用历史映照现实、远观未来，从中国共产党的百年奋斗中看清楚过去我们为什么能够成功、弄明白未来我们怎样才能继续成功，从而在新的征程上更加坚定、更加自觉地牢记初心使命、开创美好未来。</a:t>
              </a:r>
              <a:endParaRPr sz="1400" kern="0" dirty="0">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8045450" y="1270"/>
            <a:ext cx="779145" cy="82169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3573</Words>
  <Application>WPS 演示</Application>
  <PresentationFormat>全屏显示(16:9)</PresentationFormat>
  <Paragraphs>127</Paragraphs>
  <Slides>23</Slides>
  <Notes>29</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Arial</vt:lpstr>
      <vt:lpstr>宋体</vt:lpstr>
      <vt:lpstr>Wingdings</vt:lpstr>
      <vt:lpstr>微软雅黑</vt:lpstr>
      <vt:lpstr>等线</vt:lpstr>
      <vt:lpstr>字魂105号-简雅黑</vt:lpstr>
      <vt:lpstr>方正粗谭黑简体</vt:lpstr>
      <vt:lpstr>黑体</vt:lpstr>
      <vt:lpstr>Calibri</vt:lpstr>
      <vt:lpstr>zihun58hao-chuangzhonghei</vt:lpstr>
      <vt:lpstr>Gill Sans</vt:lpstr>
      <vt:lpstr>Poppins ExtraLight</vt:lpstr>
      <vt:lpstr>Arial</vt:lpstr>
      <vt:lpstr>Arial Unicode MS</vt:lpstr>
      <vt:lpstr>Calibri Light</vt:lpstr>
      <vt:lpstr>思源黑体 CN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GMJ</cp:lastModifiedBy>
  <cp:revision>22</cp:revision>
  <dcterms:created xsi:type="dcterms:W3CDTF">2020-08-31T08:09:00Z</dcterms:created>
  <dcterms:modified xsi:type="dcterms:W3CDTF">2021-07-01T11:27:35Z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2052-11.8.6.9023</vt:lpwstr>
  </property>
</Properties>
</file>