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28"/>
  </p:notesMasterIdLst>
  <p:handoutMasterIdLst>
    <p:handoutMasterId r:id="rId29"/>
  </p:handoutMasterIdLst>
  <p:sldIdLst>
    <p:sldId id="259" r:id="rId4"/>
    <p:sldId id="324" r:id="rId5"/>
    <p:sldId id="325" r:id="rId6"/>
    <p:sldId id="326" r:id="rId7"/>
    <p:sldId id="327" r:id="rId8"/>
    <p:sldId id="328" r:id="rId9"/>
    <p:sldId id="318" r:id="rId10"/>
    <p:sldId id="319" r:id="rId11"/>
    <p:sldId id="320" r:id="rId12"/>
    <p:sldId id="321" r:id="rId13"/>
    <p:sldId id="322" r:id="rId14"/>
    <p:sldId id="323" r:id="rId15"/>
    <p:sldId id="309" r:id="rId16"/>
    <p:sldId id="310" r:id="rId17"/>
    <p:sldId id="311" r:id="rId18"/>
    <p:sldId id="312" r:id="rId19"/>
    <p:sldId id="313" r:id="rId20"/>
    <p:sldId id="317" r:id="rId21"/>
    <p:sldId id="314" r:id="rId22"/>
    <p:sldId id="315" r:id="rId23"/>
    <p:sldId id="329" r:id="rId24"/>
    <p:sldId id="330" r:id="rId25"/>
    <p:sldId id="331" r:id="rId26"/>
    <p:sldId id="332" r:id="rId27"/>
  </p:sldIdLst>
  <p:sldSz cx="12192000" cy="6858000"/>
  <p:notesSz cx="6858000" cy="9144000"/>
  <p:embeddedFontLst>
    <p:embeddedFont>
      <p:font typeface="微软雅黑" panose="020B0503020204020204" pitchFamily="34" charset="-122"/>
      <p:regular r:id="rId33"/>
    </p:embeddedFont>
    <p:embeddedFont>
      <p:font typeface="汉仪尚巍手书W" panose="00020600040101010101" pitchFamily="18" charset="-122"/>
      <p:regular r:id="rId34"/>
    </p:embeddedFont>
    <p:embeddedFont>
      <p:font typeface="Calibri" panose="020F0502020204030204" charset="0"/>
      <p:regular r:id="rId35"/>
      <p:bold r:id="rId36"/>
      <p:italic r:id="rId37"/>
      <p:boldItalic r:id="rId3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D8090F"/>
    <a:srgbClr val="FFFFFF"/>
    <a:srgbClr val="C00000"/>
    <a:srgbClr val="AE0201"/>
    <a:srgbClr val="D61920"/>
    <a:srgbClr val="D61B22"/>
    <a:srgbClr val="E30000"/>
    <a:srgbClr val="C70F19"/>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1"/>
        <p:guide pos="389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notesMaster" Target="notesMasters/notes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image" Target="../media/image1.png"/><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8" Type="http://schemas.openxmlformats.org/officeDocument/2006/relationships/tags" Target="../tags/tag91.xml"/><Relationship Id="rId17" Type="http://schemas.openxmlformats.org/officeDocument/2006/relationships/tags" Target="../tags/tag90.xml"/><Relationship Id="rId16" Type="http://schemas.openxmlformats.org/officeDocument/2006/relationships/tags" Target="../tags/tag89.xml"/><Relationship Id="rId15" Type="http://schemas.openxmlformats.org/officeDocument/2006/relationships/image" Target="../media/image4.png"/><Relationship Id="rId14" Type="http://schemas.openxmlformats.org/officeDocument/2006/relationships/tags" Target="../tags/tag88.xml"/><Relationship Id="rId13" Type="http://schemas.openxmlformats.org/officeDocument/2006/relationships/image" Target="../media/image3.png"/><Relationship Id="rId12" Type="http://schemas.openxmlformats.org/officeDocument/2006/relationships/tags" Target="../tags/tag87.xml"/><Relationship Id="rId11" Type="http://schemas.openxmlformats.org/officeDocument/2006/relationships/image" Target="../media/image2.png"/><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tags" Target="../tags/tag141.xml"/><Relationship Id="rId6" Type="http://schemas.openxmlformats.org/officeDocument/2006/relationships/tags" Target="../tags/tag140.xml"/><Relationship Id="rId5" Type="http://schemas.openxmlformats.org/officeDocument/2006/relationships/image" Target="../media/image7.png"/><Relationship Id="rId4" Type="http://schemas.openxmlformats.org/officeDocument/2006/relationships/tags" Target="../tags/tag139.xml"/><Relationship Id="rId3" Type="http://schemas.openxmlformats.org/officeDocument/2006/relationships/image" Target="../media/image6.png"/><Relationship Id="rId2" Type="http://schemas.openxmlformats.org/officeDocument/2006/relationships/tags" Target="../tags/tag138.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149.xml"/><Relationship Id="rId8" Type="http://schemas.openxmlformats.org/officeDocument/2006/relationships/tags" Target="../tags/tag148.xml"/><Relationship Id="rId7" Type="http://schemas.openxmlformats.org/officeDocument/2006/relationships/tags" Target="../tags/tag147.xml"/><Relationship Id="rId6" Type="http://schemas.openxmlformats.org/officeDocument/2006/relationships/image" Target="../media/image7.png"/><Relationship Id="rId5" Type="http://schemas.openxmlformats.org/officeDocument/2006/relationships/tags" Target="../tags/tag146.xml"/><Relationship Id="rId4" Type="http://schemas.openxmlformats.org/officeDocument/2006/relationships/image" Target="../media/image6.png"/><Relationship Id="rId3" Type="http://schemas.openxmlformats.org/officeDocument/2006/relationships/tags" Target="../tags/tag145.xml"/><Relationship Id="rId2" Type="http://schemas.openxmlformats.org/officeDocument/2006/relationships/tags" Target="../tags/tag144.xml"/><Relationship Id="rId11" Type="http://schemas.openxmlformats.org/officeDocument/2006/relationships/tags" Target="../tags/tag151.xml"/><Relationship Id="rId10" Type="http://schemas.openxmlformats.org/officeDocument/2006/relationships/tags" Target="../tags/tag15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image" Target="../media/image7.png"/><Relationship Id="rId3" Type="http://schemas.openxmlformats.org/officeDocument/2006/relationships/tags" Target="../tags/tag153.xml"/><Relationship Id="rId2" Type="http://schemas.openxmlformats.org/officeDocument/2006/relationships/tags" Target="../tags/tag152.xml"/><Relationship Id="rId12" Type="http://schemas.openxmlformats.org/officeDocument/2006/relationships/image" Target="../media/image6.png"/><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67.xml"/><Relationship Id="rId8" Type="http://schemas.openxmlformats.org/officeDocument/2006/relationships/tags" Target="../tags/tag166.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image" Target="../media/image7.png"/><Relationship Id="rId2" Type="http://schemas.openxmlformats.org/officeDocument/2006/relationships/tags" Target="../tags/tag161.xml"/><Relationship Id="rId14" Type="http://schemas.openxmlformats.org/officeDocument/2006/relationships/image" Target="../media/image8.png"/><Relationship Id="rId13" Type="http://schemas.openxmlformats.org/officeDocument/2006/relationships/tags" Target="../tags/tag170.xml"/><Relationship Id="rId12" Type="http://schemas.openxmlformats.org/officeDocument/2006/relationships/image" Target="../media/image1.png"/><Relationship Id="rId11" Type="http://schemas.openxmlformats.org/officeDocument/2006/relationships/tags" Target="../tags/tag169.xml"/><Relationship Id="rId10" Type="http://schemas.openxmlformats.org/officeDocument/2006/relationships/tags" Target="../tags/tag168.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image" Target="../media/image7.png"/><Relationship Id="rId2" Type="http://schemas.openxmlformats.org/officeDocument/2006/relationships/tags" Target="../tags/tag171.xml"/><Relationship Id="rId12" Type="http://schemas.openxmlformats.org/officeDocument/2006/relationships/image" Target="../media/image6.png"/><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image" Target="../media/image7.png"/><Relationship Id="rId2" Type="http://schemas.openxmlformats.org/officeDocument/2006/relationships/tags" Target="../tags/tag180.xml"/><Relationship Id="rId14" Type="http://schemas.openxmlformats.org/officeDocument/2006/relationships/image" Target="../media/image6.png"/><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tags" Target="../tags/tag191.xml"/><Relationship Id="rId10" Type="http://schemas.openxmlformats.org/officeDocument/2006/relationships/tags" Target="../tags/tag19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13" name="波形 12"/>
          <p:cNvSpPr/>
          <p:nvPr userDrawn="1">
            <p:custDataLst>
              <p:tags r:id="rId2"/>
            </p:custDataLst>
          </p:nvPr>
        </p:nvSpPr>
        <p:spPr>
          <a:xfrm flipH="1">
            <a:off x="-1" y="1805203"/>
            <a:ext cx="12174317" cy="4568592"/>
          </a:xfrm>
          <a:prstGeom prst="wave">
            <a:avLst/>
          </a:prstGeom>
          <a:gradFill flip="none" rotWithShape="1">
            <a:gsLst>
              <a:gs pos="28000">
                <a:schemeClr val="accent5">
                  <a:lumMod val="94000"/>
                  <a:lumOff val="6000"/>
                </a:schemeClr>
              </a:gs>
              <a:gs pos="11000">
                <a:schemeClr val="accent5">
                  <a:lumMod val="60000"/>
                  <a:lumOff val="40000"/>
                </a:schemeClr>
              </a:gs>
              <a:gs pos="68000">
                <a:schemeClr val="accent5">
                  <a:lumMod val="94000"/>
                  <a:lumOff val="6000"/>
                </a:schemeClr>
              </a:gs>
              <a:gs pos="56000">
                <a:schemeClr val="accent5">
                  <a:lumMod val="60000"/>
                  <a:lumOff val="40000"/>
                </a:schemeClr>
              </a:gs>
              <a:gs pos="81000">
                <a:schemeClr val="accent5">
                  <a:lumMod val="60000"/>
                  <a:lumOff val="40000"/>
                </a:schemeClr>
              </a:gs>
            </a:gsLst>
            <a:lin ang="1800000" scaled="0"/>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6000" spc="100">
              <a:gradFill flip="none" rotWithShape="1">
                <a:gsLst>
                  <a:gs pos="28000">
                    <a:srgbClr val="E0A368"/>
                  </a:gs>
                  <a:gs pos="23000">
                    <a:srgbClr val="FBE2C3"/>
                  </a:gs>
                  <a:gs pos="68000">
                    <a:srgbClr val="CF8B4F"/>
                  </a:gs>
                  <a:gs pos="56000">
                    <a:srgbClr val="FBE2C3"/>
                  </a:gs>
                  <a:gs pos="81000">
                    <a:srgbClr val="FBE2C3"/>
                  </a:gs>
                </a:gsLst>
                <a:lin ang="1800000" scaled="0"/>
                <a:tileRect/>
              </a:gradFill>
              <a:latin typeface="+mj-ea"/>
              <a:ea typeface="+mj-ea"/>
            </a:endParaRPr>
          </a:p>
        </p:txBody>
      </p:sp>
      <p:sp>
        <p:nvSpPr>
          <p:cNvPr id="14" name="波形 13"/>
          <p:cNvSpPr/>
          <p:nvPr userDrawn="1">
            <p:custDataLst>
              <p:tags r:id="rId3"/>
            </p:custDataLst>
          </p:nvPr>
        </p:nvSpPr>
        <p:spPr>
          <a:xfrm flipH="1">
            <a:off x="-1" y="373099"/>
            <a:ext cx="12174317" cy="4568592"/>
          </a:xfrm>
          <a:prstGeom prst="wave">
            <a:avLst/>
          </a:prstGeom>
          <a:gradFill flip="none" rotWithShape="1">
            <a:gsLst>
              <a:gs pos="28000">
                <a:srgbClr val="E0A368"/>
              </a:gs>
              <a:gs pos="11000">
                <a:srgbClr val="FBE2C3"/>
              </a:gs>
              <a:gs pos="68000">
                <a:srgbClr val="CF8B4F"/>
              </a:gs>
              <a:gs pos="56000">
                <a:srgbClr val="FBE2C3"/>
              </a:gs>
              <a:gs pos="81000">
                <a:srgbClr val="FBE2C3"/>
              </a:gs>
            </a:gsLst>
            <a:lin ang="1800000" scaled="0"/>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6000" spc="100">
              <a:gradFill flip="none" rotWithShape="1">
                <a:gsLst>
                  <a:gs pos="28000">
                    <a:srgbClr val="E0A368"/>
                  </a:gs>
                  <a:gs pos="23000">
                    <a:srgbClr val="FBE2C3"/>
                  </a:gs>
                  <a:gs pos="68000">
                    <a:srgbClr val="CF8B4F"/>
                  </a:gs>
                  <a:gs pos="56000">
                    <a:srgbClr val="FBE2C3"/>
                  </a:gs>
                  <a:gs pos="81000">
                    <a:srgbClr val="FBE2C3"/>
                  </a:gs>
                </a:gsLst>
                <a:lin ang="1800000" scaled="0"/>
                <a:tileRect/>
              </a:gradFill>
              <a:latin typeface="+mj-ea"/>
              <a:ea typeface="+mj-ea"/>
            </a:endParaRPr>
          </a:p>
        </p:txBody>
      </p:sp>
      <p:sp>
        <p:nvSpPr>
          <p:cNvPr id="7" name="波形 6"/>
          <p:cNvSpPr/>
          <p:nvPr userDrawn="1">
            <p:custDataLst>
              <p:tags r:id="rId4"/>
            </p:custDataLst>
          </p:nvPr>
        </p:nvSpPr>
        <p:spPr>
          <a:xfrm flipH="1">
            <a:off x="220" y="244995"/>
            <a:ext cx="12174317" cy="6277993"/>
          </a:xfrm>
          <a:prstGeom prst="wave">
            <a:avLst/>
          </a:prstGeom>
          <a:solidFill>
            <a:srgbClr val="D8090F"/>
          </a:solidFill>
          <a:ln w="15875">
            <a:noFill/>
          </a:ln>
          <a:effectLst>
            <a:outerShdw blurRad="508000" dist="1117600" dir="2700000" sx="85000" sy="85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1" name="图片 10" descr="白色的鸟&#10;&#10;描述已自动生成"/>
          <p:cNvPicPr>
            <a:picLocks noChangeAspect="1"/>
          </p:cNvPicPr>
          <p:nvPr userDrawn="1">
            <p:custDataLst>
              <p:tags r:id="rId5"/>
            </p:custDataLst>
          </p:nvPr>
        </p:nvPicPr>
        <p:blipFill>
          <a:blip r:embed="rId6" cstate="email"/>
          <a:stretch>
            <a:fillRect/>
          </a:stretch>
        </p:blipFill>
        <p:spPr>
          <a:xfrm>
            <a:off x="10230548" y="1486061"/>
            <a:ext cx="703669" cy="766722"/>
          </a:xfrm>
          <a:prstGeom prst="rect">
            <a:avLst/>
          </a:prstGeom>
        </p:spPr>
      </p:pic>
      <p:sp>
        <p:nvSpPr>
          <p:cNvPr id="2" name="标题 1"/>
          <p:cNvSpPr>
            <a:spLocks noGrp="1"/>
          </p:cNvSpPr>
          <p:nvPr>
            <p:ph type="ctrTitle" hasCustomPrompt="1"/>
            <p:custDataLst>
              <p:tags r:id="rId7"/>
            </p:custDataLst>
          </p:nvPr>
        </p:nvSpPr>
        <p:spPr>
          <a:xfrm>
            <a:off x="1810800" y="1779300"/>
            <a:ext cx="8568000" cy="2217600"/>
          </a:xfrm>
        </p:spPr>
        <p:txBody>
          <a:bodyPr lIns="90000" tIns="46800" rIns="90000" bIns="46800" anchor="t" anchorCtr="0">
            <a:normAutofit/>
          </a:bodyPr>
          <a:lstStyle>
            <a:lvl1pPr algn="ctr">
              <a:lnSpc>
                <a:spcPct val="100000"/>
              </a:lnSpc>
              <a:defRPr sz="13800" spc="100" baseline="0">
                <a:gradFill>
                  <a:gsLst>
                    <a:gs pos="68000">
                      <a:schemeClr val="accent5">
                        <a:lumMod val="88000"/>
                      </a:schemeClr>
                    </a:gs>
                    <a:gs pos="28000">
                      <a:schemeClr val="accent5">
                        <a:lumMod val="88000"/>
                      </a:schemeClr>
                    </a:gs>
                    <a:gs pos="81000">
                      <a:schemeClr val="accent5">
                        <a:lumMod val="60000"/>
                        <a:lumOff val="40000"/>
                      </a:schemeClr>
                    </a:gs>
                    <a:gs pos="56000">
                      <a:schemeClr val="accent5">
                        <a:lumMod val="60000"/>
                        <a:lumOff val="40000"/>
                      </a:schemeClr>
                    </a:gs>
                    <a:gs pos="23000">
                      <a:schemeClr val="accent5">
                        <a:lumMod val="60000"/>
                        <a:lumOff val="40000"/>
                      </a:schemeClr>
                    </a:gs>
                  </a:gsLst>
                  <a:lin ang="1800000" scaled="0"/>
                </a:gra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16" name="日期占位符 15"/>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9"/>
            </p:custDataLst>
          </p:nvPr>
        </p:nvSpPr>
        <p:spPr/>
        <p:txBody>
          <a:bodyPr/>
          <a:lstStyle/>
          <a:p>
            <a:endParaRPr lang="zh-CN" altLang="en-US" dirty="0"/>
          </a:p>
        </p:txBody>
      </p:sp>
      <p:sp>
        <p:nvSpPr>
          <p:cNvPr id="18" name="灯片编号占位符 17"/>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5" name="文本占位符 4"/>
          <p:cNvSpPr>
            <a:spLocks noGrp="1"/>
          </p:cNvSpPr>
          <p:nvPr>
            <p:ph type="body" sz="quarter" idx="20" hasCustomPrompt="1"/>
            <p:custDataLst>
              <p:tags r:id="rId11"/>
            </p:custDataLst>
          </p:nvPr>
        </p:nvSpPr>
        <p:spPr>
          <a:xfrm>
            <a:off x="9212400" y="5850000"/>
            <a:ext cx="2739600" cy="338400"/>
          </a:xfrm>
        </p:spPr>
        <p:txBody>
          <a:bodyPr>
            <a:normAutofit/>
          </a:bodyPr>
          <a:lstStyle>
            <a:lvl1pPr marL="0" indent="0" algn="r">
              <a:lnSpc>
                <a:spcPct val="100000"/>
              </a:lnSpc>
              <a:spcBef>
                <a:spcPts val="0"/>
              </a:spcBef>
              <a:buNone/>
              <a:defRPr sz="1600" spc="200" baseline="0">
                <a:solidFill>
                  <a:schemeClr val="tx1">
                    <a:lumMod val="95000"/>
                    <a:lumOff val="5000"/>
                  </a:schemeClr>
                </a:solidFill>
                <a:latin typeface="Arial" panose="020B0604020202020204" pitchFamily="34" charset="0"/>
                <a:ea typeface="隶书" panose="02010509060101010101" pitchFamily="49" charset="-122"/>
              </a:defRPr>
            </a:lvl1pPr>
          </a:lstStyle>
          <a:p>
            <a:pPr lvl="0"/>
            <a:r>
              <a:rPr lang="zh-CN" altLang="en-US" dirty="0"/>
              <a:t>编辑文本</a:t>
            </a:r>
            <a:endParaRPr lang="zh-CN" altLang="en-US" dirty="0"/>
          </a:p>
        </p:txBody>
      </p:sp>
      <p:sp>
        <p:nvSpPr>
          <p:cNvPr id="22" name="文本占位符 21"/>
          <p:cNvSpPr>
            <a:spLocks noGrp="1"/>
          </p:cNvSpPr>
          <p:nvPr>
            <p:ph type="body" sz="quarter" idx="21" hasCustomPrompt="1"/>
            <p:custDataLst>
              <p:tags r:id="rId12"/>
            </p:custDataLst>
          </p:nvPr>
        </p:nvSpPr>
        <p:spPr>
          <a:xfrm>
            <a:off x="9212400" y="6184800"/>
            <a:ext cx="2739600" cy="338400"/>
          </a:xfrm>
        </p:spPr>
        <p:txBody>
          <a:bodyPr>
            <a:normAutofit/>
          </a:bodyPr>
          <a:lstStyle>
            <a:lvl1pPr marL="0" indent="0" algn="r">
              <a:lnSpc>
                <a:spcPct val="100000"/>
              </a:lnSpc>
              <a:spcBef>
                <a:spcPts val="0"/>
              </a:spcBef>
              <a:buNone/>
              <a:defRPr sz="1600" spc="200" baseline="0">
                <a:solidFill>
                  <a:schemeClr val="tx1">
                    <a:lumMod val="95000"/>
                    <a:lumOff val="5000"/>
                  </a:schemeClr>
                </a:solidFill>
                <a:latin typeface="Arial" panose="020B0604020202020204" pitchFamily="34" charset="0"/>
                <a:ea typeface="隶书" panose="02010509060101010101" pitchFamily="49" charset="-122"/>
              </a:defRPr>
            </a:lvl1pPr>
            <a:lvl5pPr marL="1828800" indent="0">
              <a:buNone/>
              <a:defRPr/>
            </a:lvl5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1" name="矩形: 圆角 10"/>
          <p:cNvSpPr/>
          <p:nvPr userDrawn="1">
            <p:custDataLst>
              <p:tags r:id="rId2"/>
            </p:custDataLst>
          </p:nvPr>
        </p:nvSpPr>
        <p:spPr>
          <a:xfrm>
            <a:off x="1237615" y="2401570"/>
            <a:ext cx="2639060" cy="2565400"/>
          </a:xfrm>
          <a:prstGeom prst="roundRect">
            <a:avLst>
              <a:gd name="adj" fmla="val 2643"/>
            </a:avLst>
          </a:prstGeom>
          <a:gradFill flip="none" rotWithShape="1">
            <a:gsLst>
              <a:gs pos="42000">
                <a:srgbClr val="FCEFE4"/>
              </a:gs>
              <a:gs pos="100000">
                <a:srgbClr val="FCF7F3"/>
              </a:gs>
            </a:gsLst>
            <a:lin ang="2700000" scaled="1"/>
            <a:tileRect/>
          </a:gradFill>
          <a:ln w="6350">
            <a:gradFill flip="none" rotWithShape="1">
              <a:gsLst>
                <a:gs pos="91000">
                  <a:srgbClr val="D2735E">
                    <a:alpha val="0"/>
                  </a:srgbClr>
                </a:gs>
                <a:gs pos="0">
                  <a:schemeClr val="accent1"/>
                </a:gs>
              </a:gsLst>
              <a:lin ang="2700000" scaled="1"/>
              <a:tileRect/>
            </a:gradFill>
          </a:ln>
          <a:effectLst>
            <a:outerShdw blurRad="508000" dist="7620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custDataLst>
              <p:tags r:id="rId3"/>
            </p:custDataLst>
          </p:nvPr>
        </p:nvSpPr>
        <p:spPr>
          <a:xfrm>
            <a:off x="8329930" y="2401570"/>
            <a:ext cx="2625090" cy="2565400"/>
          </a:xfrm>
          <a:prstGeom prst="roundRect">
            <a:avLst>
              <a:gd name="adj" fmla="val 2643"/>
            </a:avLst>
          </a:prstGeom>
          <a:gradFill flip="none" rotWithShape="1">
            <a:gsLst>
              <a:gs pos="100000">
                <a:srgbClr val="FCEFE4"/>
              </a:gs>
              <a:gs pos="40000">
                <a:srgbClr val="FCF7F3"/>
              </a:gs>
            </a:gsLst>
            <a:lin ang="2700000" scaled="1"/>
            <a:tileRect/>
          </a:gradFill>
          <a:ln w="6350">
            <a:gradFill flip="none" rotWithShape="1">
              <a:gsLst>
                <a:gs pos="91000">
                  <a:srgbClr val="D2735E">
                    <a:alpha val="0"/>
                  </a:srgbClr>
                </a:gs>
                <a:gs pos="0">
                  <a:schemeClr val="accent1"/>
                </a:gs>
              </a:gsLst>
              <a:lin ang="2700000" scaled="1"/>
              <a:tileRect/>
            </a:gradFill>
          </a:ln>
          <a:effectLst>
            <a:outerShdw blurRad="508000" dist="7620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userDrawn="1">
            <p:custDataLst>
              <p:tags r:id="rId4"/>
            </p:custDataLst>
          </p:nvPr>
        </p:nvSpPr>
        <p:spPr>
          <a:xfrm>
            <a:off x="1709420" y="2277110"/>
            <a:ext cx="2864485" cy="2815590"/>
          </a:xfrm>
          <a:prstGeom prst="roundRect">
            <a:avLst>
              <a:gd name="adj" fmla="val 2643"/>
            </a:avLst>
          </a:prstGeom>
          <a:gradFill flip="none" rotWithShape="1">
            <a:gsLst>
              <a:gs pos="42000">
                <a:srgbClr val="FCEFE4"/>
              </a:gs>
              <a:gs pos="100000">
                <a:srgbClr val="FCF7F3"/>
              </a:gs>
            </a:gsLst>
            <a:lin ang="2700000" scaled="1"/>
            <a:tileRect/>
          </a:gradFill>
          <a:ln w="6350">
            <a:gradFill flip="none" rotWithShape="1">
              <a:gsLst>
                <a:gs pos="91000">
                  <a:srgbClr val="D2735E">
                    <a:alpha val="0"/>
                  </a:srgbClr>
                </a:gs>
                <a:gs pos="0">
                  <a:schemeClr val="accent1"/>
                </a:gs>
              </a:gsLst>
              <a:lin ang="2700000" scaled="1"/>
              <a:tileRect/>
            </a:gradFill>
          </a:ln>
          <a:effectLst>
            <a:outerShdw blurRad="508000" dist="7620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userDrawn="1">
            <p:custDataLst>
              <p:tags r:id="rId5"/>
            </p:custDataLst>
          </p:nvPr>
        </p:nvSpPr>
        <p:spPr>
          <a:xfrm>
            <a:off x="7565390" y="2277110"/>
            <a:ext cx="2864485" cy="2815590"/>
          </a:xfrm>
          <a:prstGeom prst="roundRect">
            <a:avLst>
              <a:gd name="adj" fmla="val 2643"/>
            </a:avLst>
          </a:prstGeom>
          <a:gradFill flip="none" rotWithShape="1">
            <a:gsLst>
              <a:gs pos="100000">
                <a:srgbClr val="FCEFE4"/>
              </a:gs>
              <a:gs pos="40000">
                <a:srgbClr val="FCF7F3"/>
              </a:gs>
            </a:gsLst>
            <a:lin ang="2700000" scaled="1"/>
            <a:tileRect/>
          </a:gradFill>
          <a:ln w="6350">
            <a:gradFill flip="none" rotWithShape="1">
              <a:gsLst>
                <a:gs pos="91000">
                  <a:srgbClr val="D2735E">
                    <a:alpha val="0"/>
                  </a:srgbClr>
                </a:gs>
                <a:gs pos="0">
                  <a:schemeClr val="accent1"/>
                </a:gs>
              </a:gsLst>
              <a:lin ang="2700000" scaled="1"/>
              <a:tileRect/>
            </a:gradFill>
          </a:ln>
          <a:effectLst>
            <a:outerShdw blurRad="508000" dist="7620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userDrawn="1">
            <p:custDataLst>
              <p:tags r:id="rId6"/>
            </p:custDataLst>
          </p:nvPr>
        </p:nvSpPr>
        <p:spPr>
          <a:xfrm>
            <a:off x="2360930" y="1808480"/>
            <a:ext cx="7469505" cy="3752215"/>
          </a:xfrm>
          <a:prstGeom prst="roundRect">
            <a:avLst>
              <a:gd name="adj" fmla="val 2643"/>
            </a:avLst>
          </a:prstGeom>
          <a:gradFill flip="none" rotWithShape="1">
            <a:gsLst>
              <a:gs pos="0">
                <a:schemeClr val="accent5">
                  <a:lumMod val="20000"/>
                  <a:lumOff val="80000"/>
                </a:schemeClr>
              </a:gs>
              <a:gs pos="69000">
                <a:srgbClr val="FCF7F3"/>
              </a:gs>
            </a:gsLst>
            <a:lin ang="2700000" scaled="1"/>
            <a:tileRect/>
          </a:gradFill>
          <a:ln w="19050">
            <a:gradFill flip="none" rotWithShape="1">
              <a:gsLst>
                <a:gs pos="91000">
                  <a:srgbClr val="D2735E">
                    <a:alpha val="0"/>
                  </a:srgbClr>
                </a:gs>
                <a:gs pos="0">
                  <a:schemeClr val="accent1"/>
                </a:gs>
              </a:gsLst>
              <a:lin ang="2700000" scaled="1"/>
              <a:tileRect/>
            </a:gradFill>
          </a:ln>
          <a:effectLst>
            <a:outerShdw blurRad="508000" dist="762000" dir="5400000" sx="90000" sy="9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p:cNvSpPr>
            <a:spLocks noGrp="1"/>
          </p:cNvSpPr>
          <p:nvPr>
            <p:ph type="dt" sz="half" idx="10"/>
            <p:custDataLst>
              <p:tags r:id="rId7"/>
            </p:custDataLst>
          </p:nvPr>
        </p:nvSpPr>
        <p:spPr/>
        <p:txBody>
          <a:bodyPr/>
          <a:lstStyle/>
          <a:p>
            <a:fld id="{69A3779A-FEEB-4C63-9FF8-2185B24B4E99}"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62FE027E-8864-42DC-B4C0-4791E449215E}" type="slidenum">
              <a:rPr lang="zh-CN" altLang="en-US" smtClean="0"/>
            </a:fld>
            <a:endParaRPr lang="zh-CN" altLang="en-US"/>
          </a:p>
        </p:txBody>
      </p:sp>
      <p:pic>
        <p:nvPicPr>
          <p:cNvPr id="22" name="图片 21" descr="白色的鸟&#10;&#10;描述已自动生成"/>
          <p:cNvPicPr>
            <a:picLocks noChangeAspect="1"/>
          </p:cNvPicPr>
          <p:nvPr userDrawn="1">
            <p:custDataLst>
              <p:tags r:id="rId10"/>
            </p:custDataLst>
          </p:nvPr>
        </p:nvPicPr>
        <p:blipFill>
          <a:blip r:embed="rId11" cstate="email"/>
          <a:stretch>
            <a:fillRect/>
          </a:stretch>
        </p:blipFill>
        <p:spPr>
          <a:xfrm>
            <a:off x="10071847" y="5049507"/>
            <a:ext cx="1178845" cy="1284476"/>
          </a:xfrm>
          <a:prstGeom prst="rect">
            <a:avLst/>
          </a:prstGeom>
        </p:spPr>
      </p:pic>
      <p:pic>
        <p:nvPicPr>
          <p:cNvPr id="23" name="图片 22" descr="图片包含 机械, 灯光, 黑暗, 亮&#10;&#10;描述已自动生成"/>
          <p:cNvPicPr>
            <a:picLocks noChangeAspect="1"/>
          </p:cNvPicPr>
          <p:nvPr userDrawn="1">
            <p:custDataLst>
              <p:tags r:id="rId12"/>
            </p:custDataLst>
          </p:nvPr>
        </p:nvPicPr>
        <p:blipFill rotWithShape="1">
          <a:blip r:embed="rId13" cstate="email"/>
          <a:srcRect/>
          <a:stretch>
            <a:fillRect/>
          </a:stretch>
        </p:blipFill>
        <p:spPr>
          <a:xfrm rot="20568882" flipH="1">
            <a:off x="378874" y="374010"/>
            <a:ext cx="1414129" cy="450279"/>
          </a:xfrm>
          <a:prstGeom prst="rect">
            <a:avLst/>
          </a:prstGeom>
        </p:spPr>
      </p:pic>
      <p:pic>
        <p:nvPicPr>
          <p:cNvPr id="24" name="图片 23" descr="图片包含 机械, 灯光, 黑暗, 亮&#10;&#10;描述已自动生成"/>
          <p:cNvPicPr>
            <a:picLocks noChangeAspect="1"/>
          </p:cNvPicPr>
          <p:nvPr userDrawn="1">
            <p:custDataLst>
              <p:tags r:id="rId14"/>
            </p:custDataLst>
          </p:nvPr>
        </p:nvPicPr>
        <p:blipFill rotWithShape="1">
          <a:blip r:embed="rId15" cstate="email"/>
          <a:srcRect/>
          <a:stretch>
            <a:fillRect/>
          </a:stretch>
        </p:blipFill>
        <p:spPr>
          <a:xfrm rot="12742295" flipH="1">
            <a:off x="10666834" y="2123997"/>
            <a:ext cx="738336" cy="235097"/>
          </a:xfrm>
          <a:prstGeom prst="rect">
            <a:avLst/>
          </a:prstGeom>
        </p:spPr>
      </p:pic>
      <p:sp>
        <p:nvSpPr>
          <p:cNvPr id="2" name="标题 1"/>
          <p:cNvSpPr>
            <a:spLocks noGrp="1"/>
          </p:cNvSpPr>
          <p:nvPr>
            <p:ph type="title" hasCustomPrompt="1"/>
            <p:custDataLst>
              <p:tags r:id="rId16"/>
            </p:custDataLst>
          </p:nvPr>
        </p:nvSpPr>
        <p:spPr>
          <a:xfrm>
            <a:off x="1735200" y="3758400"/>
            <a:ext cx="8719200" cy="925200"/>
          </a:xfrm>
        </p:spPr>
        <p:txBody>
          <a:bodyPr anchor="b">
            <a:normAutofit/>
          </a:bodyPr>
          <a:lstStyle>
            <a:lvl1pPr algn="ctr">
              <a:lnSpc>
                <a:spcPct val="100000"/>
              </a:lnSpc>
              <a:defRPr sz="5400" spc="100" baseline="0">
                <a:solidFill>
                  <a:schemeClr val="tx1"/>
                </a:solidFill>
                <a:latin typeface="+mn-lt"/>
                <a:ea typeface="汉仪尚巍手书W" panose="00020600040101010101" pitchFamily="18" charset="-122"/>
              </a:defRPr>
            </a:lvl1pPr>
          </a:lstStyle>
          <a:p>
            <a:r>
              <a:rPr lang="zh-CN" altLang="en-US" dirty="0"/>
              <a:t>编辑标题</a:t>
            </a:r>
            <a:endParaRPr lang="zh-CN" altLang="en-US" dirty="0"/>
          </a:p>
        </p:txBody>
      </p:sp>
      <p:sp>
        <p:nvSpPr>
          <p:cNvPr id="9" name="椭圆 8"/>
          <p:cNvSpPr/>
          <p:nvPr userDrawn="1">
            <p:custDataLst>
              <p:tags r:id="rId17"/>
            </p:custDataLst>
          </p:nvPr>
        </p:nvSpPr>
        <p:spPr>
          <a:xfrm>
            <a:off x="5427345" y="2251710"/>
            <a:ext cx="1337310" cy="1337310"/>
          </a:xfrm>
          <a:prstGeom prst="ellipse">
            <a:avLst/>
          </a:prstGeom>
          <a:gradFill flip="none" rotWithShape="1">
            <a:gsLst>
              <a:gs pos="58000">
                <a:schemeClr val="accent2"/>
              </a:gs>
              <a:gs pos="81000">
                <a:schemeClr val="accent1">
                  <a:lumMod val="60000"/>
                  <a:lumOff val="40000"/>
                </a:schemeClr>
              </a:gs>
              <a:gs pos="18000">
                <a:schemeClr val="accent1"/>
              </a:gs>
            </a:gsLst>
            <a:lin ang="13500000" scaled="1"/>
            <a:tileRect/>
          </a:gradFill>
          <a:ln w="12700" cap="flat" cmpd="sng" algn="ctr">
            <a:gradFill>
              <a:gsLst>
                <a:gs pos="0">
                  <a:srgbClr val="FAE7BB"/>
                </a:gs>
                <a:gs pos="100000">
                  <a:srgbClr val="F9DDBC"/>
                </a:gs>
              </a:gsLst>
              <a:lin ang="5400000" scaled="1"/>
            </a:gradFill>
            <a:prstDash val="solid"/>
            <a:miter lim="800000"/>
          </a:ln>
          <a:effectLst>
            <a:outerShdw blurRad="190500" dist="381000" dir="5400000" sx="80000" sy="80000" algn="t" rotWithShape="0">
              <a:prstClr val="black">
                <a:alpha val="20000"/>
              </a:prstClr>
            </a:outerShdw>
          </a:effectLst>
        </p:spPr>
        <p:txBody>
          <a:bodyPr rtlCol="0" anchor="ctr"/>
          <a:lstStyle/>
          <a:p>
            <a:pPr algn="ctr"/>
            <a:endParaRPr lang="zh-CN" altLang="en-US" sz="1400" kern="0" dirty="0">
              <a:solidFill>
                <a:prstClr val="white"/>
              </a:solidFill>
              <a:latin typeface="汉仪新人文宋 55W" panose="00020600040101010101" pitchFamily="18" charset="-122"/>
              <a:ea typeface="汉仪新人文宋 55W" panose="00020600040101010101" pitchFamily="18" charset="-122"/>
            </a:endParaRPr>
          </a:p>
        </p:txBody>
      </p:sp>
      <p:cxnSp>
        <p:nvCxnSpPr>
          <p:cNvPr id="10" name="直接连接符 9"/>
          <p:cNvCxnSpPr/>
          <p:nvPr userDrawn="1">
            <p:custDataLst>
              <p:tags r:id="rId18"/>
            </p:custDataLst>
          </p:nvPr>
        </p:nvCxnSpPr>
        <p:spPr>
          <a:xfrm>
            <a:off x="5645785" y="4991100"/>
            <a:ext cx="901065" cy="0"/>
          </a:xfrm>
          <a:prstGeom prst="line">
            <a:avLst/>
          </a:prstGeom>
          <a:ln w="31750">
            <a:gradFill>
              <a:gsLst>
                <a:gs pos="0">
                  <a:schemeClr val="accent2">
                    <a:lumMod val="75000"/>
                  </a:schemeClr>
                </a:gs>
                <a:gs pos="100000">
                  <a:schemeClr val="accent1">
                    <a:lumMod val="60000"/>
                    <a:lumOff val="4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微软雅黑" panose="020B0503020204020204" pitchFamily="34" charset="-122"/>
                <a:ea typeface="微软雅黑" panose="020B0503020204020204" pitchFamily="34" charset="-122"/>
              </a:defRPr>
            </a:lvl1pPr>
            <a:lvl2pPr>
              <a:defRPr sz="1600">
                <a:latin typeface="微软雅黑" panose="020B0503020204020204" pitchFamily="34" charset="-122"/>
                <a:ea typeface="微软雅黑" panose="020B0503020204020204" pitchFamily="34" charset="-122"/>
              </a:defRPr>
            </a:lvl2pPr>
            <a:lvl3pPr>
              <a:defRPr sz="1600">
                <a:latin typeface="微软雅黑" panose="020B0503020204020204" pitchFamily="34" charset="-122"/>
                <a:ea typeface="微软雅黑" panose="020B0503020204020204" pitchFamily="34" charset="-122"/>
              </a:defRPr>
            </a:lvl3pPr>
            <a:lvl4pPr>
              <a:defRPr sz="1600">
                <a:latin typeface="微软雅黑" panose="020B0503020204020204" pitchFamily="34" charset="-122"/>
                <a:ea typeface="微软雅黑" panose="020B0503020204020204" pitchFamily="34" charset="-122"/>
              </a:defRPr>
            </a:lvl4pPr>
            <a:lvl5pPr>
              <a:defRPr sz="1600">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微软雅黑" panose="020B0503020204020204" pitchFamily="34" charset="-122"/>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微软雅黑" panose="020B0503020204020204" pitchFamily="34" charset="-122"/>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微软雅黑" panose="020B0503020204020204" pitchFamily="34" charset="-122"/>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微软雅黑" panose="020B0503020204020204" pitchFamily="34" charset="-122"/>
                <a:ea typeface="微软雅黑" panose="020B0503020204020204" pitchFamily="34" charset="-122"/>
              </a:defRPr>
            </a:lvl1pPr>
            <a:lvl2pPr indent="0" eaLnBrk="1" fontAlgn="auto" latinLnBrk="0" hangingPunct="1">
              <a:defRPr>
                <a:latin typeface="微软雅黑" panose="020B0503020204020204" pitchFamily="34" charset="-122"/>
                <a:ea typeface="微软雅黑" panose="020B0503020204020204" pitchFamily="34" charset="-122"/>
              </a:defRPr>
            </a:lvl2pPr>
            <a:lvl3pPr indent="0" eaLnBrk="1" fontAlgn="auto" latinLnBrk="0" hangingPunct="1">
              <a:defRPr>
                <a:latin typeface="微软雅黑" panose="020B0503020204020204" pitchFamily="34" charset="-122"/>
                <a:ea typeface="微软雅黑" panose="020B0503020204020204" pitchFamily="34" charset="-122"/>
              </a:defRPr>
            </a:lvl3pPr>
            <a:lvl4pPr indent="0" eaLnBrk="1" fontAlgn="auto" latinLnBrk="0" hangingPunct="1">
              <a:defRPr>
                <a:latin typeface="微软雅黑" panose="020B0503020204020204" pitchFamily="34" charset="-122"/>
                <a:ea typeface="微软雅黑" panose="020B0503020204020204" pitchFamily="34" charset="-122"/>
              </a:defRPr>
            </a:lvl4pPr>
            <a:lvl5pPr indent="0" eaLnBrk="1" fontAlgn="auto" latinLnBrk="0" hangingPunct="1">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14" name="波形 13"/>
          <p:cNvSpPr/>
          <p:nvPr userDrawn="1">
            <p:custDataLst>
              <p:tags r:id="rId5"/>
            </p:custDataLst>
          </p:nvPr>
        </p:nvSpPr>
        <p:spPr>
          <a:xfrm flipH="1">
            <a:off x="-1" y="1805203"/>
            <a:ext cx="12174317" cy="4568592"/>
          </a:xfrm>
          <a:prstGeom prst="wave">
            <a:avLst/>
          </a:prstGeom>
          <a:gradFill flip="none" rotWithShape="1">
            <a:gsLst>
              <a:gs pos="28000">
                <a:schemeClr val="accent4">
                  <a:lumMod val="75000"/>
                </a:schemeClr>
              </a:gs>
              <a:gs pos="11000">
                <a:schemeClr val="accent4"/>
              </a:gs>
              <a:gs pos="68000">
                <a:schemeClr val="accent4">
                  <a:lumMod val="50000"/>
                </a:schemeClr>
              </a:gs>
              <a:gs pos="56000">
                <a:schemeClr val="accent4"/>
              </a:gs>
              <a:gs pos="81000">
                <a:schemeClr val="accent4"/>
              </a:gs>
            </a:gsLst>
            <a:lin ang="1800000" scaled="0"/>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6000" spc="100">
              <a:gradFill flip="none" rotWithShape="1">
                <a:gsLst>
                  <a:gs pos="28000">
                    <a:srgbClr val="E0A368"/>
                  </a:gs>
                  <a:gs pos="23000">
                    <a:srgbClr val="FBE2C3"/>
                  </a:gs>
                  <a:gs pos="68000">
                    <a:srgbClr val="CF8B4F"/>
                  </a:gs>
                  <a:gs pos="56000">
                    <a:srgbClr val="FBE2C3"/>
                  </a:gs>
                  <a:gs pos="81000">
                    <a:srgbClr val="FBE2C3"/>
                  </a:gs>
                </a:gsLst>
                <a:lin ang="1800000" scaled="0"/>
                <a:tileRect/>
              </a:gradFill>
              <a:latin typeface="+mj-ea"/>
              <a:ea typeface="+mj-ea"/>
            </a:endParaRPr>
          </a:p>
        </p:txBody>
      </p:sp>
      <p:sp>
        <p:nvSpPr>
          <p:cNvPr id="15" name="波形 14"/>
          <p:cNvSpPr/>
          <p:nvPr userDrawn="1">
            <p:custDataLst>
              <p:tags r:id="rId6"/>
            </p:custDataLst>
          </p:nvPr>
        </p:nvSpPr>
        <p:spPr>
          <a:xfrm flipH="1">
            <a:off x="-1" y="373099"/>
            <a:ext cx="12174317" cy="4568592"/>
          </a:xfrm>
          <a:prstGeom prst="wave">
            <a:avLst/>
          </a:prstGeom>
          <a:gradFill flip="none" rotWithShape="1">
            <a:gsLst>
              <a:gs pos="28000">
                <a:srgbClr val="E0A368"/>
              </a:gs>
              <a:gs pos="11000">
                <a:srgbClr val="FBE2C3"/>
              </a:gs>
              <a:gs pos="68000">
                <a:srgbClr val="CF8B4F"/>
              </a:gs>
              <a:gs pos="56000">
                <a:srgbClr val="FBE2C3"/>
              </a:gs>
              <a:gs pos="81000">
                <a:srgbClr val="FBE2C3"/>
              </a:gs>
            </a:gsLst>
            <a:lin ang="1800000" scaled="0"/>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6000" spc="100">
              <a:gradFill flip="none" rotWithShape="1">
                <a:gsLst>
                  <a:gs pos="28000">
                    <a:srgbClr val="E0A368"/>
                  </a:gs>
                  <a:gs pos="23000">
                    <a:srgbClr val="FBE2C3"/>
                  </a:gs>
                  <a:gs pos="68000">
                    <a:srgbClr val="CF8B4F"/>
                  </a:gs>
                  <a:gs pos="56000">
                    <a:srgbClr val="FBE2C3"/>
                  </a:gs>
                  <a:gs pos="81000">
                    <a:srgbClr val="FBE2C3"/>
                  </a:gs>
                </a:gsLst>
                <a:lin ang="1800000" scaled="0"/>
                <a:tileRect/>
              </a:gradFill>
              <a:latin typeface="+mj-ea"/>
              <a:ea typeface="+mj-ea"/>
            </a:endParaRPr>
          </a:p>
        </p:txBody>
      </p:sp>
      <p:sp>
        <p:nvSpPr>
          <p:cNvPr id="16" name="波形 15"/>
          <p:cNvSpPr/>
          <p:nvPr userDrawn="1">
            <p:custDataLst>
              <p:tags r:id="rId7"/>
            </p:custDataLst>
          </p:nvPr>
        </p:nvSpPr>
        <p:spPr>
          <a:xfrm flipH="1">
            <a:off x="-1" y="206908"/>
            <a:ext cx="12174317" cy="6277993"/>
          </a:xfrm>
          <a:prstGeom prst="wave">
            <a:avLst/>
          </a:prstGeom>
          <a:gradFill>
            <a:gsLst>
              <a:gs pos="100000">
                <a:schemeClr val="accent2"/>
              </a:gs>
              <a:gs pos="0">
                <a:schemeClr val="accent1"/>
              </a:gs>
            </a:gsLst>
            <a:lin ang="2700000" scaled="1"/>
          </a:gradFill>
          <a:ln w="15875">
            <a:noFill/>
          </a:ln>
          <a:effectLst>
            <a:outerShdw blurRad="508000" dist="1117600" dir="2700000" sx="85000" sy="85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0" name="图片 19" descr="白色的鸟&#10;&#10;描述已自动生成"/>
          <p:cNvPicPr>
            <a:picLocks noChangeAspect="1"/>
          </p:cNvPicPr>
          <p:nvPr userDrawn="1">
            <p:custDataLst>
              <p:tags r:id="rId8"/>
            </p:custDataLst>
          </p:nvPr>
        </p:nvPicPr>
        <p:blipFill>
          <a:blip r:embed="rId9" cstate="email"/>
          <a:stretch>
            <a:fillRect/>
          </a:stretch>
        </p:blipFill>
        <p:spPr>
          <a:xfrm>
            <a:off x="9298305" y="1146810"/>
            <a:ext cx="833120" cy="907415"/>
          </a:xfrm>
          <a:prstGeom prst="rect">
            <a:avLst/>
          </a:prstGeom>
        </p:spPr>
      </p:pic>
      <p:sp>
        <p:nvSpPr>
          <p:cNvPr id="2" name="标题 1"/>
          <p:cNvSpPr>
            <a:spLocks noGrp="1"/>
          </p:cNvSpPr>
          <p:nvPr>
            <p:ph type="title" hasCustomPrompt="1"/>
            <p:custDataLst>
              <p:tags r:id="rId10"/>
            </p:custDataLst>
          </p:nvPr>
        </p:nvSpPr>
        <p:spPr>
          <a:xfrm>
            <a:off x="2041200" y="2055600"/>
            <a:ext cx="8568000" cy="1630800"/>
          </a:xfrm>
          <a:effectLst>
            <a:outerShdw blurRad="152400" dist="152400" dir="2700000" algn="ctr" rotWithShape="0">
              <a:srgbClr val="000000">
                <a:alpha val="40000"/>
              </a:srgbClr>
            </a:outerShdw>
          </a:effectLst>
        </p:spPr>
        <p:txBody>
          <a:bodyPr lIns="90000" tIns="46800" rIns="90000" bIns="46800" anchor="t" anchorCtr="0">
            <a:noAutofit/>
          </a:bodyPr>
          <a:lstStyle>
            <a:lvl1pPr algn="ctr">
              <a:lnSpc>
                <a:spcPct val="100000"/>
              </a:lnSpc>
              <a:defRPr sz="10000" u="none" strike="noStrike" kern="1200" cap="none" spc="100" normalizeH="0" baseline="0">
                <a:gradFill>
                  <a:gsLst>
                    <a:gs pos="81000">
                      <a:srgbClr val="FCEFE4"/>
                    </a:gs>
                    <a:gs pos="23000">
                      <a:srgbClr val="FAE6D5"/>
                    </a:gs>
                    <a:gs pos="68000">
                      <a:srgbClr val="CF8B4F"/>
                    </a:gs>
                    <a:gs pos="56000">
                      <a:srgbClr val="FAE6D5"/>
                    </a:gs>
                    <a:gs pos="28000">
                      <a:srgbClr val="E0A368"/>
                    </a:gs>
                  </a:gsLst>
                  <a:lin ang="1800000" scaled="0"/>
                </a:gradFill>
                <a:uFillTx/>
                <a:latin typeface="微软雅黑" panose="020B0503020204020204" pitchFamily="34" charset="-122"/>
                <a:ea typeface="汉仪尚巍手书W" panose="00020600040101010101" pitchFamily="18" charset="-122"/>
              </a:defRPr>
            </a:lvl1pPr>
          </a:lstStyle>
          <a:p>
            <a:r>
              <a:rPr lang="zh-CN" altLang="en-US" dirty="0"/>
              <a:t>编辑标题</a:t>
            </a:r>
            <a:endParaRPr lang="zh-CN" altLang="en-US" dirty="0"/>
          </a:p>
        </p:txBody>
      </p:sp>
      <p:sp>
        <p:nvSpPr>
          <p:cNvPr id="27" name="文本占位符 26"/>
          <p:cNvSpPr>
            <a:spLocks noGrp="1"/>
          </p:cNvSpPr>
          <p:nvPr>
            <p:ph type="body" sz="quarter" idx="13" hasCustomPrompt="1"/>
            <p:custDataLst>
              <p:tags r:id="rId11"/>
            </p:custDataLst>
          </p:nvPr>
        </p:nvSpPr>
        <p:spPr>
          <a:xfrm>
            <a:off x="4953600" y="3733200"/>
            <a:ext cx="2739600" cy="367200"/>
          </a:xfrm>
        </p:spPr>
        <p:txBody>
          <a:bodyPr>
            <a:normAutofit/>
          </a:bodyPr>
          <a:lstStyle>
            <a:lvl1pPr marL="0" indent="0" algn="ctr">
              <a:lnSpc>
                <a:spcPct val="100000"/>
              </a:lnSpc>
              <a:spcBef>
                <a:spcPts val="0"/>
              </a:spcBef>
              <a:buNone/>
              <a:defRPr sz="1800" spc="200" baseline="0">
                <a:solidFill>
                  <a:schemeClr val="bg1"/>
                </a:solidFill>
                <a:ea typeface="隶书" panose="02010509060101010101" pitchFamily="49" charset="-122"/>
              </a:defRPr>
            </a:lvl1pPr>
          </a:lstStyle>
          <a:p>
            <a:pPr lvl="0"/>
            <a:r>
              <a:rPr lang="zh-CN" altLang="en-US" dirty="0"/>
              <a:t>编辑文本</a:t>
            </a:r>
            <a:endParaRPr lang="zh-CN" altLang="en-US" dirty="0"/>
          </a:p>
        </p:txBody>
      </p:sp>
      <p:sp>
        <p:nvSpPr>
          <p:cNvPr id="29" name="文本占位符 28"/>
          <p:cNvSpPr>
            <a:spLocks noGrp="1"/>
          </p:cNvSpPr>
          <p:nvPr>
            <p:ph type="body" sz="quarter" idx="14" hasCustomPrompt="1"/>
            <p:custDataLst>
              <p:tags r:id="rId12"/>
            </p:custDataLst>
          </p:nvPr>
        </p:nvSpPr>
        <p:spPr>
          <a:xfrm>
            <a:off x="4953600" y="4114800"/>
            <a:ext cx="2739600" cy="367200"/>
          </a:xfrm>
        </p:spPr>
        <p:txBody>
          <a:bodyPr>
            <a:normAutofit/>
          </a:bodyPr>
          <a:lstStyle>
            <a:lvl1pPr marL="0" indent="0" algn="ctr">
              <a:lnSpc>
                <a:spcPct val="100000"/>
              </a:lnSpc>
              <a:spcBef>
                <a:spcPts val="0"/>
              </a:spcBef>
              <a:buNone/>
              <a:defRPr sz="1800" spc="200" baseline="0">
                <a:solidFill>
                  <a:schemeClr val="bg1"/>
                </a:solidFill>
                <a:ea typeface="隶书" panose="02010509060101010101" pitchFamily="49" charset="-122"/>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图片包含 机械, 灯光, 黑暗, 亮&#10;&#10;描述已自动生成"/>
          <p:cNvPicPr>
            <a:picLocks noChangeAspect="1"/>
          </p:cNvPicPr>
          <p:nvPr userDrawn="1">
            <p:custDataLst>
              <p:tags r:id="rId2"/>
            </p:custDataLst>
          </p:nvPr>
        </p:nvPicPr>
        <p:blipFill rotWithShape="1">
          <a:blip r:embed="rId3"/>
          <a:srcRect/>
          <a:stretch>
            <a:fillRect/>
          </a:stretch>
        </p:blipFill>
        <p:spPr>
          <a:xfrm rot="12742295" flipH="1">
            <a:off x="10037059" y="624400"/>
            <a:ext cx="1392007" cy="443235"/>
          </a:xfrm>
          <a:prstGeom prst="rect">
            <a:avLst/>
          </a:prstGeom>
        </p:spPr>
      </p:pic>
      <p:pic>
        <p:nvPicPr>
          <p:cNvPr id="6" name="图片 5" descr="背景图案&#10;&#10;描述已自动生成"/>
          <p:cNvPicPr>
            <a:picLocks noChangeAspect="1"/>
          </p:cNvPicPr>
          <p:nvPr userDrawn="1">
            <p:custDataLst>
              <p:tags r:id="rId4"/>
            </p:custDataLst>
          </p:nvPr>
        </p:nvPicPr>
        <p:blipFill rotWithShape="1">
          <a:blip r:embed="rId5"/>
          <a:srcRect l="-1045"/>
          <a:stretch>
            <a:fillRect/>
          </a:stretch>
        </p:blipFill>
        <p:spPr>
          <a:xfrm flipH="1" flipV="1">
            <a:off x="0" y="5921931"/>
            <a:ext cx="2419350" cy="936069"/>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
        <p:nvSpPr>
          <p:cNvPr id="2" name="标题 1"/>
          <p:cNvSpPr>
            <a:spLocks noGrp="1"/>
          </p:cNvSpPr>
          <p:nvPr>
            <p:ph type="title"/>
            <p:custDataLst>
              <p:tags r:id="rId6"/>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机械, 灯光, 黑暗, 亮&#10;&#10;描述已自动生成"/>
          <p:cNvPicPr>
            <a:picLocks noChangeAspect="1"/>
          </p:cNvPicPr>
          <p:nvPr userDrawn="1">
            <p:custDataLst>
              <p:tags r:id="rId3"/>
            </p:custDataLst>
          </p:nvPr>
        </p:nvPicPr>
        <p:blipFill rotWithShape="1">
          <a:blip r:embed="rId4"/>
          <a:srcRect/>
          <a:stretch>
            <a:fillRect/>
          </a:stretch>
        </p:blipFill>
        <p:spPr>
          <a:xfrm rot="12742295" flipH="1">
            <a:off x="10037059" y="624400"/>
            <a:ext cx="1392007" cy="443235"/>
          </a:xfrm>
          <a:prstGeom prst="rect">
            <a:avLst/>
          </a:prstGeom>
        </p:spPr>
      </p:pic>
      <p:pic>
        <p:nvPicPr>
          <p:cNvPr id="10" name="图片 9" descr="背景图案&#10;&#10;描述已自动生成"/>
          <p:cNvPicPr>
            <a:picLocks noChangeAspect="1"/>
          </p:cNvPicPr>
          <p:nvPr userDrawn="1">
            <p:custDataLst>
              <p:tags r:id="rId5"/>
            </p:custDataLst>
          </p:nvPr>
        </p:nvPicPr>
        <p:blipFill rotWithShape="1">
          <a:blip r:embed="rId6"/>
          <a:srcRect l="-1045"/>
          <a:stretch>
            <a:fillRect/>
          </a:stretch>
        </p:blipFill>
        <p:spPr>
          <a:xfrm flipH="1" flipV="1">
            <a:off x="292800" y="5617731"/>
            <a:ext cx="2419350" cy="936069"/>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pic>
        <p:nvPicPr>
          <p:cNvPr id="10" name="图片 9" descr="背景图案&#10;&#10;描述已自动生成"/>
          <p:cNvPicPr>
            <a:picLocks noChangeAspect="1"/>
          </p:cNvPicPr>
          <p:nvPr userDrawn="1">
            <p:custDataLst>
              <p:tags r:id="rId3"/>
            </p:custDataLst>
          </p:nvPr>
        </p:nvPicPr>
        <p:blipFill rotWithShape="1">
          <a:blip r:embed="rId4"/>
          <a:srcRect l="-1045"/>
          <a:stretch>
            <a:fillRect/>
          </a:stretch>
        </p:blipFill>
        <p:spPr>
          <a:xfrm flipH="1" flipV="1">
            <a:off x="0" y="5921931"/>
            <a:ext cx="2419350" cy="936069"/>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
        <p:nvSpPr>
          <p:cNvPr id="2" name="标题 1"/>
          <p:cNvSpPr>
            <a:spLocks noGrp="1"/>
          </p:cNvSpPr>
          <p:nvPr>
            <p:ph type="title" hasCustomPrompt="1"/>
            <p:custDataLst>
              <p:tags r:id="rId5"/>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1" name="图片 10" descr="图片包含 机械, 灯光, 黑暗, 亮&#10;&#10;描述已自动生成"/>
          <p:cNvPicPr>
            <a:picLocks noChangeAspect="1"/>
          </p:cNvPicPr>
          <p:nvPr userDrawn="1">
            <p:custDataLst>
              <p:tags r:id="rId11"/>
            </p:custDataLst>
          </p:nvPr>
        </p:nvPicPr>
        <p:blipFill rotWithShape="1">
          <a:blip r:embed="rId12"/>
          <a:srcRect/>
          <a:stretch>
            <a:fillRect/>
          </a:stretch>
        </p:blipFill>
        <p:spPr>
          <a:xfrm rot="12742295" flipH="1">
            <a:off x="10037059" y="624400"/>
            <a:ext cx="1392007" cy="443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3" name="图片 12" descr="背景图案&#10;&#10;描述已自动生成"/>
          <p:cNvPicPr>
            <a:picLocks noChangeAspect="1"/>
          </p:cNvPicPr>
          <p:nvPr userDrawn="1">
            <p:custDataLst>
              <p:tags r:id="rId2"/>
            </p:custDataLst>
          </p:nvPr>
        </p:nvPicPr>
        <p:blipFill rotWithShape="1">
          <a:blip r:embed="rId3"/>
          <a:srcRect l="-1045"/>
          <a:stretch>
            <a:fillRect/>
          </a:stretch>
        </p:blipFill>
        <p:spPr>
          <a:xfrm flipH="1" flipV="1">
            <a:off x="0" y="5921931"/>
            <a:ext cx="2419350" cy="936069"/>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
        <p:nvSpPr>
          <p:cNvPr id="10" name="矩形 9"/>
          <p:cNvSpPr/>
          <p:nvPr userDrawn="1">
            <p:custDataLst>
              <p:tags r:id="rId4"/>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0"/>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1" name="图片 10" descr="白色的鸟&#10;&#10;描述已自动生成"/>
          <p:cNvPicPr>
            <a:picLocks noChangeAspect="1"/>
          </p:cNvPicPr>
          <p:nvPr userDrawn="1">
            <p:custDataLst>
              <p:tags r:id="rId11"/>
            </p:custDataLst>
          </p:nvPr>
        </p:nvPicPr>
        <p:blipFill>
          <a:blip r:embed="rId12" cstate="email"/>
          <a:stretch>
            <a:fillRect/>
          </a:stretch>
        </p:blipFill>
        <p:spPr>
          <a:xfrm>
            <a:off x="11319658" y="892878"/>
            <a:ext cx="703669" cy="766722"/>
          </a:xfrm>
          <a:prstGeom prst="rect">
            <a:avLst/>
          </a:prstGeom>
        </p:spPr>
      </p:pic>
      <p:pic>
        <p:nvPicPr>
          <p:cNvPr id="12" name="图片 11" descr="鸟在飞&#10;&#10;中度可信度描述已自动生成"/>
          <p:cNvPicPr>
            <a:picLocks noChangeAspect="1"/>
          </p:cNvPicPr>
          <p:nvPr userDrawn="1">
            <p:custDataLst>
              <p:tags r:id="rId13"/>
            </p:custDataLst>
          </p:nvPr>
        </p:nvPicPr>
        <p:blipFill rotWithShape="1">
          <a:blip r:embed="rId14" cstate="email"/>
          <a:srcRect t="22666"/>
          <a:stretch>
            <a:fillRect/>
          </a:stretch>
        </p:blipFill>
        <p:spPr>
          <a:xfrm flipH="1">
            <a:off x="10158521" y="0"/>
            <a:ext cx="1402876" cy="13996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0" name="图片 9" descr="背景图案&#10;&#10;描述已自动生成"/>
          <p:cNvPicPr>
            <a:picLocks noChangeAspect="1"/>
          </p:cNvPicPr>
          <p:nvPr userDrawn="1">
            <p:custDataLst>
              <p:tags r:id="rId2"/>
            </p:custDataLst>
          </p:nvPr>
        </p:nvPicPr>
        <p:blipFill rotWithShape="1">
          <a:blip r:embed="rId3"/>
          <a:srcRect l="-1045"/>
          <a:stretch>
            <a:fillRect/>
          </a:stretch>
        </p:blipFill>
        <p:spPr>
          <a:xfrm flipH="1">
            <a:off x="0" y="0"/>
            <a:ext cx="2419350" cy="936069"/>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
        <p:nvSpPr>
          <p:cNvPr id="8" name="矩形 7"/>
          <p:cNvSpPr/>
          <p:nvPr userDrawn="1">
            <p:custDataLst>
              <p:tags r:id="rId4"/>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0"/>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11" name="图片 10" descr="图片包含 机械, 灯光, 黑暗, 亮&#10;&#10;描述已自动生成"/>
          <p:cNvPicPr>
            <a:picLocks noChangeAspect="1"/>
          </p:cNvPicPr>
          <p:nvPr userDrawn="1">
            <p:custDataLst>
              <p:tags r:id="rId11"/>
            </p:custDataLst>
          </p:nvPr>
        </p:nvPicPr>
        <p:blipFill rotWithShape="1">
          <a:blip r:embed="rId12"/>
          <a:srcRect/>
          <a:stretch>
            <a:fillRect/>
          </a:stretch>
        </p:blipFill>
        <p:spPr>
          <a:xfrm rot="12742295" flipH="1">
            <a:off x="10037059" y="624400"/>
            <a:ext cx="1392007" cy="443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2" name="图片 11" descr="背景图案&#10;&#10;描述已自动生成"/>
          <p:cNvPicPr>
            <a:picLocks noChangeAspect="1"/>
          </p:cNvPicPr>
          <p:nvPr userDrawn="1">
            <p:custDataLst>
              <p:tags r:id="rId2"/>
            </p:custDataLst>
          </p:nvPr>
        </p:nvPicPr>
        <p:blipFill rotWithShape="1">
          <a:blip r:embed="rId3"/>
          <a:srcRect l="-1045"/>
          <a:stretch>
            <a:fillRect/>
          </a:stretch>
        </p:blipFill>
        <p:spPr>
          <a:xfrm flipH="1" flipV="1">
            <a:off x="0" y="5921931"/>
            <a:ext cx="2419350" cy="936069"/>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
        <p:nvSpPr>
          <p:cNvPr id="10" name="矩形 9"/>
          <p:cNvSpPr/>
          <p:nvPr userDrawn="1">
            <p:custDataLst>
              <p:tags r:id="rId4"/>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5"/>
            </p:custDataLst>
          </p:nvPr>
        </p:nvSpPr>
        <p:spPr>
          <a:xfrm>
            <a:off x="579600" y="237600"/>
            <a:ext cx="11037600" cy="441964"/>
          </a:xfrm>
        </p:spPr>
        <p:txBody>
          <a:bodyPr>
            <a:noAutofit/>
          </a:bodyPr>
          <a:lstStyle>
            <a:lvl1pPr>
              <a:defRPr sz="28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14" name="图片 13" descr="图片包含 机械, 灯光, 黑暗, 亮&#10;&#10;描述已自动生成"/>
          <p:cNvPicPr>
            <a:picLocks noChangeAspect="1"/>
          </p:cNvPicPr>
          <p:nvPr userDrawn="1">
            <p:custDataLst>
              <p:tags r:id="rId13"/>
            </p:custDataLst>
          </p:nvPr>
        </p:nvPicPr>
        <p:blipFill rotWithShape="1">
          <a:blip r:embed="rId14"/>
          <a:srcRect/>
          <a:stretch>
            <a:fillRect/>
          </a:stretch>
        </p:blipFill>
        <p:spPr>
          <a:xfrm rot="12742295" flipH="1">
            <a:off x="10037059" y="624400"/>
            <a:ext cx="1392007" cy="443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pic>
        <p:nvPicPr>
          <p:cNvPr id="8" name="图片 7" descr="背景图案&#10;&#10;描述已自动生成"/>
          <p:cNvPicPr>
            <a:picLocks noChangeAspect="1"/>
          </p:cNvPicPr>
          <p:nvPr userDrawn="1">
            <p:custDataLst>
              <p:tags r:id="rId8"/>
            </p:custDataLst>
          </p:nvPr>
        </p:nvPicPr>
        <p:blipFill rotWithShape="1">
          <a:blip r:embed="rId9" cstate="print">
            <a:extLst>
              <a:ext uri="{28A0092B-C50C-407E-A947-70E740481C1C}">
                <a14:useLocalDpi xmlns:a14="http://schemas.microsoft.com/office/drawing/2010/main" val="0"/>
              </a:ext>
            </a:extLst>
          </a:blip>
          <a:srcRect l="-1014" t="57448" r="2933" b="2928"/>
          <a:stretch>
            <a:fillRect/>
          </a:stretch>
        </p:blipFill>
        <p:spPr>
          <a:xfrm flipV="1">
            <a:off x="7911927" y="5207577"/>
            <a:ext cx="4280073" cy="1656000"/>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pic>
        <p:nvPicPr>
          <p:cNvPr id="9" name="图片 8" descr="背景图案&#10;&#10;描述已自动生成"/>
          <p:cNvPicPr>
            <a:picLocks noChangeAspect="1"/>
          </p:cNvPicPr>
          <p:nvPr userDrawn="1">
            <p:custDataLst>
              <p:tags r:id="rId10"/>
            </p:custDataLst>
          </p:nvPr>
        </p:nvPicPr>
        <p:blipFill rotWithShape="1">
          <a:blip r:embed="rId9" cstate="print">
            <a:extLst>
              <a:ext uri="{28A0092B-C50C-407E-A947-70E740481C1C}">
                <a14:useLocalDpi xmlns:a14="http://schemas.microsoft.com/office/drawing/2010/main" val="0"/>
              </a:ext>
            </a:extLst>
          </a:blip>
          <a:srcRect l="-1014" t="57448" r="2933" b="2928"/>
          <a:stretch>
            <a:fillRect/>
          </a:stretch>
        </p:blipFill>
        <p:spPr>
          <a:xfrm flipH="1">
            <a:off x="-1" y="-22221"/>
            <a:ext cx="4280073" cy="1656000"/>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204.xml"/><Relationship Id="rId23" Type="http://schemas.openxmlformats.org/officeDocument/2006/relationships/tags" Target="../tags/tag203.xml"/><Relationship Id="rId22" Type="http://schemas.openxmlformats.org/officeDocument/2006/relationships/tags" Target="../tags/tag202.xml"/><Relationship Id="rId21" Type="http://schemas.openxmlformats.org/officeDocument/2006/relationships/tags" Target="../tags/tag201.xml"/><Relationship Id="rId20" Type="http://schemas.openxmlformats.org/officeDocument/2006/relationships/tags" Target="../tags/tag200.xml"/><Relationship Id="rId2" Type="http://schemas.openxmlformats.org/officeDocument/2006/relationships/slideLayout" Target="../slideLayouts/slideLayout13.xml"/><Relationship Id="rId19" Type="http://schemas.openxmlformats.org/officeDocument/2006/relationships/tags" Target="../tags/tag199.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69000">
              <a:schemeClr val="accent5">
                <a:lumMod val="20000"/>
                <a:lumOff val="80000"/>
              </a:schemeClr>
            </a:gs>
            <a:gs pos="35000">
              <a:schemeClr val="accent5">
                <a:lumMod val="40000"/>
                <a:lumOff val="60000"/>
              </a:schemeClr>
            </a:gs>
            <a:gs pos="0">
              <a:schemeClr val="accent5">
                <a:lumMod val="60000"/>
                <a:lumOff val="40000"/>
              </a:schemeClr>
            </a:gs>
          </a:gsLst>
          <a:lin ang="135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69000">
              <a:schemeClr val="accent5">
                <a:lumMod val="20000"/>
                <a:lumOff val="80000"/>
              </a:schemeClr>
            </a:gs>
            <a:gs pos="35000">
              <a:schemeClr val="accent5">
                <a:lumMod val="40000"/>
                <a:lumOff val="60000"/>
              </a:schemeClr>
            </a:gs>
            <a:gs pos="0">
              <a:schemeClr val="accent5">
                <a:lumMod val="60000"/>
                <a:lumOff val="40000"/>
              </a:schemeClr>
            </a:gs>
          </a:gsLst>
          <a:lin ang="13500000" scaled="1"/>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3779A-FEEB-4C63-9FF8-2185B24B4E99}"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FE027E-8864-42DC-B4C0-4791E449215E}" type="slidenum">
              <a:rPr lang="zh-CN" altLang="en-US" smtClean="0"/>
            </a:fld>
            <a:endParaRPr lang="zh-CN" altLang="en-US"/>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mc:Choice xmlns:p14="http://schemas.microsoft.com/office/powerpoint/2010/main" Requires="p14">
      <p:transition spd="slow" p14:dur="1000">
        <p:push dir="u"/>
      </p:transition>
    </mc:Choice>
    <mc:Fallback>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208.xml"/><Relationship Id="rId4" Type="http://schemas.openxmlformats.org/officeDocument/2006/relationships/image" Target="../media/image10.png"/><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s>
</file>

<file path=ppt/slides/_rels/slide10.xml.rels><?xml version="1.0" encoding="UTF-8" standalone="yes"?>
<Relationships xmlns="http://schemas.openxmlformats.org/package/2006/relationships"><Relationship Id="rId9" Type="http://schemas.openxmlformats.org/officeDocument/2006/relationships/tags" Target="../tags/tag260.xml"/><Relationship Id="rId8" Type="http://schemas.openxmlformats.org/officeDocument/2006/relationships/tags" Target="../tags/tag259.xml"/><Relationship Id="rId7" Type="http://schemas.openxmlformats.org/officeDocument/2006/relationships/tags" Target="../tags/tag258.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image" Target="../media/image11.png"/><Relationship Id="rId3" Type="http://schemas.openxmlformats.org/officeDocument/2006/relationships/tags" Target="../tags/tag255.xml"/><Relationship Id="rId2" Type="http://schemas.openxmlformats.org/officeDocument/2006/relationships/image" Target="../media/image12.png"/><Relationship Id="rId11" Type="http://schemas.openxmlformats.org/officeDocument/2006/relationships/slideLayout" Target="../slideLayouts/slideLayout18.xml"/><Relationship Id="rId10" Type="http://schemas.openxmlformats.org/officeDocument/2006/relationships/tags" Target="../tags/tag261.xml"/><Relationship Id="rId1" Type="http://schemas.openxmlformats.org/officeDocument/2006/relationships/tags" Target="../tags/tag254.xml"/></Relationships>
</file>

<file path=ppt/slides/_rels/slide11.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image" Target="../media/image11.png"/><Relationship Id="rId3" Type="http://schemas.openxmlformats.org/officeDocument/2006/relationships/tags" Target="../tags/tag263.xml"/><Relationship Id="rId2" Type="http://schemas.openxmlformats.org/officeDocument/2006/relationships/image" Target="../media/image12.png"/><Relationship Id="rId11" Type="http://schemas.openxmlformats.org/officeDocument/2006/relationships/slideLayout" Target="../slideLayouts/slideLayout18.xml"/><Relationship Id="rId10" Type="http://schemas.openxmlformats.org/officeDocument/2006/relationships/tags" Target="../tags/tag269.xml"/><Relationship Id="rId1" Type="http://schemas.openxmlformats.org/officeDocument/2006/relationships/tags" Target="../tags/tag26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273.xml"/><Relationship Id="rId6" Type="http://schemas.openxmlformats.org/officeDocument/2006/relationships/image" Target="../media/image10.png"/><Relationship Id="rId5" Type="http://schemas.openxmlformats.org/officeDocument/2006/relationships/tags" Target="../tags/tag272.xml"/><Relationship Id="rId4" Type="http://schemas.openxmlformats.org/officeDocument/2006/relationships/image" Target="../media/image11.png"/><Relationship Id="rId3" Type="http://schemas.openxmlformats.org/officeDocument/2006/relationships/tags" Target="../tags/tag271.xml"/><Relationship Id="rId2" Type="http://schemas.openxmlformats.org/officeDocument/2006/relationships/image" Target="../media/image12.png"/><Relationship Id="rId1" Type="http://schemas.openxmlformats.org/officeDocument/2006/relationships/tags" Target="../tags/tag270.xml"/></Relationships>
</file>

<file path=ppt/slides/_rels/slide13.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image" Target="../media/image14.emf"/><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image" Target="../media/image11.png"/><Relationship Id="rId3" Type="http://schemas.openxmlformats.org/officeDocument/2006/relationships/tags" Target="../tags/tag275.xml"/><Relationship Id="rId2" Type="http://schemas.openxmlformats.org/officeDocument/2006/relationships/image" Target="../media/image12.png"/><Relationship Id="rId12" Type="http://schemas.openxmlformats.org/officeDocument/2006/relationships/slideLayout" Target="../slideLayouts/slideLayout18.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tags" Target="../tags/tag274.xml"/></Relationships>
</file>

<file path=ppt/slides/_rels/slide14.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image" Target="../media/image14.emf"/><Relationship Id="rId7" Type="http://schemas.openxmlformats.org/officeDocument/2006/relationships/tags" Target="../tags/tag286.xml"/><Relationship Id="rId6" Type="http://schemas.openxmlformats.org/officeDocument/2006/relationships/tags" Target="../tags/tag285.xml"/><Relationship Id="rId5" Type="http://schemas.openxmlformats.org/officeDocument/2006/relationships/tags" Target="../tags/tag284.xml"/><Relationship Id="rId4" Type="http://schemas.openxmlformats.org/officeDocument/2006/relationships/image" Target="../media/image11.png"/><Relationship Id="rId3" Type="http://schemas.openxmlformats.org/officeDocument/2006/relationships/tags" Target="../tags/tag283.xml"/><Relationship Id="rId2" Type="http://schemas.openxmlformats.org/officeDocument/2006/relationships/image" Target="../media/image12.png"/><Relationship Id="rId12" Type="http://schemas.openxmlformats.org/officeDocument/2006/relationships/slideLayout" Target="../slideLayouts/slideLayout18.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82.xml"/></Relationships>
</file>

<file path=ppt/slides/_rels/slide15.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image" Target="../media/image14.emf"/><Relationship Id="rId7" Type="http://schemas.openxmlformats.org/officeDocument/2006/relationships/tags" Target="../tags/tag294.xml"/><Relationship Id="rId6" Type="http://schemas.openxmlformats.org/officeDocument/2006/relationships/tags" Target="../tags/tag293.xml"/><Relationship Id="rId5" Type="http://schemas.openxmlformats.org/officeDocument/2006/relationships/tags" Target="../tags/tag292.xml"/><Relationship Id="rId4" Type="http://schemas.openxmlformats.org/officeDocument/2006/relationships/image" Target="../media/image11.png"/><Relationship Id="rId3" Type="http://schemas.openxmlformats.org/officeDocument/2006/relationships/tags" Target="../tags/tag291.xml"/><Relationship Id="rId2" Type="http://schemas.openxmlformats.org/officeDocument/2006/relationships/image" Target="../media/image12.png"/><Relationship Id="rId12" Type="http://schemas.openxmlformats.org/officeDocument/2006/relationships/slideLayout" Target="../slideLayouts/slideLayout18.xml"/><Relationship Id="rId11" Type="http://schemas.openxmlformats.org/officeDocument/2006/relationships/tags" Target="../tags/tag297.xml"/><Relationship Id="rId10" Type="http://schemas.openxmlformats.org/officeDocument/2006/relationships/tags" Target="../tags/tag296.xml"/><Relationship Id="rId1" Type="http://schemas.openxmlformats.org/officeDocument/2006/relationships/tags" Target="../tags/tag290.xml"/></Relationships>
</file>

<file path=ppt/slides/_rels/slide16.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image" Target="../media/image14.emf"/><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image" Target="../media/image11.png"/><Relationship Id="rId3" Type="http://schemas.openxmlformats.org/officeDocument/2006/relationships/tags" Target="../tags/tag299.xml"/><Relationship Id="rId2" Type="http://schemas.openxmlformats.org/officeDocument/2006/relationships/image" Target="../media/image12.png"/><Relationship Id="rId12" Type="http://schemas.openxmlformats.org/officeDocument/2006/relationships/slideLayout" Target="../slideLayouts/slideLayout18.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8.xml"/></Relationships>
</file>

<file path=ppt/slides/_rels/slide17.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image" Target="../media/image14.emf"/><Relationship Id="rId7" Type="http://schemas.openxmlformats.org/officeDocument/2006/relationships/tags" Target="../tags/tag310.xml"/><Relationship Id="rId6" Type="http://schemas.openxmlformats.org/officeDocument/2006/relationships/tags" Target="../tags/tag309.xml"/><Relationship Id="rId5" Type="http://schemas.openxmlformats.org/officeDocument/2006/relationships/tags" Target="../tags/tag308.xml"/><Relationship Id="rId4" Type="http://schemas.openxmlformats.org/officeDocument/2006/relationships/image" Target="../media/image11.png"/><Relationship Id="rId3" Type="http://schemas.openxmlformats.org/officeDocument/2006/relationships/tags" Target="../tags/tag307.xml"/><Relationship Id="rId2" Type="http://schemas.openxmlformats.org/officeDocument/2006/relationships/image" Target="../media/image12.png"/><Relationship Id="rId10" Type="http://schemas.openxmlformats.org/officeDocument/2006/relationships/slideLayout" Target="../slideLayouts/slideLayout18.xml"/><Relationship Id="rId1" Type="http://schemas.openxmlformats.org/officeDocument/2006/relationships/tags" Target="../tags/tag306.xml"/></Relationships>
</file>

<file path=ppt/slides/_rels/slide18.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image" Target="../media/image14.emf"/><Relationship Id="rId7" Type="http://schemas.openxmlformats.org/officeDocument/2006/relationships/tags" Target="../tags/tag316.xml"/><Relationship Id="rId6" Type="http://schemas.openxmlformats.org/officeDocument/2006/relationships/tags" Target="../tags/tag315.xml"/><Relationship Id="rId5" Type="http://schemas.openxmlformats.org/officeDocument/2006/relationships/tags" Target="../tags/tag314.xml"/><Relationship Id="rId4" Type="http://schemas.openxmlformats.org/officeDocument/2006/relationships/image" Target="../media/image11.png"/><Relationship Id="rId3" Type="http://schemas.openxmlformats.org/officeDocument/2006/relationships/tags" Target="../tags/tag313.xml"/><Relationship Id="rId2" Type="http://schemas.openxmlformats.org/officeDocument/2006/relationships/image" Target="../media/image12.png"/><Relationship Id="rId10" Type="http://schemas.openxmlformats.org/officeDocument/2006/relationships/slideLayout" Target="../slideLayouts/slideLayout18.xml"/><Relationship Id="rId1" Type="http://schemas.openxmlformats.org/officeDocument/2006/relationships/tags" Target="../tags/tag312.xml"/></Relationships>
</file>

<file path=ppt/slides/_rels/slide19.xml.rels><?xml version="1.0" encoding="UTF-8" standalone="yes"?>
<Relationships xmlns="http://schemas.openxmlformats.org/package/2006/relationships"><Relationship Id="rId9" Type="http://schemas.openxmlformats.org/officeDocument/2006/relationships/tags" Target="../tags/tag323.xml"/><Relationship Id="rId8" Type="http://schemas.openxmlformats.org/officeDocument/2006/relationships/image" Target="../media/image14.emf"/><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image" Target="../media/image11.png"/><Relationship Id="rId4" Type="http://schemas.openxmlformats.org/officeDocument/2006/relationships/tags" Target="../tags/tag320.xml"/><Relationship Id="rId3" Type="http://schemas.openxmlformats.org/officeDocument/2006/relationships/image" Target="../media/image12.png"/><Relationship Id="rId2" Type="http://schemas.openxmlformats.org/officeDocument/2006/relationships/tags" Target="../tags/tag319.xml"/><Relationship Id="rId12" Type="http://schemas.openxmlformats.org/officeDocument/2006/relationships/slideLayout" Target="../slideLayouts/slideLayout18.xml"/><Relationship Id="rId11" Type="http://schemas.openxmlformats.org/officeDocument/2006/relationships/tags" Target="../tags/tag325.xml"/><Relationship Id="rId10" Type="http://schemas.openxmlformats.org/officeDocument/2006/relationships/tags" Target="../tags/tag324.xml"/><Relationship Id="rId1" Type="http://schemas.openxmlformats.org/officeDocument/2006/relationships/tags" Target="../tags/tag318.xml"/></Relationships>
</file>

<file path=ppt/slides/_rels/slide2.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image" Target="../media/image10.png"/><Relationship Id="rId7" Type="http://schemas.openxmlformats.org/officeDocument/2006/relationships/image" Target="../media/image13.jpeg"/><Relationship Id="rId6" Type="http://schemas.openxmlformats.org/officeDocument/2006/relationships/image" Target="../media/image12.png"/><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image" Target="../media/image11.png"/><Relationship Id="rId10" Type="http://schemas.openxmlformats.org/officeDocument/2006/relationships/slideLayout" Target="../slideLayouts/slideLayout18.xml"/><Relationship Id="rId1" Type="http://schemas.openxmlformats.org/officeDocument/2006/relationships/tags" Target="../tags/tag209.xml"/></Relationships>
</file>

<file path=ppt/slides/_rels/slide20.xml.rels><?xml version="1.0" encoding="UTF-8" standalone="yes"?>
<Relationships xmlns="http://schemas.openxmlformats.org/package/2006/relationships"><Relationship Id="rId9" Type="http://schemas.openxmlformats.org/officeDocument/2006/relationships/tags" Target="../tags/tag331.xml"/><Relationship Id="rId8" Type="http://schemas.openxmlformats.org/officeDocument/2006/relationships/image" Target="../media/image14.emf"/><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image" Target="../media/image11.png"/><Relationship Id="rId3" Type="http://schemas.openxmlformats.org/officeDocument/2006/relationships/tags" Target="../tags/tag327.xml"/><Relationship Id="rId2" Type="http://schemas.openxmlformats.org/officeDocument/2006/relationships/image" Target="../media/image12.png"/><Relationship Id="rId10" Type="http://schemas.openxmlformats.org/officeDocument/2006/relationships/slideLayout" Target="../slideLayouts/slideLayout18.xml"/><Relationship Id="rId1" Type="http://schemas.openxmlformats.org/officeDocument/2006/relationships/tags" Target="../tags/tag326.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335.xml"/><Relationship Id="rId5" Type="http://schemas.openxmlformats.org/officeDocument/2006/relationships/image" Target="../media/image11.png"/><Relationship Id="rId4" Type="http://schemas.openxmlformats.org/officeDocument/2006/relationships/tags" Target="../tags/tag334.xml"/><Relationship Id="rId3" Type="http://schemas.openxmlformats.org/officeDocument/2006/relationships/image" Target="../media/image12.png"/><Relationship Id="rId2" Type="http://schemas.openxmlformats.org/officeDocument/2006/relationships/tags" Target="../tags/tag333.xml"/><Relationship Id="rId1" Type="http://schemas.openxmlformats.org/officeDocument/2006/relationships/tags" Target="../tags/tag332.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339.xml"/><Relationship Id="rId5" Type="http://schemas.openxmlformats.org/officeDocument/2006/relationships/image" Target="../media/image11.png"/><Relationship Id="rId4" Type="http://schemas.openxmlformats.org/officeDocument/2006/relationships/tags" Target="../tags/tag338.xml"/><Relationship Id="rId3" Type="http://schemas.openxmlformats.org/officeDocument/2006/relationships/image" Target="../media/image12.png"/><Relationship Id="rId2" Type="http://schemas.openxmlformats.org/officeDocument/2006/relationships/tags" Target="../tags/tag337.xml"/><Relationship Id="rId1" Type="http://schemas.openxmlformats.org/officeDocument/2006/relationships/tags" Target="../tags/tag336.xml"/></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343.xml"/><Relationship Id="rId5" Type="http://schemas.openxmlformats.org/officeDocument/2006/relationships/tags" Target="../tags/tag342.xml"/><Relationship Id="rId4" Type="http://schemas.openxmlformats.org/officeDocument/2006/relationships/image" Target="../media/image11.png"/><Relationship Id="rId3" Type="http://schemas.openxmlformats.org/officeDocument/2006/relationships/tags" Target="../tags/tag341.xml"/><Relationship Id="rId2" Type="http://schemas.openxmlformats.org/officeDocument/2006/relationships/image" Target="../media/image12.png"/><Relationship Id="rId1" Type="http://schemas.openxmlformats.org/officeDocument/2006/relationships/tags" Target="../tags/tag340.xml"/></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image" Target="../media/image11.png"/><Relationship Id="rId3" Type="http://schemas.openxmlformats.org/officeDocument/2006/relationships/tags" Target="../tags/tag345.xml"/><Relationship Id="rId2" Type="http://schemas.openxmlformats.org/officeDocument/2006/relationships/image" Target="../media/image12.png"/><Relationship Id="rId1" Type="http://schemas.openxmlformats.org/officeDocument/2006/relationships/tags" Target="../tags/tag344.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image" Target="../media/image11.png"/><Relationship Id="rId3" Type="http://schemas.openxmlformats.org/officeDocument/2006/relationships/tags" Target="../tags/tag215.xml"/><Relationship Id="rId2" Type="http://schemas.openxmlformats.org/officeDocument/2006/relationships/image" Target="../media/image12.png"/><Relationship Id="rId1" Type="http://schemas.openxmlformats.org/officeDocument/2006/relationships/tags" Target="../tags/tag214.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21.xml"/><Relationship Id="rId5" Type="http://schemas.openxmlformats.org/officeDocument/2006/relationships/tags" Target="../tags/tag220.xml"/><Relationship Id="rId4" Type="http://schemas.openxmlformats.org/officeDocument/2006/relationships/image" Target="../media/image11.png"/><Relationship Id="rId3" Type="http://schemas.openxmlformats.org/officeDocument/2006/relationships/tags" Target="../tags/tag219.xml"/><Relationship Id="rId2" Type="http://schemas.openxmlformats.org/officeDocument/2006/relationships/image" Target="../media/image12.png"/><Relationship Id="rId1" Type="http://schemas.openxmlformats.org/officeDocument/2006/relationships/tags" Target="../tags/tag218.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25.xml"/><Relationship Id="rId5" Type="http://schemas.openxmlformats.org/officeDocument/2006/relationships/tags" Target="../tags/tag224.xml"/><Relationship Id="rId4" Type="http://schemas.openxmlformats.org/officeDocument/2006/relationships/image" Target="../media/image11.png"/><Relationship Id="rId3" Type="http://schemas.openxmlformats.org/officeDocument/2006/relationships/tags" Target="../tags/tag223.xml"/><Relationship Id="rId2" Type="http://schemas.openxmlformats.org/officeDocument/2006/relationships/image" Target="../media/image12.png"/><Relationship Id="rId1" Type="http://schemas.openxmlformats.org/officeDocument/2006/relationships/tags" Target="../tags/tag222.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8.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image" Target="../media/image11.png"/><Relationship Id="rId3" Type="http://schemas.openxmlformats.org/officeDocument/2006/relationships/tags" Target="../tags/tag227.xml"/><Relationship Id="rId2" Type="http://schemas.openxmlformats.org/officeDocument/2006/relationships/image" Target="../media/image12.png"/><Relationship Id="rId1" Type="http://schemas.openxmlformats.org/officeDocument/2006/relationships/tags" Target="../tags/tag226.xml"/></Relationships>
</file>

<file path=ppt/slides/_rels/slide7.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image" Target="../media/image11.png"/><Relationship Id="rId3" Type="http://schemas.openxmlformats.org/officeDocument/2006/relationships/tags" Target="../tags/tag231.xml"/><Relationship Id="rId2" Type="http://schemas.openxmlformats.org/officeDocument/2006/relationships/image" Target="../media/image12.png"/><Relationship Id="rId11" Type="http://schemas.openxmlformats.org/officeDocument/2006/relationships/slideLayout" Target="../slideLayouts/slideLayout18.xml"/><Relationship Id="rId10" Type="http://schemas.openxmlformats.org/officeDocument/2006/relationships/tags" Target="../tags/tag237.xml"/><Relationship Id="rId1" Type="http://schemas.openxmlformats.org/officeDocument/2006/relationships/tags" Target="../tags/tag230.xml"/></Relationships>
</file>

<file path=ppt/slides/_rels/slide8.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tags" Target="../tags/tag242.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image" Target="../media/image11.png"/><Relationship Id="rId3" Type="http://schemas.openxmlformats.org/officeDocument/2006/relationships/tags" Target="../tags/tag239.xml"/><Relationship Id="rId2" Type="http://schemas.openxmlformats.org/officeDocument/2006/relationships/image" Target="../media/image12.png"/><Relationship Id="rId11" Type="http://schemas.openxmlformats.org/officeDocument/2006/relationships/slideLayout" Target="../slideLayouts/slideLayout18.xml"/><Relationship Id="rId10" Type="http://schemas.openxmlformats.org/officeDocument/2006/relationships/tags" Target="../tags/tag245.xml"/><Relationship Id="rId1" Type="http://schemas.openxmlformats.org/officeDocument/2006/relationships/tags" Target="../tags/tag238.xml"/></Relationships>
</file>

<file path=ppt/slides/_rels/slide9.xml.rels><?xml version="1.0" encoding="UTF-8" standalone="yes"?>
<Relationships xmlns="http://schemas.openxmlformats.org/package/2006/relationships"><Relationship Id="rId9" Type="http://schemas.openxmlformats.org/officeDocument/2006/relationships/tags" Target="../tags/tag252.xml"/><Relationship Id="rId8" Type="http://schemas.openxmlformats.org/officeDocument/2006/relationships/tags" Target="../tags/tag251.xml"/><Relationship Id="rId7" Type="http://schemas.openxmlformats.org/officeDocument/2006/relationships/tags" Target="../tags/tag250.xml"/><Relationship Id="rId6" Type="http://schemas.openxmlformats.org/officeDocument/2006/relationships/tags" Target="../tags/tag249.xml"/><Relationship Id="rId5" Type="http://schemas.openxmlformats.org/officeDocument/2006/relationships/tags" Target="../tags/tag248.xml"/><Relationship Id="rId4" Type="http://schemas.openxmlformats.org/officeDocument/2006/relationships/image" Target="../media/image11.png"/><Relationship Id="rId3" Type="http://schemas.openxmlformats.org/officeDocument/2006/relationships/tags" Target="../tags/tag247.xml"/><Relationship Id="rId2" Type="http://schemas.openxmlformats.org/officeDocument/2006/relationships/image" Target="../media/image12.png"/><Relationship Id="rId11" Type="http://schemas.openxmlformats.org/officeDocument/2006/relationships/slideLayout" Target="../slideLayouts/slideLayout18.xml"/><Relationship Id="rId10" Type="http://schemas.openxmlformats.org/officeDocument/2006/relationships/tags" Target="../tags/tag253.xml"/><Relationship Id="rId1" Type="http://schemas.openxmlformats.org/officeDocument/2006/relationships/tags" Target="../tags/tag2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半闭框 25"/>
          <p:cNvSpPr/>
          <p:nvPr>
            <p:custDataLst>
              <p:tags r:id="rId1"/>
            </p:custDataLst>
          </p:nvPr>
        </p:nvSpPr>
        <p:spPr>
          <a:xfrm>
            <a:off x="949325" y="2734310"/>
            <a:ext cx="266700" cy="279400"/>
          </a:xfrm>
          <a:prstGeom prst="halfFrame">
            <a:avLst>
              <a:gd name="adj1" fmla="val 12798"/>
              <a:gd name="adj2" fmla="val 14523"/>
            </a:avLst>
          </a:prstGeom>
          <a:gradFill>
            <a:gsLst>
              <a:gs pos="100000">
                <a:srgbClr val="FAE7BB"/>
              </a:gs>
              <a:gs pos="34000">
                <a:srgbClr val="F1BE9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半闭框 26"/>
          <p:cNvSpPr/>
          <p:nvPr>
            <p:custDataLst>
              <p:tags r:id="rId2"/>
            </p:custDataLst>
          </p:nvPr>
        </p:nvSpPr>
        <p:spPr>
          <a:xfrm flipH="1" flipV="1">
            <a:off x="10384155" y="4062730"/>
            <a:ext cx="266700" cy="279400"/>
          </a:xfrm>
          <a:prstGeom prst="halfFrame">
            <a:avLst>
              <a:gd name="adj1" fmla="val 12798"/>
              <a:gd name="adj2" fmla="val 14583"/>
            </a:avLst>
          </a:prstGeom>
          <a:gradFill>
            <a:gsLst>
              <a:gs pos="100000">
                <a:srgbClr val="FAE7BB"/>
              </a:gs>
              <a:gs pos="34000">
                <a:srgbClr val="F1BE9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标题 17"/>
          <p:cNvSpPr>
            <a:spLocks noGrp="1"/>
          </p:cNvSpPr>
          <p:nvPr>
            <p:ph type="ctrTitle"/>
            <p:custDataLst>
              <p:tags r:id="rId3"/>
            </p:custDataLst>
          </p:nvPr>
        </p:nvSpPr>
        <p:spPr>
          <a:xfrm>
            <a:off x="899160" y="2870835"/>
            <a:ext cx="10180955" cy="2217420"/>
          </a:xfrm>
        </p:spPr>
        <p:txBody>
          <a:bodyPr>
            <a:norm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《中共中央关于党的百年奋斗重大成就</a:t>
            </a:r>
            <a:br>
              <a:rPr lang="zh-CN" altLang="en-US" sz="4400" b="1" dirty="0">
                <a:solidFill>
                  <a:schemeClr val="bg1"/>
                </a:solidFill>
                <a:latin typeface="微软雅黑" panose="020B0503020204020204" pitchFamily="34" charset="-122"/>
                <a:ea typeface="微软雅黑" panose="020B0503020204020204" pitchFamily="34" charset="-122"/>
              </a:rPr>
            </a:br>
            <a:r>
              <a:rPr lang="zh-CN" altLang="en-US" sz="4400" b="1" dirty="0">
                <a:solidFill>
                  <a:schemeClr val="bg1"/>
                </a:solidFill>
                <a:latin typeface="微软雅黑" panose="020B0503020204020204" pitchFamily="34" charset="-122"/>
                <a:ea typeface="微软雅黑" panose="020B0503020204020204" pitchFamily="34" charset="-122"/>
              </a:rPr>
              <a:t>和历史经验的决议》精读</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14" name="图片 13" descr="背景1"/>
          <p:cNvPicPr>
            <a:picLocks noChangeAspect="1"/>
          </p:cNvPicPr>
          <p:nvPr/>
        </p:nvPicPr>
        <p:blipFill>
          <a:blip r:embed="rId4"/>
          <a:stretch>
            <a:fillRect/>
          </a:stretch>
        </p:blipFill>
        <p:spPr>
          <a:xfrm>
            <a:off x="5407660" y="1350645"/>
            <a:ext cx="1315720" cy="1261745"/>
          </a:xfrm>
          <a:prstGeom prst="rect">
            <a:avLst/>
          </a:prstGeom>
        </p:spPr>
      </p:pic>
      <p:sp>
        <p:nvSpPr>
          <p:cNvPr id="3" name="文本框 2"/>
          <p:cNvSpPr txBox="1"/>
          <p:nvPr/>
        </p:nvSpPr>
        <p:spPr>
          <a:xfrm>
            <a:off x="334010" y="356235"/>
            <a:ext cx="4754880" cy="829945"/>
          </a:xfrm>
          <a:prstGeom prst="rect">
            <a:avLst/>
          </a:prstGeom>
          <a:noFill/>
        </p:spPr>
        <p:txBody>
          <a:bodyPr wrap="none" rtlCol="0" anchor="t">
            <a:spAutoFit/>
          </a:bodyPr>
          <a:p>
            <a:r>
              <a:rPr lang="zh-CN" altLang="en-US" sz="24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rPr>
              <a:t>学习贯彻党的十九届六中全会精神</a:t>
            </a:r>
            <a:br>
              <a:rPr lang="zh-CN" altLang="en-US" sz="24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rPr>
            </a:br>
            <a:endParaRPr lang="zh-CN" altLang="en-US" sz="24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微软雅黑" panose="020B0503020204020204" pitchFamily="34" charset="-122"/>
              <a:ea typeface="微软雅黑" panose="020B0503020204020204" pitchFamily="34" charset="-122"/>
              <a:sym typeface="+mn-ea"/>
            </a:endParaRPr>
          </a:p>
        </p:txBody>
      </p:sp>
    </p:spTree>
    <p:custDataLst>
      <p:tags r:id="rId5"/>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25" name="组合 24"/>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十个“明确”概括习近平新时代中国特色社会主义思想核心内容</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flipV="1">
              <a:off x="644" y="1518"/>
              <a:ext cx="14816" cy="6"/>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29" name="组合 28"/>
          <p:cNvGrpSpPr/>
          <p:nvPr/>
        </p:nvGrpSpPr>
        <p:grpSpPr>
          <a:xfrm>
            <a:off x="1108710" y="1558290"/>
            <a:ext cx="9685020" cy="1854200"/>
            <a:chOff x="1746" y="2454"/>
            <a:chExt cx="15252" cy="2920"/>
          </a:xfrm>
        </p:grpSpPr>
        <p:sp>
          <p:nvSpPr>
            <p:cNvPr id="42" name="Aitds3"/>
            <p:cNvSpPr/>
            <p:nvPr>
              <p:custDataLst>
                <p:tags r:id="rId6"/>
              </p:custDataLst>
            </p:nvPr>
          </p:nvSpPr>
          <p:spPr>
            <a:xfrm>
              <a:off x="2830" y="2454"/>
              <a:ext cx="14168" cy="2921"/>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4" name="文本框 43"/>
            <p:cNvSpPr txBox="1"/>
            <p:nvPr/>
          </p:nvSpPr>
          <p:spPr>
            <a:xfrm>
              <a:off x="3968" y="2458"/>
              <a:ext cx="12941" cy="2761"/>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必须坚持和完善社会主义基本经济制度，使市场在资源配置中起决定性作用，更好发挥政府作用，把握新发展阶段，贯彻创新、协调、绿色、开放、共享的新发展理念，加快构建以国内大循环为主体、国内国际双循环相互促进的新发展格局，推动高质量发展，统筹发展和安全；</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7" name="组合 26"/>
            <p:cNvGrpSpPr/>
            <p:nvPr/>
          </p:nvGrpSpPr>
          <p:grpSpPr>
            <a:xfrm>
              <a:off x="1746" y="3263"/>
              <a:ext cx="2220" cy="1300"/>
              <a:chOff x="1746" y="2893"/>
              <a:chExt cx="2220" cy="1300"/>
            </a:xfrm>
          </p:grpSpPr>
          <p:sp>
            <p:nvSpPr>
              <p:cNvPr id="43" name="Aitds5-1"/>
              <p:cNvSpPr/>
              <p:nvPr>
                <p:custDataLst>
                  <p:tags r:id="rId7"/>
                </p:custDataLst>
              </p:nvPr>
            </p:nvSpPr>
            <p:spPr>
              <a:xfrm>
                <a:off x="1746" y="2893"/>
                <a:ext cx="2114" cy="1300"/>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grpSp>
            <p:nvGrpSpPr>
              <p:cNvPr id="45" name="组合 44"/>
              <p:cNvGrpSpPr/>
              <p:nvPr/>
            </p:nvGrpSpPr>
            <p:grpSpPr>
              <a:xfrm rot="0">
                <a:off x="1916" y="3303"/>
                <a:ext cx="725" cy="401"/>
                <a:chOff x="781894" y="1777757"/>
                <a:chExt cx="731520" cy="374015"/>
              </a:xfrm>
              <a:solidFill>
                <a:schemeClr val="bg1"/>
              </a:solidFill>
            </p:grpSpPr>
            <p:sp>
              <p:nvSpPr>
                <p:cNvPr id="46"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47"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8" name="文本框 47"/>
              <p:cNvSpPr txBox="1"/>
              <p:nvPr/>
            </p:nvSpPr>
            <p:spPr>
              <a:xfrm>
                <a:off x="2682" y="3122"/>
                <a:ext cx="1285" cy="91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07</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grpSp>
      <p:grpSp>
        <p:nvGrpSpPr>
          <p:cNvPr id="28" name="组合 27"/>
          <p:cNvGrpSpPr/>
          <p:nvPr/>
        </p:nvGrpSpPr>
        <p:grpSpPr>
          <a:xfrm>
            <a:off x="1108710" y="4045585"/>
            <a:ext cx="9685020" cy="1301750"/>
            <a:chOff x="2316" y="2737"/>
            <a:chExt cx="17576" cy="2636"/>
          </a:xfrm>
        </p:grpSpPr>
        <p:sp>
          <p:nvSpPr>
            <p:cNvPr id="34" name="Aitds3"/>
            <p:cNvSpPr/>
            <p:nvPr>
              <p:custDataLst>
                <p:tags r:id="rId8"/>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5" name="Aitds5-1"/>
            <p:cNvSpPr/>
            <p:nvPr>
              <p:custDataLst>
                <p:tags r:id="rId9"/>
              </p:custDataLst>
            </p:nvPr>
          </p:nvSpPr>
          <p:spPr>
            <a:xfrm>
              <a:off x="2316" y="3275"/>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6" name="文本框 35"/>
            <p:cNvSpPr txBox="1"/>
            <p:nvPr/>
          </p:nvSpPr>
          <p:spPr>
            <a:xfrm>
              <a:off x="4804" y="3063"/>
              <a:ext cx="14965" cy="1867"/>
            </a:xfrm>
            <a:prstGeom prst="rect">
              <a:avLst/>
            </a:prstGeom>
            <a:noFill/>
            <a:ln w="9525">
              <a:noFill/>
            </a:ln>
          </p:spPr>
          <p:txBody>
            <a:bodyPr wrap="square">
              <a:spAutoFit/>
            </a:bodyPr>
            <a:p>
              <a:pPr indent="0" algn="just" fontAlgn="auto">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rPr>
                <a:t>明确党在新时代的强军目标是建设一支听党指挥、能打胜仗、作风优良的人民军队，把人民军队建设成为世界一流军队；</a:t>
              </a:r>
              <a:endParaRPr lang="zh-CN">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组合 36"/>
            <p:cNvGrpSpPr/>
            <p:nvPr/>
          </p:nvGrpSpPr>
          <p:grpSpPr>
            <a:xfrm>
              <a:off x="2512" y="3716"/>
              <a:ext cx="835" cy="462"/>
              <a:chOff x="781894" y="1777757"/>
              <a:chExt cx="731520" cy="374015"/>
            </a:xfrm>
            <a:solidFill>
              <a:schemeClr val="bg1"/>
            </a:solidFill>
          </p:grpSpPr>
          <p:sp>
            <p:nvSpPr>
              <p:cNvPr id="38"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39"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0" name="文本框 39"/>
            <p:cNvSpPr txBox="1"/>
            <p:nvPr/>
          </p:nvSpPr>
          <p:spPr>
            <a:xfrm>
              <a:off x="3395" y="3507"/>
              <a:ext cx="1481" cy="1182"/>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08</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spTree>
    <p:custDataLst>
      <p:tags r:id="rId10"/>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26" name="组合 25"/>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十个“明确”概括习近平新时代中国特色社会主义思想核心内容</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flipV="1">
              <a:off x="644" y="1518"/>
              <a:ext cx="14816" cy="6"/>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41" name="组合 40"/>
          <p:cNvGrpSpPr/>
          <p:nvPr/>
        </p:nvGrpSpPr>
        <p:grpSpPr>
          <a:xfrm>
            <a:off x="1108710" y="1720215"/>
            <a:ext cx="9685126" cy="1452245"/>
            <a:chOff x="2316" y="2737"/>
            <a:chExt cx="17576" cy="2636"/>
          </a:xfrm>
        </p:grpSpPr>
        <p:sp>
          <p:nvSpPr>
            <p:cNvPr id="42" name="Aitds3"/>
            <p:cNvSpPr/>
            <p:nvPr>
              <p:custDataLst>
                <p:tags r:id="rId6"/>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3" name="Aitds5-1"/>
            <p:cNvSpPr/>
            <p:nvPr>
              <p:custDataLst>
                <p:tags r:id="rId7"/>
              </p:custDataLst>
            </p:nvPr>
          </p:nvSpPr>
          <p:spPr>
            <a:xfrm>
              <a:off x="2316" y="3243"/>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4" name="文本框 43"/>
            <p:cNvSpPr txBox="1"/>
            <p:nvPr/>
          </p:nvSpPr>
          <p:spPr>
            <a:xfrm>
              <a:off x="4803" y="3192"/>
              <a:ext cx="14965" cy="1674"/>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明确中国特色大国外交要服务民族复兴、促进人类进步，推动建设新型国际关系，推动构建人类命运共同体；</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5" name="组合 44"/>
            <p:cNvGrpSpPr/>
            <p:nvPr/>
          </p:nvGrpSpPr>
          <p:grpSpPr>
            <a:xfrm>
              <a:off x="2512" y="3716"/>
              <a:ext cx="835" cy="462"/>
              <a:chOff x="781894" y="1777757"/>
              <a:chExt cx="731520" cy="374015"/>
            </a:xfrm>
            <a:solidFill>
              <a:schemeClr val="bg1"/>
            </a:solidFill>
          </p:grpSpPr>
          <p:sp>
            <p:nvSpPr>
              <p:cNvPr id="46"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47"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8" name="文本框 47"/>
            <p:cNvSpPr txBox="1"/>
            <p:nvPr/>
          </p:nvSpPr>
          <p:spPr>
            <a:xfrm>
              <a:off x="3395" y="3507"/>
              <a:ext cx="1481" cy="105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09</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1108710" y="3752215"/>
            <a:ext cx="9685126" cy="1452245"/>
            <a:chOff x="2316" y="2737"/>
            <a:chExt cx="17576" cy="2636"/>
          </a:xfrm>
        </p:grpSpPr>
        <p:sp>
          <p:nvSpPr>
            <p:cNvPr id="34" name="Aitds3"/>
            <p:cNvSpPr/>
            <p:nvPr>
              <p:custDataLst>
                <p:tags r:id="rId8"/>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5" name="Aitds5-1"/>
            <p:cNvSpPr/>
            <p:nvPr>
              <p:custDataLst>
                <p:tags r:id="rId9"/>
              </p:custDataLst>
            </p:nvPr>
          </p:nvSpPr>
          <p:spPr>
            <a:xfrm>
              <a:off x="2316" y="3275"/>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6" name="文本框 35"/>
            <p:cNvSpPr txBox="1"/>
            <p:nvPr/>
          </p:nvSpPr>
          <p:spPr>
            <a:xfrm>
              <a:off x="4804" y="2737"/>
              <a:ext cx="14965" cy="2429"/>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全面从严治党的战略方针，提出新时代党的建设总要求，全面推进党的政治建设、思想建设、组织建设、作风建设、纪律建设，把制度建设贯穿其中，深入推进反腐败斗争，落实管党治党政治责任，以伟大自我革命引领伟大社会革命。</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组合 36"/>
            <p:cNvGrpSpPr/>
            <p:nvPr/>
          </p:nvGrpSpPr>
          <p:grpSpPr>
            <a:xfrm>
              <a:off x="2512" y="3716"/>
              <a:ext cx="835" cy="462"/>
              <a:chOff x="781894" y="1777757"/>
              <a:chExt cx="731520" cy="374015"/>
            </a:xfrm>
            <a:solidFill>
              <a:schemeClr val="bg1"/>
            </a:solidFill>
          </p:grpSpPr>
          <p:sp>
            <p:nvSpPr>
              <p:cNvPr id="38"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39"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0" name="文本框 39"/>
            <p:cNvSpPr txBox="1"/>
            <p:nvPr/>
          </p:nvSpPr>
          <p:spPr>
            <a:xfrm>
              <a:off x="3395" y="3507"/>
              <a:ext cx="1481" cy="105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10</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spTree>
    <p:custDataLst>
      <p:tags r:id="rId10"/>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2" name="组合 1"/>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两个确立</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13"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
        <p:nvSpPr>
          <p:cNvPr id="50" name="椭圆 49"/>
          <p:cNvSpPr/>
          <p:nvPr/>
        </p:nvSpPr>
        <p:spPr>
          <a:xfrm rot="16200000">
            <a:off x="706198" y="1639639"/>
            <a:ext cx="3579078" cy="3579078"/>
          </a:xfrm>
          <a:prstGeom prst="ellipse">
            <a:avLst/>
          </a:prstGeom>
          <a:gradFill>
            <a:gsLst>
              <a:gs pos="0">
                <a:srgbClr val="F6F5F1">
                  <a:alpha val="0"/>
                </a:srgbClr>
              </a:gs>
              <a:gs pos="84000">
                <a:srgbClr val="C00000">
                  <a:alpha val="600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grpSp>
        <p:nvGrpSpPr>
          <p:cNvPr id="4" name="组合 3"/>
          <p:cNvGrpSpPr/>
          <p:nvPr/>
        </p:nvGrpSpPr>
        <p:grpSpPr>
          <a:xfrm>
            <a:off x="4523105" y="2000250"/>
            <a:ext cx="6647180" cy="2857500"/>
            <a:chOff x="7123" y="3150"/>
            <a:chExt cx="10468" cy="4500"/>
          </a:xfrm>
        </p:grpSpPr>
        <p:grpSp>
          <p:nvGrpSpPr>
            <p:cNvPr id="56" name="组合 55"/>
            <p:cNvGrpSpPr/>
            <p:nvPr/>
          </p:nvGrpSpPr>
          <p:grpSpPr>
            <a:xfrm>
              <a:off x="7123" y="3150"/>
              <a:ext cx="10469" cy="4500"/>
              <a:chOff x="1484" y="2113"/>
              <a:chExt cx="16316" cy="7014"/>
            </a:xfrm>
          </p:grpSpPr>
          <p:sp>
            <p:nvSpPr>
              <p:cNvPr id="52" name="Freeform 5"/>
              <p:cNvSpPr/>
              <p:nvPr/>
            </p:nvSpPr>
            <p:spPr bwMode="auto">
              <a:xfrm>
                <a:off x="1484" y="2469"/>
                <a:ext cx="16316" cy="6658"/>
              </a:xfrm>
              <a:custGeom>
                <a:avLst/>
                <a:gdLst>
                  <a:gd name="T0" fmla="*/ 0 w 12629"/>
                  <a:gd name="T1" fmla="*/ 0 h 4426"/>
                  <a:gd name="T2" fmla="*/ 12629 w 12629"/>
                  <a:gd name="T3" fmla="*/ 0 h 4426"/>
                  <a:gd name="T4" fmla="*/ 12508 w 12629"/>
                  <a:gd name="T5" fmla="*/ 4426 h 4426"/>
                  <a:gd name="T6" fmla="*/ 299 w 12629"/>
                  <a:gd name="T7" fmla="*/ 4426 h 4426"/>
                  <a:gd name="T8" fmla="*/ 0 w 12629"/>
                  <a:gd name="T9" fmla="*/ 0 h 4426"/>
                </a:gdLst>
                <a:ahLst/>
                <a:cxnLst>
                  <a:cxn ang="0">
                    <a:pos x="T0" y="T1"/>
                  </a:cxn>
                  <a:cxn ang="0">
                    <a:pos x="T2" y="T3"/>
                  </a:cxn>
                  <a:cxn ang="0">
                    <a:pos x="T4" y="T5"/>
                  </a:cxn>
                  <a:cxn ang="0">
                    <a:pos x="T6" y="T7"/>
                  </a:cxn>
                  <a:cxn ang="0">
                    <a:pos x="T8" y="T9"/>
                  </a:cxn>
                </a:cxnLst>
                <a:rect l="0" t="0" r="r" b="b"/>
                <a:pathLst>
                  <a:path w="12629" h="4426">
                    <a:moveTo>
                      <a:pt x="0" y="0"/>
                    </a:moveTo>
                    <a:lnTo>
                      <a:pt x="12629" y="0"/>
                    </a:lnTo>
                    <a:lnTo>
                      <a:pt x="12508" y="4426"/>
                    </a:lnTo>
                    <a:lnTo>
                      <a:pt x="299" y="4426"/>
                    </a:lnTo>
                    <a:lnTo>
                      <a:pt x="0" y="0"/>
                    </a:lnTo>
                    <a:close/>
                  </a:path>
                </a:pathLst>
              </a:custGeom>
              <a:solidFill>
                <a:schemeClr val="bg2">
                  <a:lumMod val="90000"/>
                </a:schemeClr>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3" name="Rectangle 6"/>
              <p:cNvSpPr>
                <a:spLocks noChangeArrowheads="1"/>
              </p:cNvSpPr>
              <p:nvPr/>
            </p:nvSpPr>
            <p:spPr bwMode="auto">
              <a:xfrm>
                <a:off x="2100" y="2113"/>
                <a:ext cx="15428" cy="7013"/>
              </a:xfrm>
              <a:prstGeom prst="rect">
                <a:avLst/>
              </a:prstGeom>
              <a:solidFill>
                <a:srgbClr val="D8090F"/>
              </a:solidFill>
              <a:ln>
                <a:noFill/>
              </a:ln>
            </p:spPr>
            <p:txBody>
              <a:bodyPr vert="horz" wrap="square" lIns="91440" tIns="45720" rIns="91440" bIns="45720" numCol="1" anchor="t" anchorCtr="0" compatLnSpc="1"/>
              <a:lstStyle/>
              <a:p>
                <a:endParaRPr lang="zh-CN" altLang="en-US">
                  <a:solidFill>
                    <a:schemeClr val="bg1"/>
                  </a:solidFill>
                </a:endParaRPr>
              </a:p>
            </p:txBody>
          </p:sp>
        </p:grpSp>
        <p:sp>
          <p:nvSpPr>
            <p:cNvPr id="21" name="文本框 20"/>
            <p:cNvSpPr txBox="1"/>
            <p:nvPr/>
          </p:nvSpPr>
          <p:spPr>
            <a:xfrm>
              <a:off x="7802" y="3681"/>
              <a:ext cx="9390" cy="3415"/>
            </a:xfrm>
            <a:prstGeom prst="rect">
              <a:avLst/>
            </a:prstGeom>
            <a:noFill/>
            <a:ln w="9525">
              <a:noFill/>
            </a:ln>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lang="zh-CN" b="0">
                  <a:solidFill>
                    <a:schemeClr val="bg1"/>
                  </a:solidFill>
                  <a:latin typeface="微软雅黑" panose="020B0503020204020204" pitchFamily="34" charset="-122"/>
                  <a:ea typeface="微软雅黑" panose="020B0503020204020204" pitchFamily="34" charset="-122"/>
                </a:rPr>
                <a:t>党确立习近平同志党中央的核心、全党的核心地位，确立习近平新时代中国特色社会主义思想的指导地位，反映了全党全军全国各族人民共同心愿，对新时代党和国家事业发展、对推进中华民族伟大复兴历史进程具有决定性意义。</a:t>
              </a:r>
              <a:endParaRPr lang="zh-CN" altLang="en-US" b="0">
                <a:solidFill>
                  <a:schemeClr val="bg1"/>
                </a:solidFill>
                <a:latin typeface="微软雅黑" panose="020B0503020204020204" pitchFamily="34" charset="-122"/>
                <a:ea typeface="微软雅黑" panose="020B0503020204020204" pitchFamily="34" charset="-122"/>
              </a:endParaRPr>
            </a:p>
          </p:txBody>
        </p:sp>
      </p:grpSp>
      <p:pic>
        <p:nvPicPr>
          <p:cNvPr id="57" name="图片 56" descr="背景1"/>
          <p:cNvPicPr>
            <a:picLocks noChangeAspect="1"/>
          </p:cNvPicPr>
          <p:nvPr/>
        </p:nvPicPr>
        <p:blipFill>
          <a:blip r:embed="rId6"/>
          <a:stretch>
            <a:fillRect/>
          </a:stretch>
        </p:blipFill>
        <p:spPr>
          <a:xfrm>
            <a:off x="1408430" y="2497455"/>
            <a:ext cx="1943735" cy="1863090"/>
          </a:xfrm>
          <a:prstGeom prst="rect">
            <a:avLst/>
          </a:prstGeom>
        </p:spPr>
      </p:pic>
    </p:spTree>
    <p:custDataLst>
      <p:tags r:id="rId7"/>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42" name="组合 41"/>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41" name="组合 40"/>
          <p:cNvGrpSpPr/>
          <p:nvPr/>
        </p:nvGrpSpPr>
        <p:grpSpPr>
          <a:xfrm>
            <a:off x="749935" y="1981835"/>
            <a:ext cx="11113770" cy="1711960"/>
            <a:chOff x="1181" y="3121"/>
            <a:chExt cx="17502" cy="2696"/>
          </a:xfrm>
        </p:grpSpPr>
        <p:grpSp>
          <p:nvGrpSpPr>
            <p:cNvPr id="35" name="组合 34"/>
            <p:cNvGrpSpPr/>
            <p:nvPr/>
          </p:nvGrpSpPr>
          <p:grpSpPr>
            <a:xfrm rot="0">
              <a:off x="1181" y="3121"/>
              <a:ext cx="16989" cy="2073"/>
              <a:chOff x="1181" y="3301"/>
              <a:chExt cx="16989" cy="2073"/>
            </a:xfrm>
          </p:grpSpPr>
          <p:sp>
            <p:nvSpPr>
              <p:cNvPr id="48" name="矩形: 圆角 19"/>
              <p:cNvSpPr/>
              <p:nvPr>
                <p:custDataLst>
                  <p:tags r:id="rId6"/>
                </p:custDataLst>
              </p:nvPr>
            </p:nvSpPr>
            <p:spPr>
              <a:xfrm>
                <a:off x="1181" y="3301"/>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7" name="文本框 16"/>
              <p:cNvSpPr txBox="1"/>
              <p:nvPr/>
            </p:nvSpPr>
            <p:spPr>
              <a:xfrm>
                <a:off x="1624" y="3302"/>
                <a:ext cx="16228" cy="1961"/>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党中央权威和集中统一领导得到有力保证，党的领导制度体系不断完善，党的领导方式更加科学，全党思想上更加统一、政治上更加团结、行动上更加一致，党的政治领导力、思想引领力、群众组织力、社会号召力显著增强。</a:t>
                </a:r>
                <a:endParaRPr lang="zh-CN" altLang="en-US">
                  <a:latin typeface="微软雅黑" panose="020B0503020204020204" pitchFamily="34" charset="-122"/>
                  <a:ea typeface="微软雅黑" panose="020B0503020204020204" pitchFamily="34" charset="-122"/>
                </a:endParaRPr>
              </a:p>
            </p:txBody>
          </p:sp>
        </p:grpSp>
        <p:pic>
          <p:nvPicPr>
            <p:cNvPr id="31" name="图片 30"/>
            <p:cNvPicPr>
              <a:picLocks noChangeAspect="1"/>
            </p:cNvPicPr>
            <p:nvPr/>
          </p:nvPicPr>
          <p:blipFill>
            <a:blip r:embed="rId7"/>
            <a:stretch>
              <a:fillRect/>
            </a:stretch>
          </p:blipFill>
          <p:spPr>
            <a:xfrm rot="1721148" flipH="1">
              <a:off x="17979" y="4482"/>
              <a:ext cx="704" cy="1335"/>
            </a:xfrm>
            <a:prstGeom prst="rect">
              <a:avLst/>
            </a:prstGeom>
          </p:spPr>
        </p:pic>
      </p:grpSp>
      <p:grpSp>
        <p:nvGrpSpPr>
          <p:cNvPr id="39" name="组合 38"/>
          <p:cNvGrpSpPr/>
          <p:nvPr/>
        </p:nvGrpSpPr>
        <p:grpSpPr>
          <a:xfrm>
            <a:off x="650875" y="3752215"/>
            <a:ext cx="3295015" cy="544830"/>
            <a:chOff x="1025" y="5909"/>
            <a:chExt cx="5189" cy="858"/>
          </a:xfr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p:grpSpPr>
        <p:sp>
          <p:nvSpPr>
            <p:cNvPr id="14" name="箭头: 五边形 26"/>
            <p:cNvSpPr/>
            <p:nvPr>
              <p:custDataLst>
                <p:tags r:id="rId8"/>
              </p:custDataLst>
            </p:nvPr>
          </p:nvSpPr>
          <p:spPr>
            <a:xfrm>
              <a:off x="1025" y="5909"/>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20" name="文本框 19"/>
            <p:cNvSpPr txBox="1"/>
            <p:nvPr/>
          </p:nvSpPr>
          <p:spPr>
            <a:xfrm>
              <a:off x="2045" y="6048"/>
              <a:ext cx="3290"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在全面从严治党上</a:t>
              </a:r>
              <a:endParaRPr lang="zh-CN" altLang="en-US" b="1">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750570" y="4481195"/>
            <a:ext cx="11122660" cy="1676400"/>
            <a:chOff x="1182" y="7057"/>
            <a:chExt cx="17516" cy="2640"/>
          </a:xfrm>
        </p:grpSpPr>
        <p:sp>
          <p:nvSpPr>
            <p:cNvPr id="27" name="矩形: 圆角 19"/>
            <p:cNvSpPr/>
            <p:nvPr>
              <p:custDataLst>
                <p:tags r:id="rId9"/>
              </p:custDataLst>
            </p:nvPr>
          </p:nvSpPr>
          <p:spPr>
            <a:xfrm>
              <a:off x="1182" y="7057"/>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2" name="文本框 21"/>
            <p:cNvSpPr txBox="1"/>
            <p:nvPr/>
          </p:nvSpPr>
          <p:spPr>
            <a:xfrm>
              <a:off x="1624" y="7057"/>
              <a:ext cx="16470" cy="1961"/>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经过坚决斗争，全面从严治党的政治引领和政治保障作用充分发挥，党的自我净化、自我完善、自我革新、自我提高能力显著增强，管党治党宽松软状况得到根本扭转，反腐败斗争取得压倒性胜利并全面巩固，消除了党、国家、军队内部存在的严重隐患，党在革命性锻造中更加坚强。</a:t>
              </a:r>
              <a:endParaRPr lang="zh-CN" altLang="en-US">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7"/>
            <a:stretch>
              <a:fillRect/>
            </a:stretch>
          </p:blipFill>
          <p:spPr>
            <a:xfrm rot="1901148" flipH="1">
              <a:off x="17994" y="8362"/>
              <a:ext cx="704" cy="1335"/>
            </a:xfrm>
            <a:prstGeom prst="rect">
              <a:avLst/>
            </a:prstGeom>
          </p:spPr>
        </p:pic>
      </p:grpSp>
      <p:grpSp>
        <p:nvGrpSpPr>
          <p:cNvPr id="8" name="组合 7"/>
          <p:cNvGrpSpPr/>
          <p:nvPr/>
        </p:nvGrpSpPr>
        <p:grpSpPr>
          <a:xfrm>
            <a:off x="763905" y="1308735"/>
            <a:ext cx="3294380" cy="544830"/>
            <a:chOff x="1203" y="2061"/>
            <a:chExt cx="5188" cy="858"/>
          </a:xfrm>
        </p:grpSpPr>
        <p:sp>
          <p:nvSpPr>
            <p:cNvPr id="6" name="箭头: 五边形 26"/>
            <p:cNvSpPr/>
            <p:nvPr>
              <p:custDataLst>
                <p:tags r:id="rId10"/>
              </p:custDataLst>
            </p:nvPr>
          </p:nvSpPr>
          <p:spPr>
            <a:xfrm>
              <a:off x="1203" y="2061"/>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7" name="文本框 6"/>
            <p:cNvSpPr txBox="1"/>
            <p:nvPr/>
          </p:nvSpPr>
          <p:spPr>
            <a:xfrm>
              <a:off x="1877" y="2195"/>
              <a:ext cx="4071"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sym typeface="+mn-ea"/>
                </a:rPr>
                <a:t>在坚持党的全面领导上</a:t>
              </a:r>
              <a:endParaRPr lang="zh-CN" altLang="en-US" b="1">
                <a:solidFill>
                  <a:schemeClr val="bg1"/>
                </a:solidFill>
                <a:latin typeface="微软雅黑" panose="020B0503020204020204" pitchFamily="34" charset="-122"/>
                <a:ea typeface="微软雅黑" panose="020B0503020204020204" pitchFamily="34" charset="-122"/>
              </a:endParaRPr>
            </a:p>
          </p:txBody>
        </p:sp>
      </p:grpSp>
    </p:spTree>
    <p:custDataLst>
      <p:tags r:id="rId11"/>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ppt_y</p:attrName>
                                        </p:attrNameLst>
                                      </p:cBhvr>
                                      <p:tavLst>
                                        <p:tav tm="0">
                                          <p:val>
                                            <p:strVal val="#ppt_y+#ppt_h*1.125000"/>
                                          </p:val>
                                        </p:tav>
                                        <p:tav tm="100000">
                                          <p:val>
                                            <p:strVal val="#ppt_y"/>
                                          </p:val>
                                        </p:tav>
                                      </p:tavLst>
                                    </p:anim>
                                    <p:animEffect transition="in" filter="wipe(up)">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left)">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left)">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19" name="组合 18"/>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4" name="组合 3"/>
          <p:cNvGrpSpPr/>
          <p:nvPr/>
        </p:nvGrpSpPr>
        <p:grpSpPr>
          <a:xfrm>
            <a:off x="650875" y="1294765"/>
            <a:ext cx="3294380" cy="544830"/>
            <a:chOff x="1025" y="2039"/>
            <a:chExt cx="5188" cy="858"/>
          </a:xfrm>
        </p:grpSpPr>
        <p:sp>
          <p:nvSpPr>
            <p:cNvPr id="5" name="箭头: 五边形 26"/>
            <p:cNvSpPr/>
            <p:nvPr>
              <p:custDataLst>
                <p:tags r:id="rId6"/>
              </p:custDataLst>
            </p:nvPr>
          </p:nvSpPr>
          <p:spPr>
            <a:xfrm>
              <a:off x="1025" y="2039"/>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endParaRPr>
            </a:p>
          </p:txBody>
        </p:sp>
        <p:sp>
          <p:nvSpPr>
            <p:cNvPr id="100" name="文本框 99"/>
            <p:cNvSpPr txBox="1"/>
            <p:nvPr/>
          </p:nvSpPr>
          <p:spPr>
            <a:xfrm>
              <a:off x="2285" y="2180"/>
              <a:ext cx="2571"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在经济建设上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49935" y="2000885"/>
            <a:ext cx="11113770" cy="1711325"/>
            <a:chOff x="1181" y="3151"/>
            <a:chExt cx="17502" cy="2695"/>
          </a:xfrm>
        </p:grpSpPr>
        <p:sp>
          <p:nvSpPr>
            <p:cNvPr id="48" name="矩形: 圆角 19"/>
            <p:cNvSpPr/>
            <p:nvPr>
              <p:custDataLst>
                <p:tags r:id="rId7"/>
              </p:custDataLst>
            </p:nvPr>
          </p:nvSpPr>
          <p:spPr>
            <a:xfrm>
              <a:off x="1181" y="3151"/>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7" name="文本框 16"/>
            <p:cNvSpPr txBox="1"/>
            <p:nvPr/>
          </p:nvSpPr>
          <p:spPr>
            <a:xfrm>
              <a:off x="1624" y="3152"/>
              <a:ext cx="16547" cy="1961"/>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我国经济发展平衡性、协调性、可持续性明显增强，国内生产总值突破百万亿元大关，人均国内生产总值超过一万美元，国家经济实力、科技实力、综合国力跃上新台阶，我国经济迈上更高质量、更有效率、更加公平、更可持续、更为安全的发展之路。</a:t>
              </a:r>
              <a:endParaRPr lang="zh-CN" b="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8"/>
            <a:stretch>
              <a:fillRect/>
            </a:stretch>
          </p:blipFill>
          <p:spPr>
            <a:xfrm rot="1721148" flipH="1">
              <a:off x="17979" y="4512"/>
              <a:ext cx="704" cy="1335"/>
            </a:xfrm>
            <a:prstGeom prst="rect">
              <a:avLst/>
            </a:prstGeom>
          </p:spPr>
        </p:pic>
      </p:grpSp>
      <p:grpSp>
        <p:nvGrpSpPr>
          <p:cNvPr id="16" name="组合 15"/>
          <p:cNvGrpSpPr/>
          <p:nvPr/>
        </p:nvGrpSpPr>
        <p:grpSpPr>
          <a:xfrm>
            <a:off x="650875" y="3761740"/>
            <a:ext cx="3295015" cy="544830"/>
            <a:chOff x="1025" y="5924"/>
            <a:chExt cx="5189" cy="858"/>
          </a:xfr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p:grpSpPr>
        <p:sp>
          <p:nvSpPr>
            <p:cNvPr id="14" name="箭头: 五边形 26"/>
            <p:cNvSpPr/>
            <p:nvPr>
              <p:custDataLst>
                <p:tags r:id="rId9"/>
              </p:custDataLst>
            </p:nvPr>
          </p:nvSpPr>
          <p:spPr>
            <a:xfrm>
              <a:off x="1025" y="5924"/>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20" name="文本框 19"/>
            <p:cNvSpPr txBox="1"/>
            <p:nvPr/>
          </p:nvSpPr>
          <p:spPr>
            <a:xfrm>
              <a:off x="1730" y="6063"/>
              <a:ext cx="4370"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在全面深化改革开放上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750570" y="4500245"/>
            <a:ext cx="11122660" cy="1666240"/>
            <a:chOff x="1182" y="7087"/>
            <a:chExt cx="17516" cy="2624"/>
          </a:xfrm>
        </p:grpSpPr>
        <p:sp>
          <p:nvSpPr>
            <p:cNvPr id="27" name="矩形: 圆角 19"/>
            <p:cNvSpPr/>
            <p:nvPr>
              <p:custDataLst>
                <p:tags r:id="rId10"/>
              </p:custDataLst>
            </p:nvPr>
          </p:nvSpPr>
          <p:spPr>
            <a:xfrm>
              <a:off x="1182" y="7087"/>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2" name="文本框 21"/>
            <p:cNvSpPr txBox="1"/>
            <p:nvPr/>
          </p:nvSpPr>
          <p:spPr>
            <a:xfrm>
              <a:off x="1624" y="7327"/>
              <a:ext cx="16470" cy="1355"/>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党不断推动全面深化改革向广度和深度进军，中国特色社会主义制度更加成熟更加定型，国家治理体系和治理能力现代化水平不断提高，党和国家事业焕发出新的生机活力。</a:t>
              </a:r>
              <a:endParaRPr lang="zh-CN" b="0">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8"/>
            <a:stretch>
              <a:fillRect/>
            </a:stretch>
          </p:blipFill>
          <p:spPr>
            <a:xfrm rot="1901148" flipH="1">
              <a:off x="17994" y="8377"/>
              <a:ext cx="704" cy="1335"/>
            </a:xfrm>
            <a:prstGeom prst="rect">
              <a:avLst/>
            </a:prstGeom>
          </p:spPr>
        </p:pic>
      </p:grpSp>
    </p:spTree>
    <p:custDataLst>
      <p:tags r:id="rId11"/>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15" name="组合 14"/>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12" name="组合 11"/>
          <p:cNvGrpSpPr/>
          <p:nvPr/>
        </p:nvGrpSpPr>
        <p:grpSpPr>
          <a:xfrm>
            <a:off x="650875" y="1294765"/>
            <a:ext cx="3294380" cy="544830"/>
            <a:chOff x="1025" y="2039"/>
            <a:chExt cx="5188" cy="858"/>
          </a:xfrm>
        </p:grpSpPr>
        <p:sp>
          <p:nvSpPr>
            <p:cNvPr id="5" name="箭头: 五边形 26"/>
            <p:cNvSpPr/>
            <p:nvPr>
              <p:custDataLst>
                <p:tags r:id="rId6"/>
              </p:custDataLst>
            </p:nvPr>
          </p:nvSpPr>
          <p:spPr>
            <a:xfrm>
              <a:off x="1025" y="2039"/>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endParaRPr>
            </a:p>
          </p:txBody>
        </p:sp>
        <p:sp>
          <p:nvSpPr>
            <p:cNvPr id="100" name="文本框 99"/>
            <p:cNvSpPr txBox="1"/>
            <p:nvPr/>
          </p:nvSpPr>
          <p:spPr>
            <a:xfrm>
              <a:off x="2240" y="2195"/>
              <a:ext cx="2555"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在政治建设上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749935" y="1981835"/>
            <a:ext cx="11113770" cy="1711960"/>
            <a:chOff x="1181" y="3301"/>
            <a:chExt cx="17502" cy="2696"/>
          </a:xfrm>
        </p:grpSpPr>
        <p:sp>
          <p:nvSpPr>
            <p:cNvPr id="48" name="矩形: 圆角 19"/>
            <p:cNvSpPr/>
            <p:nvPr>
              <p:custDataLst>
                <p:tags r:id="rId7"/>
              </p:custDataLst>
            </p:nvPr>
          </p:nvSpPr>
          <p:spPr>
            <a:xfrm>
              <a:off x="1181" y="3301"/>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7" name="文本框 16"/>
            <p:cNvSpPr txBox="1"/>
            <p:nvPr/>
          </p:nvSpPr>
          <p:spPr>
            <a:xfrm>
              <a:off x="1624" y="3572"/>
              <a:ext cx="16547" cy="1355"/>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我国社会主义民主政治制度化、规范化、程序化全面推进，中国特色社会主义政治制度优越性得到更好发挥，生动活泼、安定团结的政治局面得到巩固和发展。</a:t>
              </a:r>
              <a:endParaRPr lang="zh-CN" b="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8"/>
            <a:stretch>
              <a:fillRect/>
            </a:stretch>
          </p:blipFill>
          <p:spPr>
            <a:xfrm rot="1721148" flipH="1">
              <a:off x="17979" y="4662"/>
              <a:ext cx="704" cy="1335"/>
            </a:xfrm>
            <a:prstGeom prst="rect">
              <a:avLst/>
            </a:prstGeom>
          </p:spPr>
        </p:pic>
      </p:grpSp>
      <p:sp>
        <p:nvSpPr>
          <p:cNvPr id="14" name="箭头: 五边形 26"/>
          <p:cNvSpPr/>
          <p:nvPr>
            <p:custDataLst>
              <p:tags r:id="rId9"/>
            </p:custDataLst>
          </p:nvPr>
        </p:nvSpPr>
        <p:spPr>
          <a:xfrm>
            <a:off x="650875" y="3761740"/>
            <a:ext cx="3295015" cy="544830"/>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20" name="文本框 19"/>
          <p:cNvSpPr txBox="1"/>
          <p:nvPr/>
        </p:nvSpPr>
        <p:spPr>
          <a:xfrm>
            <a:off x="1336675" y="3850005"/>
            <a:ext cx="2089150" cy="36830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在全面依法治国上</a:t>
            </a:r>
            <a:endParaRPr lang="zh-CN" b="1">
              <a:solidFill>
                <a:schemeClr val="bg1"/>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50570" y="4481195"/>
            <a:ext cx="11122660" cy="1685290"/>
            <a:chOff x="1182" y="7057"/>
            <a:chExt cx="17516" cy="2654"/>
          </a:xfrm>
        </p:grpSpPr>
        <p:sp>
          <p:nvSpPr>
            <p:cNvPr id="27" name="矩形: 圆角 19"/>
            <p:cNvSpPr/>
            <p:nvPr>
              <p:custDataLst>
                <p:tags r:id="rId10"/>
              </p:custDataLst>
            </p:nvPr>
          </p:nvSpPr>
          <p:spPr>
            <a:xfrm>
              <a:off x="1182" y="7057"/>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2" name="文本框 21"/>
            <p:cNvSpPr txBox="1"/>
            <p:nvPr/>
          </p:nvSpPr>
          <p:spPr>
            <a:xfrm>
              <a:off x="1624" y="7252"/>
              <a:ext cx="16470" cy="1355"/>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中国特色社会主义法治体系不断健全，法治中国建设迈出坚实步伐，法治固根本、稳预期、利长远的保障作用进一步发挥，党运用法治方式领导和治理国家的能力显著增强。</a:t>
              </a:r>
              <a:endParaRPr lang="zh-CN" b="0">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8"/>
            <a:stretch>
              <a:fillRect/>
            </a:stretch>
          </p:blipFill>
          <p:spPr>
            <a:xfrm rot="1901148" flipH="1">
              <a:off x="17994" y="8377"/>
              <a:ext cx="704" cy="1335"/>
            </a:xfrm>
            <a:prstGeom prst="rect">
              <a:avLst/>
            </a:prstGeom>
          </p:spPr>
        </p:pic>
      </p:grpSp>
    </p:spTree>
    <p:custDataLst>
      <p:tags r:id="rId11"/>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16" name="组合 15"/>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12" name="组合 11"/>
          <p:cNvGrpSpPr/>
          <p:nvPr/>
        </p:nvGrpSpPr>
        <p:grpSpPr>
          <a:xfrm>
            <a:off x="650875" y="1294765"/>
            <a:ext cx="3294380" cy="544830"/>
            <a:chOff x="1025" y="2039"/>
            <a:chExt cx="5188" cy="858"/>
          </a:xfrm>
        </p:grpSpPr>
        <p:sp>
          <p:nvSpPr>
            <p:cNvPr id="5" name="箭头: 五边形 26"/>
            <p:cNvSpPr/>
            <p:nvPr>
              <p:custDataLst>
                <p:tags r:id="rId6"/>
              </p:custDataLst>
            </p:nvPr>
          </p:nvSpPr>
          <p:spPr>
            <a:xfrm>
              <a:off x="1025" y="2039"/>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endParaRPr>
            </a:p>
          </p:txBody>
        </p:sp>
        <p:sp>
          <p:nvSpPr>
            <p:cNvPr id="100" name="文本框 99"/>
            <p:cNvSpPr txBox="1"/>
            <p:nvPr/>
          </p:nvSpPr>
          <p:spPr>
            <a:xfrm>
              <a:off x="2270" y="2195"/>
              <a:ext cx="2540"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在文化建设上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749935" y="1991360"/>
            <a:ext cx="11113770" cy="1711960"/>
            <a:chOff x="1181" y="3301"/>
            <a:chExt cx="17502" cy="2696"/>
          </a:xfrm>
        </p:grpSpPr>
        <p:sp>
          <p:nvSpPr>
            <p:cNvPr id="48" name="矩形: 圆角 19"/>
            <p:cNvSpPr/>
            <p:nvPr>
              <p:custDataLst>
                <p:tags r:id="rId7"/>
              </p:custDataLst>
            </p:nvPr>
          </p:nvSpPr>
          <p:spPr>
            <a:xfrm>
              <a:off x="1181" y="3301"/>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7" name="文本框 16"/>
            <p:cNvSpPr txBox="1"/>
            <p:nvPr/>
          </p:nvSpPr>
          <p:spPr>
            <a:xfrm>
              <a:off x="1624" y="3587"/>
              <a:ext cx="16547" cy="1355"/>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我国意识形态领域形势发生全局性、根本性转变，全党全国各族人民文化自信明显增强，全社会凝聚力和向心力极大提升，为新时代开创党和国家事业新局面提供了坚强思想保证和强大精神力量。</a:t>
              </a:r>
              <a:endParaRPr lang="zh-CN" b="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8"/>
            <a:stretch>
              <a:fillRect/>
            </a:stretch>
          </p:blipFill>
          <p:spPr>
            <a:xfrm rot="1721148" flipH="1">
              <a:off x="17979" y="4662"/>
              <a:ext cx="704" cy="1335"/>
            </a:xfrm>
            <a:prstGeom prst="rect">
              <a:avLst/>
            </a:prstGeom>
          </p:spPr>
        </p:pic>
      </p:grpSp>
      <p:grpSp>
        <p:nvGrpSpPr>
          <p:cNvPr id="13" name="组合 12"/>
          <p:cNvGrpSpPr/>
          <p:nvPr/>
        </p:nvGrpSpPr>
        <p:grpSpPr>
          <a:xfrm>
            <a:off x="650875" y="3761740"/>
            <a:ext cx="3294380" cy="544830"/>
            <a:chOff x="1025" y="5924"/>
            <a:chExt cx="5188" cy="858"/>
          </a:xfrm>
        </p:grpSpPr>
        <p:sp>
          <p:nvSpPr>
            <p:cNvPr id="14" name="箭头: 五边形 26"/>
            <p:cNvSpPr/>
            <p:nvPr>
              <p:custDataLst>
                <p:tags r:id="rId9"/>
              </p:custDataLst>
            </p:nvPr>
          </p:nvSpPr>
          <p:spPr>
            <a:xfrm>
              <a:off x="1025" y="5924"/>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20" name="文本框 19"/>
            <p:cNvSpPr txBox="1"/>
            <p:nvPr/>
          </p:nvSpPr>
          <p:spPr>
            <a:xfrm>
              <a:off x="2314" y="6037"/>
              <a:ext cx="2541"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在社会建设上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50570" y="4481195"/>
            <a:ext cx="11122660" cy="1685290"/>
            <a:chOff x="1182" y="7057"/>
            <a:chExt cx="17516" cy="2654"/>
          </a:xfrm>
        </p:grpSpPr>
        <p:sp>
          <p:nvSpPr>
            <p:cNvPr id="27" name="矩形: 圆角 19"/>
            <p:cNvSpPr/>
            <p:nvPr>
              <p:custDataLst>
                <p:tags r:id="rId10"/>
              </p:custDataLst>
            </p:nvPr>
          </p:nvSpPr>
          <p:spPr>
            <a:xfrm>
              <a:off x="1182" y="7057"/>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2" name="文本框 21"/>
            <p:cNvSpPr txBox="1"/>
            <p:nvPr/>
          </p:nvSpPr>
          <p:spPr>
            <a:xfrm>
              <a:off x="1624" y="7267"/>
              <a:ext cx="16470" cy="1355"/>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我国社会建设全面加强，人民生活全方位改善，社会治理社会化、法治化、智能化、专业化水平大幅度提升，发展了人民安居乐业、社会安定有序的良好局面，续写了社会长期稳定奇迹。</a:t>
              </a:r>
              <a:endParaRPr lang="zh-CN" b="0">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8"/>
            <a:stretch>
              <a:fillRect/>
            </a:stretch>
          </p:blipFill>
          <p:spPr>
            <a:xfrm rot="1901148" flipH="1">
              <a:off x="17994" y="8377"/>
              <a:ext cx="704" cy="1335"/>
            </a:xfrm>
            <a:prstGeom prst="rect">
              <a:avLst/>
            </a:prstGeom>
          </p:spPr>
        </p:pic>
      </p:grpSp>
    </p:spTree>
    <p:custDataLst>
      <p:tags r:id="rId11"/>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18" name="组合 17"/>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19" name="组合 18"/>
          <p:cNvGrpSpPr/>
          <p:nvPr/>
        </p:nvGrpSpPr>
        <p:grpSpPr>
          <a:xfrm>
            <a:off x="1146175" y="1932940"/>
            <a:ext cx="5765800" cy="544830"/>
            <a:chOff x="1805" y="3044"/>
            <a:chExt cx="9080" cy="858"/>
          </a:xfrm>
        </p:grpSpPr>
        <p:sp>
          <p:nvSpPr>
            <p:cNvPr id="8" name="箭头: 五边形 26"/>
            <p:cNvSpPr/>
            <p:nvPr>
              <p:custDataLst>
                <p:tags r:id="rId6"/>
              </p:custDataLst>
            </p:nvPr>
          </p:nvSpPr>
          <p:spPr>
            <a:xfrm>
              <a:off x="1805" y="3044"/>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endParaRPr>
            </a:p>
          </p:txBody>
        </p:sp>
        <p:sp>
          <p:nvSpPr>
            <p:cNvPr id="13" name="文本框 12"/>
            <p:cNvSpPr txBox="1"/>
            <p:nvPr/>
          </p:nvSpPr>
          <p:spPr>
            <a:xfrm>
              <a:off x="2885" y="3200"/>
              <a:ext cx="8000" cy="580"/>
            </a:xfrm>
            <a:prstGeom prst="rect">
              <a:avLst/>
            </a:prstGeom>
            <a:noFill/>
            <a:ln w="9525">
              <a:noFill/>
            </a:ln>
          </p:spPr>
          <p:txBody>
            <a:bodyPr>
              <a:spAutoFit/>
            </a:bodyPr>
            <a:p>
              <a:pPr indent="0"/>
              <a:r>
                <a:rPr lang="zh-CN" b="1">
                  <a:solidFill>
                    <a:schemeClr val="bg1"/>
                  </a:solidFill>
                  <a:latin typeface="微软雅黑" panose="020B0503020204020204" pitchFamily="34" charset="-122"/>
                  <a:ea typeface="微软雅黑" panose="020B0503020204020204" pitchFamily="34" charset="-122"/>
                  <a:sym typeface="+mn-ea"/>
                </a:rPr>
                <a:t>在生态文明建设上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245235" y="2734310"/>
            <a:ext cx="10335895" cy="1931035"/>
            <a:chOff x="1961" y="4306"/>
            <a:chExt cx="16277" cy="3041"/>
          </a:xfrm>
        </p:grpSpPr>
        <p:sp>
          <p:nvSpPr>
            <p:cNvPr id="12" name="矩形: 圆角 19"/>
            <p:cNvSpPr/>
            <p:nvPr>
              <p:custDataLst>
                <p:tags r:id="rId7"/>
              </p:custDataLst>
            </p:nvPr>
          </p:nvSpPr>
          <p:spPr>
            <a:xfrm>
              <a:off x="1961" y="4306"/>
              <a:ext cx="15235" cy="2479"/>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5" name="文本框 14"/>
            <p:cNvSpPr txBox="1"/>
            <p:nvPr/>
          </p:nvSpPr>
          <p:spPr>
            <a:xfrm>
              <a:off x="2179" y="4817"/>
              <a:ext cx="14793" cy="1355"/>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a:latin typeface="微软雅黑" panose="020B0503020204020204" pitchFamily="34" charset="-122"/>
                  <a:ea typeface="微软雅黑" panose="020B0503020204020204" pitchFamily="34" charset="-122"/>
                  <a:sym typeface="+mn-ea"/>
                </a:rPr>
                <a:t>党中央以前所未有的力度抓生态文明建设，全党全国推动绿色发展的自觉性和主动性显著增强，美丽中国建设迈出重大步伐，我国生态环境保护发生历史性、转折性、全局性变化。</a:t>
              </a:r>
              <a:endParaRPr lang="zh-CN" b="0">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8"/>
            <a:stretch>
              <a:fillRect/>
            </a:stretch>
          </p:blipFill>
          <p:spPr>
            <a:xfrm rot="3161147" flipH="1">
              <a:off x="16904" y="6013"/>
              <a:ext cx="928" cy="1740"/>
            </a:xfrm>
            <a:prstGeom prst="rect">
              <a:avLst/>
            </a:prstGeom>
          </p:spPr>
        </p:pic>
      </p:grpSp>
    </p:spTree>
    <p:custDataLst>
      <p:tags r:id="rId9"/>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29" name="组合 28"/>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21" name="组合 20"/>
          <p:cNvGrpSpPr/>
          <p:nvPr/>
        </p:nvGrpSpPr>
        <p:grpSpPr>
          <a:xfrm>
            <a:off x="1231900" y="1923415"/>
            <a:ext cx="3295015" cy="544830"/>
            <a:chOff x="1940" y="3029"/>
            <a:chExt cx="5189" cy="858"/>
          </a:xfrm>
        </p:grpSpPr>
        <p:sp>
          <p:nvSpPr>
            <p:cNvPr id="15" name="箭头: 五边形 26"/>
            <p:cNvSpPr/>
            <p:nvPr>
              <p:custDataLst>
                <p:tags r:id="rId6"/>
              </p:custDataLst>
            </p:nvPr>
          </p:nvSpPr>
          <p:spPr>
            <a:xfrm>
              <a:off x="1940" y="3029"/>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16" name="文本框 15"/>
            <p:cNvSpPr txBox="1"/>
            <p:nvPr/>
          </p:nvSpPr>
          <p:spPr>
            <a:xfrm>
              <a:off x="2765" y="3168"/>
              <a:ext cx="4205"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在国防和军队建设上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1256030" y="2747645"/>
            <a:ext cx="10287000" cy="2470150"/>
            <a:chOff x="1978" y="4327"/>
            <a:chExt cx="16200" cy="3890"/>
          </a:xfrm>
        </p:grpSpPr>
        <p:sp>
          <p:nvSpPr>
            <p:cNvPr id="13" name="矩形: 圆角 19"/>
            <p:cNvSpPr/>
            <p:nvPr>
              <p:custDataLst>
                <p:tags r:id="rId7"/>
              </p:custDataLst>
            </p:nvPr>
          </p:nvSpPr>
          <p:spPr>
            <a:xfrm>
              <a:off x="1978" y="4327"/>
              <a:ext cx="15212" cy="3327"/>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8" name="文本框 17"/>
            <p:cNvSpPr txBox="1"/>
            <p:nvPr/>
          </p:nvSpPr>
          <p:spPr>
            <a:xfrm>
              <a:off x="2254" y="4687"/>
              <a:ext cx="14715" cy="2567"/>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在党的坚强领导下，人民军队实现整体性革命性重塑、重整行装再出发，国防实力和经济实力同步提升，一体化国家战略体系和能力加快构建，建立健全退役军人管理保障体制，国防动员更加高效，军政军民团结更加巩固。人民军队坚决履行新时代使命任务，以顽强斗争精神和实际行动捍卫了国家主权、安全、发展利益。</a:t>
              </a:r>
              <a:endParaRPr lang="zh-CN" b="0">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8"/>
            <a:stretch>
              <a:fillRect/>
            </a:stretch>
          </p:blipFill>
          <p:spPr>
            <a:xfrm rot="3161147" flipH="1">
              <a:off x="16844" y="6883"/>
              <a:ext cx="928" cy="1740"/>
            </a:xfrm>
            <a:prstGeom prst="rect">
              <a:avLst/>
            </a:prstGeom>
          </p:spPr>
        </p:pic>
      </p:grpSp>
    </p:spTree>
    <p:custDataLst>
      <p:tags r:id="rId9"/>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up)">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custDataLst>
              <p:tags r:id="rId1"/>
            </p:custDataLst>
          </p:nvPr>
        </p:nvSpPr>
        <p:spPr>
          <a:xfrm>
            <a:off x="413324" y="431225"/>
            <a:ext cx="9443721" cy="56832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pic>
        <p:nvPicPr>
          <p:cNvPr id="64" name="图片 63" descr="白色的鸟&#10;&#10;描述已自动生成"/>
          <p:cNvPicPr>
            <a:picLocks noChangeAspect="1"/>
          </p:cNvPicPr>
          <p:nvPr>
            <p:custDataLst>
              <p:tags r:id="rId2"/>
            </p:custDataLst>
          </p:nvPr>
        </p:nvPicPr>
        <p:blipFill>
          <a:blip r:embed="rId3"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4"/>
            </p:custDataLst>
          </p:nvPr>
        </p:nvPicPr>
        <p:blipFill rotWithShape="1">
          <a:blip r:embed="rId5"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cxnSp>
        <p:nvCxnSpPr>
          <p:cNvPr id="2" name="直接箭头连接符 79"/>
          <p:cNvCxnSpPr/>
          <p:nvPr userDrawn="1"/>
        </p:nvCxnSpPr>
        <p:spPr bwMode="auto">
          <a:xfrm>
            <a:off x="408940" y="967569"/>
            <a:ext cx="7465615" cy="237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15" name="组合 14"/>
          <p:cNvGrpSpPr/>
          <p:nvPr/>
        </p:nvGrpSpPr>
        <p:grpSpPr>
          <a:xfrm>
            <a:off x="650875" y="1294765"/>
            <a:ext cx="5680075" cy="544830"/>
            <a:chOff x="1025" y="2039"/>
            <a:chExt cx="8945" cy="858"/>
          </a:xfrm>
        </p:grpSpPr>
        <p:sp>
          <p:nvSpPr>
            <p:cNvPr id="5" name="箭头: 五边形 26"/>
            <p:cNvSpPr/>
            <p:nvPr>
              <p:custDataLst>
                <p:tags r:id="rId6"/>
              </p:custDataLst>
            </p:nvPr>
          </p:nvSpPr>
          <p:spPr>
            <a:xfrm>
              <a:off x="1025" y="2039"/>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endParaRPr>
            </a:p>
          </p:txBody>
        </p:sp>
        <p:sp>
          <p:nvSpPr>
            <p:cNvPr id="100" name="文本框 99"/>
            <p:cNvSpPr txBox="1"/>
            <p:nvPr/>
          </p:nvSpPr>
          <p:spPr>
            <a:xfrm>
              <a:off x="1970" y="2195"/>
              <a:ext cx="8000" cy="580"/>
            </a:xfrm>
            <a:prstGeom prst="rect">
              <a:avLst/>
            </a:prstGeom>
            <a:noFill/>
            <a:ln w="9525">
              <a:noFill/>
            </a:ln>
          </p:spPr>
          <p:txBody>
            <a:bodyPr>
              <a:spAutoFit/>
            </a:bodyPr>
            <a:p>
              <a:pPr indent="0"/>
              <a:r>
                <a:rPr lang="zh-CN" b="1">
                  <a:solidFill>
                    <a:schemeClr val="bg1"/>
                  </a:solidFill>
                  <a:latin typeface="微软雅黑" panose="020B0503020204020204" pitchFamily="34" charset="-122"/>
                  <a:ea typeface="微软雅黑" panose="020B0503020204020204" pitchFamily="34" charset="-122"/>
                </a:rPr>
                <a:t>在维护国家安全上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749935" y="1991360"/>
            <a:ext cx="11113770" cy="1711960"/>
            <a:chOff x="1181" y="3301"/>
            <a:chExt cx="17502" cy="2696"/>
          </a:xfrm>
        </p:grpSpPr>
        <p:sp>
          <p:nvSpPr>
            <p:cNvPr id="48" name="矩形: 圆角 19"/>
            <p:cNvSpPr/>
            <p:nvPr>
              <p:custDataLst>
                <p:tags r:id="rId7"/>
              </p:custDataLst>
            </p:nvPr>
          </p:nvSpPr>
          <p:spPr>
            <a:xfrm>
              <a:off x="1181" y="3301"/>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7" name="文本框 16"/>
            <p:cNvSpPr txBox="1"/>
            <p:nvPr/>
          </p:nvSpPr>
          <p:spPr>
            <a:xfrm>
              <a:off x="1624" y="3587"/>
              <a:ext cx="16547" cy="1355"/>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国家安全得到全面加强，经受住了来自政治、经济、意识形态、自然界等方面的风险挑战考验，为党和国家兴旺发达、长治久安提供了有力保证。</a:t>
              </a:r>
              <a:endParaRPr lang="zh-CN" b="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8"/>
            <a:stretch>
              <a:fillRect/>
            </a:stretch>
          </p:blipFill>
          <p:spPr>
            <a:xfrm rot="1721148" flipH="1">
              <a:off x="17979" y="4662"/>
              <a:ext cx="704" cy="1335"/>
            </a:xfrm>
            <a:prstGeom prst="rect">
              <a:avLst/>
            </a:prstGeom>
          </p:spPr>
        </p:pic>
      </p:grpSp>
      <p:grpSp>
        <p:nvGrpSpPr>
          <p:cNvPr id="12" name="组合 11"/>
          <p:cNvGrpSpPr/>
          <p:nvPr/>
        </p:nvGrpSpPr>
        <p:grpSpPr>
          <a:xfrm>
            <a:off x="650875" y="3780790"/>
            <a:ext cx="4955540" cy="544830"/>
            <a:chOff x="1025" y="5954"/>
            <a:chExt cx="7804" cy="858"/>
          </a:xfrm>
        </p:grpSpPr>
        <p:sp>
          <p:nvSpPr>
            <p:cNvPr id="14" name="箭头: 五边形 26"/>
            <p:cNvSpPr/>
            <p:nvPr>
              <p:custDataLst>
                <p:tags r:id="rId9"/>
              </p:custDataLst>
            </p:nvPr>
          </p:nvSpPr>
          <p:spPr>
            <a:xfrm>
              <a:off x="1025" y="5954"/>
              <a:ext cx="7804"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accent1"/>
                </a:solidFill>
              </a:endParaRPr>
            </a:p>
          </p:txBody>
        </p:sp>
        <p:sp>
          <p:nvSpPr>
            <p:cNvPr id="20" name="文本框 19"/>
            <p:cNvSpPr txBox="1"/>
            <p:nvPr/>
          </p:nvSpPr>
          <p:spPr>
            <a:xfrm>
              <a:off x="1865" y="6093"/>
              <a:ext cx="6470"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在坚持“一国两制”和推进祖国统一上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750570" y="4481195"/>
            <a:ext cx="11122660" cy="1704340"/>
            <a:chOff x="1182" y="7057"/>
            <a:chExt cx="17516" cy="2684"/>
          </a:xfrm>
        </p:grpSpPr>
        <p:sp>
          <p:nvSpPr>
            <p:cNvPr id="27" name="矩形: 圆角 19"/>
            <p:cNvSpPr/>
            <p:nvPr>
              <p:custDataLst>
                <p:tags r:id="rId10"/>
              </p:custDataLst>
            </p:nvPr>
          </p:nvSpPr>
          <p:spPr>
            <a:xfrm>
              <a:off x="1182" y="7087"/>
              <a:ext cx="16989" cy="2073"/>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2" name="文本框 21"/>
            <p:cNvSpPr txBox="1"/>
            <p:nvPr/>
          </p:nvSpPr>
          <p:spPr>
            <a:xfrm>
              <a:off x="1624" y="7057"/>
              <a:ext cx="16470" cy="1961"/>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一系列标本兼治的举措，推动香港局势实现由乱到治的重大转折，为推进依法治港治澳、促进“一国两制”实践行稳致远打下了坚实基础；坚持一个中国原则和“九二共识”，坚决反对“台独”分裂行径，坚决反对外部势力干涉，牢牢把握两岸关系主导权和主动权。</a:t>
              </a:r>
              <a:endParaRPr lang="zh-CN" b="0">
                <a:latin typeface="微软雅黑" panose="020B0503020204020204" pitchFamily="34" charset="-122"/>
                <a:ea typeface="微软雅黑" panose="020B0503020204020204" pitchFamily="34" charset="-122"/>
              </a:endParaRPr>
            </a:p>
          </p:txBody>
        </p:sp>
        <p:pic>
          <p:nvPicPr>
            <p:cNvPr id="34" name="图片 33"/>
            <p:cNvPicPr>
              <a:picLocks noChangeAspect="1"/>
            </p:cNvPicPr>
            <p:nvPr/>
          </p:nvPicPr>
          <p:blipFill>
            <a:blip r:embed="rId8"/>
            <a:stretch>
              <a:fillRect/>
            </a:stretch>
          </p:blipFill>
          <p:spPr>
            <a:xfrm rot="1901148" flipH="1">
              <a:off x="17994" y="8407"/>
              <a:ext cx="704" cy="1335"/>
            </a:xfrm>
            <a:prstGeom prst="rect">
              <a:avLst/>
            </a:prstGeom>
          </p:spPr>
        </p:pic>
      </p:grpSp>
    </p:spTree>
    <p:custDataLst>
      <p:tags r:id="rId11"/>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p:tgtEl>
                                          <p:spTgt spid="32"/>
                                        </p:tgtEl>
                                        <p:attrNameLst>
                                          <p:attrName>ppt_y</p:attrName>
                                        </p:attrNameLst>
                                      </p:cBhvr>
                                      <p:tavLst>
                                        <p:tav tm="0">
                                          <p:val>
                                            <p:strVal val="#ppt_y+#ppt_h*1.125000"/>
                                          </p:val>
                                        </p:tav>
                                        <p:tav tm="100000">
                                          <p:val>
                                            <p:strVal val="#ppt_y"/>
                                          </p:val>
                                        </p:tav>
                                      </p:tavLst>
                                    </p:anim>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图片 68" descr="背景图案&#10;&#10;描述已自动生成"/>
          <p:cNvPicPr>
            <a:picLocks noChangeAspect="1"/>
          </p:cNvPicPr>
          <p:nvPr>
            <p:custDataLst>
              <p:tags r:id="rId1"/>
            </p:custDataLst>
          </p:nvPr>
        </p:nvPicPr>
        <p:blipFill rotWithShape="1">
          <a:blip r:embed="rId2"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sp>
        <p:nvSpPr>
          <p:cNvPr id="4" name="文本框 3"/>
          <p:cNvSpPr txBox="1"/>
          <p:nvPr/>
        </p:nvSpPr>
        <p:spPr>
          <a:xfrm>
            <a:off x="6056630" y="1543050"/>
            <a:ext cx="5598160" cy="3415030"/>
          </a:xfrm>
          <a:prstGeom prst="rect">
            <a:avLst/>
          </a:prstGeom>
          <a:noFill/>
        </p:spPr>
        <p:txBody>
          <a:bodyPr wrap="square" rtlCol="0" anchor="t">
            <a:spAutoFit/>
          </a:bodyPr>
          <a:p>
            <a:pPr indent="457200" algn="just" fontAlgn="auto">
              <a:lnSpc>
                <a:spcPct val="150000"/>
              </a:lnSpc>
              <a:spcBef>
                <a:spcPts val="0"/>
              </a:spcBef>
              <a:spcAft>
                <a:spcPts val="0"/>
              </a:spcAft>
              <a:buClrTx/>
              <a:buSzTx/>
              <a:buFontTx/>
              <a:extLst>
                <a:ext uri="{35155182-B16C-46BC-9424-99874614C6A1}">
                  <wpsdc:indentchars xmlns:wpsdc="http://www.wps.cn/officeDocument/2017/drawingmlCustomData" val="200" checksum="59296752"/>
                </a:ext>
              </a:extLst>
            </a:pPr>
            <a:r>
              <a:rPr>
                <a:solidFill>
                  <a:srgbClr val="D0020C"/>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中国共产党第十九届中央委员会第六次全体会议，于2021年11月8日至11日在北京举行。全会听取和讨论了习近平受中央政治局委托作的工作报告，审议通过了《中共中央关于党的百年奋斗重大成就和历史经验的决议》，审议通过了《关于召开党的第二十次全国代表大会的决议》。习近平就《中共中央关于党的百年奋斗重大成就和历史经验的决议（讨论稿）》向全会作了说明。</a:t>
            </a:r>
            <a:endParaRPr>
              <a:solidFill>
                <a:srgbClr val="D0020C"/>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7" name="组合 6"/>
          <p:cNvGrpSpPr/>
          <p:nvPr/>
        </p:nvGrpSpPr>
        <p:grpSpPr>
          <a:xfrm>
            <a:off x="-69850" y="-34290"/>
            <a:ext cx="12287250" cy="555625"/>
            <a:chOff x="0" y="2119"/>
            <a:chExt cx="19200" cy="4865"/>
          </a:xfrm>
        </p:grpSpPr>
        <p:sp>
          <p:nvSpPr>
            <p:cNvPr id="8" name="矩形 7"/>
            <p:cNvSpPr/>
            <p:nvPr>
              <p:custDataLst>
                <p:tags r:id="rId3"/>
              </p:custDataLst>
            </p:nvPr>
          </p:nvSpPr>
          <p:spPr>
            <a:xfrm>
              <a:off x="0" y="2119"/>
              <a:ext cx="19200" cy="4865"/>
            </a:xfrm>
            <a:prstGeom prst="rect">
              <a:avLst/>
            </a:prstGeom>
            <a:gradFill flip="none" rotWithShape="1">
              <a:gsLst>
                <a:gs pos="28000">
                  <a:schemeClr val="accent5">
                    <a:lumMod val="94000"/>
                  </a:schemeClr>
                </a:gs>
                <a:gs pos="11000">
                  <a:schemeClr val="accent5">
                    <a:lumMod val="45000"/>
                    <a:lumOff val="55000"/>
                  </a:schemeClr>
                </a:gs>
                <a:gs pos="68000">
                  <a:schemeClr val="accent5">
                    <a:lumMod val="93000"/>
                  </a:schemeClr>
                </a:gs>
                <a:gs pos="56000">
                  <a:schemeClr val="accent5">
                    <a:lumMod val="40000"/>
                    <a:lumOff val="60000"/>
                  </a:schemeClr>
                </a:gs>
                <a:gs pos="81000">
                  <a:schemeClr val="accent5">
                    <a:lumMod val="40000"/>
                    <a:lumOff val="60000"/>
                  </a:schemeClr>
                </a:gs>
              </a:gsLst>
              <a:lin ang="1800000" scaled="0"/>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algn="ctr"/>
              <a:endParaRPr lang="zh-CN" altLang="en-US" sz="6000" spc="100">
                <a:gradFill flip="none" rotWithShape="1">
                  <a:gsLst>
                    <a:gs pos="28000">
                      <a:srgbClr val="E0A368"/>
                    </a:gs>
                    <a:gs pos="23000">
                      <a:srgbClr val="FBE2C3"/>
                    </a:gs>
                    <a:gs pos="68000">
                      <a:srgbClr val="CF8B4F"/>
                    </a:gs>
                    <a:gs pos="56000">
                      <a:srgbClr val="FBE2C3"/>
                    </a:gs>
                    <a:gs pos="81000">
                      <a:srgbClr val="FBE2C3"/>
                    </a:gs>
                  </a:gsLst>
                  <a:lin ang="1800000" scaled="0"/>
                  <a:tileRect/>
                </a:gradFill>
                <a:latin typeface="+mj-ea"/>
                <a:ea typeface="+mj-ea"/>
              </a:endParaRPr>
            </a:p>
          </p:txBody>
        </p:sp>
        <p:sp>
          <p:nvSpPr>
            <p:cNvPr id="12" name="矩形 11"/>
            <p:cNvSpPr/>
            <p:nvPr>
              <p:custDataLst>
                <p:tags r:id="rId4"/>
              </p:custDataLst>
            </p:nvPr>
          </p:nvSpPr>
          <p:spPr>
            <a:xfrm>
              <a:off x="0" y="2383"/>
              <a:ext cx="19200" cy="4385"/>
            </a:xfrm>
            <a:prstGeom prst="rect">
              <a:avLst/>
            </a:prstGeom>
            <a:gradFill>
              <a:gsLst>
                <a:gs pos="100000">
                  <a:srgbClr val="E30000"/>
                </a:gs>
                <a:gs pos="100000">
                  <a:srgbClr val="760303"/>
                </a:gs>
              </a:gsLst>
              <a:lin ang="2700000" scaled="0"/>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just"/>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64" name="图片 63" descr="白色的鸟&#10;&#10;描述已自动生成"/>
          <p:cNvPicPr>
            <a:picLocks noChangeAspect="1"/>
          </p:cNvPicPr>
          <p:nvPr>
            <p:custDataLst>
              <p:tags r:id="rId5"/>
            </p:custDataLst>
          </p:nvPr>
        </p:nvPicPr>
        <p:blipFill>
          <a:blip r:embed="rId6" cstate="email"/>
          <a:stretch>
            <a:fillRect/>
          </a:stretch>
        </p:blipFill>
        <p:spPr>
          <a:xfrm>
            <a:off x="11058914" y="147540"/>
            <a:ext cx="887228" cy="966729"/>
          </a:xfrm>
          <a:prstGeom prst="rect">
            <a:avLst/>
          </a:prstGeom>
        </p:spPr>
      </p:pic>
      <p:pic>
        <p:nvPicPr>
          <p:cNvPr id="5" name="图片 4" descr="C:\Users\hp\Desktop\替换图n.jpg替换图n"/>
          <p:cNvPicPr>
            <a:picLocks noChangeAspect="1"/>
          </p:cNvPicPr>
          <p:nvPr/>
        </p:nvPicPr>
        <p:blipFill>
          <a:blip r:embed="rId7"/>
          <a:srcRect/>
          <a:stretch>
            <a:fillRect/>
          </a:stretch>
        </p:blipFill>
        <p:spPr>
          <a:xfrm>
            <a:off x="797560" y="1762125"/>
            <a:ext cx="4926330" cy="3027045"/>
          </a:xfrm>
          <a:prstGeom prst="rect">
            <a:avLst/>
          </a:prstGeom>
          <a:ln w="76200" cmpd="sng">
            <a:solidFill>
              <a:srgbClr val="FFFFFF"/>
            </a:solidFill>
            <a:prstDash val="solid"/>
          </a:ln>
        </p:spPr>
      </p:pic>
      <p:pic>
        <p:nvPicPr>
          <p:cNvPr id="14" name="图片 13" descr="背景1"/>
          <p:cNvPicPr>
            <a:picLocks noChangeAspect="1"/>
          </p:cNvPicPr>
          <p:nvPr/>
        </p:nvPicPr>
        <p:blipFill>
          <a:blip r:embed="rId8"/>
          <a:stretch>
            <a:fillRect/>
          </a:stretch>
        </p:blipFill>
        <p:spPr>
          <a:xfrm>
            <a:off x="152400" y="70485"/>
            <a:ext cx="678180" cy="650240"/>
          </a:xfrm>
          <a:prstGeom prst="rect">
            <a:avLst/>
          </a:prstGeom>
        </p:spPr>
      </p:pic>
    </p:spTree>
    <p:custDataLst>
      <p:tags r:id="rId9"/>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6" name="组合 5"/>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十三个方面总结新时代历史性成就和历史性变革</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7" name="组合 6"/>
          <p:cNvGrpSpPr/>
          <p:nvPr/>
        </p:nvGrpSpPr>
        <p:grpSpPr>
          <a:xfrm>
            <a:off x="1146175" y="1951990"/>
            <a:ext cx="3294380" cy="544830"/>
            <a:chOff x="1805" y="3074"/>
            <a:chExt cx="5188" cy="858"/>
          </a:xfrm>
        </p:grpSpPr>
        <p:sp>
          <p:nvSpPr>
            <p:cNvPr id="5" name="箭头: 五边形 26"/>
            <p:cNvSpPr/>
            <p:nvPr>
              <p:custDataLst>
                <p:tags r:id="rId6"/>
              </p:custDataLst>
            </p:nvPr>
          </p:nvSpPr>
          <p:spPr>
            <a:xfrm>
              <a:off x="1805" y="3074"/>
              <a:ext cx="5189" cy="858"/>
            </a:xfrm>
            <a:custGeom>
              <a:avLst/>
              <a:gdLst>
                <a:gd name="connsiteX0" fmla="*/ 0 w 3251200"/>
                <a:gd name="connsiteY0" fmla="*/ 0 h 643850"/>
                <a:gd name="connsiteX1" fmla="*/ 2929275 w 3251200"/>
                <a:gd name="connsiteY1" fmla="*/ 0 h 643850"/>
                <a:gd name="connsiteX2" fmla="*/ 3251200 w 3251200"/>
                <a:gd name="connsiteY2" fmla="*/ 321925 h 643850"/>
                <a:gd name="connsiteX3" fmla="*/ 2929275 w 3251200"/>
                <a:gd name="connsiteY3" fmla="*/ 643850 h 643850"/>
                <a:gd name="connsiteX4" fmla="*/ 0 w 3251200"/>
                <a:gd name="connsiteY4" fmla="*/ 643850 h 643850"/>
                <a:gd name="connsiteX5" fmla="*/ 0 w 3251200"/>
                <a:gd name="connsiteY5" fmla="*/ 0 h 643850"/>
                <a:gd name="connsiteX0-1" fmla="*/ 4290 w 3255490"/>
                <a:gd name="connsiteY0-2" fmla="*/ 0 h 643850"/>
                <a:gd name="connsiteX1-3" fmla="*/ 2933565 w 3255490"/>
                <a:gd name="connsiteY1-4" fmla="*/ 0 h 643850"/>
                <a:gd name="connsiteX2-5" fmla="*/ 3255490 w 3255490"/>
                <a:gd name="connsiteY2-6" fmla="*/ 321925 h 643850"/>
                <a:gd name="connsiteX3-7" fmla="*/ 2933565 w 3255490"/>
                <a:gd name="connsiteY3-8" fmla="*/ 643850 h 643850"/>
                <a:gd name="connsiteX4-9" fmla="*/ 4290 w 3255490"/>
                <a:gd name="connsiteY4-10" fmla="*/ 643850 h 643850"/>
                <a:gd name="connsiteX5-11" fmla="*/ 0 w 3255490"/>
                <a:gd name="connsiteY5-12" fmla="*/ 304800 h 643850"/>
                <a:gd name="connsiteX6" fmla="*/ 4290 w 3255490"/>
                <a:gd name="connsiteY6" fmla="*/ 0 h 643850"/>
                <a:gd name="connsiteX0-13" fmla="*/ 0 w 3251200"/>
                <a:gd name="connsiteY0-14" fmla="*/ 0 h 643850"/>
                <a:gd name="connsiteX1-15" fmla="*/ 2929275 w 3251200"/>
                <a:gd name="connsiteY1-16" fmla="*/ 0 h 643850"/>
                <a:gd name="connsiteX2-17" fmla="*/ 3251200 w 3251200"/>
                <a:gd name="connsiteY2-18" fmla="*/ 321925 h 643850"/>
                <a:gd name="connsiteX3-19" fmla="*/ 2929275 w 3251200"/>
                <a:gd name="connsiteY3-20" fmla="*/ 643850 h 643850"/>
                <a:gd name="connsiteX4-21" fmla="*/ 0 w 3251200"/>
                <a:gd name="connsiteY4-22" fmla="*/ 643850 h 643850"/>
                <a:gd name="connsiteX5-23" fmla="*/ 808510 w 3251200"/>
                <a:gd name="connsiteY5-24" fmla="*/ 319315 h 643850"/>
                <a:gd name="connsiteX6-25" fmla="*/ 0 w 3251200"/>
                <a:gd name="connsiteY6-26" fmla="*/ 0 h 643850"/>
                <a:gd name="connsiteX0-27" fmla="*/ 0 w 3251200"/>
                <a:gd name="connsiteY0-28" fmla="*/ 0 h 643850"/>
                <a:gd name="connsiteX1-29" fmla="*/ 2929275 w 3251200"/>
                <a:gd name="connsiteY1-30" fmla="*/ 0 h 643850"/>
                <a:gd name="connsiteX2-31" fmla="*/ 3251200 w 3251200"/>
                <a:gd name="connsiteY2-32" fmla="*/ 321925 h 643850"/>
                <a:gd name="connsiteX3-33" fmla="*/ 2929275 w 3251200"/>
                <a:gd name="connsiteY3-34" fmla="*/ 643850 h 643850"/>
                <a:gd name="connsiteX4-35" fmla="*/ 0 w 3251200"/>
                <a:gd name="connsiteY4-36" fmla="*/ 643850 h 643850"/>
                <a:gd name="connsiteX5-37" fmla="*/ 357660 w 3251200"/>
                <a:gd name="connsiteY5-38" fmla="*/ 287565 h 643850"/>
                <a:gd name="connsiteX6-39" fmla="*/ 0 w 3251200"/>
                <a:gd name="connsiteY6-40" fmla="*/ 0 h 6438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3251200" h="643850">
                  <a:moveTo>
                    <a:pt x="0" y="0"/>
                  </a:moveTo>
                  <a:lnTo>
                    <a:pt x="2929275" y="0"/>
                  </a:lnTo>
                  <a:lnTo>
                    <a:pt x="3251200" y="321925"/>
                  </a:lnTo>
                  <a:lnTo>
                    <a:pt x="2929275" y="643850"/>
                  </a:lnTo>
                  <a:lnTo>
                    <a:pt x="0" y="643850"/>
                  </a:lnTo>
                  <a:lnTo>
                    <a:pt x="357660" y="287565"/>
                  </a:lnTo>
                  <a:lnTo>
                    <a:pt x="0" y="0"/>
                  </a:lnTo>
                  <a:close/>
                </a:path>
              </a:pathLst>
            </a:cu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2"/>
                </a:solidFill>
              </a:endParaRPr>
            </a:p>
          </p:txBody>
        </p:sp>
        <p:sp>
          <p:nvSpPr>
            <p:cNvPr id="100" name="文本框 99"/>
            <p:cNvSpPr txBox="1"/>
            <p:nvPr/>
          </p:nvSpPr>
          <p:spPr>
            <a:xfrm>
              <a:off x="3047" y="3213"/>
              <a:ext cx="2826" cy="580"/>
            </a:xfrm>
            <a:prstGeom prst="rect">
              <a:avLst/>
            </a:prstGeom>
            <a:noFill/>
            <a:ln w="9525">
              <a:noFill/>
            </a:ln>
          </p:spPr>
          <p:txBody>
            <a:bodyPr wrap="square">
              <a:spAutoFit/>
            </a:bodyPr>
            <a:p>
              <a:pPr indent="0"/>
              <a:r>
                <a:rPr lang="zh-CN" b="1">
                  <a:solidFill>
                    <a:schemeClr val="bg1"/>
                  </a:solidFill>
                  <a:latin typeface="微软雅黑" panose="020B0503020204020204" pitchFamily="34" charset="-122"/>
                  <a:ea typeface="微软雅黑" panose="020B0503020204020204" pitchFamily="34" charset="-122"/>
                </a:rPr>
                <a:t>在外交工作上</a:t>
              </a:r>
              <a:endParaRPr lang="zh-CN" b="1">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245235" y="2753360"/>
            <a:ext cx="10335895" cy="1931035"/>
            <a:chOff x="1961" y="4336"/>
            <a:chExt cx="16277" cy="3041"/>
          </a:xfrm>
        </p:grpSpPr>
        <p:sp>
          <p:nvSpPr>
            <p:cNvPr id="48" name="矩形: 圆角 19"/>
            <p:cNvSpPr/>
            <p:nvPr>
              <p:custDataLst>
                <p:tags r:id="rId7"/>
              </p:custDataLst>
            </p:nvPr>
          </p:nvSpPr>
          <p:spPr>
            <a:xfrm>
              <a:off x="1961" y="4336"/>
              <a:ext cx="15235" cy="2479"/>
            </a:xfrm>
            <a:prstGeom prst="roundRect">
              <a:avLst>
                <a:gd name="adj" fmla="val 1585"/>
              </a:avLst>
            </a:prstGeom>
            <a:gradFill flip="none" rotWithShape="1">
              <a:gsLst>
                <a:gs pos="0">
                  <a:srgbClr val="FCF3EC"/>
                </a:gs>
                <a:gs pos="69000">
                  <a:srgbClr val="FCF7F3"/>
                </a:gs>
              </a:gsLst>
              <a:lin ang="2700000" scaled="1"/>
              <a:tileRect/>
            </a:gra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17" name="文本框 16"/>
            <p:cNvSpPr txBox="1"/>
            <p:nvPr/>
          </p:nvSpPr>
          <p:spPr>
            <a:xfrm>
              <a:off x="2404" y="4532"/>
              <a:ext cx="14793" cy="1961"/>
            </a:xfrm>
            <a:prstGeom prst="rect">
              <a:avLst/>
            </a:prstGeom>
            <a:noFill/>
            <a:ln w="9525">
              <a:noFill/>
            </a:ln>
          </p:spPr>
          <p:txBody>
            <a:bodyPr wrap="square">
              <a:spAutoFit/>
            </a:bodyPr>
            <a:p>
              <a:pPr indent="457200" fontAlgn="auto">
                <a:lnSpc>
                  <a:spcPts val="3000"/>
                </a:lnSpc>
                <a:extLst>
                  <a:ext uri="{35155182-B16C-46BC-9424-99874614C6A1}">
                    <wpsdc:indentchars xmlns:wpsdc="http://www.wps.cn/officeDocument/2017/drawingmlCustomData" val="200" checksum="59296752"/>
                  </a:ext>
                </a:extLst>
              </a:pPr>
              <a:r>
                <a:rPr lang="zh-CN" b="0">
                  <a:latin typeface="微软雅黑" panose="020B0503020204020204" pitchFamily="34" charset="-122"/>
                  <a:ea typeface="微软雅黑" panose="020B0503020204020204" pitchFamily="34" charset="-122"/>
                </a:rPr>
                <a:t>中国特色大国外交全面推进，构建人类命运共同体成为引领时代潮流和人类前进方向的鲜明旗帜，我国外交在世界大变局中开创新局、在世界乱局中化危为机，我国国际影响力、感召力、塑造力显著提升。</a:t>
              </a:r>
              <a:endParaRPr lang="zh-CN" b="0">
                <a:latin typeface="微软雅黑" panose="020B0503020204020204" pitchFamily="34" charset="-122"/>
                <a:ea typeface="微软雅黑" panose="020B0503020204020204" pitchFamily="34" charset="-122"/>
              </a:endParaRPr>
            </a:p>
          </p:txBody>
        </p:sp>
        <p:pic>
          <p:nvPicPr>
            <p:cNvPr id="23" name="图片 22"/>
            <p:cNvPicPr>
              <a:picLocks noChangeAspect="1"/>
            </p:cNvPicPr>
            <p:nvPr/>
          </p:nvPicPr>
          <p:blipFill>
            <a:blip r:embed="rId8"/>
            <a:stretch>
              <a:fillRect/>
            </a:stretch>
          </p:blipFill>
          <p:spPr>
            <a:xfrm rot="3161147" flipH="1">
              <a:off x="16904" y="6043"/>
              <a:ext cx="928" cy="1740"/>
            </a:xfrm>
            <a:prstGeom prst="rect">
              <a:avLst/>
            </a:prstGeom>
          </p:spPr>
        </p:pic>
      </p:grpSp>
    </p:spTree>
    <p:custDataLst>
      <p:tags r:id="rId9"/>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custDataLst>
              <p:tags r:id="rId1"/>
            </p:custDataLst>
          </p:nvPr>
        </p:nvSpPr>
        <p:spPr>
          <a:xfrm>
            <a:off x="413324" y="431225"/>
            <a:ext cx="9443721" cy="56832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五个方面总结百年奋斗历史意义</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pic>
        <p:nvPicPr>
          <p:cNvPr id="64" name="图片 63" descr="白色的鸟&#10;&#10;描述已自动生成"/>
          <p:cNvPicPr>
            <a:picLocks noChangeAspect="1"/>
          </p:cNvPicPr>
          <p:nvPr>
            <p:custDataLst>
              <p:tags r:id="rId2"/>
            </p:custDataLst>
          </p:nvPr>
        </p:nvPicPr>
        <p:blipFill>
          <a:blip r:embed="rId3"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4"/>
            </p:custDataLst>
          </p:nvPr>
        </p:nvPicPr>
        <p:blipFill rotWithShape="1">
          <a:blip r:embed="rId5"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cxnSp>
        <p:nvCxnSpPr>
          <p:cNvPr id="2" name="直接箭头连接符 79"/>
          <p:cNvCxnSpPr/>
          <p:nvPr userDrawn="1"/>
        </p:nvCxnSpPr>
        <p:spPr bwMode="auto">
          <a:xfrm>
            <a:off x="408940" y="967569"/>
            <a:ext cx="7465615" cy="237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39" name="文本框 38"/>
          <p:cNvSpPr txBox="1"/>
          <p:nvPr/>
        </p:nvSpPr>
        <p:spPr>
          <a:xfrm>
            <a:off x="9566275" y="3734435"/>
            <a:ext cx="2113915" cy="922020"/>
          </a:xfrm>
          <a:prstGeom prst="rect">
            <a:avLst/>
          </a:prstGeom>
          <a:noFill/>
        </p:spPr>
        <p:txBody>
          <a:bodyPr wrap="square" rtlCol="0">
            <a:spAutoFit/>
          </a:bodyPr>
          <a:p>
            <a:pPr algn="ctr">
              <a:lnSpc>
                <a:spcPct val="150000"/>
              </a:lnSpc>
              <a:buClrTx/>
              <a:buSzTx/>
              <a:buNone/>
            </a:pPr>
            <a:r>
              <a:rPr lang="zh-CN" altLang="en-US">
                <a:latin typeface="微软雅黑" panose="020B0503020204020204" pitchFamily="34" charset="-122"/>
                <a:ea typeface="微软雅黑" panose="020B0503020204020204" pitchFamily="34" charset="-122"/>
              </a:rPr>
              <a:t>锻造了走在时代</a:t>
            </a:r>
            <a:endParaRPr lang="zh-CN" altLang="en-US">
              <a:latin typeface="微软雅黑" panose="020B0503020204020204" pitchFamily="34" charset="-122"/>
              <a:ea typeface="微软雅黑" panose="020B0503020204020204" pitchFamily="34" charset="-122"/>
            </a:endParaRPr>
          </a:p>
          <a:p>
            <a:pPr algn="ctr">
              <a:lnSpc>
                <a:spcPct val="150000"/>
              </a:lnSpc>
              <a:buClrTx/>
              <a:buSzTx/>
              <a:buNone/>
            </a:pPr>
            <a:r>
              <a:rPr lang="zh-CN" altLang="en-US">
                <a:latin typeface="微软雅黑" panose="020B0503020204020204" pitchFamily="34" charset="-122"/>
                <a:ea typeface="微软雅黑" panose="020B0503020204020204" pitchFamily="34" charset="-122"/>
              </a:rPr>
              <a:t>前列的中国共产党</a:t>
            </a:r>
            <a:endParaRPr lang="zh-CN" altLang="en-US">
              <a:latin typeface="微软雅黑" panose="020B0503020204020204" pitchFamily="34" charset="-122"/>
              <a:ea typeface="微软雅黑" panose="020B0503020204020204" pitchFamily="34" charset="-122"/>
            </a:endParaRPr>
          </a:p>
        </p:txBody>
      </p:sp>
      <p:sp>
        <p:nvSpPr>
          <p:cNvPr id="35" name="文本框 34"/>
          <p:cNvSpPr txBox="1"/>
          <p:nvPr/>
        </p:nvSpPr>
        <p:spPr>
          <a:xfrm>
            <a:off x="278765" y="3716655"/>
            <a:ext cx="2311400" cy="922020"/>
          </a:xfrm>
          <a:prstGeom prst="rect">
            <a:avLst/>
          </a:prstGeom>
          <a:noFill/>
        </p:spPr>
        <p:txBody>
          <a:bodyPr wrap="square" rtlCol="0">
            <a:spAutoFit/>
          </a:bodyPr>
          <a:p>
            <a:pPr lvl="0" algn="ctr" fontAlgn="auto">
              <a:lnSpc>
                <a:spcPct val="150000"/>
              </a:lnSpc>
              <a:buClrTx/>
              <a:buSzTx/>
              <a:buFontTx/>
            </a:pPr>
            <a:r>
              <a:rPr lang="zh-CN" altLang="en-US">
                <a:latin typeface="微软雅黑" panose="020B0503020204020204" pitchFamily="34" charset="-122"/>
                <a:ea typeface="微软雅黑" panose="020B0503020204020204" pitchFamily="34" charset="-122"/>
                <a:sym typeface="+mn-ea"/>
              </a:rPr>
              <a:t>从根本上改变了中国人民的前途命运</a:t>
            </a:r>
            <a:endParaRPr lang="zh-CN" altLang="en-US">
              <a:latin typeface="微软雅黑" panose="020B0503020204020204" pitchFamily="34" charset="-122"/>
              <a:ea typeface="微软雅黑" panose="020B0503020204020204" pitchFamily="34" charset="-122"/>
              <a:sym typeface="+mn-ea"/>
            </a:endParaRPr>
          </a:p>
        </p:txBody>
      </p:sp>
      <p:sp>
        <p:nvSpPr>
          <p:cNvPr id="36" name="文本框 35"/>
          <p:cNvSpPr txBox="1"/>
          <p:nvPr/>
        </p:nvSpPr>
        <p:spPr>
          <a:xfrm>
            <a:off x="2660650" y="3734435"/>
            <a:ext cx="2371725" cy="922020"/>
          </a:xfrm>
          <a:prstGeom prst="rect">
            <a:avLst/>
          </a:prstGeom>
          <a:noFill/>
        </p:spPr>
        <p:txBody>
          <a:bodyPr wrap="square" rtlCol="0">
            <a:spAutoFit/>
          </a:bodyPr>
          <a:p>
            <a:pPr algn="l">
              <a:lnSpc>
                <a:spcPct val="150000"/>
              </a:lnSpc>
              <a:buClrTx/>
              <a:buSzTx/>
              <a:buNone/>
            </a:pPr>
            <a:r>
              <a:rPr lang="zh-CN" altLang="en-US">
                <a:latin typeface="微软雅黑" panose="020B0503020204020204" pitchFamily="34" charset="-122"/>
                <a:ea typeface="微软雅黑" panose="020B0503020204020204" pitchFamily="34" charset="-122"/>
              </a:rPr>
              <a:t>开辟了实现中华民族</a:t>
            </a:r>
            <a:endParaRPr lang="zh-CN" altLang="en-US">
              <a:latin typeface="微软雅黑" panose="020B0503020204020204" pitchFamily="34" charset="-122"/>
              <a:ea typeface="微软雅黑" panose="020B0503020204020204" pitchFamily="34" charset="-122"/>
            </a:endParaRPr>
          </a:p>
          <a:p>
            <a:pPr algn="l">
              <a:lnSpc>
                <a:spcPct val="150000"/>
              </a:lnSpc>
              <a:buClrTx/>
              <a:buSzTx/>
              <a:buNone/>
            </a:pPr>
            <a:r>
              <a:rPr lang="zh-CN" altLang="en-US">
                <a:latin typeface="微软雅黑" panose="020B0503020204020204" pitchFamily="34" charset="-122"/>
                <a:ea typeface="微软雅黑" panose="020B0503020204020204" pitchFamily="34" charset="-122"/>
              </a:rPr>
              <a:t>伟大复兴的正确道路</a:t>
            </a:r>
            <a:endParaRPr lang="zh-CN" altLang="en-US">
              <a:latin typeface="微软雅黑" panose="020B0503020204020204" pitchFamily="34" charset="-122"/>
              <a:ea typeface="微软雅黑" panose="020B0503020204020204" pitchFamily="34" charset="-122"/>
            </a:endParaRPr>
          </a:p>
        </p:txBody>
      </p:sp>
      <p:sp>
        <p:nvSpPr>
          <p:cNvPr id="37" name="文本框 36"/>
          <p:cNvSpPr txBox="1"/>
          <p:nvPr/>
        </p:nvSpPr>
        <p:spPr>
          <a:xfrm>
            <a:off x="4976495" y="3738245"/>
            <a:ext cx="2212975" cy="922020"/>
          </a:xfrm>
          <a:prstGeom prst="rect">
            <a:avLst/>
          </a:prstGeom>
          <a:noFill/>
        </p:spPr>
        <p:txBody>
          <a:bodyPr wrap="square" rtlCol="0">
            <a:spAutoFit/>
          </a:bodyPr>
          <a:p>
            <a:pPr algn="ctr">
              <a:lnSpc>
                <a:spcPct val="150000"/>
              </a:lnSpc>
              <a:buClrTx/>
              <a:buSzTx/>
              <a:buNone/>
            </a:pPr>
            <a:r>
              <a:rPr lang="zh-CN" altLang="en-US">
                <a:latin typeface="微软雅黑" panose="020B0503020204020204" pitchFamily="34" charset="-122"/>
                <a:ea typeface="微软雅黑" panose="020B0503020204020204" pitchFamily="34" charset="-122"/>
              </a:rPr>
              <a:t>展示了马克思主义</a:t>
            </a:r>
            <a:endParaRPr lang="zh-CN" altLang="en-US">
              <a:latin typeface="微软雅黑" panose="020B0503020204020204" pitchFamily="34" charset="-122"/>
              <a:ea typeface="微软雅黑" panose="020B0503020204020204" pitchFamily="34" charset="-122"/>
            </a:endParaRPr>
          </a:p>
          <a:p>
            <a:pPr algn="ctr">
              <a:lnSpc>
                <a:spcPct val="150000"/>
              </a:lnSpc>
              <a:buClrTx/>
              <a:buSzTx/>
              <a:buNone/>
            </a:pPr>
            <a:r>
              <a:rPr lang="zh-CN" altLang="en-US">
                <a:latin typeface="微软雅黑" panose="020B0503020204020204" pitchFamily="34" charset="-122"/>
                <a:ea typeface="微软雅黑" panose="020B0503020204020204" pitchFamily="34" charset="-122"/>
              </a:rPr>
              <a:t>的强大生命力</a:t>
            </a:r>
            <a:endParaRPr lang="zh-CN" altLang="en-US">
              <a:latin typeface="微软雅黑" panose="020B0503020204020204" pitchFamily="34" charset="-122"/>
              <a:ea typeface="微软雅黑" panose="020B0503020204020204" pitchFamily="34" charset="-122"/>
            </a:endParaRPr>
          </a:p>
        </p:txBody>
      </p:sp>
      <p:sp>
        <p:nvSpPr>
          <p:cNvPr id="38" name="文本框 37"/>
          <p:cNvSpPr txBox="1"/>
          <p:nvPr/>
        </p:nvSpPr>
        <p:spPr>
          <a:xfrm>
            <a:off x="7435215" y="3734435"/>
            <a:ext cx="1765300" cy="922020"/>
          </a:xfrm>
          <a:prstGeom prst="rect">
            <a:avLst/>
          </a:prstGeom>
          <a:noFill/>
        </p:spPr>
        <p:txBody>
          <a:bodyPr wrap="square" rtlCol="0">
            <a:spAutoFit/>
          </a:bodyPr>
          <a:p>
            <a:pPr algn="ctr">
              <a:lnSpc>
                <a:spcPct val="150000"/>
              </a:lnSpc>
              <a:buClrTx/>
              <a:buSzTx/>
              <a:buNone/>
            </a:pPr>
            <a:r>
              <a:rPr lang="zh-CN" altLang="en-US">
                <a:latin typeface="微软雅黑" panose="020B0503020204020204" pitchFamily="34" charset="-122"/>
                <a:ea typeface="微软雅黑" panose="020B0503020204020204" pitchFamily="34" charset="-122"/>
              </a:rPr>
              <a:t>深刻影响了</a:t>
            </a:r>
            <a:endParaRPr lang="zh-CN" altLang="en-US">
              <a:latin typeface="微软雅黑" panose="020B0503020204020204" pitchFamily="34" charset="-122"/>
              <a:ea typeface="微软雅黑" panose="020B0503020204020204" pitchFamily="34" charset="-122"/>
            </a:endParaRPr>
          </a:p>
          <a:p>
            <a:pPr algn="ctr">
              <a:lnSpc>
                <a:spcPct val="150000"/>
              </a:lnSpc>
              <a:buClrTx/>
              <a:buSzTx/>
              <a:buNone/>
            </a:pPr>
            <a:r>
              <a:rPr lang="zh-CN" altLang="en-US">
                <a:latin typeface="微软雅黑" panose="020B0503020204020204" pitchFamily="34" charset="-122"/>
                <a:ea typeface="微软雅黑" panose="020B0503020204020204" pitchFamily="34" charset="-122"/>
              </a:rPr>
              <a:t>世界历史进程</a:t>
            </a:r>
            <a:endParaRPr lang="zh-CN" altLang="en-US">
              <a:latin typeface="微软雅黑" panose="020B0503020204020204" pitchFamily="34" charset="-122"/>
              <a:ea typeface="微软雅黑" panose="020B0503020204020204" pitchFamily="34" charset="-122"/>
            </a:endParaRPr>
          </a:p>
        </p:txBody>
      </p:sp>
      <p:grpSp>
        <p:nvGrpSpPr>
          <p:cNvPr id="34" name="组合 33"/>
          <p:cNvGrpSpPr/>
          <p:nvPr/>
        </p:nvGrpSpPr>
        <p:grpSpPr>
          <a:xfrm>
            <a:off x="1265555" y="2117090"/>
            <a:ext cx="9560560" cy="1046480"/>
            <a:chOff x="1993" y="3334"/>
            <a:chExt cx="15056" cy="1648"/>
          </a:xfrm>
        </p:grpSpPr>
        <p:grpSp>
          <p:nvGrpSpPr>
            <p:cNvPr id="28" name="组合 27"/>
            <p:cNvGrpSpPr/>
            <p:nvPr/>
          </p:nvGrpSpPr>
          <p:grpSpPr>
            <a:xfrm>
              <a:off x="1993" y="3334"/>
              <a:ext cx="15056" cy="1648"/>
              <a:chOff x="1993" y="3334"/>
              <a:chExt cx="15056" cy="1648"/>
            </a:xfrm>
          </p:grpSpPr>
          <p:grpSp>
            <p:nvGrpSpPr>
              <p:cNvPr id="20" name="组合 19"/>
              <p:cNvGrpSpPr/>
              <p:nvPr/>
            </p:nvGrpSpPr>
            <p:grpSpPr>
              <a:xfrm>
                <a:off x="1993" y="3334"/>
                <a:ext cx="15057" cy="1648"/>
                <a:chOff x="1993" y="3334"/>
                <a:chExt cx="15057" cy="1648"/>
              </a:xfrm>
            </p:grpSpPr>
            <p:grpSp>
              <p:nvGrpSpPr>
                <p:cNvPr id="4" name="Group 20"/>
                <p:cNvGrpSpPr/>
                <p:nvPr/>
              </p:nvGrpSpPr>
              <p:grpSpPr>
                <a:xfrm rot="0">
                  <a:off x="1993" y="4383"/>
                  <a:ext cx="15057" cy="599"/>
                  <a:chOff x="1387625" y="1282278"/>
                  <a:chExt cx="21707336" cy="864096"/>
                </a:xfrm>
              </p:grpSpPr>
              <p:grpSp>
                <p:nvGrpSpPr>
                  <p:cNvPr id="5" name="Group 17"/>
                  <p:cNvGrpSpPr/>
                  <p:nvPr/>
                </p:nvGrpSpPr>
                <p:grpSpPr>
                  <a:xfrm>
                    <a:off x="1387625" y="1282278"/>
                    <a:ext cx="21707336" cy="864096"/>
                    <a:chOff x="1370549" y="906234"/>
                    <a:chExt cx="21707336" cy="864096"/>
                  </a:xfrm>
                </p:grpSpPr>
                <p:sp>
                  <p:nvSpPr>
                    <p:cNvPr id="6" name="Oval 5"/>
                    <p:cNvSpPr/>
                    <p:nvPr/>
                  </p:nvSpPr>
                  <p:spPr>
                    <a:xfrm>
                      <a:off x="1370549" y="906234"/>
                      <a:ext cx="868680" cy="864096"/>
                    </a:xfrm>
                    <a:prstGeom prst="ellips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7" name="Rectangle 6"/>
                    <p:cNvSpPr/>
                    <p:nvPr/>
                  </p:nvSpPr>
                  <p:spPr>
                    <a:xfrm>
                      <a:off x="2107705" y="1246842"/>
                      <a:ext cx="20482560" cy="182880"/>
                    </a:xfrm>
                    <a:prstGeom prst="rect">
                      <a:avLst/>
                    </a:prstGeom>
                    <a:solidFill>
                      <a:srgbClr val="D80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8" name="Oval 7"/>
                    <p:cNvSpPr/>
                    <p:nvPr/>
                  </p:nvSpPr>
                  <p:spPr>
                    <a:xfrm>
                      <a:off x="6580213" y="906234"/>
                      <a:ext cx="868680" cy="864096"/>
                    </a:xfrm>
                    <a:prstGeom prst="ellips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3" name="Oval 9"/>
                    <p:cNvSpPr/>
                    <p:nvPr/>
                  </p:nvSpPr>
                  <p:spPr>
                    <a:xfrm>
                      <a:off x="16999541" y="906234"/>
                      <a:ext cx="868680" cy="864096"/>
                    </a:xfrm>
                    <a:prstGeom prst="ellips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4" name="Oval 10"/>
                    <p:cNvSpPr/>
                    <p:nvPr/>
                  </p:nvSpPr>
                  <p:spPr>
                    <a:xfrm>
                      <a:off x="22209205" y="906234"/>
                      <a:ext cx="868680" cy="864096"/>
                    </a:xfrm>
                    <a:prstGeom prst="ellips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nvGrpSpPr>
                  <p:cNvPr id="15" name="Group 16"/>
                  <p:cNvGrpSpPr/>
                  <p:nvPr/>
                </p:nvGrpSpPr>
                <p:grpSpPr>
                  <a:xfrm>
                    <a:off x="1456205" y="1348566"/>
                    <a:ext cx="5941184" cy="731520"/>
                    <a:chOff x="1315617" y="3329608"/>
                    <a:chExt cx="5941184" cy="731520"/>
                  </a:xfrm>
                  <a:solidFill>
                    <a:schemeClr val="accent1"/>
                  </a:solidFill>
                </p:grpSpPr>
                <p:sp>
                  <p:nvSpPr>
                    <p:cNvPr id="17" name="Oval 13"/>
                    <p:cNvSpPr/>
                    <p:nvPr/>
                  </p:nvSpPr>
                  <p:spPr>
                    <a:xfrm>
                      <a:off x="1315617" y="3329608"/>
                      <a:ext cx="731520" cy="731520"/>
                    </a:xfrm>
                    <a:prstGeom prst="ellipse">
                      <a:avLst/>
                    </a:prstGeom>
                    <a:solidFill>
                      <a:srgbClr val="D80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8" name="Oval 14"/>
                    <p:cNvSpPr/>
                    <p:nvPr/>
                  </p:nvSpPr>
                  <p:spPr>
                    <a:xfrm>
                      <a:off x="6525281" y="3329608"/>
                      <a:ext cx="731520" cy="731520"/>
                    </a:xfrm>
                    <a:prstGeom prst="ellipse">
                      <a:avLst/>
                    </a:prstGeom>
                    <a:solidFill>
                      <a:srgbClr val="D80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24" name="Freeform 110"/>
                <p:cNvSpPr>
                  <a:spLocks noChangeArrowheads="1"/>
                </p:cNvSpPr>
                <p:nvPr/>
              </p:nvSpPr>
              <p:spPr bwMode="auto">
                <a:xfrm>
                  <a:off x="2041" y="3475"/>
                  <a:ext cx="589" cy="477"/>
                </a:xfrm>
                <a:custGeom>
                  <a:avLst/>
                  <a:gdLst>
                    <a:gd name="T0" fmla="*/ 444 w 462"/>
                    <a:gd name="T1" fmla="*/ 9 h 373"/>
                    <a:gd name="T2" fmla="*/ 444 w 462"/>
                    <a:gd name="T3" fmla="*/ 9 h 373"/>
                    <a:gd name="T4" fmla="*/ 9 w 462"/>
                    <a:gd name="T5" fmla="*/ 160 h 373"/>
                    <a:gd name="T6" fmla="*/ 9 w 462"/>
                    <a:gd name="T7" fmla="*/ 169 h 373"/>
                    <a:gd name="T8" fmla="*/ 98 w 462"/>
                    <a:gd name="T9" fmla="*/ 213 h 373"/>
                    <a:gd name="T10" fmla="*/ 98 w 462"/>
                    <a:gd name="T11" fmla="*/ 213 h 373"/>
                    <a:gd name="T12" fmla="*/ 160 w 462"/>
                    <a:gd name="T13" fmla="*/ 230 h 373"/>
                    <a:gd name="T14" fmla="*/ 434 w 462"/>
                    <a:gd name="T15" fmla="*/ 35 h 373"/>
                    <a:gd name="T16" fmla="*/ 434 w 462"/>
                    <a:gd name="T17" fmla="*/ 35 h 373"/>
                    <a:gd name="T18" fmla="*/ 240 w 462"/>
                    <a:gd name="T19" fmla="*/ 248 h 373"/>
                    <a:gd name="T20" fmla="*/ 240 w 462"/>
                    <a:gd name="T21" fmla="*/ 248 h 373"/>
                    <a:gd name="T22" fmla="*/ 231 w 462"/>
                    <a:gd name="T23" fmla="*/ 257 h 373"/>
                    <a:gd name="T24" fmla="*/ 240 w 462"/>
                    <a:gd name="T25" fmla="*/ 266 h 373"/>
                    <a:gd name="T26" fmla="*/ 240 w 462"/>
                    <a:gd name="T27" fmla="*/ 266 h 373"/>
                    <a:gd name="T28" fmla="*/ 363 w 462"/>
                    <a:gd name="T29" fmla="*/ 337 h 373"/>
                    <a:gd name="T30" fmla="*/ 390 w 462"/>
                    <a:gd name="T31" fmla="*/ 328 h 373"/>
                    <a:gd name="T32" fmla="*/ 461 w 462"/>
                    <a:gd name="T33" fmla="*/ 18 h 373"/>
                    <a:gd name="T34" fmla="*/ 444 w 462"/>
                    <a:gd name="T35" fmla="*/ 9 h 373"/>
                    <a:gd name="T36" fmla="*/ 160 w 462"/>
                    <a:gd name="T37" fmla="*/ 363 h 373"/>
                    <a:gd name="T38" fmla="*/ 160 w 462"/>
                    <a:gd name="T39" fmla="*/ 363 h 373"/>
                    <a:gd name="T40" fmla="*/ 169 w 462"/>
                    <a:gd name="T41" fmla="*/ 372 h 373"/>
                    <a:gd name="T42" fmla="*/ 240 w 462"/>
                    <a:gd name="T43" fmla="*/ 310 h 373"/>
                    <a:gd name="T44" fmla="*/ 160 w 462"/>
                    <a:gd name="T45" fmla="*/ 266 h 373"/>
                    <a:gd name="T46" fmla="*/ 160 w 462"/>
                    <a:gd name="T47" fmla="*/ 36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373">
                      <a:moveTo>
                        <a:pt x="444" y="9"/>
                      </a:moveTo>
                      <a:lnTo>
                        <a:pt x="444" y="9"/>
                      </a:lnTo>
                      <a:cubicBezTo>
                        <a:pt x="434" y="9"/>
                        <a:pt x="18" y="160"/>
                        <a:pt x="9" y="160"/>
                      </a:cubicBezTo>
                      <a:cubicBezTo>
                        <a:pt x="0" y="160"/>
                        <a:pt x="0" y="169"/>
                        <a:pt x="9" y="169"/>
                      </a:cubicBezTo>
                      <a:cubicBezTo>
                        <a:pt x="18" y="177"/>
                        <a:pt x="98" y="213"/>
                        <a:pt x="98" y="213"/>
                      </a:cubicBezTo>
                      <a:lnTo>
                        <a:pt x="98" y="213"/>
                      </a:lnTo>
                      <a:cubicBezTo>
                        <a:pt x="160" y="230"/>
                        <a:pt x="160" y="230"/>
                        <a:pt x="160" y="230"/>
                      </a:cubicBezTo>
                      <a:cubicBezTo>
                        <a:pt x="160" y="230"/>
                        <a:pt x="425" y="35"/>
                        <a:pt x="434" y="35"/>
                      </a:cubicBezTo>
                      <a:cubicBezTo>
                        <a:pt x="434" y="26"/>
                        <a:pt x="434" y="35"/>
                        <a:pt x="434" y="35"/>
                      </a:cubicBezTo>
                      <a:lnTo>
                        <a:pt x="240" y="248"/>
                      </a:lnTo>
                      <a:lnTo>
                        <a:pt x="240" y="248"/>
                      </a:lnTo>
                      <a:cubicBezTo>
                        <a:pt x="231" y="257"/>
                        <a:pt x="231" y="257"/>
                        <a:pt x="231" y="257"/>
                      </a:cubicBezTo>
                      <a:cubicBezTo>
                        <a:pt x="240" y="266"/>
                        <a:pt x="240" y="266"/>
                        <a:pt x="240" y="266"/>
                      </a:cubicBezTo>
                      <a:lnTo>
                        <a:pt x="240" y="266"/>
                      </a:lnTo>
                      <a:cubicBezTo>
                        <a:pt x="240" y="266"/>
                        <a:pt x="363" y="328"/>
                        <a:pt x="363" y="337"/>
                      </a:cubicBezTo>
                      <a:cubicBezTo>
                        <a:pt x="372" y="337"/>
                        <a:pt x="381" y="337"/>
                        <a:pt x="390" y="328"/>
                      </a:cubicBezTo>
                      <a:cubicBezTo>
                        <a:pt x="390" y="319"/>
                        <a:pt x="461" y="26"/>
                        <a:pt x="461" y="18"/>
                      </a:cubicBezTo>
                      <a:cubicBezTo>
                        <a:pt x="461" y="9"/>
                        <a:pt x="453" y="0"/>
                        <a:pt x="444" y="9"/>
                      </a:cubicBezTo>
                      <a:close/>
                      <a:moveTo>
                        <a:pt x="160" y="363"/>
                      </a:moveTo>
                      <a:lnTo>
                        <a:pt x="160" y="363"/>
                      </a:lnTo>
                      <a:cubicBezTo>
                        <a:pt x="160" y="372"/>
                        <a:pt x="160" y="372"/>
                        <a:pt x="169" y="372"/>
                      </a:cubicBezTo>
                      <a:cubicBezTo>
                        <a:pt x="169" y="363"/>
                        <a:pt x="240" y="310"/>
                        <a:pt x="240" y="310"/>
                      </a:cubicBezTo>
                      <a:cubicBezTo>
                        <a:pt x="160" y="266"/>
                        <a:pt x="160" y="266"/>
                        <a:pt x="160" y="266"/>
                      </a:cubicBezTo>
                      <a:lnTo>
                        <a:pt x="160" y="363"/>
                      </a:lnTo>
                      <a:close/>
                    </a:path>
                  </a:pathLst>
                </a:custGeom>
                <a:solidFill>
                  <a:srgbClr val="D8090F"/>
                </a:solidFill>
                <a:ln>
                  <a:noFill/>
                </a:ln>
                <a:effectLst/>
              </p:spPr>
              <p:txBody>
                <a:bodyPr wrap="none" anchor="ctr"/>
                <a:p>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grpSp>
              <p:nvGrpSpPr>
                <p:cNvPr id="40" name="Group 7"/>
                <p:cNvGrpSpPr>
                  <a:grpSpLocks noChangeAspect="1"/>
                </p:cNvGrpSpPr>
                <p:nvPr/>
              </p:nvGrpSpPr>
              <p:grpSpPr>
                <a:xfrm rot="0">
                  <a:off x="9162" y="3334"/>
                  <a:ext cx="640" cy="563"/>
                  <a:chOff x="6040049" y="4182118"/>
                  <a:chExt cx="521619" cy="459224"/>
                </a:xfrm>
                <a:solidFill>
                  <a:srgbClr val="D8090F"/>
                </a:solidFill>
              </p:grpSpPr>
              <p:sp>
                <p:nvSpPr>
                  <p:cNvPr id="41" name="Freeform 84"/>
                  <p:cNvSpPr/>
                  <p:nvPr/>
                </p:nvSpPr>
                <p:spPr bwMode="auto">
                  <a:xfrm>
                    <a:off x="6087469" y="4202084"/>
                    <a:ext cx="194671" cy="419291"/>
                  </a:xfrm>
                  <a:custGeom>
                    <a:avLst/>
                    <a:gdLst>
                      <a:gd name="T0" fmla="*/ 52 w 59"/>
                      <a:gd name="T1" fmla="*/ 5 h 126"/>
                      <a:gd name="T2" fmla="*/ 9 w 59"/>
                      <a:gd name="T3" fmla="*/ 38 h 126"/>
                      <a:gd name="T4" fmla="*/ 0 w 59"/>
                      <a:gd name="T5" fmla="*/ 39 h 126"/>
                      <a:gd name="T6" fmla="*/ 0 w 59"/>
                      <a:gd name="T7" fmla="*/ 86 h 126"/>
                      <a:gd name="T8" fmla="*/ 9 w 59"/>
                      <a:gd name="T9" fmla="*/ 88 h 126"/>
                      <a:gd name="T10" fmla="*/ 51 w 59"/>
                      <a:gd name="T11" fmla="*/ 119 h 126"/>
                      <a:gd name="T12" fmla="*/ 59 w 59"/>
                      <a:gd name="T13" fmla="*/ 119 h 126"/>
                      <a:gd name="T14" fmla="*/ 59 w 59"/>
                      <a:gd name="T15" fmla="*/ 5 h 126"/>
                      <a:gd name="T16" fmla="*/ 52 w 59"/>
                      <a:gd name="T17" fmla="*/ 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126">
                        <a:moveTo>
                          <a:pt x="52" y="5"/>
                        </a:moveTo>
                        <a:cubicBezTo>
                          <a:pt x="9" y="38"/>
                          <a:pt x="9" y="38"/>
                          <a:pt x="9" y="38"/>
                        </a:cubicBezTo>
                        <a:cubicBezTo>
                          <a:pt x="9" y="38"/>
                          <a:pt x="5" y="38"/>
                          <a:pt x="0" y="39"/>
                        </a:cubicBezTo>
                        <a:cubicBezTo>
                          <a:pt x="0" y="86"/>
                          <a:pt x="0" y="86"/>
                          <a:pt x="0" y="86"/>
                        </a:cubicBezTo>
                        <a:cubicBezTo>
                          <a:pt x="5" y="87"/>
                          <a:pt x="9" y="88"/>
                          <a:pt x="9" y="88"/>
                        </a:cubicBezTo>
                        <a:cubicBezTo>
                          <a:pt x="51" y="119"/>
                          <a:pt x="51" y="119"/>
                          <a:pt x="51" y="119"/>
                        </a:cubicBezTo>
                        <a:cubicBezTo>
                          <a:pt x="51" y="119"/>
                          <a:pt x="59" y="126"/>
                          <a:pt x="59" y="119"/>
                        </a:cubicBezTo>
                        <a:cubicBezTo>
                          <a:pt x="59" y="112"/>
                          <a:pt x="59" y="11"/>
                          <a:pt x="59" y="5"/>
                        </a:cubicBezTo>
                        <a:cubicBezTo>
                          <a:pt x="59" y="0"/>
                          <a:pt x="52" y="5"/>
                          <a:pt x="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sz="160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2" name="Freeform 85"/>
                  <p:cNvSpPr/>
                  <p:nvPr/>
                </p:nvSpPr>
                <p:spPr bwMode="auto">
                  <a:xfrm>
                    <a:off x="6040049" y="4339353"/>
                    <a:ext cx="27454" cy="147252"/>
                  </a:xfrm>
                  <a:custGeom>
                    <a:avLst/>
                    <a:gdLst>
                      <a:gd name="T0" fmla="*/ 0 w 8"/>
                      <a:gd name="T1" fmla="*/ 8 h 44"/>
                      <a:gd name="T2" fmla="*/ 0 w 8"/>
                      <a:gd name="T3" fmla="*/ 38 h 44"/>
                      <a:gd name="T4" fmla="*/ 8 w 8"/>
                      <a:gd name="T5" fmla="*/ 44 h 44"/>
                      <a:gd name="T6" fmla="*/ 8 w 8"/>
                      <a:gd name="T7" fmla="*/ 0 h 44"/>
                      <a:gd name="T8" fmla="*/ 0 w 8"/>
                      <a:gd name="T9" fmla="*/ 8 h 44"/>
                    </a:gdLst>
                    <a:ahLst/>
                    <a:cxnLst>
                      <a:cxn ang="0">
                        <a:pos x="T0" y="T1"/>
                      </a:cxn>
                      <a:cxn ang="0">
                        <a:pos x="T2" y="T3"/>
                      </a:cxn>
                      <a:cxn ang="0">
                        <a:pos x="T4" y="T5"/>
                      </a:cxn>
                      <a:cxn ang="0">
                        <a:pos x="T6" y="T7"/>
                      </a:cxn>
                      <a:cxn ang="0">
                        <a:pos x="T8" y="T9"/>
                      </a:cxn>
                    </a:cxnLst>
                    <a:rect l="0" t="0" r="r" b="b"/>
                    <a:pathLst>
                      <a:path w="8" h="44">
                        <a:moveTo>
                          <a:pt x="0" y="8"/>
                        </a:moveTo>
                        <a:cubicBezTo>
                          <a:pt x="0" y="16"/>
                          <a:pt x="0" y="32"/>
                          <a:pt x="0" y="38"/>
                        </a:cubicBezTo>
                        <a:cubicBezTo>
                          <a:pt x="0" y="40"/>
                          <a:pt x="4" y="42"/>
                          <a:pt x="8" y="44"/>
                        </a:cubicBezTo>
                        <a:cubicBezTo>
                          <a:pt x="8" y="0"/>
                          <a:pt x="8" y="0"/>
                          <a:pt x="8" y="0"/>
                        </a:cubicBezTo>
                        <a:cubicBezTo>
                          <a:pt x="4" y="2"/>
                          <a:pt x="0" y="4"/>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sz="160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3" name="Freeform 86"/>
                  <p:cNvSpPr/>
                  <p:nvPr/>
                </p:nvSpPr>
                <p:spPr bwMode="auto">
                  <a:xfrm>
                    <a:off x="6329559" y="4296924"/>
                    <a:ext cx="77370" cy="229612"/>
                  </a:xfrm>
                  <a:custGeom>
                    <a:avLst/>
                    <a:gdLst>
                      <a:gd name="T0" fmla="*/ 10 w 23"/>
                      <a:gd name="T1" fmla="*/ 2 h 69"/>
                      <a:gd name="T2" fmla="*/ 2 w 23"/>
                      <a:gd name="T3" fmla="*/ 2 h 69"/>
                      <a:gd name="T4" fmla="*/ 2 w 23"/>
                      <a:gd name="T5" fmla="*/ 10 h 69"/>
                      <a:gd name="T6" fmla="*/ 12 w 23"/>
                      <a:gd name="T7" fmla="*/ 35 h 69"/>
                      <a:gd name="T8" fmla="*/ 2 w 23"/>
                      <a:gd name="T9" fmla="*/ 60 h 69"/>
                      <a:gd name="T10" fmla="*/ 2 w 23"/>
                      <a:gd name="T11" fmla="*/ 67 h 69"/>
                      <a:gd name="T12" fmla="*/ 6 w 23"/>
                      <a:gd name="T13" fmla="*/ 69 h 69"/>
                      <a:gd name="T14" fmla="*/ 10 w 23"/>
                      <a:gd name="T15" fmla="*/ 67 h 69"/>
                      <a:gd name="T16" fmla="*/ 23 w 23"/>
                      <a:gd name="T17" fmla="*/ 35 h 69"/>
                      <a:gd name="T18" fmla="*/ 10 w 23"/>
                      <a:gd name="T19"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69">
                        <a:moveTo>
                          <a:pt x="10" y="2"/>
                        </a:moveTo>
                        <a:cubicBezTo>
                          <a:pt x="7" y="0"/>
                          <a:pt x="4" y="0"/>
                          <a:pt x="2" y="2"/>
                        </a:cubicBezTo>
                        <a:cubicBezTo>
                          <a:pt x="0" y="4"/>
                          <a:pt x="0" y="8"/>
                          <a:pt x="2" y="10"/>
                        </a:cubicBezTo>
                        <a:cubicBezTo>
                          <a:pt x="9" y="17"/>
                          <a:pt x="12" y="26"/>
                          <a:pt x="12" y="35"/>
                        </a:cubicBezTo>
                        <a:cubicBezTo>
                          <a:pt x="12" y="44"/>
                          <a:pt x="9" y="53"/>
                          <a:pt x="2" y="60"/>
                        </a:cubicBezTo>
                        <a:cubicBezTo>
                          <a:pt x="0" y="62"/>
                          <a:pt x="0" y="65"/>
                          <a:pt x="2" y="67"/>
                        </a:cubicBezTo>
                        <a:cubicBezTo>
                          <a:pt x="3" y="68"/>
                          <a:pt x="4" y="69"/>
                          <a:pt x="6" y="69"/>
                        </a:cubicBezTo>
                        <a:cubicBezTo>
                          <a:pt x="7" y="69"/>
                          <a:pt x="9" y="68"/>
                          <a:pt x="10" y="67"/>
                        </a:cubicBezTo>
                        <a:cubicBezTo>
                          <a:pt x="19" y="58"/>
                          <a:pt x="23" y="47"/>
                          <a:pt x="23" y="35"/>
                        </a:cubicBezTo>
                        <a:cubicBezTo>
                          <a:pt x="23" y="23"/>
                          <a:pt x="19" y="1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sz="160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4" name="Freeform 87"/>
                  <p:cNvSpPr/>
                  <p:nvPr/>
                </p:nvSpPr>
                <p:spPr bwMode="auto">
                  <a:xfrm>
                    <a:off x="6376980" y="4239521"/>
                    <a:ext cx="102328" cy="341923"/>
                  </a:xfrm>
                  <a:custGeom>
                    <a:avLst/>
                    <a:gdLst>
                      <a:gd name="T0" fmla="*/ 10 w 31"/>
                      <a:gd name="T1" fmla="*/ 2 h 103"/>
                      <a:gd name="T2" fmla="*/ 3 w 31"/>
                      <a:gd name="T3" fmla="*/ 2 h 103"/>
                      <a:gd name="T4" fmla="*/ 3 w 31"/>
                      <a:gd name="T5" fmla="*/ 10 h 103"/>
                      <a:gd name="T6" fmla="*/ 20 w 31"/>
                      <a:gd name="T7" fmla="*/ 52 h 103"/>
                      <a:gd name="T8" fmla="*/ 3 w 31"/>
                      <a:gd name="T9" fmla="*/ 94 h 103"/>
                      <a:gd name="T10" fmla="*/ 3 w 31"/>
                      <a:gd name="T11" fmla="*/ 102 h 103"/>
                      <a:gd name="T12" fmla="*/ 6 w 31"/>
                      <a:gd name="T13" fmla="*/ 103 h 103"/>
                      <a:gd name="T14" fmla="*/ 10 w 31"/>
                      <a:gd name="T15" fmla="*/ 102 h 103"/>
                      <a:gd name="T16" fmla="*/ 31 w 31"/>
                      <a:gd name="T17" fmla="*/ 52 h 103"/>
                      <a:gd name="T18" fmla="*/ 10 w 31"/>
                      <a:gd name="T19"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03">
                        <a:moveTo>
                          <a:pt x="10" y="2"/>
                        </a:moveTo>
                        <a:cubicBezTo>
                          <a:pt x="8" y="0"/>
                          <a:pt x="5" y="0"/>
                          <a:pt x="3" y="2"/>
                        </a:cubicBezTo>
                        <a:cubicBezTo>
                          <a:pt x="0" y="4"/>
                          <a:pt x="0" y="8"/>
                          <a:pt x="3" y="10"/>
                        </a:cubicBezTo>
                        <a:cubicBezTo>
                          <a:pt x="14" y="21"/>
                          <a:pt x="20" y="37"/>
                          <a:pt x="20" y="52"/>
                        </a:cubicBezTo>
                        <a:cubicBezTo>
                          <a:pt x="20" y="67"/>
                          <a:pt x="14" y="82"/>
                          <a:pt x="3" y="94"/>
                        </a:cubicBezTo>
                        <a:cubicBezTo>
                          <a:pt x="0" y="96"/>
                          <a:pt x="0" y="100"/>
                          <a:pt x="3" y="102"/>
                        </a:cubicBezTo>
                        <a:cubicBezTo>
                          <a:pt x="4" y="103"/>
                          <a:pt x="5" y="103"/>
                          <a:pt x="6" y="103"/>
                        </a:cubicBezTo>
                        <a:cubicBezTo>
                          <a:pt x="8" y="103"/>
                          <a:pt x="9" y="103"/>
                          <a:pt x="10" y="102"/>
                        </a:cubicBezTo>
                        <a:cubicBezTo>
                          <a:pt x="24" y="88"/>
                          <a:pt x="31" y="70"/>
                          <a:pt x="31" y="52"/>
                        </a:cubicBezTo>
                        <a:cubicBezTo>
                          <a:pt x="31" y="34"/>
                          <a:pt x="24" y="16"/>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sz="160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45" name="Freeform 88"/>
                  <p:cNvSpPr/>
                  <p:nvPr/>
                </p:nvSpPr>
                <p:spPr bwMode="auto">
                  <a:xfrm>
                    <a:off x="6436879" y="4182118"/>
                    <a:ext cx="124789" cy="459224"/>
                  </a:xfrm>
                  <a:custGeom>
                    <a:avLst/>
                    <a:gdLst>
                      <a:gd name="T0" fmla="*/ 10 w 38"/>
                      <a:gd name="T1" fmla="*/ 2 h 138"/>
                      <a:gd name="T2" fmla="*/ 2 w 38"/>
                      <a:gd name="T3" fmla="*/ 2 h 138"/>
                      <a:gd name="T4" fmla="*/ 2 w 38"/>
                      <a:gd name="T5" fmla="*/ 9 h 138"/>
                      <a:gd name="T6" fmla="*/ 27 w 38"/>
                      <a:gd name="T7" fmla="*/ 69 h 138"/>
                      <a:gd name="T8" fmla="*/ 2 w 38"/>
                      <a:gd name="T9" fmla="*/ 128 h 138"/>
                      <a:gd name="T10" fmla="*/ 2 w 38"/>
                      <a:gd name="T11" fmla="*/ 136 h 138"/>
                      <a:gd name="T12" fmla="*/ 6 w 38"/>
                      <a:gd name="T13" fmla="*/ 138 h 138"/>
                      <a:gd name="T14" fmla="*/ 10 w 38"/>
                      <a:gd name="T15" fmla="*/ 136 h 138"/>
                      <a:gd name="T16" fmla="*/ 38 w 38"/>
                      <a:gd name="T17" fmla="*/ 69 h 138"/>
                      <a:gd name="T18" fmla="*/ 10 w 38"/>
                      <a:gd name="T19" fmla="*/ 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138">
                        <a:moveTo>
                          <a:pt x="10" y="2"/>
                        </a:moveTo>
                        <a:cubicBezTo>
                          <a:pt x="8" y="0"/>
                          <a:pt x="5" y="0"/>
                          <a:pt x="2" y="2"/>
                        </a:cubicBezTo>
                        <a:cubicBezTo>
                          <a:pt x="0" y="4"/>
                          <a:pt x="0" y="7"/>
                          <a:pt x="2" y="9"/>
                        </a:cubicBezTo>
                        <a:cubicBezTo>
                          <a:pt x="19" y="26"/>
                          <a:pt x="27" y="47"/>
                          <a:pt x="27" y="69"/>
                        </a:cubicBezTo>
                        <a:cubicBezTo>
                          <a:pt x="27" y="90"/>
                          <a:pt x="19" y="112"/>
                          <a:pt x="2" y="128"/>
                        </a:cubicBezTo>
                        <a:cubicBezTo>
                          <a:pt x="0" y="130"/>
                          <a:pt x="0" y="134"/>
                          <a:pt x="2" y="136"/>
                        </a:cubicBezTo>
                        <a:cubicBezTo>
                          <a:pt x="4" y="137"/>
                          <a:pt x="5" y="138"/>
                          <a:pt x="6" y="138"/>
                        </a:cubicBezTo>
                        <a:cubicBezTo>
                          <a:pt x="8" y="138"/>
                          <a:pt x="9" y="137"/>
                          <a:pt x="10" y="136"/>
                        </a:cubicBezTo>
                        <a:cubicBezTo>
                          <a:pt x="29" y="117"/>
                          <a:pt x="38" y="93"/>
                          <a:pt x="38" y="69"/>
                        </a:cubicBezTo>
                        <a:cubicBezTo>
                          <a:pt x="38" y="45"/>
                          <a:pt x="29" y="20"/>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en-US" sz="1600">
                      <a:latin typeface="思源黑体" panose="020B0500000000000000" pitchFamily="34" charset="-122"/>
                      <a:ea typeface="思源黑体" panose="020B0500000000000000" pitchFamily="34" charset="-122"/>
                      <a:sym typeface="思源黑体" panose="020B0500000000000000" pitchFamily="34" charset="-122"/>
                    </a:endParaRPr>
                  </a:p>
                </p:txBody>
              </p:sp>
            </p:grpSp>
            <p:sp>
              <p:nvSpPr>
                <p:cNvPr id="46" name="Freeform 110"/>
                <p:cNvSpPr>
                  <a:spLocks noEditPoints="1"/>
                </p:cNvSpPr>
                <p:nvPr/>
              </p:nvSpPr>
              <p:spPr bwMode="auto">
                <a:xfrm>
                  <a:off x="5599" y="3358"/>
                  <a:ext cx="658" cy="539"/>
                </a:xfrm>
                <a:custGeom>
                  <a:avLst/>
                  <a:gdLst>
                    <a:gd name="T0" fmla="*/ 68 w 353"/>
                    <a:gd name="T1" fmla="*/ 173 h 289"/>
                    <a:gd name="T2" fmla="*/ 55 w 353"/>
                    <a:gd name="T3" fmla="*/ 131 h 289"/>
                    <a:gd name="T4" fmla="*/ 55 w 353"/>
                    <a:gd name="T5" fmla="*/ 117 h 289"/>
                    <a:gd name="T6" fmla="*/ 49 w 353"/>
                    <a:gd name="T7" fmla="*/ 75 h 289"/>
                    <a:gd name="T8" fmla="*/ 69 w 353"/>
                    <a:gd name="T9" fmla="*/ 52 h 289"/>
                    <a:gd name="T10" fmla="*/ 98 w 353"/>
                    <a:gd name="T11" fmla="*/ 50 h 289"/>
                    <a:gd name="T12" fmla="*/ 103 w 353"/>
                    <a:gd name="T13" fmla="*/ 35 h 289"/>
                    <a:gd name="T14" fmla="*/ 61 w 353"/>
                    <a:gd name="T15" fmla="*/ 39 h 289"/>
                    <a:gd name="T16" fmla="*/ 40 w 353"/>
                    <a:gd name="T17" fmla="*/ 113 h 289"/>
                    <a:gd name="T18" fmla="*/ 52 w 353"/>
                    <a:gd name="T19" fmla="*/ 173 h 289"/>
                    <a:gd name="T20" fmla="*/ 0 w 353"/>
                    <a:gd name="T21" fmla="*/ 249 h 289"/>
                    <a:gd name="T22" fmla="*/ 43 w 353"/>
                    <a:gd name="T23" fmla="*/ 257 h 289"/>
                    <a:gd name="T24" fmla="*/ 16 w 353"/>
                    <a:gd name="T25" fmla="*/ 241 h 289"/>
                    <a:gd name="T26" fmla="*/ 319 w 353"/>
                    <a:gd name="T27" fmla="*/ 201 h 289"/>
                    <a:gd name="T28" fmla="*/ 311 w 353"/>
                    <a:gd name="T29" fmla="*/ 140 h 289"/>
                    <a:gd name="T30" fmla="*/ 318 w 353"/>
                    <a:gd name="T31" fmla="*/ 69 h 289"/>
                    <a:gd name="T32" fmla="*/ 265 w 353"/>
                    <a:gd name="T33" fmla="*/ 32 h 289"/>
                    <a:gd name="T34" fmla="*/ 253 w 353"/>
                    <a:gd name="T35" fmla="*/ 51 h 289"/>
                    <a:gd name="T36" fmla="*/ 265 w 353"/>
                    <a:gd name="T37" fmla="*/ 48 h 289"/>
                    <a:gd name="T38" fmla="*/ 285 w 353"/>
                    <a:gd name="T39" fmla="*/ 53 h 289"/>
                    <a:gd name="T40" fmla="*/ 298 w 353"/>
                    <a:gd name="T41" fmla="*/ 106 h 289"/>
                    <a:gd name="T42" fmla="*/ 298 w 353"/>
                    <a:gd name="T43" fmla="*/ 131 h 289"/>
                    <a:gd name="T44" fmla="*/ 297 w 353"/>
                    <a:gd name="T45" fmla="*/ 132 h 289"/>
                    <a:gd name="T46" fmla="*/ 314 w 353"/>
                    <a:gd name="T47" fmla="*/ 216 h 289"/>
                    <a:gd name="T48" fmla="*/ 301 w 353"/>
                    <a:gd name="T49" fmla="*/ 241 h 289"/>
                    <a:gd name="T50" fmla="*/ 345 w 353"/>
                    <a:gd name="T51" fmla="*/ 257 h 289"/>
                    <a:gd name="T52" fmla="*/ 319 w 353"/>
                    <a:gd name="T53" fmla="*/ 201 h 289"/>
                    <a:gd name="T54" fmla="*/ 211 w 353"/>
                    <a:gd name="T55" fmla="*/ 181 h 289"/>
                    <a:gd name="T56" fmla="*/ 231 w 353"/>
                    <a:gd name="T57" fmla="*/ 105 h 289"/>
                    <a:gd name="T58" fmla="*/ 209 w 353"/>
                    <a:gd name="T59" fmla="*/ 5 h 289"/>
                    <a:gd name="T60" fmla="*/ 152 w 353"/>
                    <a:gd name="T61" fmla="*/ 9 h 289"/>
                    <a:gd name="T62" fmla="*/ 122 w 353"/>
                    <a:gd name="T63" fmla="*/ 104 h 289"/>
                    <a:gd name="T64" fmla="*/ 141 w 353"/>
                    <a:gd name="T65" fmla="*/ 181 h 289"/>
                    <a:gd name="T66" fmla="*/ 56 w 353"/>
                    <a:gd name="T67" fmla="*/ 281 h 289"/>
                    <a:gd name="T68" fmla="*/ 289 w 353"/>
                    <a:gd name="T69" fmla="*/ 289 h 289"/>
                    <a:gd name="T70" fmla="*/ 240 w 353"/>
                    <a:gd name="T71" fmla="*/ 218 h 289"/>
                    <a:gd name="T72" fmla="*/ 116 w 353"/>
                    <a:gd name="T73" fmla="*/ 234 h 289"/>
                    <a:gd name="T74" fmla="*/ 157 w 353"/>
                    <a:gd name="T75" fmla="*/ 181 h 289"/>
                    <a:gd name="T76" fmla="*/ 137 w 353"/>
                    <a:gd name="T77" fmla="*/ 129 h 289"/>
                    <a:gd name="T78" fmla="*/ 137 w 353"/>
                    <a:gd name="T79" fmla="*/ 97 h 289"/>
                    <a:gd name="T80" fmla="*/ 159 w 353"/>
                    <a:gd name="T81" fmla="*/ 23 h 289"/>
                    <a:gd name="T82" fmla="*/ 186 w 353"/>
                    <a:gd name="T83" fmla="*/ 16 h 289"/>
                    <a:gd name="T84" fmla="*/ 217 w 353"/>
                    <a:gd name="T85" fmla="*/ 44 h 289"/>
                    <a:gd name="T86" fmla="*/ 215 w 353"/>
                    <a:gd name="T87" fmla="*/ 108 h 289"/>
                    <a:gd name="T88" fmla="*/ 213 w 353"/>
                    <a:gd name="T89" fmla="*/ 132 h 289"/>
                    <a:gd name="T90" fmla="*/ 235 w 353"/>
                    <a:gd name="T91" fmla="*/ 234 h 289"/>
                    <a:gd name="T92" fmla="*/ 280 w 353"/>
                    <a:gd name="T93" fmla="*/ 273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3" h="289">
                      <a:moveTo>
                        <a:pt x="38" y="216"/>
                      </a:moveTo>
                      <a:cubicBezTo>
                        <a:pt x="49" y="213"/>
                        <a:pt x="68" y="201"/>
                        <a:pt x="68" y="173"/>
                      </a:cubicBezTo>
                      <a:cubicBezTo>
                        <a:pt x="68" y="148"/>
                        <a:pt x="60" y="138"/>
                        <a:pt x="55" y="132"/>
                      </a:cubicBezTo>
                      <a:cubicBezTo>
                        <a:pt x="55" y="131"/>
                        <a:pt x="55" y="131"/>
                        <a:pt x="55" y="131"/>
                      </a:cubicBezTo>
                      <a:cubicBezTo>
                        <a:pt x="55" y="131"/>
                        <a:pt x="55" y="131"/>
                        <a:pt x="55" y="131"/>
                      </a:cubicBezTo>
                      <a:cubicBezTo>
                        <a:pt x="54" y="130"/>
                        <a:pt x="53" y="126"/>
                        <a:pt x="55" y="117"/>
                      </a:cubicBezTo>
                      <a:cubicBezTo>
                        <a:pt x="56" y="113"/>
                        <a:pt x="56" y="109"/>
                        <a:pt x="54" y="106"/>
                      </a:cubicBezTo>
                      <a:cubicBezTo>
                        <a:pt x="51" y="99"/>
                        <a:pt x="45" y="85"/>
                        <a:pt x="49" y="75"/>
                      </a:cubicBezTo>
                      <a:cubicBezTo>
                        <a:pt x="56" y="58"/>
                        <a:pt x="59" y="57"/>
                        <a:pt x="67" y="53"/>
                      </a:cubicBezTo>
                      <a:cubicBezTo>
                        <a:pt x="68" y="53"/>
                        <a:pt x="69" y="53"/>
                        <a:pt x="69" y="52"/>
                      </a:cubicBezTo>
                      <a:cubicBezTo>
                        <a:pt x="71" y="51"/>
                        <a:pt x="79" y="48"/>
                        <a:pt x="88" y="48"/>
                      </a:cubicBezTo>
                      <a:cubicBezTo>
                        <a:pt x="92" y="48"/>
                        <a:pt x="95" y="49"/>
                        <a:pt x="98" y="50"/>
                      </a:cubicBezTo>
                      <a:cubicBezTo>
                        <a:pt x="98" y="47"/>
                        <a:pt x="99" y="45"/>
                        <a:pt x="100" y="42"/>
                      </a:cubicBezTo>
                      <a:cubicBezTo>
                        <a:pt x="101" y="39"/>
                        <a:pt x="102" y="37"/>
                        <a:pt x="103" y="35"/>
                      </a:cubicBezTo>
                      <a:cubicBezTo>
                        <a:pt x="98" y="33"/>
                        <a:pt x="93" y="32"/>
                        <a:pt x="88" y="32"/>
                      </a:cubicBezTo>
                      <a:cubicBezTo>
                        <a:pt x="76" y="32"/>
                        <a:pt x="65" y="36"/>
                        <a:pt x="61" y="39"/>
                      </a:cubicBezTo>
                      <a:cubicBezTo>
                        <a:pt x="48" y="44"/>
                        <a:pt x="42" y="50"/>
                        <a:pt x="34" y="69"/>
                      </a:cubicBezTo>
                      <a:cubicBezTo>
                        <a:pt x="27" y="86"/>
                        <a:pt x="36" y="104"/>
                        <a:pt x="40" y="113"/>
                      </a:cubicBezTo>
                      <a:cubicBezTo>
                        <a:pt x="35" y="133"/>
                        <a:pt x="42" y="140"/>
                        <a:pt x="42" y="140"/>
                      </a:cubicBezTo>
                      <a:cubicBezTo>
                        <a:pt x="45" y="145"/>
                        <a:pt x="52" y="153"/>
                        <a:pt x="52" y="173"/>
                      </a:cubicBezTo>
                      <a:cubicBezTo>
                        <a:pt x="52" y="197"/>
                        <a:pt x="34" y="201"/>
                        <a:pt x="34" y="201"/>
                      </a:cubicBezTo>
                      <a:cubicBezTo>
                        <a:pt x="19" y="206"/>
                        <a:pt x="0" y="217"/>
                        <a:pt x="0" y="249"/>
                      </a:cubicBezTo>
                      <a:cubicBezTo>
                        <a:pt x="0" y="249"/>
                        <a:pt x="0" y="257"/>
                        <a:pt x="8" y="257"/>
                      </a:cubicBezTo>
                      <a:cubicBezTo>
                        <a:pt x="43" y="257"/>
                        <a:pt x="43" y="257"/>
                        <a:pt x="43" y="257"/>
                      </a:cubicBezTo>
                      <a:cubicBezTo>
                        <a:pt x="45" y="251"/>
                        <a:pt x="48" y="245"/>
                        <a:pt x="51" y="241"/>
                      </a:cubicBezTo>
                      <a:cubicBezTo>
                        <a:pt x="16" y="241"/>
                        <a:pt x="16" y="241"/>
                        <a:pt x="16" y="241"/>
                      </a:cubicBezTo>
                      <a:cubicBezTo>
                        <a:pt x="19" y="225"/>
                        <a:pt x="28" y="220"/>
                        <a:pt x="38" y="216"/>
                      </a:cubicBezTo>
                      <a:moveTo>
                        <a:pt x="319" y="201"/>
                      </a:moveTo>
                      <a:cubicBezTo>
                        <a:pt x="319" y="201"/>
                        <a:pt x="301" y="197"/>
                        <a:pt x="301" y="173"/>
                      </a:cubicBezTo>
                      <a:cubicBezTo>
                        <a:pt x="301" y="153"/>
                        <a:pt x="307" y="145"/>
                        <a:pt x="311" y="140"/>
                      </a:cubicBezTo>
                      <a:cubicBezTo>
                        <a:pt x="311" y="140"/>
                        <a:pt x="318" y="133"/>
                        <a:pt x="312" y="113"/>
                      </a:cubicBezTo>
                      <a:cubicBezTo>
                        <a:pt x="317" y="104"/>
                        <a:pt x="325" y="86"/>
                        <a:pt x="318" y="69"/>
                      </a:cubicBezTo>
                      <a:cubicBezTo>
                        <a:pt x="310" y="50"/>
                        <a:pt x="304" y="44"/>
                        <a:pt x="292" y="39"/>
                      </a:cubicBezTo>
                      <a:cubicBezTo>
                        <a:pt x="287" y="36"/>
                        <a:pt x="276" y="32"/>
                        <a:pt x="265" y="32"/>
                      </a:cubicBezTo>
                      <a:cubicBezTo>
                        <a:pt x="259" y="32"/>
                        <a:pt x="254" y="33"/>
                        <a:pt x="248" y="35"/>
                      </a:cubicBezTo>
                      <a:cubicBezTo>
                        <a:pt x="250" y="40"/>
                        <a:pt x="252" y="46"/>
                        <a:pt x="253" y="51"/>
                      </a:cubicBezTo>
                      <a:cubicBezTo>
                        <a:pt x="254" y="51"/>
                        <a:pt x="254" y="50"/>
                        <a:pt x="254" y="50"/>
                      </a:cubicBezTo>
                      <a:cubicBezTo>
                        <a:pt x="257" y="49"/>
                        <a:pt x="260" y="48"/>
                        <a:pt x="265" y="48"/>
                      </a:cubicBezTo>
                      <a:cubicBezTo>
                        <a:pt x="273" y="48"/>
                        <a:pt x="281" y="51"/>
                        <a:pt x="283" y="52"/>
                      </a:cubicBezTo>
                      <a:cubicBezTo>
                        <a:pt x="284" y="53"/>
                        <a:pt x="284" y="53"/>
                        <a:pt x="285" y="53"/>
                      </a:cubicBezTo>
                      <a:cubicBezTo>
                        <a:pt x="293" y="57"/>
                        <a:pt x="296" y="58"/>
                        <a:pt x="303" y="75"/>
                      </a:cubicBezTo>
                      <a:cubicBezTo>
                        <a:pt x="307" y="85"/>
                        <a:pt x="301" y="99"/>
                        <a:pt x="298" y="106"/>
                      </a:cubicBezTo>
                      <a:cubicBezTo>
                        <a:pt x="297" y="109"/>
                        <a:pt x="296" y="113"/>
                        <a:pt x="297" y="117"/>
                      </a:cubicBezTo>
                      <a:cubicBezTo>
                        <a:pt x="299" y="126"/>
                        <a:pt x="298" y="130"/>
                        <a:pt x="298" y="131"/>
                      </a:cubicBezTo>
                      <a:cubicBezTo>
                        <a:pt x="298" y="131"/>
                        <a:pt x="298" y="131"/>
                        <a:pt x="298" y="131"/>
                      </a:cubicBezTo>
                      <a:cubicBezTo>
                        <a:pt x="297" y="132"/>
                        <a:pt x="297" y="132"/>
                        <a:pt x="297" y="132"/>
                      </a:cubicBezTo>
                      <a:cubicBezTo>
                        <a:pt x="293" y="138"/>
                        <a:pt x="285" y="148"/>
                        <a:pt x="285" y="173"/>
                      </a:cubicBezTo>
                      <a:cubicBezTo>
                        <a:pt x="285" y="201"/>
                        <a:pt x="303" y="213"/>
                        <a:pt x="314" y="216"/>
                      </a:cubicBezTo>
                      <a:cubicBezTo>
                        <a:pt x="324" y="220"/>
                        <a:pt x="334" y="225"/>
                        <a:pt x="336" y="241"/>
                      </a:cubicBezTo>
                      <a:cubicBezTo>
                        <a:pt x="301" y="241"/>
                        <a:pt x="301" y="241"/>
                        <a:pt x="301" y="241"/>
                      </a:cubicBezTo>
                      <a:cubicBezTo>
                        <a:pt x="304" y="245"/>
                        <a:pt x="307" y="251"/>
                        <a:pt x="309" y="257"/>
                      </a:cubicBezTo>
                      <a:cubicBezTo>
                        <a:pt x="345" y="257"/>
                        <a:pt x="345" y="257"/>
                        <a:pt x="345" y="257"/>
                      </a:cubicBezTo>
                      <a:cubicBezTo>
                        <a:pt x="353" y="257"/>
                        <a:pt x="353" y="249"/>
                        <a:pt x="353" y="249"/>
                      </a:cubicBezTo>
                      <a:cubicBezTo>
                        <a:pt x="353" y="217"/>
                        <a:pt x="333" y="206"/>
                        <a:pt x="319" y="201"/>
                      </a:cubicBezTo>
                      <a:moveTo>
                        <a:pt x="240" y="218"/>
                      </a:moveTo>
                      <a:cubicBezTo>
                        <a:pt x="240" y="218"/>
                        <a:pt x="211" y="211"/>
                        <a:pt x="211" y="181"/>
                      </a:cubicBezTo>
                      <a:cubicBezTo>
                        <a:pt x="211" y="155"/>
                        <a:pt x="223" y="146"/>
                        <a:pt x="228" y="139"/>
                      </a:cubicBezTo>
                      <a:cubicBezTo>
                        <a:pt x="228" y="139"/>
                        <a:pt x="237" y="131"/>
                        <a:pt x="231" y="105"/>
                      </a:cubicBezTo>
                      <a:cubicBezTo>
                        <a:pt x="241" y="90"/>
                        <a:pt x="245" y="66"/>
                        <a:pt x="232" y="37"/>
                      </a:cubicBezTo>
                      <a:cubicBezTo>
                        <a:pt x="225" y="20"/>
                        <a:pt x="219" y="11"/>
                        <a:pt x="209" y="5"/>
                      </a:cubicBezTo>
                      <a:cubicBezTo>
                        <a:pt x="202" y="1"/>
                        <a:pt x="194" y="0"/>
                        <a:pt x="186" y="0"/>
                      </a:cubicBezTo>
                      <a:cubicBezTo>
                        <a:pt x="172" y="0"/>
                        <a:pt x="158" y="5"/>
                        <a:pt x="152" y="9"/>
                      </a:cubicBezTo>
                      <a:cubicBezTo>
                        <a:pt x="136" y="16"/>
                        <a:pt x="125" y="22"/>
                        <a:pt x="115" y="48"/>
                      </a:cubicBezTo>
                      <a:cubicBezTo>
                        <a:pt x="107" y="69"/>
                        <a:pt x="117" y="92"/>
                        <a:pt x="122" y="104"/>
                      </a:cubicBezTo>
                      <a:cubicBezTo>
                        <a:pt x="116" y="130"/>
                        <a:pt x="125" y="139"/>
                        <a:pt x="125" y="139"/>
                      </a:cubicBezTo>
                      <a:cubicBezTo>
                        <a:pt x="129" y="146"/>
                        <a:pt x="141" y="155"/>
                        <a:pt x="141" y="181"/>
                      </a:cubicBezTo>
                      <a:cubicBezTo>
                        <a:pt x="141" y="211"/>
                        <a:pt x="112" y="218"/>
                        <a:pt x="112" y="218"/>
                      </a:cubicBezTo>
                      <a:cubicBezTo>
                        <a:pt x="94" y="225"/>
                        <a:pt x="56" y="238"/>
                        <a:pt x="56" y="281"/>
                      </a:cubicBezTo>
                      <a:cubicBezTo>
                        <a:pt x="56" y="281"/>
                        <a:pt x="56" y="289"/>
                        <a:pt x="64" y="289"/>
                      </a:cubicBezTo>
                      <a:cubicBezTo>
                        <a:pt x="289" y="289"/>
                        <a:pt x="289" y="289"/>
                        <a:pt x="289" y="289"/>
                      </a:cubicBezTo>
                      <a:cubicBezTo>
                        <a:pt x="297" y="289"/>
                        <a:pt x="297" y="281"/>
                        <a:pt x="297" y="281"/>
                      </a:cubicBezTo>
                      <a:cubicBezTo>
                        <a:pt x="297" y="238"/>
                        <a:pt x="258" y="225"/>
                        <a:pt x="240" y="218"/>
                      </a:cubicBezTo>
                      <a:moveTo>
                        <a:pt x="72" y="273"/>
                      </a:moveTo>
                      <a:cubicBezTo>
                        <a:pt x="76" y="250"/>
                        <a:pt x="96" y="241"/>
                        <a:pt x="116" y="234"/>
                      </a:cubicBezTo>
                      <a:cubicBezTo>
                        <a:pt x="117" y="234"/>
                        <a:pt x="117" y="234"/>
                        <a:pt x="117" y="234"/>
                      </a:cubicBezTo>
                      <a:cubicBezTo>
                        <a:pt x="131" y="230"/>
                        <a:pt x="157" y="214"/>
                        <a:pt x="157" y="181"/>
                      </a:cubicBezTo>
                      <a:cubicBezTo>
                        <a:pt x="157" y="153"/>
                        <a:pt x="146" y="140"/>
                        <a:pt x="140" y="132"/>
                      </a:cubicBezTo>
                      <a:cubicBezTo>
                        <a:pt x="138" y="131"/>
                        <a:pt x="137" y="129"/>
                        <a:pt x="137" y="129"/>
                      </a:cubicBezTo>
                      <a:cubicBezTo>
                        <a:pt x="137" y="128"/>
                        <a:pt x="134" y="122"/>
                        <a:pt x="138" y="107"/>
                      </a:cubicBezTo>
                      <a:cubicBezTo>
                        <a:pt x="139" y="100"/>
                        <a:pt x="137" y="97"/>
                        <a:pt x="137" y="97"/>
                      </a:cubicBezTo>
                      <a:cubicBezTo>
                        <a:pt x="132" y="87"/>
                        <a:pt x="124" y="69"/>
                        <a:pt x="130" y="54"/>
                      </a:cubicBezTo>
                      <a:cubicBezTo>
                        <a:pt x="138" y="33"/>
                        <a:pt x="146" y="29"/>
                        <a:pt x="159" y="23"/>
                      </a:cubicBezTo>
                      <a:cubicBezTo>
                        <a:pt x="160" y="23"/>
                        <a:pt x="160" y="22"/>
                        <a:pt x="161" y="22"/>
                      </a:cubicBezTo>
                      <a:cubicBezTo>
                        <a:pt x="164" y="20"/>
                        <a:pt x="174" y="16"/>
                        <a:pt x="186" y="16"/>
                      </a:cubicBezTo>
                      <a:cubicBezTo>
                        <a:pt x="192" y="16"/>
                        <a:pt x="197" y="17"/>
                        <a:pt x="201" y="19"/>
                      </a:cubicBezTo>
                      <a:cubicBezTo>
                        <a:pt x="206" y="22"/>
                        <a:pt x="210" y="27"/>
                        <a:pt x="217" y="44"/>
                      </a:cubicBezTo>
                      <a:cubicBezTo>
                        <a:pt x="230" y="73"/>
                        <a:pt x="222" y="89"/>
                        <a:pt x="218" y="95"/>
                      </a:cubicBezTo>
                      <a:cubicBezTo>
                        <a:pt x="215" y="99"/>
                        <a:pt x="214" y="104"/>
                        <a:pt x="215" y="108"/>
                      </a:cubicBezTo>
                      <a:cubicBezTo>
                        <a:pt x="218" y="122"/>
                        <a:pt x="216" y="127"/>
                        <a:pt x="216" y="129"/>
                      </a:cubicBezTo>
                      <a:cubicBezTo>
                        <a:pt x="216" y="129"/>
                        <a:pt x="214" y="131"/>
                        <a:pt x="213" y="132"/>
                      </a:cubicBezTo>
                      <a:cubicBezTo>
                        <a:pt x="207" y="140"/>
                        <a:pt x="195" y="153"/>
                        <a:pt x="195" y="181"/>
                      </a:cubicBezTo>
                      <a:cubicBezTo>
                        <a:pt x="195" y="214"/>
                        <a:pt x="221" y="230"/>
                        <a:pt x="235" y="234"/>
                      </a:cubicBezTo>
                      <a:cubicBezTo>
                        <a:pt x="236" y="234"/>
                        <a:pt x="236" y="234"/>
                        <a:pt x="236" y="234"/>
                      </a:cubicBezTo>
                      <a:cubicBezTo>
                        <a:pt x="256" y="241"/>
                        <a:pt x="276" y="250"/>
                        <a:pt x="280" y="273"/>
                      </a:cubicBezTo>
                      <a:lnTo>
                        <a:pt x="72" y="273"/>
                      </a:lnTo>
                      <a:close/>
                    </a:path>
                  </a:pathLst>
                </a:custGeom>
                <a:solidFill>
                  <a:schemeClr val="accent1"/>
                </a:solidFill>
                <a:ln>
                  <a:solidFill>
                    <a:srgbClr val="D8090F"/>
                  </a:solidFill>
                </a:ln>
              </p:spPr>
              <p:txBody>
                <a:bodyPr vert="horz" wrap="square" lIns="45720" tIns="22860" rIns="45720" bIns="22860" numCol="1" anchor="t" anchorCtr="0" compatLnSpc="1"/>
                <a:p>
                  <a:endParaRPr lang="en-US" sz="90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59" name="椭圆 13"/>
                <p:cNvSpPr/>
                <p:nvPr/>
              </p:nvSpPr>
              <p:spPr>
                <a:xfrm>
                  <a:off x="12872" y="3368"/>
                  <a:ext cx="527" cy="520"/>
                </a:xfrm>
                <a:custGeom>
                  <a:avLst/>
                  <a:gdLst>
                    <a:gd name="connsiteX0" fmla="*/ 157951 w 327026"/>
                    <a:gd name="connsiteY0" fmla="*/ 134938 h 337100"/>
                    <a:gd name="connsiteX1" fmla="*/ 327026 w 327026"/>
                    <a:gd name="connsiteY1" fmla="*/ 239958 h 337100"/>
                    <a:gd name="connsiteX2" fmla="*/ 259660 w 327026"/>
                    <a:gd name="connsiteY2" fmla="*/ 254398 h 337100"/>
                    <a:gd name="connsiteX3" fmla="*/ 295325 w 327026"/>
                    <a:gd name="connsiteY3" fmla="*/ 305595 h 337100"/>
                    <a:gd name="connsiteX4" fmla="*/ 292683 w 327026"/>
                    <a:gd name="connsiteY4" fmla="*/ 334475 h 337100"/>
                    <a:gd name="connsiteX5" fmla="*/ 263623 w 327026"/>
                    <a:gd name="connsiteY5" fmla="*/ 326599 h 337100"/>
                    <a:gd name="connsiteX6" fmla="*/ 227959 w 327026"/>
                    <a:gd name="connsiteY6" fmla="*/ 275402 h 337100"/>
                    <a:gd name="connsiteX7" fmla="*/ 192294 w 327026"/>
                    <a:gd name="connsiteY7" fmla="*/ 333162 h 337100"/>
                    <a:gd name="connsiteX8" fmla="*/ 153988 w 327026"/>
                    <a:gd name="connsiteY8" fmla="*/ 137564 h 337100"/>
                    <a:gd name="connsiteX9" fmla="*/ 157951 w 327026"/>
                    <a:gd name="connsiteY9" fmla="*/ 134938 h 337100"/>
                    <a:gd name="connsiteX10" fmla="*/ 287448 w 327026"/>
                    <a:gd name="connsiteY10" fmla="*/ 96838 h 337100"/>
                    <a:gd name="connsiteX11" fmla="*/ 270368 w 327026"/>
                    <a:gd name="connsiteY11" fmla="*/ 108528 h 337100"/>
                    <a:gd name="connsiteX12" fmla="*/ 280879 w 327026"/>
                    <a:gd name="connsiteY12" fmla="*/ 150092 h 337100"/>
                    <a:gd name="connsiteX13" fmla="*/ 301899 w 327026"/>
                    <a:gd name="connsiteY13" fmla="*/ 182563 h 337100"/>
                    <a:gd name="connsiteX14" fmla="*/ 303213 w 327026"/>
                    <a:gd name="connsiteY14" fmla="*/ 161781 h 337100"/>
                    <a:gd name="connsiteX15" fmla="*/ 287448 w 327026"/>
                    <a:gd name="connsiteY15" fmla="*/ 96838 h 337100"/>
                    <a:gd name="connsiteX16" fmla="*/ 160474 w 327026"/>
                    <a:gd name="connsiteY16" fmla="*/ 0 h 337100"/>
                    <a:gd name="connsiteX17" fmla="*/ 322263 w 327026"/>
                    <a:gd name="connsiteY17" fmla="*/ 161925 h 337100"/>
                    <a:gd name="connsiteX18" fmla="*/ 314371 w 327026"/>
                    <a:gd name="connsiteY18" fmla="*/ 211951 h 337100"/>
                    <a:gd name="connsiteX19" fmla="*/ 242026 w 327026"/>
                    <a:gd name="connsiteY19" fmla="*/ 165875 h 337100"/>
                    <a:gd name="connsiteX20" fmla="*/ 259126 w 327026"/>
                    <a:gd name="connsiteY20" fmla="*/ 139545 h 337100"/>
                    <a:gd name="connsiteX21" fmla="*/ 244657 w 327026"/>
                    <a:gd name="connsiteY21" fmla="*/ 94785 h 337100"/>
                    <a:gd name="connsiteX22" fmla="*/ 203881 w 327026"/>
                    <a:gd name="connsiteY22" fmla="*/ 63190 h 337100"/>
                    <a:gd name="connsiteX23" fmla="*/ 186781 w 327026"/>
                    <a:gd name="connsiteY23" fmla="*/ 22380 h 337100"/>
                    <a:gd name="connsiteX24" fmla="*/ 160474 w 327026"/>
                    <a:gd name="connsiteY24" fmla="*/ 19747 h 337100"/>
                    <a:gd name="connsiteX25" fmla="*/ 74975 w 327026"/>
                    <a:gd name="connsiteY25" fmla="*/ 48709 h 337100"/>
                    <a:gd name="connsiteX26" fmla="*/ 86814 w 327026"/>
                    <a:gd name="connsiteY26" fmla="*/ 86886 h 337100"/>
                    <a:gd name="connsiteX27" fmla="*/ 53930 w 327026"/>
                    <a:gd name="connsiteY27" fmla="*/ 111899 h 337100"/>
                    <a:gd name="connsiteX28" fmla="*/ 53930 w 327026"/>
                    <a:gd name="connsiteY28" fmla="*/ 140862 h 337100"/>
                    <a:gd name="connsiteX29" fmla="*/ 59191 w 327026"/>
                    <a:gd name="connsiteY29" fmla="*/ 157976 h 337100"/>
                    <a:gd name="connsiteX30" fmla="*/ 21046 w 327026"/>
                    <a:gd name="connsiteY30" fmla="*/ 181672 h 337100"/>
                    <a:gd name="connsiteX31" fmla="*/ 35515 w 327026"/>
                    <a:gd name="connsiteY31" fmla="*/ 227748 h 337100"/>
                    <a:gd name="connsiteX32" fmla="*/ 59191 w 327026"/>
                    <a:gd name="connsiteY32" fmla="*/ 190887 h 337100"/>
                    <a:gd name="connsiteX33" fmla="*/ 89444 w 327026"/>
                    <a:gd name="connsiteY33" fmla="*/ 198786 h 337100"/>
                    <a:gd name="connsiteX34" fmla="*/ 122328 w 327026"/>
                    <a:gd name="connsiteY34" fmla="*/ 215900 h 337100"/>
                    <a:gd name="connsiteX35" fmla="*/ 96021 w 327026"/>
                    <a:gd name="connsiteY35" fmla="*/ 248812 h 337100"/>
                    <a:gd name="connsiteX36" fmla="*/ 86814 w 327026"/>
                    <a:gd name="connsiteY36" fmla="*/ 283040 h 337100"/>
                    <a:gd name="connsiteX37" fmla="*/ 160474 w 327026"/>
                    <a:gd name="connsiteY37" fmla="*/ 304103 h 337100"/>
                    <a:gd name="connsiteX38" fmla="*/ 167051 w 327026"/>
                    <a:gd name="connsiteY38" fmla="*/ 302787 h 337100"/>
                    <a:gd name="connsiteX39" fmla="*/ 170997 w 327026"/>
                    <a:gd name="connsiteY39" fmla="*/ 322534 h 337100"/>
                    <a:gd name="connsiteX40" fmla="*/ 160474 w 327026"/>
                    <a:gd name="connsiteY40" fmla="*/ 323850 h 337100"/>
                    <a:gd name="connsiteX41" fmla="*/ 0 w 327026"/>
                    <a:gd name="connsiteY41" fmla="*/ 161925 h 337100"/>
                    <a:gd name="connsiteX42" fmla="*/ 160474 w 327026"/>
                    <a:gd name="connsiteY42" fmla="*/ 0 h 3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7026" h="337100">
                      <a:moveTo>
                        <a:pt x="157951" y="134938"/>
                      </a:moveTo>
                      <a:cubicBezTo>
                        <a:pt x="157951" y="134938"/>
                        <a:pt x="157951" y="134938"/>
                        <a:pt x="327026" y="239958"/>
                      </a:cubicBezTo>
                      <a:cubicBezTo>
                        <a:pt x="327026" y="239958"/>
                        <a:pt x="327026" y="239958"/>
                        <a:pt x="259660" y="254398"/>
                      </a:cubicBezTo>
                      <a:lnTo>
                        <a:pt x="295325" y="305595"/>
                      </a:lnTo>
                      <a:cubicBezTo>
                        <a:pt x="301929" y="316097"/>
                        <a:pt x="300608" y="327911"/>
                        <a:pt x="292683" y="334475"/>
                      </a:cubicBezTo>
                      <a:cubicBezTo>
                        <a:pt x="283436" y="339726"/>
                        <a:pt x="271548" y="337101"/>
                        <a:pt x="263623" y="326599"/>
                      </a:cubicBezTo>
                      <a:cubicBezTo>
                        <a:pt x="263623" y="326599"/>
                        <a:pt x="263623" y="326599"/>
                        <a:pt x="227959" y="275402"/>
                      </a:cubicBezTo>
                      <a:cubicBezTo>
                        <a:pt x="227959" y="275402"/>
                        <a:pt x="227959" y="275402"/>
                        <a:pt x="192294" y="333162"/>
                      </a:cubicBezTo>
                      <a:cubicBezTo>
                        <a:pt x="192294" y="333162"/>
                        <a:pt x="192294" y="333162"/>
                        <a:pt x="153988" y="137564"/>
                      </a:cubicBezTo>
                      <a:cubicBezTo>
                        <a:pt x="153988" y="137564"/>
                        <a:pt x="153988" y="137564"/>
                        <a:pt x="157951" y="134938"/>
                      </a:cubicBezTo>
                      <a:close/>
                      <a:moveTo>
                        <a:pt x="287448" y="96838"/>
                      </a:moveTo>
                      <a:cubicBezTo>
                        <a:pt x="280879" y="99436"/>
                        <a:pt x="272996" y="103332"/>
                        <a:pt x="270368" y="108528"/>
                      </a:cubicBezTo>
                      <a:cubicBezTo>
                        <a:pt x="265113" y="117620"/>
                        <a:pt x="271682" y="143597"/>
                        <a:pt x="280879" y="150092"/>
                      </a:cubicBezTo>
                      <a:cubicBezTo>
                        <a:pt x="292703" y="159184"/>
                        <a:pt x="299272" y="170873"/>
                        <a:pt x="301899" y="182563"/>
                      </a:cubicBezTo>
                      <a:cubicBezTo>
                        <a:pt x="303213" y="176069"/>
                        <a:pt x="303213" y="168276"/>
                        <a:pt x="303213" y="161781"/>
                      </a:cubicBezTo>
                      <a:cubicBezTo>
                        <a:pt x="303213" y="138402"/>
                        <a:pt x="297958" y="116321"/>
                        <a:pt x="287448" y="96838"/>
                      </a:cubicBezTo>
                      <a:close/>
                      <a:moveTo>
                        <a:pt x="160474" y="0"/>
                      </a:moveTo>
                      <a:cubicBezTo>
                        <a:pt x="249918" y="0"/>
                        <a:pt x="322263" y="72405"/>
                        <a:pt x="322263" y="161925"/>
                      </a:cubicBezTo>
                      <a:cubicBezTo>
                        <a:pt x="322263" y="179039"/>
                        <a:pt x="319632" y="196153"/>
                        <a:pt x="314371" y="211951"/>
                      </a:cubicBezTo>
                      <a:cubicBezTo>
                        <a:pt x="314371" y="211951"/>
                        <a:pt x="314371" y="211951"/>
                        <a:pt x="242026" y="165875"/>
                      </a:cubicBezTo>
                      <a:cubicBezTo>
                        <a:pt x="247288" y="157976"/>
                        <a:pt x="257811" y="147444"/>
                        <a:pt x="259126" y="139545"/>
                      </a:cubicBezTo>
                      <a:cubicBezTo>
                        <a:pt x="260441" y="127697"/>
                        <a:pt x="251234" y="97418"/>
                        <a:pt x="244657" y="94785"/>
                      </a:cubicBezTo>
                      <a:cubicBezTo>
                        <a:pt x="238080" y="90836"/>
                        <a:pt x="218350" y="71089"/>
                        <a:pt x="203881" y="63190"/>
                      </a:cubicBezTo>
                      <a:cubicBezTo>
                        <a:pt x="193358" y="57924"/>
                        <a:pt x="188096" y="36861"/>
                        <a:pt x="186781" y="22380"/>
                      </a:cubicBezTo>
                      <a:cubicBezTo>
                        <a:pt x="177574" y="21063"/>
                        <a:pt x="169681" y="19747"/>
                        <a:pt x="160474" y="19747"/>
                      </a:cubicBezTo>
                      <a:cubicBezTo>
                        <a:pt x="128905" y="19747"/>
                        <a:pt x="98652" y="30279"/>
                        <a:pt x="74975" y="48709"/>
                      </a:cubicBezTo>
                      <a:cubicBezTo>
                        <a:pt x="81552" y="59241"/>
                        <a:pt x="93390" y="78988"/>
                        <a:pt x="86814" y="86886"/>
                      </a:cubicBezTo>
                      <a:cubicBezTo>
                        <a:pt x="78921" y="100051"/>
                        <a:pt x="53930" y="100051"/>
                        <a:pt x="53930" y="111899"/>
                      </a:cubicBezTo>
                      <a:cubicBezTo>
                        <a:pt x="53930" y="123747"/>
                        <a:pt x="52614" y="135596"/>
                        <a:pt x="53930" y="140862"/>
                      </a:cubicBezTo>
                      <a:cubicBezTo>
                        <a:pt x="55245" y="146128"/>
                        <a:pt x="69714" y="150077"/>
                        <a:pt x="59191" y="157976"/>
                      </a:cubicBezTo>
                      <a:cubicBezTo>
                        <a:pt x="52614" y="164558"/>
                        <a:pt x="32884" y="175090"/>
                        <a:pt x="21046" y="181672"/>
                      </a:cubicBezTo>
                      <a:cubicBezTo>
                        <a:pt x="22361" y="197470"/>
                        <a:pt x="27622" y="213267"/>
                        <a:pt x="35515" y="227748"/>
                      </a:cubicBezTo>
                      <a:cubicBezTo>
                        <a:pt x="38145" y="219850"/>
                        <a:pt x="49984" y="192204"/>
                        <a:pt x="59191" y="190887"/>
                      </a:cubicBezTo>
                      <a:cubicBezTo>
                        <a:pt x="69714" y="188254"/>
                        <a:pt x="78921" y="185621"/>
                        <a:pt x="89444" y="198786"/>
                      </a:cubicBezTo>
                      <a:cubicBezTo>
                        <a:pt x="99967" y="211951"/>
                        <a:pt x="114436" y="215900"/>
                        <a:pt x="122328" y="215900"/>
                      </a:cubicBezTo>
                      <a:cubicBezTo>
                        <a:pt x="130220" y="215900"/>
                        <a:pt x="121013" y="243546"/>
                        <a:pt x="96021" y="248812"/>
                      </a:cubicBezTo>
                      <a:cubicBezTo>
                        <a:pt x="72345" y="252761"/>
                        <a:pt x="106544" y="283040"/>
                        <a:pt x="86814" y="283040"/>
                      </a:cubicBezTo>
                      <a:cubicBezTo>
                        <a:pt x="109175" y="296204"/>
                        <a:pt x="134167" y="304103"/>
                        <a:pt x="160474" y="304103"/>
                      </a:cubicBezTo>
                      <a:cubicBezTo>
                        <a:pt x="163105" y="304103"/>
                        <a:pt x="165735" y="302787"/>
                        <a:pt x="167051" y="302787"/>
                      </a:cubicBezTo>
                      <a:cubicBezTo>
                        <a:pt x="167051" y="302787"/>
                        <a:pt x="167051" y="302787"/>
                        <a:pt x="170997" y="322534"/>
                      </a:cubicBezTo>
                      <a:cubicBezTo>
                        <a:pt x="168366" y="322534"/>
                        <a:pt x="164420" y="323850"/>
                        <a:pt x="160474" y="323850"/>
                      </a:cubicBezTo>
                      <a:cubicBezTo>
                        <a:pt x="72345" y="323850"/>
                        <a:pt x="0" y="251445"/>
                        <a:pt x="0" y="161925"/>
                      </a:cubicBezTo>
                      <a:cubicBezTo>
                        <a:pt x="0" y="72405"/>
                        <a:pt x="72345" y="0"/>
                        <a:pt x="160474" y="0"/>
                      </a:cubicBezTo>
                      <a:close/>
                    </a:path>
                  </a:pathLst>
                </a:custGeom>
                <a:solidFill>
                  <a:srgbClr val="D8090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0140" tIns="60070" rIns="120140" bIns="6007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365">
                    <a:latin typeface="zihun58hao-chuangzhonghei" panose="00000500000000000000" pitchFamily="2" charset="-122"/>
                    <a:ea typeface="zihun58hao-chuangzhonghei" panose="00000500000000000000" pitchFamily="2" charset="-122"/>
                    <a:sym typeface="zihun58hao-chuangzhonghei" panose="00000500000000000000" pitchFamily="2" charset="-122"/>
                  </a:endParaRPr>
                </a:p>
              </p:txBody>
            </p:sp>
            <p:sp>
              <p:nvSpPr>
                <p:cNvPr id="62" name="Freeform 22"/>
                <p:cNvSpPr>
                  <a:spLocks noEditPoints="1"/>
                </p:cNvSpPr>
                <p:nvPr/>
              </p:nvSpPr>
              <p:spPr bwMode="auto">
                <a:xfrm>
                  <a:off x="16447" y="3368"/>
                  <a:ext cx="564" cy="500"/>
                </a:xfrm>
                <a:custGeom>
                  <a:avLst/>
                  <a:gdLst>
                    <a:gd name="T0" fmla="*/ 232 w 256"/>
                    <a:gd name="T1" fmla="*/ 84 h 227"/>
                    <a:gd name="T2" fmla="*/ 172 w 256"/>
                    <a:gd name="T3" fmla="*/ 44 h 227"/>
                    <a:gd name="T4" fmla="*/ 120 w 256"/>
                    <a:gd name="T5" fmla="*/ 48 h 227"/>
                    <a:gd name="T6" fmla="*/ 64 w 256"/>
                    <a:gd name="T7" fmla="*/ 107 h 227"/>
                    <a:gd name="T8" fmla="*/ 0 w 256"/>
                    <a:gd name="T9" fmla="*/ 131 h 227"/>
                    <a:gd name="T10" fmla="*/ 32 w 256"/>
                    <a:gd name="T11" fmla="*/ 227 h 227"/>
                    <a:gd name="T12" fmla="*/ 87 w 256"/>
                    <a:gd name="T13" fmla="*/ 212 h 227"/>
                    <a:gd name="T14" fmla="*/ 103 w 256"/>
                    <a:gd name="T15" fmla="*/ 219 h 227"/>
                    <a:gd name="T16" fmla="*/ 232 w 256"/>
                    <a:gd name="T17" fmla="*/ 197 h 227"/>
                    <a:gd name="T18" fmla="*/ 240 w 256"/>
                    <a:gd name="T19" fmla="*/ 169 h 227"/>
                    <a:gd name="T20" fmla="*/ 248 w 256"/>
                    <a:gd name="T21" fmla="*/ 140 h 227"/>
                    <a:gd name="T22" fmla="*/ 256 w 256"/>
                    <a:gd name="T23" fmla="*/ 108 h 227"/>
                    <a:gd name="T24" fmla="*/ 32 w 256"/>
                    <a:gd name="T25" fmla="*/ 211 h 227"/>
                    <a:gd name="T26" fmla="*/ 16 w 256"/>
                    <a:gd name="T27" fmla="*/ 131 h 227"/>
                    <a:gd name="T28" fmla="*/ 64 w 256"/>
                    <a:gd name="T29" fmla="*/ 123 h 227"/>
                    <a:gd name="T30" fmla="*/ 72 w 256"/>
                    <a:gd name="T31" fmla="*/ 198 h 227"/>
                    <a:gd name="T32" fmla="*/ 72 w 256"/>
                    <a:gd name="T33" fmla="*/ 203 h 227"/>
                    <a:gd name="T34" fmla="*/ 210 w 256"/>
                    <a:gd name="T35" fmla="*/ 203 h 227"/>
                    <a:gd name="T36" fmla="*/ 88 w 256"/>
                    <a:gd name="T37" fmla="*/ 194 h 227"/>
                    <a:gd name="T38" fmla="*/ 86 w 256"/>
                    <a:gd name="T39" fmla="*/ 121 h 227"/>
                    <a:gd name="T40" fmla="*/ 140 w 256"/>
                    <a:gd name="T41" fmla="*/ 16 h 227"/>
                    <a:gd name="T42" fmla="*/ 152 w 256"/>
                    <a:gd name="T43" fmla="*/ 90 h 227"/>
                    <a:gd name="T44" fmla="*/ 160 w 256"/>
                    <a:gd name="T45" fmla="*/ 100 h 227"/>
                    <a:gd name="T46" fmla="*/ 240 w 256"/>
                    <a:gd name="T47" fmla="*/ 108 h 227"/>
                    <a:gd name="T48" fmla="*/ 223 w 256"/>
                    <a:gd name="T49" fmla="*/ 116 h 227"/>
                    <a:gd name="T50" fmla="*/ 223 w 256"/>
                    <a:gd name="T51" fmla="*/ 132 h 227"/>
                    <a:gd name="T52" fmla="*/ 224 w 256"/>
                    <a:gd name="T53" fmla="*/ 132 h 227"/>
                    <a:gd name="T54" fmla="*/ 224 w 256"/>
                    <a:gd name="T55" fmla="*/ 148 h 227"/>
                    <a:gd name="T56" fmla="*/ 218 w 256"/>
                    <a:gd name="T57" fmla="*/ 147 h 227"/>
                    <a:gd name="T58" fmla="*/ 215 w 256"/>
                    <a:gd name="T59" fmla="*/ 148 h 227"/>
                    <a:gd name="T60" fmla="*/ 215 w 256"/>
                    <a:gd name="T61" fmla="*/ 164 h 227"/>
                    <a:gd name="T62" fmla="*/ 224 w 256"/>
                    <a:gd name="T63" fmla="*/ 169 h 227"/>
                    <a:gd name="T64" fmla="*/ 210 w 256"/>
                    <a:gd name="T65" fmla="*/ 175 h 227"/>
                    <a:gd name="T66" fmla="*/ 210 w 256"/>
                    <a:gd name="T67" fmla="*/ 175 h 227"/>
                    <a:gd name="T68" fmla="*/ 210 w 256"/>
                    <a:gd name="T69" fmla="*/ 191 h 227"/>
                    <a:gd name="T70" fmla="*/ 210 w 256"/>
                    <a:gd name="T71" fmla="*/ 20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6" h="227">
                      <a:moveTo>
                        <a:pt x="256" y="108"/>
                      </a:moveTo>
                      <a:cubicBezTo>
                        <a:pt x="256" y="94"/>
                        <a:pt x="245" y="84"/>
                        <a:pt x="232" y="84"/>
                      </a:cubicBezTo>
                      <a:cubicBezTo>
                        <a:pt x="169" y="84"/>
                        <a:pt x="169" y="84"/>
                        <a:pt x="169" y="84"/>
                      </a:cubicBezTo>
                      <a:cubicBezTo>
                        <a:pt x="171" y="74"/>
                        <a:pt x="172" y="59"/>
                        <a:pt x="172" y="44"/>
                      </a:cubicBezTo>
                      <a:cubicBezTo>
                        <a:pt x="172" y="13"/>
                        <a:pt x="156" y="0"/>
                        <a:pt x="140" y="0"/>
                      </a:cubicBezTo>
                      <a:cubicBezTo>
                        <a:pt x="120" y="0"/>
                        <a:pt x="120" y="21"/>
                        <a:pt x="120" y="48"/>
                      </a:cubicBezTo>
                      <a:cubicBezTo>
                        <a:pt x="120" y="67"/>
                        <a:pt x="90" y="97"/>
                        <a:pt x="75" y="110"/>
                      </a:cubicBezTo>
                      <a:cubicBezTo>
                        <a:pt x="71" y="108"/>
                        <a:pt x="68" y="107"/>
                        <a:pt x="64" y="107"/>
                      </a:cubicBezTo>
                      <a:cubicBezTo>
                        <a:pt x="24" y="107"/>
                        <a:pt x="24" y="107"/>
                        <a:pt x="24" y="107"/>
                      </a:cubicBezTo>
                      <a:cubicBezTo>
                        <a:pt x="11" y="107"/>
                        <a:pt x="0" y="118"/>
                        <a:pt x="0" y="131"/>
                      </a:cubicBezTo>
                      <a:cubicBezTo>
                        <a:pt x="8" y="203"/>
                        <a:pt x="8" y="203"/>
                        <a:pt x="8" y="203"/>
                      </a:cubicBezTo>
                      <a:cubicBezTo>
                        <a:pt x="10" y="216"/>
                        <a:pt x="19" y="227"/>
                        <a:pt x="32" y="227"/>
                      </a:cubicBezTo>
                      <a:cubicBezTo>
                        <a:pt x="64" y="227"/>
                        <a:pt x="64" y="227"/>
                        <a:pt x="64" y="227"/>
                      </a:cubicBezTo>
                      <a:cubicBezTo>
                        <a:pt x="74" y="227"/>
                        <a:pt x="83" y="221"/>
                        <a:pt x="87" y="212"/>
                      </a:cubicBezTo>
                      <a:cubicBezTo>
                        <a:pt x="100" y="219"/>
                        <a:pt x="100" y="219"/>
                        <a:pt x="100" y="219"/>
                      </a:cubicBezTo>
                      <a:cubicBezTo>
                        <a:pt x="101" y="219"/>
                        <a:pt x="102" y="219"/>
                        <a:pt x="103" y="219"/>
                      </a:cubicBezTo>
                      <a:cubicBezTo>
                        <a:pt x="210" y="219"/>
                        <a:pt x="210" y="219"/>
                        <a:pt x="210" y="219"/>
                      </a:cubicBezTo>
                      <a:cubicBezTo>
                        <a:pt x="222" y="219"/>
                        <a:pt x="232" y="210"/>
                        <a:pt x="232" y="197"/>
                      </a:cubicBezTo>
                      <a:cubicBezTo>
                        <a:pt x="232" y="194"/>
                        <a:pt x="231" y="191"/>
                        <a:pt x="230" y="188"/>
                      </a:cubicBezTo>
                      <a:cubicBezTo>
                        <a:pt x="236" y="184"/>
                        <a:pt x="240" y="177"/>
                        <a:pt x="240" y="169"/>
                      </a:cubicBezTo>
                      <a:cubicBezTo>
                        <a:pt x="240" y="166"/>
                        <a:pt x="239" y="162"/>
                        <a:pt x="238" y="159"/>
                      </a:cubicBezTo>
                      <a:cubicBezTo>
                        <a:pt x="244" y="155"/>
                        <a:pt x="248" y="148"/>
                        <a:pt x="248" y="140"/>
                      </a:cubicBezTo>
                      <a:cubicBezTo>
                        <a:pt x="248" y="135"/>
                        <a:pt x="247" y="131"/>
                        <a:pt x="245" y="128"/>
                      </a:cubicBezTo>
                      <a:cubicBezTo>
                        <a:pt x="252" y="123"/>
                        <a:pt x="256" y="116"/>
                        <a:pt x="256" y="108"/>
                      </a:cubicBezTo>
                      <a:close/>
                      <a:moveTo>
                        <a:pt x="64" y="211"/>
                      </a:moveTo>
                      <a:cubicBezTo>
                        <a:pt x="32" y="211"/>
                        <a:pt x="32" y="211"/>
                        <a:pt x="32" y="211"/>
                      </a:cubicBezTo>
                      <a:cubicBezTo>
                        <a:pt x="28" y="211"/>
                        <a:pt x="25" y="206"/>
                        <a:pt x="24" y="202"/>
                      </a:cubicBezTo>
                      <a:cubicBezTo>
                        <a:pt x="16" y="131"/>
                        <a:pt x="16" y="131"/>
                        <a:pt x="16" y="131"/>
                      </a:cubicBezTo>
                      <a:cubicBezTo>
                        <a:pt x="17" y="127"/>
                        <a:pt x="20" y="123"/>
                        <a:pt x="24" y="123"/>
                      </a:cubicBezTo>
                      <a:cubicBezTo>
                        <a:pt x="64" y="123"/>
                        <a:pt x="64" y="123"/>
                        <a:pt x="64" y="123"/>
                      </a:cubicBezTo>
                      <a:cubicBezTo>
                        <a:pt x="69" y="123"/>
                        <a:pt x="72" y="127"/>
                        <a:pt x="72" y="131"/>
                      </a:cubicBezTo>
                      <a:cubicBezTo>
                        <a:pt x="72" y="198"/>
                        <a:pt x="72" y="198"/>
                        <a:pt x="72" y="198"/>
                      </a:cubicBezTo>
                      <a:cubicBezTo>
                        <a:pt x="72" y="199"/>
                        <a:pt x="72" y="200"/>
                        <a:pt x="72" y="201"/>
                      </a:cubicBezTo>
                      <a:cubicBezTo>
                        <a:pt x="72" y="203"/>
                        <a:pt x="72" y="203"/>
                        <a:pt x="72" y="203"/>
                      </a:cubicBezTo>
                      <a:cubicBezTo>
                        <a:pt x="72" y="208"/>
                        <a:pt x="69" y="211"/>
                        <a:pt x="64" y="211"/>
                      </a:cubicBezTo>
                      <a:close/>
                      <a:moveTo>
                        <a:pt x="210" y="203"/>
                      </a:moveTo>
                      <a:cubicBezTo>
                        <a:pt x="105" y="203"/>
                        <a:pt x="105" y="203"/>
                        <a:pt x="105" y="203"/>
                      </a:cubicBezTo>
                      <a:cubicBezTo>
                        <a:pt x="88" y="194"/>
                        <a:pt x="88" y="194"/>
                        <a:pt x="88" y="194"/>
                      </a:cubicBezTo>
                      <a:cubicBezTo>
                        <a:pt x="88" y="131"/>
                        <a:pt x="88" y="131"/>
                        <a:pt x="88" y="131"/>
                      </a:cubicBezTo>
                      <a:cubicBezTo>
                        <a:pt x="88" y="128"/>
                        <a:pt x="87" y="124"/>
                        <a:pt x="86" y="121"/>
                      </a:cubicBezTo>
                      <a:cubicBezTo>
                        <a:pt x="100" y="109"/>
                        <a:pt x="136" y="75"/>
                        <a:pt x="136" y="48"/>
                      </a:cubicBezTo>
                      <a:cubicBezTo>
                        <a:pt x="136" y="31"/>
                        <a:pt x="136" y="16"/>
                        <a:pt x="140" y="16"/>
                      </a:cubicBezTo>
                      <a:cubicBezTo>
                        <a:pt x="148" y="16"/>
                        <a:pt x="156" y="25"/>
                        <a:pt x="156" y="44"/>
                      </a:cubicBezTo>
                      <a:cubicBezTo>
                        <a:pt x="156" y="67"/>
                        <a:pt x="152" y="90"/>
                        <a:pt x="152" y="90"/>
                      </a:cubicBezTo>
                      <a:cubicBezTo>
                        <a:pt x="152" y="93"/>
                        <a:pt x="153" y="95"/>
                        <a:pt x="154" y="97"/>
                      </a:cubicBezTo>
                      <a:cubicBezTo>
                        <a:pt x="156" y="98"/>
                        <a:pt x="158" y="100"/>
                        <a:pt x="160" y="100"/>
                      </a:cubicBezTo>
                      <a:cubicBezTo>
                        <a:pt x="232" y="100"/>
                        <a:pt x="232" y="100"/>
                        <a:pt x="232" y="100"/>
                      </a:cubicBezTo>
                      <a:cubicBezTo>
                        <a:pt x="237" y="100"/>
                        <a:pt x="240" y="103"/>
                        <a:pt x="240" y="108"/>
                      </a:cubicBezTo>
                      <a:cubicBezTo>
                        <a:pt x="240" y="112"/>
                        <a:pt x="237" y="116"/>
                        <a:pt x="232" y="116"/>
                      </a:cubicBezTo>
                      <a:cubicBezTo>
                        <a:pt x="223" y="116"/>
                        <a:pt x="223" y="116"/>
                        <a:pt x="223" y="116"/>
                      </a:cubicBezTo>
                      <a:cubicBezTo>
                        <a:pt x="219" y="116"/>
                        <a:pt x="215" y="119"/>
                        <a:pt x="215" y="124"/>
                      </a:cubicBezTo>
                      <a:cubicBezTo>
                        <a:pt x="215" y="128"/>
                        <a:pt x="219" y="132"/>
                        <a:pt x="223" y="132"/>
                      </a:cubicBezTo>
                      <a:cubicBezTo>
                        <a:pt x="224" y="132"/>
                        <a:pt x="224" y="132"/>
                        <a:pt x="224" y="132"/>
                      </a:cubicBezTo>
                      <a:cubicBezTo>
                        <a:pt x="224" y="132"/>
                        <a:pt x="224" y="132"/>
                        <a:pt x="224" y="132"/>
                      </a:cubicBezTo>
                      <a:cubicBezTo>
                        <a:pt x="229" y="132"/>
                        <a:pt x="232" y="135"/>
                        <a:pt x="232" y="140"/>
                      </a:cubicBezTo>
                      <a:cubicBezTo>
                        <a:pt x="232" y="144"/>
                        <a:pt x="229" y="148"/>
                        <a:pt x="224" y="148"/>
                      </a:cubicBezTo>
                      <a:cubicBezTo>
                        <a:pt x="219" y="148"/>
                        <a:pt x="219" y="148"/>
                        <a:pt x="219" y="148"/>
                      </a:cubicBezTo>
                      <a:cubicBezTo>
                        <a:pt x="219" y="148"/>
                        <a:pt x="218" y="147"/>
                        <a:pt x="218" y="147"/>
                      </a:cubicBezTo>
                      <a:cubicBezTo>
                        <a:pt x="218" y="147"/>
                        <a:pt x="218" y="148"/>
                        <a:pt x="218" y="148"/>
                      </a:cubicBezTo>
                      <a:cubicBezTo>
                        <a:pt x="215" y="148"/>
                        <a:pt x="215" y="148"/>
                        <a:pt x="215" y="148"/>
                      </a:cubicBezTo>
                      <a:cubicBezTo>
                        <a:pt x="211" y="148"/>
                        <a:pt x="207" y="151"/>
                        <a:pt x="207" y="156"/>
                      </a:cubicBezTo>
                      <a:cubicBezTo>
                        <a:pt x="207" y="160"/>
                        <a:pt x="211" y="164"/>
                        <a:pt x="215" y="164"/>
                      </a:cubicBezTo>
                      <a:cubicBezTo>
                        <a:pt x="218" y="164"/>
                        <a:pt x="218" y="164"/>
                        <a:pt x="218" y="164"/>
                      </a:cubicBezTo>
                      <a:cubicBezTo>
                        <a:pt x="222" y="164"/>
                        <a:pt x="224" y="166"/>
                        <a:pt x="224" y="169"/>
                      </a:cubicBezTo>
                      <a:cubicBezTo>
                        <a:pt x="224" y="173"/>
                        <a:pt x="221" y="175"/>
                        <a:pt x="218" y="175"/>
                      </a:cubicBezTo>
                      <a:cubicBezTo>
                        <a:pt x="210" y="175"/>
                        <a:pt x="210" y="175"/>
                        <a:pt x="210" y="175"/>
                      </a:cubicBezTo>
                      <a:cubicBezTo>
                        <a:pt x="210" y="175"/>
                        <a:pt x="210" y="175"/>
                        <a:pt x="210" y="175"/>
                      </a:cubicBezTo>
                      <a:cubicBezTo>
                        <a:pt x="210" y="175"/>
                        <a:pt x="210" y="175"/>
                        <a:pt x="210" y="175"/>
                      </a:cubicBezTo>
                      <a:cubicBezTo>
                        <a:pt x="206" y="175"/>
                        <a:pt x="202" y="179"/>
                        <a:pt x="202" y="183"/>
                      </a:cubicBezTo>
                      <a:cubicBezTo>
                        <a:pt x="202" y="188"/>
                        <a:pt x="206" y="191"/>
                        <a:pt x="210" y="191"/>
                      </a:cubicBezTo>
                      <a:cubicBezTo>
                        <a:pt x="213" y="191"/>
                        <a:pt x="216" y="194"/>
                        <a:pt x="216" y="197"/>
                      </a:cubicBezTo>
                      <a:cubicBezTo>
                        <a:pt x="216" y="201"/>
                        <a:pt x="213" y="203"/>
                        <a:pt x="210" y="203"/>
                      </a:cubicBezTo>
                      <a:close/>
                    </a:path>
                  </a:pathLst>
                </a:custGeom>
                <a:solidFill>
                  <a:srgbClr val="D8090F"/>
                </a:solidFill>
                <a:ln>
                  <a:noFill/>
                </a:ln>
              </p:spPr>
              <p:txBody>
                <a:bodyPr vert="horz" wrap="square" lIns="45720" tIns="22860" rIns="45720" bIns="22860" numCol="1" anchor="t" anchorCtr="0" compatLnSpc="1"/>
                <a:p>
                  <a:endParaRPr lang="en-US" sz="840" dirty="0">
                    <a:solidFill>
                      <a:schemeClr val="tx1">
                        <a:lumMod val="75000"/>
                        <a:lumOff val="25000"/>
                      </a:schemeClr>
                    </a:solidFill>
                    <a:latin typeface="思源黑体 CN Bold" panose="020B0800000000000000" pitchFamily="34" charset="-122"/>
                    <a:ea typeface="思源黑体 CN Bold" panose="020B0800000000000000" pitchFamily="34" charset="-122"/>
                  </a:endParaRPr>
                </a:p>
              </p:txBody>
            </p:sp>
          </p:grpSp>
          <p:grpSp>
            <p:nvGrpSpPr>
              <p:cNvPr id="27" name="组合 26"/>
              <p:cNvGrpSpPr/>
              <p:nvPr/>
            </p:nvGrpSpPr>
            <p:grpSpPr>
              <a:xfrm>
                <a:off x="9314" y="4383"/>
                <a:ext cx="7688" cy="598"/>
                <a:chOff x="9314" y="4383"/>
                <a:chExt cx="7688" cy="598"/>
              </a:xfrm>
            </p:grpSpPr>
            <p:sp>
              <p:nvSpPr>
                <p:cNvPr id="26" name="Oval 9"/>
                <p:cNvSpPr/>
                <p:nvPr/>
              </p:nvSpPr>
              <p:spPr>
                <a:xfrm>
                  <a:off x="9314" y="4383"/>
                  <a:ext cx="603" cy="599"/>
                </a:xfrm>
                <a:prstGeom prst="ellipse">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1" name="Oval 15"/>
                <p:cNvSpPr/>
                <p:nvPr/>
              </p:nvSpPr>
              <p:spPr>
                <a:xfrm>
                  <a:off x="12889" y="4429"/>
                  <a:ext cx="507" cy="507"/>
                </a:xfrm>
                <a:prstGeom prst="ellipse">
                  <a:avLst/>
                </a:prstGeom>
                <a:solidFill>
                  <a:srgbClr val="D80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2" name="Oval 15"/>
                <p:cNvSpPr/>
                <p:nvPr/>
              </p:nvSpPr>
              <p:spPr>
                <a:xfrm>
                  <a:off x="16496" y="4429"/>
                  <a:ext cx="507" cy="507"/>
                </a:xfrm>
                <a:prstGeom prst="ellipse">
                  <a:avLst/>
                </a:prstGeom>
                <a:solidFill>
                  <a:srgbClr val="D80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25" name="Oval 15"/>
                <p:cNvSpPr/>
                <p:nvPr/>
              </p:nvSpPr>
              <p:spPr>
                <a:xfrm>
                  <a:off x="9362" y="4429"/>
                  <a:ext cx="507" cy="507"/>
                </a:xfrm>
                <a:prstGeom prst="ellipse">
                  <a:avLst/>
                </a:prstGeom>
                <a:solidFill>
                  <a:srgbClr val="D80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450" dirty="0">
                    <a:latin typeface="思源黑体" panose="020B0500000000000000" pitchFamily="34" charset="-122"/>
                    <a:ea typeface="思源黑体" panose="020B0500000000000000" pitchFamily="34" charset="-122"/>
                    <a:sym typeface="思源黑体" panose="020B0500000000000000" pitchFamily="34" charset="-122"/>
                  </a:endParaRPr>
                </a:p>
              </p:txBody>
            </p:sp>
          </p:grpSp>
        </p:grpSp>
        <p:sp>
          <p:nvSpPr>
            <p:cNvPr id="12" name="文本框 11"/>
            <p:cNvSpPr txBox="1"/>
            <p:nvPr/>
          </p:nvSpPr>
          <p:spPr>
            <a:xfrm>
              <a:off x="2060" y="4416"/>
              <a:ext cx="241" cy="531"/>
            </a:xfrm>
            <a:prstGeom prst="rect">
              <a:avLst/>
            </a:prstGeom>
            <a:noFill/>
          </p:spPr>
          <p:txBody>
            <a:bodyPr wrap="square" rtlCol="0">
              <a:spAutoFit/>
            </a:bodyPr>
            <a:p>
              <a:r>
                <a:rPr lang="en-US" altLang="zh-CN" sz="1600" b="1">
                  <a:solidFill>
                    <a:schemeClr val="bg1"/>
                  </a:solidFill>
                  <a:latin typeface="微软雅黑" panose="020B0503020204020204" pitchFamily="34" charset="-122"/>
                  <a:ea typeface="微软雅黑" panose="020B0503020204020204" pitchFamily="34" charset="-122"/>
                </a:rPr>
                <a:t>1</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5685" y="4412"/>
              <a:ext cx="241" cy="531"/>
            </a:xfrm>
            <a:prstGeom prst="rect">
              <a:avLst/>
            </a:prstGeom>
            <a:noFill/>
          </p:spPr>
          <p:txBody>
            <a:bodyPr wrap="square" rtlCol="0">
              <a:spAutoFit/>
            </a:bodyPr>
            <a:p>
              <a:r>
                <a:rPr lang="en-US" altLang="zh-CN" sz="1600" b="1">
                  <a:solidFill>
                    <a:schemeClr val="bg1"/>
                  </a:solidFill>
                  <a:latin typeface="微软雅黑" panose="020B0503020204020204" pitchFamily="34" charset="-122"/>
                  <a:ea typeface="微软雅黑" panose="020B0503020204020204" pitchFamily="34" charset="-122"/>
                </a:rPr>
                <a:t>2</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9387" y="4409"/>
              <a:ext cx="241" cy="531"/>
            </a:xfrm>
            <a:prstGeom prst="rect">
              <a:avLst/>
            </a:prstGeom>
            <a:noFill/>
          </p:spPr>
          <p:txBody>
            <a:bodyPr wrap="square" rtlCol="0">
              <a:spAutoFit/>
            </a:bodyPr>
            <a:p>
              <a:r>
                <a:rPr lang="en-US" altLang="zh-CN" sz="1600" b="1">
                  <a:solidFill>
                    <a:schemeClr val="bg1"/>
                  </a:solidFill>
                  <a:latin typeface="微软雅黑" panose="020B0503020204020204" pitchFamily="34" charset="-122"/>
                  <a:ea typeface="微软雅黑" panose="020B0503020204020204" pitchFamily="34" charset="-122"/>
                </a:rPr>
                <a:t>3</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23" name="文本框 22"/>
            <p:cNvSpPr txBox="1"/>
            <p:nvPr/>
          </p:nvSpPr>
          <p:spPr>
            <a:xfrm>
              <a:off x="12905" y="4412"/>
              <a:ext cx="241" cy="531"/>
            </a:xfrm>
            <a:prstGeom prst="rect">
              <a:avLst/>
            </a:prstGeom>
            <a:noFill/>
          </p:spPr>
          <p:txBody>
            <a:bodyPr wrap="square" rtlCol="0">
              <a:spAutoFit/>
            </a:bodyPr>
            <a:p>
              <a:r>
                <a:rPr lang="en-US" altLang="zh-CN" sz="1600" b="1">
                  <a:solidFill>
                    <a:schemeClr val="bg1"/>
                  </a:solidFill>
                  <a:latin typeface="微软雅黑" panose="020B0503020204020204" pitchFamily="34" charset="-122"/>
                  <a:ea typeface="微软雅黑" panose="020B0503020204020204" pitchFamily="34" charset="-122"/>
                </a:rPr>
                <a:t>4</a:t>
              </a:r>
              <a:endParaRPr lang="en-US" altLang="zh-CN" sz="1600" b="1">
                <a:solidFill>
                  <a:schemeClr val="bg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16540" y="4422"/>
              <a:ext cx="241" cy="531"/>
            </a:xfrm>
            <a:prstGeom prst="rect">
              <a:avLst/>
            </a:prstGeom>
            <a:noFill/>
          </p:spPr>
          <p:txBody>
            <a:bodyPr wrap="square" rtlCol="0">
              <a:spAutoFit/>
            </a:bodyPr>
            <a:p>
              <a:r>
                <a:rPr lang="en-US" altLang="zh-CN" sz="1600" b="1">
                  <a:solidFill>
                    <a:schemeClr val="bg1"/>
                  </a:solidFill>
                  <a:latin typeface="微软雅黑" panose="020B0503020204020204" pitchFamily="34" charset="-122"/>
                  <a:ea typeface="微软雅黑" panose="020B0503020204020204" pitchFamily="34" charset="-122"/>
                </a:rPr>
                <a:t>5</a:t>
              </a:r>
              <a:endParaRPr lang="en-US" altLang="zh-CN" sz="1600" b="1">
                <a:solidFill>
                  <a:schemeClr val="bg1"/>
                </a:solidFill>
                <a:latin typeface="微软雅黑" panose="020B0503020204020204" pitchFamily="34" charset="-122"/>
                <a:ea typeface="微软雅黑" panose="020B0503020204020204" pitchFamily="34" charset="-122"/>
              </a:endParaRPr>
            </a:p>
          </p:txBody>
        </p:sp>
      </p:grpSp>
    </p:spTree>
    <p:custDataLst>
      <p:tags r:id="rId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p:tgtEl>
                                          <p:spTgt spid="32"/>
                                        </p:tgtEl>
                                        <p:attrNameLst>
                                          <p:attrName>ppt_y</p:attrName>
                                        </p:attrNameLst>
                                      </p:cBhvr>
                                      <p:tavLst>
                                        <p:tav tm="0">
                                          <p:val>
                                            <p:strVal val="#ppt_y+#ppt_h*1.125000"/>
                                          </p:val>
                                        </p:tav>
                                        <p:tav tm="100000">
                                          <p:val>
                                            <p:strVal val="#ppt_y"/>
                                          </p:val>
                                        </p:tav>
                                      </p:tavLst>
                                    </p:anim>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ppt_x"/>
                                          </p:val>
                                        </p:tav>
                                        <p:tav tm="100000">
                                          <p:val>
                                            <p:strVal val="#ppt_x"/>
                                          </p:val>
                                        </p:tav>
                                      </p:tavLst>
                                    </p:anim>
                                    <p:anim calcmode="lin" valueType="num">
                                      <p:cBhvr additive="base">
                                        <p:cTn id="23" dur="500" fill="hold"/>
                                        <p:tgtEl>
                                          <p:spTgt spid="3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additive="base">
                                        <p:cTn id="30" dur="500" fill="hold"/>
                                        <p:tgtEl>
                                          <p:spTgt spid="36"/>
                                        </p:tgtEl>
                                        <p:attrNameLst>
                                          <p:attrName>ppt_x</p:attrName>
                                        </p:attrNameLst>
                                      </p:cBhvr>
                                      <p:tavLst>
                                        <p:tav tm="0">
                                          <p:val>
                                            <p:strVal val="#ppt_x"/>
                                          </p:val>
                                        </p:tav>
                                        <p:tav tm="100000">
                                          <p:val>
                                            <p:strVal val="#ppt_x"/>
                                          </p:val>
                                        </p:tav>
                                      </p:tavLst>
                                    </p:anim>
                                    <p:anim calcmode="lin" valueType="num">
                                      <p:cBhvr additive="base">
                                        <p:cTn id="31" dur="500" fill="hold"/>
                                        <p:tgtEl>
                                          <p:spTgt spid="3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ppt_x"/>
                                          </p:val>
                                        </p:tav>
                                        <p:tav tm="100000">
                                          <p:val>
                                            <p:strVal val="#ppt_x"/>
                                          </p:val>
                                        </p:tav>
                                      </p:tavLst>
                                    </p:anim>
                                    <p:anim calcmode="lin" valueType="num">
                                      <p:cBhvr additive="base">
                                        <p:cTn id="35" dur="500" fill="hold"/>
                                        <p:tgtEl>
                                          <p:spTgt spid="3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500" fill="hold"/>
                                        <p:tgtEl>
                                          <p:spTgt spid="38"/>
                                        </p:tgtEl>
                                        <p:attrNameLst>
                                          <p:attrName>ppt_x</p:attrName>
                                        </p:attrNameLst>
                                      </p:cBhvr>
                                      <p:tavLst>
                                        <p:tav tm="0">
                                          <p:val>
                                            <p:strVal val="#ppt_x"/>
                                          </p:val>
                                        </p:tav>
                                        <p:tav tm="100000">
                                          <p:val>
                                            <p:strVal val="#ppt_x"/>
                                          </p:val>
                                        </p:tav>
                                      </p:tavLst>
                                    </p:anim>
                                    <p:anim calcmode="lin" valueType="num">
                                      <p:cBhvr additive="base">
                                        <p:cTn id="3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5" grpId="0"/>
      <p:bldP spid="36" grpId="0"/>
      <p:bldP spid="37" grpId="0"/>
      <p:bldP spid="38" grpId="0"/>
      <p:bldP spid="39" grpId="1"/>
      <p:bldP spid="35" grpId="1"/>
      <p:bldP spid="36" grpId="1"/>
      <p:bldP spid="37" grpId="1"/>
      <p:bldP spid="38" grpId="1"/>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p:nvPr>
            <p:custDataLst>
              <p:tags r:id="rId1"/>
            </p:custDataLst>
          </p:nvPr>
        </p:nvSpPr>
        <p:spPr>
          <a:xfrm>
            <a:off x="413324" y="431225"/>
            <a:ext cx="9443721" cy="56832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十个“坚持”总结百年奋斗历史经验</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pic>
        <p:nvPicPr>
          <p:cNvPr id="64" name="图片 63" descr="白色的鸟&#10;&#10;描述已自动生成"/>
          <p:cNvPicPr>
            <a:picLocks noChangeAspect="1"/>
          </p:cNvPicPr>
          <p:nvPr>
            <p:custDataLst>
              <p:tags r:id="rId2"/>
            </p:custDataLst>
          </p:nvPr>
        </p:nvPicPr>
        <p:blipFill>
          <a:blip r:embed="rId3"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4"/>
            </p:custDataLst>
          </p:nvPr>
        </p:nvPicPr>
        <p:blipFill rotWithShape="1">
          <a:blip r:embed="rId5"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cxnSp>
        <p:nvCxnSpPr>
          <p:cNvPr id="2" name="直接箭头连接符 79"/>
          <p:cNvCxnSpPr/>
          <p:nvPr userDrawn="1"/>
        </p:nvCxnSpPr>
        <p:spPr bwMode="auto">
          <a:xfrm>
            <a:off x="408940" y="967569"/>
            <a:ext cx="7465615" cy="237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62" name="组合 61"/>
          <p:cNvGrpSpPr/>
          <p:nvPr/>
        </p:nvGrpSpPr>
        <p:grpSpPr>
          <a:xfrm>
            <a:off x="6796405" y="1351280"/>
            <a:ext cx="3874770" cy="599440"/>
            <a:chOff x="10703" y="2128"/>
            <a:chExt cx="6102" cy="944"/>
          </a:xfrm>
        </p:grpSpPr>
        <p:grpSp>
          <p:nvGrpSpPr>
            <p:cNvPr id="5" name="组合 4"/>
            <p:cNvGrpSpPr/>
            <p:nvPr/>
          </p:nvGrpSpPr>
          <p:grpSpPr>
            <a:xfrm>
              <a:off x="10703" y="2128"/>
              <a:ext cx="6103" cy="944"/>
              <a:chOff x="10703" y="2128"/>
              <a:chExt cx="6103" cy="944"/>
            </a:xfrm>
          </p:grpSpPr>
          <p:sp>
            <p:nvSpPr>
              <p:cNvPr id="108" name="圆角矩形 107"/>
              <p:cNvSpPr/>
              <p:nvPr/>
            </p:nvSpPr>
            <p:spPr>
              <a:xfrm>
                <a:off x="11137" y="2255"/>
                <a:ext cx="5669" cy="671"/>
              </a:xfrm>
              <a:prstGeom prst="roundRect">
                <a:avLst>
                  <a:gd name="adj" fmla="val 50000"/>
                </a:avLst>
              </a:prstGeom>
              <a:noFill/>
              <a:ln>
                <a:solidFill>
                  <a:srgbClr val="FF9C1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114" name="圆角矩形 113"/>
              <p:cNvSpPr/>
              <p:nvPr/>
            </p:nvSpPr>
            <p:spPr>
              <a:xfrm>
                <a:off x="11117" y="2255"/>
                <a:ext cx="5380" cy="671"/>
              </a:xfrm>
              <a:prstGeom prst="roundRect">
                <a:avLst>
                  <a:gd name="adj" fmla="val 50000"/>
                </a:avLst>
              </a:prstGeom>
              <a:solidFill>
                <a:srgbClr val="FF9C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109" name="椭圆 108"/>
              <p:cNvSpPr/>
              <p:nvPr/>
            </p:nvSpPr>
            <p:spPr>
              <a:xfrm>
                <a:off x="10703" y="2128"/>
                <a:ext cx="945" cy="944"/>
              </a:xfrm>
              <a:prstGeom prst="ellipse">
                <a:avLst/>
              </a:prstGeom>
              <a:solidFill>
                <a:srgbClr val="FF9C1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115" name="TextBox 7"/>
              <p:cNvSpPr>
                <a:spLocks noChangeArrowheads="1"/>
              </p:cNvSpPr>
              <p:nvPr/>
            </p:nvSpPr>
            <p:spPr bwMode="auto">
              <a:xfrm>
                <a:off x="12148" y="2379"/>
                <a:ext cx="2483" cy="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坚持人民至上</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7510" name="Freeform 108"/>
            <p:cNvSpPr>
              <a:spLocks noEditPoints="1"/>
            </p:cNvSpPr>
            <p:nvPr/>
          </p:nvSpPr>
          <p:spPr bwMode="auto">
            <a:xfrm rot="10800000" flipV="1">
              <a:off x="10917" y="2390"/>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59" name="组合 58"/>
          <p:cNvGrpSpPr/>
          <p:nvPr/>
        </p:nvGrpSpPr>
        <p:grpSpPr>
          <a:xfrm>
            <a:off x="1342390" y="1358265"/>
            <a:ext cx="3874770" cy="599440"/>
            <a:chOff x="2114" y="2139"/>
            <a:chExt cx="6102" cy="944"/>
          </a:xfrm>
        </p:grpSpPr>
        <p:grpSp>
          <p:nvGrpSpPr>
            <p:cNvPr id="190" name="组合 189"/>
            <p:cNvGrpSpPr/>
            <p:nvPr/>
          </p:nvGrpSpPr>
          <p:grpSpPr>
            <a:xfrm rot="0">
              <a:off x="2114" y="2139"/>
              <a:ext cx="6103" cy="944"/>
              <a:chOff x="913011" y="3933056"/>
              <a:chExt cx="4248472" cy="657499"/>
            </a:xfrm>
            <a:effectLst>
              <a:outerShdw blurRad="190500" dist="63500" dir="2700000" algn="tl" rotWithShape="0">
                <a:prstClr val="black">
                  <a:alpha val="20000"/>
                </a:prstClr>
              </a:outerShdw>
            </a:effectLst>
          </p:grpSpPr>
          <p:sp>
            <p:nvSpPr>
              <p:cNvPr id="131" name="圆角矩形 130"/>
              <p:cNvSpPr/>
              <p:nvPr/>
            </p:nvSpPr>
            <p:spPr>
              <a:xfrm>
                <a:off x="1215185" y="4021387"/>
                <a:ext cx="3946298" cy="467045"/>
              </a:xfrm>
              <a:prstGeom prst="roundRect">
                <a:avLst>
                  <a:gd name="adj" fmla="val 50000"/>
                </a:avLst>
              </a:prstGeom>
              <a:noFill/>
              <a:ln>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132" name="圆角矩形 131"/>
              <p:cNvSpPr/>
              <p:nvPr/>
            </p:nvSpPr>
            <p:spPr>
              <a:xfrm>
                <a:off x="1201043" y="4021387"/>
                <a:ext cx="3456384" cy="467045"/>
              </a:xfrm>
              <a:prstGeom prst="roundRect">
                <a:avLst>
                  <a:gd name="adj" fmla="val 50000"/>
                </a:avLst>
              </a:prstGeom>
              <a:solidFill>
                <a:srgbClr val="D809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134" name="椭圆 133"/>
              <p:cNvSpPr/>
              <p:nvPr/>
            </p:nvSpPr>
            <p:spPr>
              <a:xfrm>
                <a:off x="913011" y="3933056"/>
                <a:ext cx="657499" cy="657499"/>
              </a:xfrm>
              <a:prstGeom prst="ellipse">
                <a:avLst/>
              </a:prstGeom>
              <a:solidFill>
                <a:srgbClr val="D8090F"/>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136" name="TextBox 7"/>
              <p:cNvSpPr>
                <a:spLocks noChangeArrowheads="1"/>
              </p:cNvSpPr>
              <p:nvPr/>
            </p:nvSpPr>
            <p:spPr bwMode="auto">
              <a:xfrm>
                <a:off x="1919155" y="4107916"/>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坚持党的领导</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8" name="Freeform 108"/>
            <p:cNvSpPr>
              <a:spLocks noEditPoints="1"/>
            </p:cNvSpPr>
            <p:nvPr/>
          </p:nvSpPr>
          <p:spPr bwMode="auto">
            <a:xfrm rot="10800000" flipV="1">
              <a:off x="2328" y="2380"/>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95" name="组合 94"/>
          <p:cNvGrpSpPr/>
          <p:nvPr/>
        </p:nvGrpSpPr>
        <p:grpSpPr>
          <a:xfrm>
            <a:off x="1342390" y="2224405"/>
            <a:ext cx="3874770" cy="599440"/>
            <a:chOff x="2114" y="3503"/>
            <a:chExt cx="6102" cy="944"/>
          </a:xfrm>
        </p:grpSpPr>
        <p:grpSp>
          <p:nvGrpSpPr>
            <p:cNvPr id="20" name="组合 19"/>
            <p:cNvGrpSpPr/>
            <p:nvPr/>
          </p:nvGrpSpPr>
          <p:grpSpPr>
            <a:xfrm rot="0">
              <a:off x="2114" y="3503"/>
              <a:ext cx="6103" cy="944"/>
              <a:chOff x="913011" y="3933056"/>
              <a:chExt cx="4248472" cy="657499"/>
            </a:xfrm>
            <a:effectLst>
              <a:outerShdw blurRad="190500" dist="63500" dir="2700000" algn="tl" rotWithShape="0">
                <a:prstClr val="black">
                  <a:alpha val="20000"/>
                </a:prstClr>
              </a:outerShdw>
            </a:effectLst>
          </p:grpSpPr>
          <p:sp>
            <p:nvSpPr>
              <p:cNvPr id="21" name="圆角矩形 20"/>
              <p:cNvSpPr/>
              <p:nvPr/>
            </p:nvSpPr>
            <p:spPr>
              <a:xfrm>
                <a:off x="1215185" y="4021387"/>
                <a:ext cx="3946298" cy="467045"/>
              </a:xfrm>
              <a:prstGeom prst="roundRect">
                <a:avLst>
                  <a:gd name="adj" fmla="val 50000"/>
                </a:avLst>
              </a:prstGeom>
              <a:noFill/>
              <a:ln>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22" name="圆角矩形 21"/>
              <p:cNvSpPr/>
              <p:nvPr/>
            </p:nvSpPr>
            <p:spPr>
              <a:xfrm>
                <a:off x="1201043" y="4021387"/>
                <a:ext cx="3456384" cy="467045"/>
              </a:xfrm>
              <a:prstGeom prst="roundRect">
                <a:avLst>
                  <a:gd name="adj" fmla="val 50000"/>
                </a:avLst>
              </a:prstGeom>
              <a:solidFill>
                <a:srgbClr val="D809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25" name="椭圆 24"/>
              <p:cNvSpPr/>
              <p:nvPr/>
            </p:nvSpPr>
            <p:spPr>
              <a:xfrm>
                <a:off x="913011" y="3933056"/>
                <a:ext cx="657499" cy="657499"/>
              </a:xfrm>
              <a:prstGeom prst="ellipse">
                <a:avLst/>
              </a:prstGeom>
              <a:solidFill>
                <a:srgbClr val="D8090F"/>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27" name="TextBox 7"/>
              <p:cNvSpPr>
                <a:spLocks noChangeArrowheads="1"/>
              </p:cNvSpPr>
              <p:nvPr/>
            </p:nvSpPr>
            <p:spPr bwMode="auto">
              <a:xfrm>
                <a:off x="1919155" y="4107916"/>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坚持理论创新</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Freeform 108"/>
            <p:cNvSpPr>
              <a:spLocks noEditPoints="1"/>
            </p:cNvSpPr>
            <p:nvPr/>
          </p:nvSpPr>
          <p:spPr bwMode="auto">
            <a:xfrm rot="10800000" flipV="1">
              <a:off x="2328" y="3767"/>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100" name="组合 99"/>
          <p:cNvGrpSpPr/>
          <p:nvPr/>
        </p:nvGrpSpPr>
        <p:grpSpPr>
          <a:xfrm>
            <a:off x="1342390" y="3164840"/>
            <a:ext cx="3874770" cy="600710"/>
            <a:chOff x="2114" y="4984"/>
            <a:chExt cx="6102" cy="946"/>
          </a:xfrm>
        </p:grpSpPr>
        <p:grpSp>
          <p:nvGrpSpPr>
            <p:cNvPr id="74" name="组合 73"/>
            <p:cNvGrpSpPr/>
            <p:nvPr/>
          </p:nvGrpSpPr>
          <p:grpSpPr>
            <a:xfrm rot="0">
              <a:off x="2114" y="4984"/>
              <a:ext cx="6103" cy="947"/>
              <a:chOff x="913011" y="3933056"/>
              <a:chExt cx="4248472" cy="659589"/>
            </a:xfrm>
            <a:effectLst>
              <a:outerShdw blurRad="190500" dist="63500" dir="2700000" algn="tl" rotWithShape="0">
                <a:prstClr val="black">
                  <a:alpha val="20000"/>
                </a:prstClr>
              </a:outerShdw>
            </a:effectLst>
          </p:grpSpPr>
          <p:sp>
            <p:nvSpPr>
              <p:cNvPr id="75" name="圆角矩形 74"/>
              <p:cNvSpPr/>
              <p:nvPr/>
            </p:nvSpPr>
            <p:spPr>
              <a:xfrm>
                <a:off x="1215185" y="4021387"/>
                <a:ext cx="3946298" cy="467045"/>
              </a:xfrm>
              <a:prstGeom prst="roundRect">
                <a:avLst>
                  <a:gd name="adj" fmla="val 50000"/>
                </a:avLst>
              </a:prstGeom>
              <a:noFill/>
              <a:ln>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76" name="圆角矩形 75"/>
              <p:cNvSpPr/>
              <p:nvPr/>
            </p:nvSpPr>
            <p:spPr>
              <a:xfrm>
                <a:off x="1201043" y="4021387"/>
                <a:ext cx="3456384" cy="467045"/>
              </a:xfrm>
              <a:prstGeom prst="roundRect">
                <a:avLst>
                  <a:gd name="adj" fmla="val 50000"/>
                </a:avLst>
              </a:prstGeom>
              <a:solidFill>
                <a:srgbClr val="D809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78" name="椭圆 77"/>
              <p:cNvSpPr/>
              <p:nvPr/>
            </p:nvSpPr>
            <p:spPr>
              <a:xfrm>
                <a:off x="913011" y="3933056"/>
                <a:ext cx="657499" cy="657499"/>
              </a:xfrm>
              <a:prstGeom prst="ellipse">
                <a:avLst/>
              </a:prstGeom>
              <a:solidFill>
                <a:srgbClr val="D8090F"/>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80" name="TextBox 7"/>
              <p:cNvSpPr>
                <a:spLocks noChangeArrowheads="1"/>
              </p:cNvSpPr>
              <p:nvPr/>
            </p:nvSpPr>
            <p:spPr bwMode="auto">
              <a:xfrm>
                <a:off x="1919155" y="4107916"/>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坚持中国道路</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圆角矩形 96"/>
              <p:cNvSpPr/>
              <p:nvPr/>
            </p:nvSpPr>
            <p:spPr>
              <a:xfrm>
                <a:off x="1201043" y="4023477"/>
                <a:ext cx="3456384" cy="467045"/>
              </a:xfrm>
              <a:prstGeom prst="roundRect">
                <a:avLst>
                  <a:gd name="adj" fmla="val 50000"/>
                </a:avLst>
              </a:prstGeom>
              <a:solidFill>
                <a:srgbClr val="D809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98" name="椭圆 97"/>
              <p:cNvSpPr/>
              <p:nvPr/>
            </p:nvSpPr>
            <p:spPr>
              <a:xfrm>
                <a:off x="913011" y="3935146"/>
                <a:ext cx="657499" cy="657499"/>
              </a:xfrm>
              <a:prstGeom prst="ellipse">
                <a:avLst/>
              </a:prstGeom>
              <a:solidFill>
                <a:srgbClr val="D8090F"/>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99" name="TextBox 7"/>
              <p:cNvSpPr>
                <a:spLocks noChangeArrowheads="1"/>
              </p:cNvSpPr>
              <p:nvPr/>
            </p:nvSpPr>
            <p:spPr bwMode="auto">
              <a:xfrm>
                <a:off x="1919155" y="4110006"/>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坚持中国道路</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0" name="Freeform 108"/>
            <p:cNvSpPr>
              <a:spLocks noEditPoints="1"/>
            </p:cNvSpPr>
            <p:nvPr/>
          </p:nvSpPr>
          <p:spPr bwMode="auto">
            <a:xfrm rot="10800000" flipV="1">
              <a:off x="2328" y="5248"/>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102" name="组合 101"/>
          <p:cNvGrpSpPr/>
          <p:nvPr/>
        </p:nvGrpSpPr>
        <p:grpSpPr>
          <a:xfrm>
            <a:off x="1342390" y="4137025"/>
            <a:ext cx="3874770" cy="599440"/>
            <a:chOff x="2114" y="6515"/>
            <a:chExt cx="6102" cy="944"/>
          </a:xfrm>
        </p:grpSpPr>
        <p:grpSp>
          <p:nvGrpSpPr>
            <p:cNvPr id="81" name="组合 80"/>
            <p:cNvGrpSpPr/>
            <p:nvPr/>
          </p:nvGrpSpPr>
          <p:grpSpPr>
            <a:xfrm rot="0">
              <a:off x="2114" y="6515"/>
              <a:ext cx="6103" cy="944"/>
              <a:chOff x="913011" y="3933056"/>
              <a:chExt cx="4248472" cy="657499"/>
            </a:xfrm>
            <a:effectLst>
              <a:outerShdw blurRad="190500" dist="63500" dir="2700000" algn="tl" rotWithShape="0">
                <a:prstClr val="black">
                  <a:alpha val="20000"/>
                </a:prstClr>
              </a:outerShdw>
            </a:effectLst>
          </p:grpSpPr>
          <p:sp>
            <p:nvSpPr>
              <p:cNvPr id="82" name="圆角矩形 81"/>
              <p:cNvSpPr/>
              <p:nvPr/>
            </p:nvSpPr>
            <p:spPr>
              <a:xfrm>
                <a:off x="1215185" y="4021387"/>
                <a:ext cx="3946298" cy="467045"/>
              </a:xfrm>
              <a:prstGeom prst="roundRect">
                <a:avLst>
                  <a:gd name="adj" fmla="val 50000"/>
                </a:avLst>
              </a:prstGeom>
              <a:noFill/>
              <a:ln>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83" name="圆角矩形 82"/>
              <p:cNvSpPr/>
              <p:nvPr/>
            </p:nvSpPr>
            <p:spPr>
              <a:xfrm>
                <a:off x="1201043" y="4021387"/>
                <a:ext cx="3456384" cy="467045"/>
              </a:xfrm>
              <a:prstGeom prst="roundRect">
                <a:avLst>
                  <a:gd name="adj" fmla="val 50000"/>
                </a:avLst>
              </a:prstGeom>
              <a:solidFill>
                <a:srgbClr val="D809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85" name="椭圆 84"/>
              <p:cNvSpPr/>
              <p:nvPr/>
            </p:nvSpPr>
            <p:spPr>
              <a:xfrm>
                <a:off x="913011" y="3933056"/>
                <a:ext cx="657499" cy="657499"/>
              </a:xfrm>
              <a:prstGeom prst="ellipse">
                <a:avLst/>
              </a:prstGeom>
              <a:solidFill>
                <a:srgbClr val="D8090F"/>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87" name="TextBox 7"/>
              <p:cNvSpPr>
                <a:spLocks noChangeArrowheads="1"/>
              </p:cNvSpPr>
              <p:nvPr/>
            </p:nvSpPr>
            <p:spPr bwMode="auto">
              <a:xfrm>
                <a:off x="1919155" y="4107916"/>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坚持开拓创新</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1" name="Freeform 108"/>
            <p:cNvSpPr>
              <a:spLocks noEditPoints="1"/>
            </p:cNvSpPr>
            <p:nvPr/>
          </p:nvSpPr>
          <p:spPr bwMode="auto">
            <a:xfrm rot="10800000" flipV="1">
              <a:off x="2328" y="6766"/>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104" name="组合 103"/>
          <p:cNvGrpSpPr/>
          <p:nvPr/>
        </p:nvGrpSpPr>
        <p:grpSpPr>
          <a:xfrm>
            <a:off x="1342390" y="5053965"/>
            <a:ext cx="3874770" cy="599440"/>
            <a:chOff x="2114" y="7959"/>
            <a:chExt cx="6102" cy="944"/>
          </a:xfrm>
        </p:grpSpPr>
        <p:grpSp>
          <p:nvGrpSpPr>
            <p:cNvPr id="88" name="组合 87"/>
            <p:cNvGrpSpPr/>
            <p:nvPr/>
          </p:nvGrpSpPr>
          <p:grpSpPr>
            <a:xfrm rot="0">
              <a:off x="2114" y="7959"/>
              <a:ext cx="6103" cy="944"/>
              <a:chOff x="913011" y="3933056"/>
              <a:chExt cx="4248472" cy="657499"/>
            </a:xfrm>
            <a:effectLst>
              <a:outerShdw blurRad="190500" dist="63500" dir="2700000" algn="tl" rotWithShape="0">
                <a:prstClr val="black">
                  <a:alpha val="20000"/>
                </a:prstClr>
              </a:outerShdw>
            </a:effectLst>
          </p:grpSpPr>
          <p:sp>
            <p:nvSpPr>
              <p:cNvPr id="89" name="圆角矩形 88"/>
              <p:cNvSpPr/>
              <p:nvPr/>
            </p:nvSpPr>
            <p:spPr>
              <a:xfrm>
                <a:off x="1215185" y="4021387"/>
                <a:ext cx="3946298" cy="467045"/>
              </a:xfrm>
              <a:prstGeom prst="roundRect">
                <a:avLst>
                  <a:gd name="adj" fmla="val 50000"/>
                </a:avLst>
              </a:prstGeom>
              <a:noFill/>
              <a:ln>
                <a:solidFill>
                  <a:srgbClr val="C6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90" name="圆角矩形 89"/>
              <p:cNvSpPr/>
              <p:nvPr/>
            </p:nvSpPr>
            <p:spPr>
              <a:xfrm>
                <a:off x="1201043" y="4021387"/>
                <a:ext cx="3456384" cy="467045"/>
              </a:xfrm>
              <a:prstGeom prst="roundRect">
                <a:avLst>
                  <a:gd name="adj" fmla="val 50000"/>
                </a:avLst>
              </a:prstGeom>
              <a:solidFill>
                <a:srgbClr val="D8090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92" name="椭圆 91"/>
              <p:cNvSpPr/>
              <p:nvPr/>
            </p:nvSpPr>
            <p:spPr>
              <a:xfrm>
                <a:off x="913011" y="3933056"/>
                <a:ext cx="657499" cy="657499"/>
              </a:xfrm>
              <a:prstGeom prst="ellipse">
                <a:avLst/>
              </a:prstGeom>
              <a:solidFill>
                <a:srgbClr val="D8090F"/>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94" name="TextBox 7"/>
              <p:cNvSpPr>
                <a:spLocks noChangeArrowheads="1"/>
              </p:cNvSpPr>
              <p:nvPr/>
            </p:nvSpPr>
            <p:spPr bwMode="auto">
              <a:xfrm>
                <a:off x="1919155" y="4107916"/>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坚持统一战线</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2" name="Freeform 108"/>
            <p:cNvSpPr>
              <a:spLocks noEditPoints="1"/>
            </p:cNvSpPr>
            <p:nvPr/>
          </p:nvSpPr>
          <p:spPr bwMode="auto">
            <a:xfrm rot="10800000" flipV="1">
              <a:off x="2328" y="8223"/>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96" name="组合 95"/>
          <p:cNvGrpSpPr/>
          <p:nvPr/>
        </p:nvGrpSpPr>
        <p:grpSpPr>
          <a:xfrm>
            <a:off x="6796405" y="2232660"/>
            <a:ext cx="3874770" cy="599440"/>
            <a:chOff x="10703" y="3516"/>
            <a:chExt cx="6102" cy="944"/>
          </a:xfrm>
        </p:grpSpPr>
        <p:grpSp>
          <p:nvGrpSpPr>
            <p:cNvPr id="29" name="组合 28"/>
            <p:cNvGrpSpPr/>
            <p:nvPr/>
          </p:nvGrpSpPr>
          <p:grpSpPr>
            <a:xfrm rot="0">
              <a:off x="10703" y="3516"/>
              <a:ext cx="6103" cy="944"/>
              <a:chOff x="7033691" y="3923629"/>
              <a:chExt cx="4248472" cy="657499"/>
            </a:xfrm>
            <a:effectLst>
              <a:outerShdw blurRad="190500" dist="63500" dir="2700000" algn="tl" rotWithShape="0">
                <a:prstClr val="black">
                  <a:alpha val="20000"/>
                </a:prstClr>
              </a:outerShdw>
            </a:effectLst>
          </p:grpSpPr>
          <p:sp>
            <p:nvSpPr>
              <p:cNvPr id="30" name="圆角矩形 29"/>
              <p:cNvSpPr/>
              <p:nvPr/>
            </p:nvSpPr>
            <p:spPr>
              <a:xfrm>
                <a:off x="7335865" y="4011960"/>
                <a:ext cx="3946298" cy="467045"/>
              </a:xfrm>
              <a:prstGeom prst="roundRect">
                <a:avLst>
                  <a:gd name="adj" fmla="val 50000"/>
                </a:avLst>
              </a:prstGeom>
              <a:noFill/>
              <a:ln>
                <a:solidFill>
                  <a:srgbClr val="FF9C1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31" name="圆角矩形 30"/>
              <p:cNvSpPr/>
              <p:nvPr/>
            </p:nvSpPr>
            <p:spPr>
              <a:xfrm>
                <a:off x="7321723" y="4011960"/>
                <a:ext cx="3745148" cy="467045"/>
              </a:xfrm>
              <a:prstGeom prst="roundRect">
                <a:avLst>
                  <a:gd name="adj" fmla="val 50000"/>
                </a:avLst>
              </a:prstGeom>
              <a:solidFill>
                <a:srgbClr val="FF9C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34" name="椭圆 33"/>
              <p:cNvSpPr/>
              <p:nvPr/>
            </p:nvSpPr>
            <p:spPr>
              <a:xfrm>
                <a:off x="7033691" y="3923629"/>
                <a:ext cx="657499" cy="657499"/>
              </a:xfrm>
              <a:prstGeom prst="ellipse">
                <a:avLst/>
              </a:prstGeom>
              <a:solidFill>
                <a:srgbClr val="FF9C1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48" name="TextBox 7"/>
              <p:cNvSpPr>
                <a:spLocks noChangeArrowheads="1"/>
              </p:cNvSpPr>
              <p:nvPr/>
            </p:nvSpPr>
            <p:spPr bwMode="auto">
              <a:xfrm>
                <a:off x="8039835" y="4098489"/>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坚持独立自主</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3" name="Freeform 108"/>
            <p:cNvSpPr>
              <a:spLocks noEditPoints="1"/>
            </p:cNvSpPr>
            <p:nvPr/>
          </p:nvSpPr>
          <p:spPr bwMode="auto">
            <a:xfrm rot="10800000" flipV="1">
              <a:off x="10916" y="3767"/>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101" name="组合 100"/>
          <p:cNvGrpSpPr/>
          <p:nvPr/>
        </p:nvGrpSpPr>
        <p:grpSpPr>
          <a:xfrm>
            <a:off x="6796405" y="3173095"/>
            <a:ext cx="3874770" cy="599440"/>
            <a:chOff x="10703" y="4997"/>
            <a:chExt cx="6102" cy="944"/>
          </a:xfrm>
        </p:grpSpPr>
        <p:grpSp>
          <p:nvGrpSpPr>
            <p:cNvPr id="49" name="组合 48"/>
            <p:cNvGrpSpPr/>
            <p:nvPr/>
          </p:nvGrpSpPr>
          <p:grpSpPr>
            <a:xfrm rot="0">
              <a:off x="10703" y="4997"/>
              <a:ext cx="6103" cy="944"/>
              <a:chOff x="7033691" y="3923629"/>
              <a:chExt cx="4248472" cy="657499"/>
            </a:xfrm>
            <a:effectLst>
              <a:outerShdw blurRad="190500" dist="63500" dir="2700000" algn="tl" rotWithShape="0">
                <a:prstClr val="black">
                  <a:alpha val="20000"/>
                </a:prstClr>
              </a:outerShdw>
            </a:effectLst>
          </p:grpSpPr>
          <p:sp>
            <p:nvSpPr>
              <p:cNvPr id="50" name="圆角矩形 49"/>
              <p:cNvSpPr/>
              <p:nvPr/>
            </p:nvSpPr>
            <p:spPr>
              <a:xfrm>
                <a:off x="7335865" y="4011960"/>
                <a:ext cx="3946298" cy="467045"/>
              </a:xfrm>
              <a:prstGeom prst="roundRect">
                <a:avLst>
                  <a:gd name="adj" fmla="val 50000"/>
                </a:avLst>
              </a:prstGeom>
              <a:noFill/>
              <a:ln>
                <a:solidFill>
                  <a:srgbClr val="FF9C1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51" name="圆角矩形 50"/>
              <p:cNvSpPr/>
              <p:nvPr/>
            </p:nvSpPr>
            <p:spPr>
              <a:xfrm>
                <a:off x="7321723" y="4011960"/>
                <a:ext cx="3745148" cy="467045"/>
              </a:xfrm>
              <a:prstGeom prst="roundRect">
                <a:avLst>
                  <a:gd name="adj" fmla="val 50000"/>
                </a:avLst>
              </a:prstGeom>
              <a:solidFill>
                <a:srgbClr val="FF9C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53" name="椭圆 52"/>
              <p:cNvSpPr/>
              <p:nvPr/>
            </p:nvSpPr>
            <p:spPr>
              <a:xfrm>
                <a:off x="7033691" y="3923629"/>
                <a:ext cx="657499" cy="657499"/>
              </a:xfrm>
              <a:prstGeom prst="ellipse">
                <a:avLst/>
              </a:prstGeom>
              <a:solidFill>
                <a:srgbClr val="FF9C1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55" name="TextBox 7"/>
              <p:cNvSpPr>
                <a:spLocks noChangeArrowheads="1"/>
              </p:cNvSpPr>
              <p:nvPr/>
            </p:nvSpPr>
            <p:spPr bwMode="auto">
              <a:xfrm>
                <a:off x="8039835" y="4098489"/>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坚持胸怀天下</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4" name="Freeform 108"/>
            <p:cNvSpPr>
              <a:spLocks noEditPoints="1"/>
            </p:cNvSpPr>
            <p:nvPr/>
          </p:nvSpPr>
          <p:spPr bwMode="auto">
            <a:xfrm rot="10800000" flipV="1">
              <a:off x="10917" y="5234"/>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103" name="组合 102"/>
          <p:cNvGrpSpPr/>
          <p:nvPr/>
        </p:nvGrpSpPr>
        <p:grpSpPr>
          <a:xfrm>
            <a:off x="6796405" y="4130040"/>
            <a:ext cx="3874770" cy="599440"/>
            <a:chOff x="10703" y="6504"/>
            <a:chExt cx="6102" cy="944"/>
          </a:xfrm>
        </p:grpSpPr>
        <p:grpSp>
          <p:nvGrpSpPr>
            <p:cNvPr id="56" name="组合 55"/>
            <p:cNvGrpSpPr/>
            <p:nvPr/>
          </p:nvGrpSpPr>
          <p:grpSpPr>
            <a:xfrm rot="0">
              <a:off x="10703" y="6504"/>
              <a:ext cx="6103" cy="944"/>
              <a:chOff x="7033691" y="3923629"/>
              <a:chExt cx="4248472" cy="657499"/>
            </a:xfrm>
            <a:effectLst>
              <a:outerShdw blurRad="190500" dist="63500" dir="2700000" algn="tl" rotWithShape="0">
                <a:prstClr val="black">
                  <a:alpha val="20000"/>
                </a:prstClr>
              </a:outerShdw>
            </a:effectLst>
          </p:grpSpPr>
          <p:sp>
            <p:nvSpPr>
              <p:cNvPr id="57" name="圆角矩形 56"/>
              <p:cNvSpPr/>
              <p:nvPr/>
            </p:nvSpPr>
            <p:spPr>
              <a:xfrm>
                <a:off x="7335865" y="4011960"/>
                <a:ext cx="3946298" cy="467045"/>
              </a:xfrm>
              <a:prstGeom prst="roundRect">
                <a:avLst>
                  <a:gd name="adj" fmla="val 50000"/>
                </a:avLst>
              </a:prstGeom>
              <a:noFill/>
              <a:ln>
                <a:solidFill>
                  <a:srgbClr val="FF9C1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58" name="圆角矩形 57"/>
              <p:cNvSpPr/>
              <p:nvPr/>
            </p:nvSpPr>
            <p:spPr>
              <a:xfrm>
                <a:off x="7321723" y="4011960"/>
                <a:ext cx="3745148" cy="467045"/>
              </a:xfrm>
              <a:prstGeom prst="roundRect">
                <a:avLst>
                  <a:gd name="adj" fmla="val 50000"/>
                </a:avLst>
              </a:prstGeom>
              <a:solidFill>
                <a:srgbClr val="FF9C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61" name="椭圆 60"/>
              <p:cNvSpPr/>
              <p:nvPr/>
            </p:nvSpPr>
            <p:spPr>
              <a:xfrm>
                <a:off x="7033691" y="3923629"/>
                <a:ext cx="657499" cy="657499"/>
              </a:xfrm>
              <a:prstGeom prst="ellipse">
                <a:avLst/>
              </a:prstGeom>
              <a:solidFill>
                <a:srgbClr val="FF9C1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65" name="TextBox 7"/>
              <p:cNvSpPr>
                <a:spLocks noChangeArrowheads="1"/>
              </p:cNvSpPr>
              <p:nvPr/>
            </p:nvSpPr>
            <p:spPr bwMode="auto">
              <a:xfrm>
                <a:off x="8039835" y="4098489"/>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坚持敢于斗争</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5" name="Freeform 108"/>
            <p:cNvSpPr>
              <a:spLocks noEditPoints="1"/>
            </p:cNvSpPr>
            <p:nvPr/>
          </p:nvSpPr>
          <p:spPr bwMode="auto">
            <a:xfrm rot="10800000" flipV="1">
              <a:off x="10917" y="6742"/>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grpSp>
        <p:nvGrpSpPr>
          <p:cNvPr id="105" name="组合 104"/>
          <p:cNvGrpSpPr/>
          <p:nvPr/>
        </p:nvGrpSpPr>
        <p:grpSpPr>
          <a:xfrm>
            <a:off x="6796405" y="5062220"/>
            <a:ext cx="3874770" cy="599440"/>
            <a:chOff x="10703" y="7972"/>
            <a:chExt cx="6102" cy="944"/>
          </a:xfrm>
        </p:grpSpPr>
        <p:grpSp>
          <p:nvGrpSpPr>
            <p:cNvPr id="66" name="组合 65"/>
            <p:cNvGrpSpPr/>
            <p:nvPr/>
          </p:nvGrpSpPr>
          <p:grpSpPr>
            <a:xfrm rot="0">
              <a:off x="10703" y="7972"/>
              <a:ext cx="6103" cy="944"/>
              <a:chOff x="7033691" y="3923629"/>
              <a:chExt cx="4248472" cy="657499"/>
            </a:xfrm>
            <a:effectLst>
              <a:outerShdw blurRad="190500" dist="63500" dir="2700000" algn="tl" rotWithShape="0">
                <a:prstClr val="black">
                  <a:alpha val="20000"/>
                </a:prstClr>
              </a:outerShdw>
            </a:effectLst>
          </p:grpSpPr>
          <p:sp>
            <p:nvSpPr>
              <p:cNvPr id="67" name="圆角矩形 66"/>
              <p:cNvSpPr/>
              <p:nvPr/>
            </p:nvSpPr>
            <p:spPr>
              <a:xfrm>
                <a:off x="7335865" y="4011960"/>
                <a:ext cx="3946298" cy="467045"/>
              </a:xfrm>
              <a:prstGeom prst="roundRect">
                <a:avLst>
                  <a:gd name="adj" fmla="val 50000"/>
                </a:avLst>
              </a:prstGeom>
              <a:noFill/>
              <a:ln>
                <a:solidFill>
                  <a:srgbClr val="FF9C1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68" name="圆角矩形 67"/>
              <p:cNvSpPr/>
              <p:nvPr/>
            </p:nvSpPr>
            <p:spPr>
              <a:xfrm>
                <a:off x="7321723" y="4011960"/>
                <a:ext cx="3745148" cy="467045"/>
              </a:xfrm>
              <a:prstGeom prst="roundRect">
                <a:avLst>
                  <a:gd name="adj" fmla="val 50000"/>
                </a:avLst>
              </a:prstGeom>
              <a:solidFill>
                <a:srgbClr val="FF9C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71" name="椭圆 70"/>
              <p:cNvSpPr/>
              <p:nvPr/>
            </p:nvSpPr>
            <p:spPr>
              <a:xfrm>
                <a:off x="7033691" y="3923629"/>
                <a:ext cx="657499" cy="657499"/>
              </a:xfrm>
              <a:prstGeom prst="ellipse">
                <a:avLst/>
              </a:prstGeom>
              <a:solidFill>
                <a:srgbClr val="FF9C1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dirty="0">
                  <a:solidFill>
                    <a:srgbClr val="0070C0"/>
                  </a:solidFill>
                  <a:latin typeface="字魂105号-简雅黑" panose="00000500000000000000" pitchFamily="2" charset="-122"/>
                  <a:ea typeface="字魂105号-简雅黑" panose="00000500000000000000" pitchFamily="2" charset="-122"/>
                </a:endParaRPr>
              </a:p>
            </p:txBody>
          </p:sp>
          <p:sp>
            <p:nvSpPr>
              <p:cNvPr id="73" name="TextBox 7"/>
              <p:cNvSpPr>
                <a:spLocks noChangeArrowheads="1"/>
              </p:cNvSpPr>
              <p:nvPr/>
            </p:nvSpPr>
            <p:spPr bwMode="auto">
              <a:xfrm>
                <a:off x="8039835" y="4098489"/>
                <a:ext cx="1728192" cy="3035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p>
                <a:pPr>
                  <a:defRPr/>
                </a:pPr>
                <a:r>
                  <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坚持自我革命</a:t>
                </a:r>
                <a:endParaRPr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Freeform 108"/>
            <p:cNvSpPr>
              <a:spLocks noEditPoints="1"/>
            </p:cNvSpPr>
            <p:nvPr/>
          </p:nvSpPr>
          <p:spPr bwMode="auto">
            <a:xfrm rot="10800000" flipV="1">
              <a:off x="10917" y="8198"/>
              <a:ext cx="517" cy="463"/>
            </a:xfrm>
            <a:custGeom>
              <a:avLst/>
              <a:gdLst>
                <a:gd name="T0" fmla="*/ 291991342 w 72"/>
                <a:gd name="T1" fmla="*/ 523055136 h 64"/>
                <a:gd name="T2" fmla="*/ 280310185 w 72"/>
                <a:gd name="T3" fmla="*/ 546831467 h 64"/>
                <a:gd name="T4" fmla="*/ 268629028 w 72"/>
                <a:gd name="T5" fmla="*/ 546831467 h 64"/>
                <a:gd name="T6" fmla="*/ 245270130 w 72"/>
                <a:gd name="T7" fmla="*/ 534943301 h 64"/>
                <a:gd name="T8" fmla="*/ 11681157 w 72"/>
                <a:gd name="T9" fmla="*/ 297190340 h 64"/>
                <a:gd name="T10" fmla="*/ 11681157 w 72"/>
                <a:gd name="T11" fmla="*/ 249641127 h 64"/>
                <a:gd name="T12" fmla="*/ 245270130 w 72"/>
                <a:gd name="T13" fmla="*/ 11888165 h 64"/>
                <a:gd name="T14" fmla="*/ 280310185 w 72"/>
                <a:gd name="T15" fmla="*/ 0 h 64"/>
                <a:gd name="T16" fmla="*/ 291991342 w 72"/>
                <a:gd name="T17" fmla="*/ 23776331 h 64"/>
                <a:gd name="T18" fmla="*/ 291991342 w 72"/>
                <a:gd name="T19" fmla="*/ 59437378 h 64"/>
                <a:gd name="T20" fmla="*/ 116794486 w 72"/>
                <a:gd name="T21" fmla="*/ 249641127 h 64"/>
                <a:gd name="T22" fmla="*/ 116794486 w 72"/>
                <a:gd name="T23" fmla="*/ 297190340 h 64"/>
                <a:gd name="T24" fmla="*/ 291991342 w 72"/>
                <a:gd name="T25" fmla="*/ 487394088 h 64"/>
                <a:gd name="T26" fmla="*/ 291991342 w 72"/>
                <a:gd name="T27" fmla="*/ 523055136 h 64"/>
                <a:gd name="T28" fmla="*/ 759172706 w 72"/>
                <a:gd name="T29" fmla="*/ 748919932 h 64"/>
                <a:gd name="T30" fmla="*/ 747494966 w 72"/>
                <a:gd name="T31" fmla="*/ 760808098 h 64"/>
                <a:gd name="T32" fmla="*/ 747494966 w 72"/>
                <a:gd name="T33" fmla="*/ 760808098 h 64"/>
                <a:gd name="T34" fmla="*/ 735813809 w 72"/>
                <a:gd name="T35" fmla="*/ 748919932 h 64"/>
                <a:gd name="T36" fmla="*/ 677414857 w 72"/>
                <a:gd name="T37" fmla="*/ 475505923 h 64"/>
                <a:gd name="T38" fmla="*/ 478862521 w 72"/>
                <a:gd name="T39" fmla="*/ 392292214 h 64"/>
                <a:gd name="T40" fmla="*/ 478862521 w 72"/>
                <a:gd name="T41" fmla="*/ 523055136 h 64"/>
                <a:gd name="T42" fmla="*/ 455503624 w 72"/>
                <a:gd name="T43" fmla="*/ 546831467 h 64"/>
                <a:gd name="T44" fmla="*/ 443825884 w 72"/>
                <a:gd name="T45" fmla="*/ 546831467 h 64"/>
                <a:gd name="T46" fmla="*/ 432144726 w 72"/>
                <a:gd name="T47" fmla="*/ 534943301 h 64"/>
                <a:gd name="T48" fmla="*/ 186874596 w 72"/>
                <a:gd name="T49" fmla="*/ 297190340 h 64"/>
                <a:gd name="T50" fmla="*/ 186874596 w 72"/>
                <a:gd name="T51" fmla="*/ 249641127 h 64"/>
                <a:gd name="T52" fmla="*/ 432144726 w 72"/>
                <a:gd name="T53" fmla="*/ 11888165 h 64"/>
                <a:gd name="T54" fmla="*/ 455503624 w 72"/>
                <a:gd name="T55" fmla="*/ 0 h 64"/>
                <a:gd name="T56" fmla="*/ 478862521 w 72"/>
                <a:gd name="T57" fmla="*/ 23776331 h 64"/>
                <a:gd name="T58" fmla="*/ 478862521 w 72"/>
                <a:gd name="T59" fmla="*/ 154539253 h 64"/>
                <a:gd name="T60" fmla="*/ 759172706 w 72"/>
                <a:gd name="T61" fmla="*/ 261529292 h 64"/>
                <a:gd name="T62" fmla="*/ 840930555 w 72"/>
                <a:gd name="T63" fmla="*/ 499278806 h 64"/>
                <a:gd name="T64" fmla="*/ 759172706 w 72"/>
                <a:gd name="T65" fmla="*/ 748919932 h 6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64">
                  <a:moveTo>
                    <a:pt x="25" y="44"/>
                  </a:moveTo>
                  <a:cubicBezTo>
                    <a:pt x="25" y="45"/>
                    <a:pt x="25" y="46"/>
                    <a:pt x="24" y="46"/>
                  </a:cubicBezTo>
                  <a:cubicBezTo>
                    <a:pt x="24" y="46"/>
                    <a:pt x="23" y="46"/>
                    <a:pt x="23" y="46"/>
                  </a:cubicBezTo>
                  <a:cubicBezTo>
                    <a:pt x="22" y="46"/>
                    <a:pt x="22" y="46"/>
                    <a:pt x="21" y="45"/>
                  </a:cubicBezTo>
                  <a:cubicBezTo>
                    <a:pt x="1" y="25"/>
                    <a:pt x="1" y="25"/>
                    <a:pt x="1" y="25"/>
                  </a:cubicBezTo>
                  <a:cubicBezTo>
                    <a:pt x="0" y="24"/>
                    <a:pt x="0" y="22"/>
                    <a:pt x="1" y="21"/>
                  </a:cubicBezTo>
                  <a:cubicBezTo>
                    <a:pt x="21" y="1"/>
                    <a:pt x="21" y="1"/>
                    <a:pt x="21" y="1"/>
                  </a:cubicBezTo>
                  <a:cubicBezTo>
                    <a:pt x="22" y="0"/>
                    <a:pt x="23" y="0"/>
                    <a:pt x="24" y="0"/>
                  </a:cubicBezTo>
                  <a:cubicBezTo>
                    <a:pt x="25" y="0"/>
                    <a:pt x="25" y="1"/>
                    <a:pt x="25" y="2"/>
                  </a:cubicBezTo>
                  <a:cubicBezTo>
                    <a:pt x="25" y="5"/>
                    <a:pt x="25" y="5"/>
                    <a:pt x="25" y="5"/>
                  </a:cubicBezTo>
                  <a:cubicBezTo>
                    <a:pt x="10" y="21"/>
                    <a:pt x="10" y="21"/>
                    <a:pt x="10" y="21"/>
                  </a:cubicBezTo>
                  <a:cubicBezTo>
                    <a:pt x="9" y="22"/>
                    <a:pt x="9" y="24"/>
                    <a:pt x="10" y="25"/>
                  </a:cubicBezTo>
                  <a:cubicBezTo>
                    <a:pt x="25" y="41"/>
                    <a:pt x="25" y="41"/>
                    <a:pt x="25" y="41"/>
                  </a:cubicBezTo>
                  <a:lnTo>
                    <a:pt x="25" y="44"/>
                  </a:lnTo>
                  <a:close/>
                  <a:moveTo>
                    <a:pt x="65" y="63"/>
                  </a:moveTo>
                  <a:cubicBezTo>
                    <a:pt x="65" y="64"/>
                    <a:pt x="64" y="64"/>
                    <a:pt x="64" y="64"/>
                  </a:cubicBezTo>
                  <a:cubicBezTo>
                    <a:pt x="64" y="64"/>
                    <a:pt x="64" y="64"/>
                    <a:pt x="64" y="64"/>
                  </a:cubicBezTo>
                  <a:cubicBezTo>
                    <a:pt x="63" y="64"/>
                    <a:pt x="63" y="63"/>
                    <a:pt x="63" y="63"/>
                  </a:cubicBezTo>
                  <a:cubicBezTo>
                    <a:pt x="64" y="52"/>
                    <a:pt x="63" y="45"/>
                    <a:pt x="58" y="40"/>
                  </a:cubicBezTo>
                  <a:cubicBezTo>
                    <a:pt x="55" y="36"/>
                    <a:pt x="50" y="34"/>
                    <a:pt x="41" y="33"/>
                  </a:cubicBezTo>
                  <a:cubicBezTo>
                    <a:pt x="41" y="44"/>
                    <a:pt x="41" y="44"/>
                    <a:pt x="41" y="44"/>
                  </a:cubicBezTo>
                  <a:cubicBezTo>
                    <a:pt x="41" y="45"/>
                    <a:pt x="40" y="46"/>
                    <a:pt x="39" y="46"/>
                  </a:cubicBezTo>
                  <a:cubicBezTo>
                    <a:pt x="39" y="46"/>
                    <a:pt x="39" y="46"/>
                    <a:pt x="38" y="46"/>
                  </a:cubicBezTo>
                  <a:cubicBezTo>
                    <a:pt x="38" y="46"/>
                    <a:pt x="37" y="46"/>
                    <a:pt x="37" y="45"/>
                  </a:cubicBezTo>
                  <a:cubicBezTo>
                    <a:pt x="16" y="25"/>
                    <a:pt x="16" y="25"/>
                    <a:pt x="16" y="25"/>
                  </a:cubicBezTo>
                  <a:cubicBezTo>
                    <a:pt x="15" y="24"/>
                    <a:pt x="15" y="22"/>
                    <a:pt x="16" y="21"/>
                  </a:cubicBezTo>
                  <a:cubicBezTo>
                    <a:pt x="37" y="1"/>
                    <a:pt x="37" y="1"/>
                    <a:pt x="37" y="1"/>
                  </a:cubicBezTo>
                  <a:cubicBezTo>
                    <a:pt x="37" y="0"/>
                    <a:pt x="38" y="0"/>
                    <a:pt x="39" y="0"/>
                  </a:cubicBezTo>
                  <a:cubicBezTo>
                    <a:pt x="40" y="0"/>
                    <a:pt x="41" y="1"/>
                    <a:pt x="41" y="2"/>
                  </a:cubicBezTo>
                  <a:cubicBezTo>
                    <a:pt x="41" y="13"/>
                    <a:pt x="41" y="13"/>
                    <a:pt x="41" y="13"/>
                  </a:cubicBezTo>
                  <a:cubicBezTo>
                    <a:pt x="52" y="14"/>
                    <a:pt x="60" y="17"/>
                    <a:pt x="65" y="22"/>
                  </a:cubicBezTo>
                  <a:cubicBezTo>
                    <a:pt x="71" y="28"/>
                    <a:pt x="72" y="37"/>
                    <a:pt x="72" y="42"/>
                  </a:cubicBezTo>
                  <a:cubicBezTo>
                    <a:pt x="72" y="51"/>
                    <a:pt x="65" y="63"/>
                    <a:pt x="6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grpSp>
    </p:spTree>
    <p:custDataLst>
      <p:tags r:id="rId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p:tgtEl>
                                          <p:spTgt spid="32"/>
                                        </p:tgtEl>
                                        <p:attrNameLst>
                                          <p:attrName>ppt_y</p:attrName>
                                        </p:attrNameLst>
                                      </p:cBhvr>
                                      <p:tavLst>
                                        <p:tav tm="0">
                                          <p:val>
                                            <p:strVal val="#ppt_y+#ppt_h*1.125000"/>
                                          </p:val>
                                        </p:tav>
                                        <p:tav tm="100000">
                                          <p:val>
                                            <p:strVal val="#ppt_y"/>
                                          </p:val>
                                        </p:tav>
                                      </p:tavLst>
                                    </p:anim>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down)">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ipe(down)">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wipe(down)">
                                      <p:cBhvr>
                                        <p:cTn id="27" dur="500"/>
                                        <p:tgtEl>
                                          <p:spTgt spid="9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wipe(down)">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wipe(down)">
                                      <p:cBhvr>
                                        <p:cTn id="37" dur="500"/>
                                        <p:tgtEl>
                                          <p:spTgt spid="10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wipe(down)">
                                      <p:cBhvr>
                                        <p:cTn id="42" dur="500"/>
                                        <p:tgtEl>
                                          <p:spTgt spid="10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2"/>
                                        </p:tgtEl>
                                        <p:attrNameLst>
                                          <p:attrName>style.visibility</p:attrName>
                                        </p:attrNameLst>
                                      </p:cBhvr>
                                      <p:to>
                                        <p:strVal val="visible"/>
                                      </p:to>
                                    </p:set>
                                    <p:animEffect transition="in" filter="wipe(down)">
                                      <p:cBhvr>
                                        <p:cTn id="47" dur="500"/>
                                        <p:tgtEl>
                                          <p:spTgt spid="10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animEffect transition="in" filter="wipe(down)">
                                      <p:cBhvr>
                                        <p:cTn id="52" dur="500"/>
                                        <p:tgtEl>
                                          <p:spTgt spid="10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4"/>
                                        </p:tgtEl>
                                        <p:attrNameLst>
                                          <p:attrName>style.visibility</p:attrName>
                                        </p:attrNameLst>
                                      </p:cBhvr>
                                      <p:to>
                                        <p:strVal val="visible"/>
                                      </p:to>
                                    </p:set>
                                    <p:animEffect transition="in" filter="wipe(down)">
                                      <p:cBhvr>
                                        <p:cTn id="57" dur="500"/>
                                        <p:tgtEl>
                                          <p:spTgt spid="10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05"/>
                                        </p:tgtEl>
                                        <p:attrNameLst>
                                          <p:attrName>style.visibility</p:attrName>
                                        </p:attrNameLst>
                                      </p:cBhvr>
                                      <p:to>
                                        <p:strVal val="visible"/>
                                      </p:to>
                                    </p:set>
                                    <p:animEffect transition="in" filter="wipe(down)">
                                      <p:cBhvr>
                                        <p:cTn id="62"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2" name="组合 1"/>
          <p:cNvGrpSpPr/>
          <p:nvPr/>
        </p:nvGrpSpPr>
        <p:grpSpPr>
          <a:xfrm>
            <a:off x="408940" y="431165"/>
            <a:ext cx="9448165" cy="567690"/>
            <a:chOff x="644" y="679"/>
            <a:chExt cx="14879" cy="894"/>
          </a:xfrm>
        </p:grpSpPr>
        <p:sp>
          <p:nvSpPr>
            <p:cNvPr id="4" name="文本框 3"/>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牢记一个根本问题</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5"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
        <p:nvSpPr>
          <p:cNvPr id="100" name="文本框 99"/>
          <p:cNvSpPr txBox="1"/>
          <p:nvPr/>
        </p:nvSpPr>
        <p:spPr>
          <a:xfrm>
            <a:off x="2321560" y="2110105"/>
            <a:ext cx="7349490" cy="2584450"/>
          </a:xfrm>
          <a:prstGeom prst="rect">
            <a:avLst/>
          </a:prstGeom>
          <a:noFill/>
          <a:ln w="9525">
            <a:noFill/>
          </a:ln>
        </p:spPr>
        <p:txBody>
          <a:bodyPr wrap="square">
            <a:spAutoFit/>
          </a:bodyPr>
          <a:p>
            <a:pPr indent="457200" algn="l" fontAlgn="auto">
              <a:lnSpc>
                <a:spcPct val="150000"/>
              </a:lnSpc>
              <a:buClrTx/>
              <a:buSzTx/>
              <a:buNone/>
              <a:extLst>
                <a:ext uri="{35155182-B16C-46BC-9424-99874614C6A1}">
                  <wpsdc:indentchars xmlns:wpsdc="http://www.wps.cn/officeDocument/2017/drawingmlCustomData" val="200" checksum="59296752"/>
                </a:ext>
              </a:extLst>
            </a:pPr>
            <a:r>
              <a:rPr lang="zh-CN" altLang="en-US" b="0">
                <a:latin typeface="微软雅黑" panose="020B0503020204020204" pitchFamily="34" charset="-122"/>
                <a:ea typeface="微软雅黑" panose="020B0503020204020204" pitchFamily="34" charset="-122"/>
              </a:rPr>
              <a:t>全党要牢记中国共产党是什么、要干什么这个根本问题，把握历史发展大势，坚定理想信念，牢记初心使命，始终谦虚谨慎、不骄不躁、艰苦奋斗，从伟大胜利中激发奋进力量，从弯路挫折中吸取历史教训，不为任何风险所惧，不为任何干扰所惑，决不在根本性问题上出现颠覆性错误，以咬定青山不放松的执着奋力实现既定目标，以行百里者半九十的清醒不懈推进中华民族伟大复兴。</a:t>
            </a:r>
            <a:endParaRPr lang="zh-CN" altLang="en-US" b="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4261485" y="2217420"/>
            <a:ext cx="7350125" cy="4640580"/>
            <a:chOff x="6711" y="3492"/>
            <a:chExt cx="11575" cy="7308"/>
          </a:xfrm>
        </p:grpSpPr>
        <p:sp>
          <p:nvSpPr>
            <p:cNvPr id="6" name="Shape 40"/>
            <p:cNvSpPr/>
            <p:nvPr/>
          </p:nvSpPr>
          <p:spPr>
            <a:xfrm>
              <a:off x="16146" y="3492"/>
              <a:ext cx="2141" cy="3418"/>
            </a:xfrm>
            <a:custGeom>
              <a:avLst/>
              <a:gdLst/>
              <a:ahLst/>
              <a:cxnLst>
                <a:cxn ang="0">
                  <a:pos x="wd2" y="hd2"/>
                </a:cxn>
                <a:cxn ang="5400000">
                  <a:pos x="wd2" y="hd2"/>
                </a:cxn>
                <a:cxn ang="10800000">
                  <a:pos x="wd2" y="hd2"/>
                </a:cxn>
                <a:cxn ang="16200000">
                  <a:pos x="wd2" y="hd2"/>
                </a:cxn>
              </a:cxnLst>
              <a:rect l="0" t="0" r="r" b="b"/>
              <a:pathLst>
                <a:path w="21600" h="21600" extrusionOk="0">
                  <a:moveTo>
                    <a:pt x="18964" y="0"/>
                  </a:moveTo>
                  <a:lnTo>
                    <a:pt x="11385" y="4582"/>
                  </a:lnTo>
                  <a:lnTo>
                    <a:pt x="14002" y="4582"/>
                  </a:lnTo>
                  <a:lnTo>
                    <a:pt x="0" y="21600"/>
                  </a:lnTo>
                  <a:lnTo>
                    <a:pt x="10037" y="21600"/>
                  </a:lnTo>
                  <a:lnTo>
                    <a:pt x="19058" y="4582"/>
                  </a:lnTo>
                  <a:lnTo>
                    <a:pt x="21600" y="4582"/>
                  </a:lnTo>
                  <a:lnTo>
                    <a:pt x="18964" y="0"/>
                  </a:lnTo>
                  <a:close/>
                </a:path>
              </a:pathLst>
            </a:custGeom>
            <a:solidFill>
              <a:schemeClr val="bg1">
                <a:lumMod val="75000"/>
              </a:schemeClr>
            </a:solidFill>
            <a:ln w="12700" cap="flat">
              <a:noFill/>
              <a:miter lim="400000"/>
            </a:ln>
            <a:effectLst>
              <a:outerShdw blurRad="25400" dist="38100" algn="l" rotWithShape="0">
                <a:prstClr val="black">
                  <a:alpha val="40000"/>
                </a:prstClr>
              </a:outerShdw>
            </a:effectLst>
          </p:spPr>
          <p:txBody>
            <a:bodyPr wrap="square" lIns="0" tIns="0" rIns="0" bIns="0" numCol="1" anchor="t">
              <a:noAutofit/>
            </a:bodyPr>
            <a:p>
              <a:endParaRPr sz="1050" dirty="0"/>
            </a:p>
          </p:txBody>
        </p:sp>
        <p:sp>
          <p:nvSpPr>
            <p:cNvPr id="8" name="Shape 39"/>
            <p:cNvSpPr/>
            <p:nvPr/>
          </p:nvSpPr>
          <p:spPr>
            <a:xfrm>
              <a:off x="6711" y="6882"/>
              <a:ext cx="10436" cy="3918"/>
            </a:xfrm>
            <a:custGeom>
              <a:avLst/>
              <a:gdLst/>
              <a:ahLst/>
              <a:cxnLst>
                <a:cxn ang="0">
                  <a:pos x="wd2" y="hd2"/>
                </a:cxn>
                <a:cxn ang="5400000">
                  <a:pos x="wd2" y="hd2"/>
                </a:cxn>
                <a:cxn ang="10800000">
                  <a:pos x="wd2" y="hd2"/>
                </a:cxn>
                <a:cxn ang="16200000">
                  <a:pos x="wd2" y="hd2"/>
                </a:cxn>
              </a:cxnLst>
              <a:rect l="0" t="0" r="r" b="b"/>
              <a:pathLst>
                <a:path w="21600" h="21600" extrusionOk="0">
                  <a:moveTo>
                    <a:pt x="19541" y="0"/>
                  </a:moveTo>
                  <a:lnTo>
                    <a:pt x="0" y="21600"/>
                  </a:lnTo>
                  <a:lnTo>
                    <a:pt x="11157" y="21600"/>
                  </a:lnTo>
                  <a:lnTo>
                    <a:pt x="21600" y="0"/>
                  </a:lnTo>
                  <a:lnTo>
                    <a:pt x="19541" y="0"/>
                  </a:lnTo>
                  <a:close/>
                </a:path>
              </a:pathLst>
            </a:custGeom>
            <a:solidFill>
              <a:schemeClr val="bg1">
                <a:lumMod val="85000"/>
              </a:schemeClr>
            </a:solidFill>
            <a:ln w="12700" cap="flat">
              <a:noFill/>
              <a:miter lim="400000"/>
            </a:ln>
            <a:effectLst>
              <a:outerShdw blurRad="25400" dist="38100" algn="l" rotWithShape="0">
                <a:prstClr val="black">
                  <a:alpha val="40000"/>
                </a:prstClr>
              </a:outerShdw>
            </a:effectLst>
          </p:spPr>
          <p:txBody>
            <a:bodyPr wrap="square" lIns="31750" tIns="31750" rIns="31750" bIns="31750" numCol="1" anchor="ctr">
              <a:noAutofit/>
            </a:bodyPr>
            <a:p>
              <a:endParaRPr sz="1050" dirty="0"/>
            </a:p>
          </p:txBody>
        </p:sp>
      </p:grpSp>
      <p:sp>
        <p:nvSpPr>
          <p:cNvPr id="187" name="矩形 186"/>
          <p:cNvSpPr/>
          <p:nvPr/>
        </p:nvSpPr>
        <p:spPr>
          <a:xfrm>
            <a:off x="2115820" y="1957705"/>
            <a:ext cx="7654925" cy="2942590"/>
          </a:xfrm>
          <a:prstGeom prst="rect">
            <a:avLst/>
          </a:prstGeom>
          <a:noFill/>
          <a:ln w="25400" cmpd="sng">
            <a:solidFill>
              <a:srgbClr val="D80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latin typeface="字魂105号-简雅黑" panose="00000500000000000000" pitchFamily="2" charset="-122"/>
              <a:ea typeface="字魂105号-简雅黑" panose="00000500000000000000" pitchFamily="2" charset="-122"/>
            </a:endParaRPr>
          </a:p>
        </p:txBody>
      </p:sp>
    </p:spTree>
    <p:custDataLst>
      <p:tags r:id="rId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500" fill="hold">
                                          <p:stCondLst>
                                            <p:cond delay="0"/>
                                          </p:stCondLst>
                                        </p:cTn>
                                        <p:tgtEl>
                                          <p:spTgt spid="187"/>
                                        </p:tgtEl>
                                        <p:attrNameLst>
                                          <p:attrName>style.visibility</p:attrName>
                                        </p:attrNameLst>
                                      </p:cBhvr>
                                      <p:to>
                                        <p:strVal val="visible"/>
                                      </p:to>
                                    </p:set>
                                    <p:animEffect transition="in" filter="wheel(1)">
                                      <p:cBhvr>
                                        <p:cTn id="21" dur="500"/>
                                        <p:tgtEl>
                                          <p:spTgt spid="18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bldLvl="0" animBg="1"/>
      <p:bldP spid="187" grpId="1" animBg="1"/>
      <p:bldP spid="1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14" name="组合 13"/>
          <p:cNvGrpSpPr/>
          <p:nvPr/>
        </p:nvGrpSpPr>
        <p:grpSpPr>
          <a:xfrm>
            <a:off x="408940" y="431165"/>
            <a:ext cx="9448165" cy="567690"/>
            <a:chOff x="644" y="679"/>
            <a:chExt cx="14879" cy="894"/>
          </a:xfrm>
        </p:grpSpPr>
        <p:sp>
          <p:nvSpPr>
            <p:cNvPr id="4" name="文本框 3"/>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一个号召</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5"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0" y="1534795"/>
            <a:ext cx="12192000" cy="3089275"/>
            <a:chOff x="0" y="2119"/>
            <a:chExt cx="19200" cy="4865"/>
          </a:xfrm>
        </p:grpSpPr>
        <p:sp>
          <p:nvSpPr>
            <p:cNvPr id="7" name="矩形 6"/>
            <p:cNvSpPr/>
            <p:nvPr>
              <p:custDataLst>
                <p:tags r:id="rId6"/>
              </p:custDataLst>
            </p:nvPr>
          </p:nvSpPr>
          <p:spPr>
            <a:xfrm>
              <a:off x="0" y="2119"/>
              <a:ext cx="19200" cy="4865"/>
            </a:xfrm>
            <a:prstGeom prst="rect">
              <a:avLst/>
            </a:prstGeom>
            <a:gradFill flip="none" rotWithShape="1">
              <a:gsLst>
                <a:gs pos="28000">
                  <a:schemeClr val="accent5">
                    <a:lumMod val="94000"/>
                  </a:schemeClr>
                </a:gs>
                <a:gs pos="11000">
                  <a:schemeClr val="accent5">
                    <a:lumMod val="45000"/>
                    <a:lumOff val="55000"/>
                  </a:schemeClr>
                </a:gs>
                <a:gs pos="68000">
                  <a:schemeClr val="accent5">
                    <a:lumMod val="93000"/>
                  </a:schemeClr>
                </a:gs>
                <a:gs pos="56000">
                  <a:schemeClr val="accent5">
                    <a:lumMod val="40000"/>
                    <a:lumOff val="60000"/>
                  </a:schemeClr>
                </a:gs>
                <a:gs pos="81000">
                  <a:schemeClr val="accent5">
                    <a:lumMod val="40000"/>
                    <a:lumOff val="60000"/>
                  </a:schemeClr>
                </a:gs>
              </a:gsLst>
              <a:lin ang="1800000" scaled="0"/>
              <a:tileRect/>
            </a:gradFill>
            <a:ln>
              <a:noFill/>
            </a:ln>
            <a:effectLst/>
          </p:spPr>
          <p:txBody>
            <a:bodyPr rot="0" spcFirstLastPara="0" vertOverflow="overflow" horzOverflow="overflow" vert="horz" wrap="square" lIns="91440" tIns="45720" rIns="91440" bIns="45720" numCol="1" spcCol="0" rtlCol="0" fromWordArt="0" anchor="t" anchorCtr="0" forceAA="0" compatLnSpc="1">
              <a:noAutofit/>
            </a:bodyPr>
            <a:p>
              <a:pPr algn="ctr"/>
              <a:endParaRPr lang="zh-CN" altLang="en-US" sz="6000" spc="100">
                <a:gradFill flip="none" rotWithShape="1">
                  <a:gsLst>
                    <a:gs pos="28000">
                      <a:srgbClr val="E0A368"/>
                    </a:gs>
                    <a:gs pos="23000">
                      <a:srgbClr val="FBE2C3"/>
                    </a:gs>
                    <a:gs pos="68000">
                      <a:srgbClr val="CF8B4F"/>
                    </a:gs>
                    <a:gs pos="56000">
                      <a:srgbClr val="FBE2C3"/>
                    </a:gs>
                    <a:gs pos="81000">
                      <a:srgbClr val="FBE2C3"/>
                    </a:gs>
                  </a:gsLst>
                  <a:lin ang="1800000" scaled="0"/>
                  <a:tileRect/>
                </a:gradFill>
                <a:latin typeface="+mj-ea"/>
                <a:ea typeface="+mj-ea"/>
              </a:endParaRPr>
            </a:p>
          </p:txBody>
        </p:sp>
        <p:sp>
          <p:nvSpPr>
            <p:cNvPr id="12" name="矩形 11"/>
            <p:cNvSpPr/>
            <p:nvPr>
              <p:custDataLst>
                <p:tags r:id="rId7"/>
              </p:custDataLst>
            </p:nvPr>
          </p:nvSpPr>
          <p:spPr>
            <a:xfrm>
              <a:off x="0" y="2383"/>
              <a:ext cx="19200" cy="4385"/>
            </a:xfrm>
            <a:prstGeom prst="rect">
              <a:avLst/>
            </a:prstGeom>
            <a:gradFill>
              <a:gsLst>
                <a:gs pos="100000">
                  <a:srgbClr val="E30000"/>
                </a:gs>
                <a:gs pos="0">
                  <a:schemeClr val="accent1"/>
                </a:gs>
              </a:gsLst>
              <a:lin ang="2700000" scaled="1"/>
            </a:gradFill>
            <a:ln w="15875">
              <a:noFill/>
            </a:ln>
            <a:effectLst>
              <a:outerShdw blurRad="508000" dist="1117600" dir="2700000" sx="85000" sy="85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just"/>
              <a:endParaRPr lang="zh-CN" altLang="en-US"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1131" y="3190"/>
              <a:ext cx="16965" cy="3415"/>
            </a:xfrm>
            <a:prstGeom prst="rect">
              <a:avLst/>
            </a:prstGeom>
            <a:noFill/>
          </p:spPr>
          <p:txBody>
            <a:bodyPr wrap="square" rtlCol="0">
              <a:spAutoFit/>
            </a:bodyPr>
            <a:p>
              <a:pPr fontAlgn="auto">
                <a:lnSpc>
                  <a:spcPct val="150000"/>
                </a:lnSpc>
              </a:pPr>
              <a:r>
                <a:rPr lang="en-US" altLang="zh-CN"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党全军全国各族人民要更加紧密地团结在以习近平同志为核心的党中央周围，全面贯彻习近平新时代中国特色社会主义思想，大力弘扬伟大建党精神，勿忘昨天的苦难辉煌，无愧今天的使命担当，不负明天的伟大梦想，以史为鉴、开创未来，埋头苦干、勇毅前行，为实现第二个百年奋斗目标、实现中华民族伟大复兴的中国梦而不懈奋斗。</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文本框 5"/>
          <p:cNvSpPr txBox="1"/>
          <p:nvPr/>
        </p:nvSpPr>
        <p:spPr>
          <a:xfrm>
            <a:off x="3150235" y="5074920"/>
            <a:ext cx="6168390" cy="645160"/>
          </a:xfrm>
          <a:prstGeom prst="rect">
            <a:avLst/>
          </a:prstGeom>
          <a:noFill/>
        </p:spPr>
        <p:txBody>
          <a:bodyPr wrap="square" rtlCol="0" anchor="t">
            <a:spAutoFit/>
          </a:bodyPr>
          <a:p>
            <a:pPr algn="ctr"/>
            <a:r>
              <a:rPr lang="zh-CN" altLang="en-US" b="1">
                <a:solidFill>
                  <a:srgbClr val="D8090F"/>
                </a:solidFill>
                <a:latin typeface="微软雅黑" panose="020B0503020204020204" pitchFamily="34" charset="-122"/>
                <a:ea typeface="微软雅黑" panose="020B0503020204020204" pitchFamily="34" charset="-122"/>
                <a:cs typeface="微软雅黑" panose="020B0503020204020204" pitchFamily="34" charset="-122"/>
              </a:rPr>
              <a:t>《中共中央关于党的百年奋斗重大成就和历史经验的决议》</a:t>
            </a:r>
            <a:endParaRPr lang="zh-CN" altLang="en-US" b="1">
              <a:solidFill>
                <a:srgbClr val="D8090F"/>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b="1">
                <a:solidFill>
                  <a:srgbClr val="D8090F"/>
                </a:solidFill>
                <a:latin typeface="微软雅黑" panose="020B0503020204020204" pitchFamily="34" charset="-122"/>
                <a:ea typeface="微软雅黑" panose="020B0503020204020204" pitchFamily="34" charset="-122"/>
                <a:cs typeface="微软雅黑" panose="020B0503020204020204" pitchFamily="34" charset="-122"/>
              </a:rPr>
              <a:t>2021年11月11日，党的十九届六中全会通过</a:t>
            </a:r>
            <a:endParaRPr lang="zh-CN" altLang="en-US" b="1">
              <a:solidFill>
                <a:srgbClr val="D8090F"/>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7" name="组合 6"/>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四个历史时期 四个伟大飞跃</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13" name="组合 12"/>
          <p:cNvGrpSpPr/>
          <p:nvPr/>
        </p:nvGrpSpPr>
        <p:grpSpPr>
          <a:xfrm>
            <a:off x="1122680" y="1741170"/>
            <a:ext cx="3140710" cy="1577975"/>
            <a:chOff x="1768" y="2742"/>
            <a:chExt cx="4946" cy="2485"/>
          </a:xfrm>
        </p:grpSpPr>
        <p:sp>
          <p:nvSpPr>
            <p:cNvPr id="14" name="文本框 13"/>
            <p:cNvSpPr txBox="1"/>
            <p:nvPr/>
          </p:nvSpPr>
          <p:spPr>
            <a:xfrm>
              <a:off x="1768" y="2742"/>
              <a:ext cx="3615" cy="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p>
              <a:pPr marL="0" marR="0" indent="0" algn="l" defTabSz="821690" rtl="0" eaLnBrk="1">
                <a:lnSpc>
                  <a:spcPct val="150000"/>
                </a:lnSpc>
                <a:spcBef>
                  <a:spcPts val="0"/>
                </a:spcBef>
                <a:spcAft>
                  <a:spcPts val="0"/>
                </a:spcAft>
                <a:buClrTx/>
                <a:buSzTx/>
                <a:buFontTx/>
                <a:buNone/>
              </a:pPr>
              <a:r>
                <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rPr>
                <a:t>新民主主义革命时期</a:t>
              </a:r>
              <a:endPar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nvSpPr>
          <p:spPr>
            <a:xfrm>
              <a:off x="1768" y="3695"/>
              <a:ext cx="4946" cy="15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p>
              <a:pPr marL="0" marR="0" indent="0" algn="l" defTabSz="821690" rtl="0" eaLnBrk="1">
                <a:lnSpc>
                  <a:spcPct val="150000"/>
                </a:lnSpc>
                <a:spcBef>
                  <a:spcPts val="0"/>
                </a:spcBef>
                <a:spcAft>
                  <a:spcPts val="0"/>
                </a:spcAft>
                <a:buClrTx/>
                <a:buSzTx/>
                <a:buFontTx/>
                <a:buNone/>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实现了中国从几千年封建专制政治向人民民主的伟大飞跃</a:t>
              </a:r>
              <a:endPar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31" name="组合 30"/>
          <p:cNvGrpSpPr/>
          <p:nvPr/>
        </p:nvGrpSpPr>
        <p:grpSpPr>
          <a:xfrm>
            <a:off x="8037830" y="1567815"/>
            <a:ext cx="3322320" cy="1894840"/>
            <a:chOff x="12358" y="2469"/>
            <a:chExt cx="5232" cy="2984"/>
          </a:xfrm>
        </p:grpSpPr>
        <p:sp>
          <p:nvSpPr>
            <p:cNvPr id="17" name="文本框 16"/>
            <p:cNvSpPr txBox="1"/>
            <p:nvPr/>
          </p:nvSpPr>
          <p:spPr>
            <a:xfrm>
              <a:off x="12358" y="3267"/>
              <a:ext cx="5232" cy="2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p>
              <a:pPr marL="0" marR="0" indent="0" algn="l" defTabSz="821690" rtl="0" eaLnBrk="1">
                <a:lnSpc>
                  <a:spcPct val="150000"/>
                </a:lnSpc>
                <a:spcBef>
                  <a:spcPts val="0"/>
                </a:spcBef>
                <a:spcAft>
                  <a:spcPts val="0"/>
                </a:spcAft>
                <a:buClrTx/>
                <a:buSzTx/>
                <a:buFontTx/>
                <a:buNone/>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实现了一穷二白、人口众多的东方大国大步迈进社会主义社会的伟大飞跃</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文本框 18"/>
            <p:cNvSpPr txBox="1"/>
            <p:nvPr/>
          </p:nvSpPr>
          <p:spPr>
            <a:xfrm>
              <a:off x="12358" y="2469"/>
              <a:ext cx="4248" cy="798"/>
            </a:xfrm>
            <a:prstGeom prst="rect">
              <a:avLst/>
            </a:prstGeom>
            <a:noFill/>
          </p:spPr>
          <p:txBody>
            <a:bodyPr wrap="none" rtlCol="0" anchor="t">
              <a:spAutoFit/>
            </a:bodyPr>
            <a:p>
              <a:pPr marL="0" marR="0" indent="0" algn="l" defTabSz="821690" rtl="0" eaLnBrk="1">
                <a:lnSpc>
                  <a:spcPct val="150000"/>
                </a:lnSpc>
                <a:spcBef>
                  <a:spcPts val="0"/>
                </a:spcBef>
                <a:spcAft>
                  <a:spcPts val="0"/>
                </a:spcAft>
                <a:buClrTx/>
                <a:buSzTx/>
                <a:buFontTx/>
                <a:buNone/>
              </a:pPr>
              <a:r>
                <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sym typeface="+mn-ea"/>
                </a:rPr>
                <a:t>社会主义革命和建设时期</a:t>
              </a:r>
              <a:endPar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41" name="组合 40"/>
          <p:cNvGrpSpPr/>
          <p:nvPr/>
        </p:nvGrpSpPr>
        <p:grpSpPr>
          <a:xfrm>
            <a:off x="1122680" y="3579495"/>
            <a:ext cx="3083560" cy="1927860"/>
            <a:chOff x="1768" y="5637"/>
            <a:chExt cx="4856" cy="3036"/>
          </a:xfrm>
        </p:grpSpPr>
        <p:sp>
          <p:nvSpPr>
            <p:cNvPr id="23" name="文本框 22"/>
            <p:cNvSpPr txBox="1"/>
            <p:nvPr/>
          </p:nvSpPr>
          <p:spPr>
            <a:xfrm>
              <a:off x="1768" y="5637"/>
              <a:ext cx="4738" cy="15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p>
              <a:pPr marL="0" marR="0" indent="0" algn="l" defTabSz="821690" rtl="0" eaLnBrk="1">
                <a:lnSpc>
                  <a:spcPct val="150000"/>
                </a:lnSpc>
                <a:spcBef>
                  <a:spcPts val="0"/>
                </a:spcBef>
                <a:spcAft>
                  <a:spcPts val="0"/>
                </a:spcAft>
                <a:buClrTx/>
                <a:buSzTx/>
                <a:buFontTx/>
                <a:buNone/>
              </a:pPr>
              <a:r>
                <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rPr>
                <a:t>改革开放和社会主义现代化建设新时期</a:t>
              </a:r>
              <a:endPar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1768" y="7141"/>
              <a:ext cx="4856" cy="15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p>
              <a:pPr marL="0" marR="0" indent="0" algn="l" defTabSz="821690" rtl="0" eaLnBrk="1">
                <a:lnSpc>
                  <a:spcPct val="150000"/>
                </a:lnSpc>
                <a:spcBef>
                  <a:spcPts val="0"/>
                </a:spcBef>
                <a:spcAft>
                  <a:spcPts val="0"/>
                </a:spcAft>
                <a:buClrTx/>
                <a:buSzTx/>
                <a:buFontTx/>
                <a:buNone/>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推进了中华民族从站起来到富起来的伟大飞跃</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42" name="组合 41"/>
          <p:cNvGrpSpPr/>
          <p:nvPr/>
        </p:nvGrpSpPr>
        <p:grpSpPr>
          <a:xfrm>
            <a:off x="8039735" y="3850005"/>
            <a:ext cx="3011170" cy="1530350"/>
            <a:chOff x="12661" y="6063"/>
            <a:chExt cx="4742" cy="2410"/>
          </a:xfrm>
        </p:grpSpPr>
        <p:sp>
          <p:nvSpPr>
            <p:cNvPr id="35" name="文本框 34"/>
            <p:cNvSpPr txBox="1"/>
            <p:nvPr/>
          </p:nvSpPr>
          <p:spPr>
            <a:xfrm>
              <a:off x="12661" y="6063"/>
              <a:ext cx="4446" cy="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p>
              <a:pPr marL="0" marR="0" indent="0" algn="l" defTabSz="821690" rtl="0" eaLnBrk="1">
                <a:lnSpc>
                  <a:spcPct val="150000"/>
                </a:lnSpc>
                <a:spcBef>
                  <a:spcPts val="0"/>
                </a:spcBef>
                <a:spcAft>
                  <a:spcPts val="0"/>
                </a:spcAft>
                <a:buClrTx/>
                <a:buSzTx/>
                <a:buFontTx/>
                <a:buNone/>
              </a:pPr>
              <a:r>
                <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rPr>
                <a:t>中国特色社会主义新时代</a:t>
              </a:r>
              <a:endParaRPr lang="zh-CN" altLang="en-US" b="1" dirty="0" smtClean="0">
                <a:solidFill>
                  <a:srgbClr val="D8090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文本框 35"/>
            <p:cNvSpPr txBox="1"/>
            <p:nvPr/>
          </p:nvSpPr>
          <p:spPr>
            <a:xfrm>
              <a:off x="12661" y="6941"/>
              <a:ext cx="4742" cy="15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p>
              <a:pPr marL="0" marR="0" indent="0" algn="l" defTabSz="821690" rtl="0" eaLnBrk="1">
                <a:lnSpc>
                  <a:spcPct val="150000"/>
                </a:lnSpc>
                <a:spcBef>
                  <a:spcPts val="0"/>
                </a:spcBef>
                <a:spcAft>
                  <a:spcPts val="0"/>
                </a:spcAft>
                <a:buClrTx/>
                <a:buSzTx/>
                <a:buFontTx/>
                <a:buNone/>
              </a:pP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中华民族迎来了从站起来、富起来到强起来的伟大飞跃</a:t>
              </a:r>
              <a:endPar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40" name="组合 39"/>
          <p:cNvGrpSpPr/>
          <p:nvPr/>
        </p:nvGrpSpPr>
        <p:grpSpPr>
          <a:xfrm>
            <a:off x="4523105" y="1967230"/>
            <a:ext cx="3257550" cy="3239770"/>
            <a:chOff x="7123" y="3098"/>
            <a:chExt cx="5130" cy="5102"/>
          </a:xfrm>
        </p:grpSpPr>
        <p:sp>
          <p:nvSpPr>
            <p:cNvPr id="77" name="Freeform: Shape 34"/>
            <p:cNvSpPr/>
            <p:nvPr/>
          </p:nvSpPr>
          <p:spPr bwMode="auto">
            <a:xfrm>
              <a:off x="10454" y="6281"/>
              <a:ext cx="719" cy="697"/>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solidFill>
                  <a:schemeClr val="lt1"/>
                </a:solidFill>
              </a:endParaRPr>
            </a:p>
          </p:txBody>
        </p:sp>
        <p:sp>
          <p:nvSpPr>
            <p:cNvPr id="78" name="Freeform: Shape 29"/>
            <p:cNvSpPr/>
            <p:nvPr/>
          </p:nvSpPr>
          <p:spPr bwMode="auto">
            <a:xfrm>
              <a:off x="10454" y="4299"/>
              <a:ext cx="709" cy="719"/>
            </a:xfrm>
            <a:custGeom>
              <a:avLst/>
              <a:gdLst>
                <a:gd name="T0" fmla="*/ 375 w 500"/>
                <a:gd name="T1" fmla="*/ 188 h 508"/>
                <a:gd name="T2" fmla="*/ 188 w 500"/>
                <a:gd name="T3" fmla="*/ 0 h 508"/>
                <a:gd name="T4" fmla="*/ 0 w 500"/>
                <a:gd name="T5" fmla="*/ 188 h 508"/>
                <a:gd name="T6" fmla="*/ 188 w 500"/>
                <a:gd name="T7" fmla="*/ 375 h 508"/>
                <a:gd name="T8" fmla="*/ 375 w 500"/>
                <a:gd name="T9" fmla="*/ 188 h 508"/>
                <a:gd name="T10" fmla="*/ 188 w 500"/>
                <a:gd name="T11" fmla="*/ 328 h 508"/>
                <a:gd name="T12" fmla="*/ 47 w 500"/>
                <a:gd name="T13" fmla="*/ 188 h 508"/>
                <a:gd name="T14" fmla="*/ 188 w 500"/>
                <a:gd name="T15" fmla="*/ 47 h 508"/>
                <a:gd name="T16" fmla="*/ 328 w 500"/>
                <a:gd name="T17" fmla="*/ 188 h 508"/>
                <a:gd name="T18" fmla="*/ 188 w 500"/>
                <a:gd name="T19" fmla="*/ 328 h 508"/>
                <a:gd name="T20" fmla="*/ 500 w 500"/>
                <a:gd name="T21" fmla="*/ 466 h 508"/>
                <a:gd name="T22" fmla="*/ 458 w 500"/>
                <a:gd name="T23" fmla="*/ 508 h 508"/>
                <a:gd name="T24" fmla="*/ 314 w 500"/>
                <a:gd name="T25" fmla="*/ 364 h 508"/>
                <a:gd name="T26" fmla="*/ 356 w 500"/>
                <a:gd name="T27" fmla="*/ 322 h 508"/>
                <a:gd name="T28" fmla="*/ 500 w 500"/>
                <a:gd name="T29" fmla="*/ 46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08">
                  <a:moveTo>
                    <a:pt x="375" y="188"/>
                  </a:moveTo>
                  <a:cubicBezTo>
                    <a:pt x="375" y="84"/>
                    <a:pt x="291" y="0"/>
                    <a:pt x="188" y="0"/>
                  </a:cubicBezTo>
                  <a:cubicBezTo>
                    <a:pt x="84" y="0"/>
                    <a:pt x="0" y="84"/>
                    <a:pt x="0" y="188"/>
                  </a:cubicBezTo>
                  <a:cubicBezTo>
                    <a:pt x="0" y="291"/>
                    <a:pt x="84" y="375"/>
                    <a:pt x="188" y="375"/>
                  </a:cubicBezTo>
                  <a:cubicBezTo>
                    <a:pt x="291" y="375"/>
                    <a:pt x="375" y="291"/>
                    <a:pt x="375" y="188"/>
                  </a:cubicBezTo>
                  <a:close/>
                  <a:moveTo>
                    <a:pt x="188" y="328"/>
                  </a:moveTo>
                  <a:cubicBezTo>
                    <a:pt x="110" y="328"/>
                    <a:pt x="47" y="265"/>
                    <a:pt x="47" y="188"/>
                  </a:cubicBezTo>
                  <a:cubicBezTo>
                    <a:pt x="47" y="110"/>
                    <a:pt x="110" y="47"/>
                    <a:pt x="188" y="47"/>
                  </a:cubicBezTo>
                  <a:cubicBezTo>
                    <a:pt x="265" y="47"/>
                    <a:pt x="328" y="110"/>
                    <a:pt x="328" y="188"/>
                  </a:cubicBezTo>
                  <a:cubicBezTo>
                    <a:pt x="328" y="265"/>
                    <a:pt x="265" y="328"/>
                    <a:pt x="188" y="328"/>
                  </a:cubicBezTo>
                  <a:close/>
                  <a:moveTo>
                    <a:pt x="500" y="466"/>
                  </a:moveTo>
                  <a:lnTo>
                    <a:pt x="458" y="508"/>
                  </a:lnTo>
                  <a:lnTo>
                    <a:pt x="314" y="364"/>
                  </a:lnTo>
                  <a:lnTo>
                    <a:pt x="356" y="322"/>
                  </a:lnTo>
                  <a:lnTo>
                    <a:pt x="500" y="4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solidFill>
                  <a:schemeClr val="lt1"/>
                </a:solidFill>
              </a:endParaRPr>
            </a:p>
          </p:txBody>
        </p:sp>
        <p:sp>
          <p:nvSpPr>
            <p:cNvPr id="17558" name="Freeform 157"/>
            <p:cNvSpPr>
              <a:spLocks noEditPoints="1"/>
            </p:cNvSpPr>
            <p:nvPr/>
          </p:nvSpPr>
          <p:spPr bwMode="auto">
            <a:xfrm>
              <a:off x="8525" y="4306"/>
              <a:ext cx="636" cy="706"/>
            </a:xfrm>
            <a:custGeom>
              <a:avLst/>
              <a:gdLst>
                <a:gd name="T0" fmla="*/ 541225703 w 56"/>
                <a:gd name="T1" fmla="*/ 729869768 h 62"/>
                <a:gd name="T2" fmla="*/ 117656718 w 56"/>
                <a:gd name="T3" fmla="*/ 729869768 h 62"/>
                <a:gd name="T4" fmla="*/ 0 w 56"/>
                <a:gd name="T5" fmla="*/ 612150498 h 62"/>
                <a:gd name="T6" fmla="*/ 164721463 w 56"/>
                <a:gd name="T7" fmla="*/ 341389315 h 62"/>
                <a:gd name="T8" fmla="*/ 329442926 w 56"/>
                <a:gd name="T9" fmla="*/ 400252381 h 62"/>
                <a:gd name="T10" fmla="*/ 494160958 w 56"/>
                <a:gd name="T11" fmla="*/ 341389315 h 62"/>
                <a:gd name="T12" fmla="*/ 658882421 w 56"/>
                <a:gd name="T13" fmla="*/ 612150498 h 62"/>
                <a:gd name="T14" fmla="*/ 541225703 w 56"/>
                <a:gd name="T15" fmla="*/ 729869768 h 62"/>
                <a:gd name="T16" fmla="*/ 329442926 w 56"/>
                <a:gd name="T17" fmla="*/ 364936600 h 62"/>
                <a:gd name="T18" fmla="*/ 152956134 w 56"/>
                <a:gd name="T19" fmla="*/ 188354263 h 62"/>
                <a:gd name="T20" fmla="*/ 329442926 w 56"/>
                <a:gd name="T21" fmla="*/ 0 h 62"/>
                <a:gd name="T22" fmla="*/ 505926287 w 56"/>
                <a:gd name="T23" fmla="*/ 188354263 h 62"/>
                <a:gd name="T24" fmla="*/ 329442926 w 56"/>
                <a:gd name="T25" fmla="*/ 36493660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80" name="Shape 2030"/>
            <p:cNvSpPr/>
            <p:nvPr/>
          </p:nvSpPr>
          <p:spPr>
            <a:xfrm>
              <a:off x="8385" y="6404"/>
              <a:ext cx="701" cy="617"/>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p>
              <a:pPr lvl="0"/>
              <a:endParaRPr sz="1700"/>
            </a:p>
          </p:txBody>
        </p:sp>
        <p:grpSp>
          <p:nvGrpSpPr>
            <p:cNvPr id="30" name="组合 29"/>
            <p:cNvGrpSpPr/>
            <p:nvPr/>
          </p:nvGrpSpPr>
          <p:grpSpPr>
            <a:xfrm>
              <a:off x="7123" y="3098"/>
              <a:ext cx="5130" cy="5102"/>
              <a:chOff x="7123" y="3098"/>
              <a:chExt cx="5130" cy="5102"/>
            </a:xfrm>
          </p:grpSpPr>
          <p:grpSp>
            <p:nvGrpSpPr>
              <p:cNvPr id="20" name="组合 19"/>
              <p:cNvGrpSpPr/>
              <p:nvPr/>
            </p:nvGrpSpPr>
            <p:grpSpPr>
              <a:xfrm>
                <a:off x="7123" y="3098"/>
                <a:ext cx="5130" cy="5103"/>
                <a:chOff x="7003" y="3098"/>
                <a:chExt cx="5130" cy="5103"/>
              </a:xfrm>
              <a:solidFill>
                <a:srgbClr val="D8090F"/>
              </a:solidFill>
            </p:grpSpPr>
            <p:sp>
              <p:nvSpPr>
                <p:cNvPr id="27" name="不完整圆 26"/>
                <p:cNvSpPr/>
                <p:nvPr/>
              </p:nvSpPr>
              <p:spPr>
                <a:xfrm rot="16200000">
                  <a:off x="7166" y="3095"/>
                  <a:ext cx="4957" cy="4976"/>
                </a:xfrm>
                <a:prstGeom prst="pie">
                  <a:avLst>
                    <a:gd name="adj1" fmla="val 21568274"/>
                    <a:gd name="adj2" fmla="val 54053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5" name="不完整圆 24"/>
                <p:cNvSpPr/>
                <p:nvPr/>
              </p:nvSpPr>
              <p:spPr>
                <a:xfrm rot="5400000">
                  <a:off x="7012" y="3214"/>
                  <a:ext cx="4957" cy="4976"/>
                </a:xfrm>
                <a:prstGeom prst="pie">
                  <a:avLst>
                    <a:gd name="adj1" fmla="val 21568274"/>
                    <a:gd name="adj2" fmla="val 54053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 name="任意多边形: 形状 5"/>
                <p:cNvSpPr/>
                <p:nvPr/>
              </p:nvSpPr>
              <p:spPr>
                <a:xfrm>
                  <a:off x="7027" y="3098"/>
                  <a:ext cx="2484" cy="2484"/>
                </a:xfrm>
                <a:custGeom>
                  <a:avLst/>
                  <a:gdLst>
                    <a:gd name="connsiteX0" fmla="*/ 0 w 1577232"/>
                    <a:gd name="connsiteY0" fmla="*/ 1577232 h 1577232"/>
                    <a:gd name="connsiteX1" fmla="*/ 1577232 w 1577232"/>
                    <a:gd name="connsiteY1" fmla="*/ 0 h 1577232"/>
                    <a:gd name="connsiteX2" fmla="*/ 1577232 w 1577232"/>
                    <a:gd name="connsiteY2" fmla="*/ 1577232 h 1577232"/>
                    <a:gd name="connsiteX3" fmla="*/ 0 w 1577232"/>
                    <a:gd name="connsiteY3" fmla="*/ 1577232 h 1577232"/>
                  </a:gdLst>
                  <a:ahLst/>
                  <a:cxnLst>
                    <a:cxn ang="0">
                      <a:pos x="connsiteX0" y="connsiteY0"/>
                    </a:cxn>
                    <a:cxn ang="0">
                      <a:pos x="connsiteX1" y="connsiteY1"/>
                    </a:cxn>
                    <a:cxn ang="0">
                      <a:pos x="connsiteX2" y="connsiteY2"/>
                    </a:cxn>
                    <a:cxn ang="0">
                      <a:pos x="connsiteX3" y="connsiteY3"/>
                    </a:cxn>
                  </a:cxnLst>
                  <a:rect l="l" t="t" r="r" b="b"/>
                  <a:pathLst>
                    <a:path w="1577232" h="1577232">
                      <a:moveTo>
                        <a:pt x="0" y="1577232"/>
                      </a:moveTo>
                      <a:cubicBezTo>
                        <a:pt x="0" y="706151"/>
                        <a:pt x="706151" y="0"/>
                        <a:pt x="1577232" y="0"/>
                      </a:cubicBezTo>
                      <a:lnTo>
                        <a:pt x="1577232" y="1577232"/>
                      </a:lnTo>
                      <a:lnTo>
                        <a:pt x="0" y="15772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725105" tIns="725105" rIns="263144" bIns="263144" numCol="1" spcCol="1270" anchor="ctr" anchorCtr="0">
                  <a:noAutofit/>
                </a:bodyPr>
                <a:p>
                  <a:pPr indent="0" algn="ctr" defTabSz="1644650">
                    <a:lnSpc>
                      <a:spcPct val="90000"/>
                    </a:lnSpc>
                    <a:spcBef>
                      <a:spcPct val="0"/>
                    </a:spcBef>
                    <a:spcAft>
                      <a:spcPct val="35000"/>
                    </a:spcAft>
                    <a:buNone/>
                  </a:pPr>
                  <a:endParaRPr lang="zh-CN" altLang="en-US" sz="3200" dirty="0">
                    <a:solidFill>
                      <a:schemeClr val="bg1"/>
                    </a:solidFill>
                    <a:latin typeface="思源黑体 CN Light" panose="020B0300000000000000" pitchFamily="34" charset="-122"/>
                    <a:ea typeface="思源黑体 CN Light" panose="020B0300000000000000" pitchFamily="34" charset="-122"/>
                  </a:endParaRPr>
                </a:p>
              </p:txBody>
            </p:sp>
            <p:sp>
              <p:nvSpPr>
                <p:cNvPr id="4" name="任意多边形: 形状 7"/>
                <p:cNvSpPr/>
                <p:nvPr/>
              </p:nvSpPr>
              <p:spPr>
                <a:xfrm>
                  <a:off x="9625" y="5717"/>
                  <a:ext cx="2484" cy="2484"/>
                </a:xfrm>
                <a:custGeom>
                  <a:avLst/>
                  <a:gdLst>
                    <a:gd name="connsiteX0" fmla="*/ 0 w 1577232"/>
                    <a:gd name="connsiteY0" fmla="*/ 1577232 h 1577232"/>
                    <a:gd name="connsiteX1" fmla="*/ 1577232 w 1577232"/>
                    <a:gd name="connsiteY1" fmla="*/ 0 h 1577232"/>
                    <a:gd name="connsiteX2" fmla="*/ 1577232 w 1577232"/>
                    <a:gd name="connsiteY2" fmla="*/ 1577232 h 1577232"/>
                    <a:gd name="connsiteX3" fmla="*/ 0 w 1577232"/>
                    <a:gd name="connsiteY3" fmla="*/ 1577232 h 1577232"/>
                  </a:gdLst>
                  <a:ahLst/>
                  <a:cxnLst>
                    <a:cxn ang="0">
                      <a:pos x="connsiteX0" y="connsiteY0"/>
                    </a:cxn>
                    <a:cxn ang="0">
                      <a:pos x="connsiteX1" y="connsiteY1"/>
                    </a:cxn>
                    <a:cxn ang="0">
                      <a:pos x="connsiteX2" y="connsiteY2"/>
                    </a:cxn>
                    <a:cxn ang="0">
                      <a:pos x="connsiteX3" y="connsiteY3"/>
                    </a:cxn>
                  </a:cxnLst>
                  <a:rect l="l" t="t" r="r" b="b"/>
                  <a:pathLst>
                    <a:path w="1577232" h="1577232">
                      <a:moveTo>
                        <a:pt x="1577232" y="0"/>
                      </a:moveTo>
                      <a:cubicBezTo>
                        <a:pt x="1577232" y="871081"/>
                        <a:pt x="871081" y="1577232"/>
                        <a:pt x="0" y="1577232"/>
                      </a:cubicBezTo>
                      <a:lnTo>
                        <a:pt x="0" y="0"/>
                      </a:lnTo>
                      <a:lnTo>
                        <a:pt x="157723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263144" tIns="263145" rIns="725105" bIns="725105" numCol="1" spcCol="1270" anchor="ctr" anchorCtr="0">
                  <a:noAutofit/>
                </a:bodyPr>
                <a:p>
                  <a:pPr lvl="0" algn="ctr" defTabSz="1644650">
                    <a:lnSpc>
                      <a:spcPct val="90000"/>
                    </a:lnSpc>
                    <a:spcBef>
                      <a:spcPct val="0"/>
                    </a:spcBef>
                    <a:spcAft>
                      <a:spcPct val="35000"/>
                    </a:spcAft>
                  </a:pPr>
                  <a:endParaRPr lang="zh-CN" altLang="en-US" sz="3200" dirty="0">
                    <a:solidFill>
                      <a:schemeClr val="bg1"/>
                    </a:solidFill>
                    <a:latin typeface="思源黑体 CN Light" panose="020B0300000000000000" pitchFamily="34" charset="-122"/>
                    <a:ea typeface="思源黑体 CN Light" panose="020B0300000000000000" pitchFamily="34" charset="-122"/>
                  </a:endParaRPr>
                </a:p>
              </p:txBody>
            </p:sp>
            <p:sp>
              <p:nvSpPr>
                <p:cNvPr id="26" name="矩形 25"/>
                <p:cNvSpPr/>
                <p:nvPr/>
              </p:nvSpPr>
              <p:spPr>
                <a:xfrm>
                  <a:off x="8499" y="6281"/>
                  <a:ext cx="488" cy="841"/>
                </a:xfrm>
                <a:prstGeom prst="rect">
                  <a:avLst/>
                </a:prstGeom>
                <a:grpFill/>
                <a:ln>
                  <a:noFill/>
                </a:ln>
              </p:spPr>
              <p:txBody>
                <a:bodyPr wrap="none">
                  <a:spAutoFit/>
                </a:bodyPr>
                <a:p>
                  <a:pPr lvl="0" algn="ctr" defTabSz="1644650">
                    <a:lnSpc>
                      <a:spcPct val="90000"/>
                    </a:lnSpc>
                    <a:spcBef>
                      <a:spcPct val="0"/>
                    </a:spcBef>
                    <a:spcAft>
                      <a:spcPct val="35000"/>
                    </a:spcAft>
                  </a:pPr>
                  <a:endParaRPr lang="zh-CN" altLang="en-US" sz="3200" dirty="0">
                    <a:solidFill>
                      <a:schemeClr val="bg1"/>
                    </a:solidFill>
                    <a:latin typeface="思源黑体 CN Light" panose="020B0300000000000000" pitchFamily="34" charset="-122"/>
                    <a:ea typeface="思源黑体 CN Light" panose="020B0300000000000000" pitchFamily="34" charset="-122"/>
                  </a:endParaRPr>
                </a:p>
              </p:txBody>
            </p:sp>
          </p:grpSp>
          <p:sp>
            <p:nvSpPr>
              <p:cNvPr id="16" name="Freeform: Shape 34"/>
              <p:cNvSpPr/>
              <p:nvPr/>
            </p:nvSpPr>
            <p:spPr bwMode="auto">
              <a:xfrm>
                <a:off x="10469" y="6282"/>
                <a:ext cx="719" cy="697"/>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solidFill>
                    <a:schemeClr val="lt1"/>
                  </a:solidFill>
                </a:endParaRPr>
              </a:p>
            </p:txBody>
          </p:sp>
          <p:sp>
            <p:nvSpPr>
              <p:cNvPr id="21" name="Freeform: Shape 29"/>
              <p:cNvSpPr/>
              <p:nvPr/>
            </p:nvSpPr>
            <p:spPr bwMode="auto">
              <a:xfrm>
                <a:off x="10469" y="4300"/>
                <a:ext cx="709" cy="719"/>
              </a:xfrm>
              <a:custGeom>
                <a:avLst/>
                <a:gdLst>
                  <a:gd name="T0" fmla="*/ 375 w 500"/>
                  <a:gd name="T1" fmla="*/ 188 h 508"/>
                  <a:gd name="T2" fmla="*/ 188 w 500"/>
                  <a:gd name="T3" fmla="*/ 0 h 508"/>
                  <a:gd name="T4" fmla="*/ 0 w 500"/>
                  <a:gd name="T5" fmla="*/ 188 h 508"/>
                  <a:gd name="T6" fmla="*/ 188 w 500"/>
                  <a:gd name="T7" fmla="*/ 375 h 508"/>
                  <a:gd name="T8" fmla="*/ 375 w 500"/>
                  <a:gd name="T9" fmla="*/ 188 h 508"/>
                  <a:gd name="T10" fmla="*/ 188 w 500"/>
                  <a:gd name="T11" fmla="*/ 328 h 508"/>
                  <a:gd name="T12" fmla="*/ 47 w 500"/>
                  <a:gd name="T13" fmla="*/ 188 h 508"/>
                  <a:gd name="T14" fmla="*/ 188 w 500"/>
                  <a:gd name="T15" fmla="*/ 47 h 508"/>
                  <a:gd name="T16" fmla="*/ 328 w 500"/>
                  <a:gd name="T17" fmla="*/ 188 h 508"/>
                  <a:gd name="T18" fmla="*/ 188 w 500"/>
                  <a:gd name="T19" fmla="*/ 328 h 508"/>
                  <a:gd name="T20" fmla="*/ 500 w 500"/>
                  <a:gd name="T21" fmla="*/ 466 h 508"/>
                  <a:gd name="T22" fmla="*/ 458 w 500"/>
                  <a:gd name="T23" fmla="*/ 508 h 508"/>
                  <a:gd name="T24" fmla="*/ 314 w 500"/>
                  <a:gd name="T25" fmla="*/ 364 h 508"/>
                  <a:gd name="T26" fmla="*/ 356 w 500"/>
                  <a:gd name="T27" fmla="*/ 322 h 508"/>
                  <a:gd name="T28" fmla="*/ 500 w 500"/>
                  <a:gd name="T29" fmla="*/ 46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0" h="508">
                    <a:moveTo>
                      <a:pt x="375" y="188"/>
                    </a:moveTo>
                    <a:cubicBezTo>
                      <a:pt x="375" y="84"/>
                      <a:pt x="291" y="0"/>
                      <a:pt x="188" y="0"/>
                    </a:cubicBezTo>
                    <a:cubicBezTo>
                      <a:pt x="84" y="0"/>
                      <a:pt x="0" y="84"/>
                      <a:pt x="0" y="188"/>
                    </a:cubicBezTo>
                    <a:cubicBezTo>
                      <a:pt x="0" y="291"/>
                      <a:pt x="84" y="375"/>
                      <a:pt x="188" y="375"/>
                    </a:cubicBezTo>
                    <a:cubicBezTo>
                      <a:pt x="291" y="375"/>
                      <a:pt x="375" y="291"/>
                      <a:pt x="375" y="188"/>
                    </a:cubicBezTo>
                    <a:close/>
                    <a:moveTo>
                      <a:pt x="188" y="328"/>
                    </a:moveTo>
                    <a:cubicBezTo>
                      <a:pt x="110" y="328"/>
                      <a:pt x="47" y="265"/>
                      <a:pt x="47" y="188"/>
                    </a:cubicBezTo>
                    <a:cubicBezTo>
                      <a:pt x="47" y="110"/>
                      <a:pt x="110" y="47"/>
                      <a:pt x="188" y="47"/>
                    </a:cubicBezTo>
                    <a:cubicBezTo>
                      <a:pt x="265" y="47"/>
                      <a:pt x="328" y="110"/>
                      <a:pt x="328" y="188"/>
                    </a:cubicBezTo>
                    <a:cubicBezTo>
                      <a:pt x="328" y="265"/>
                      <a:pt x="265" y="328"/>
                      <a:pt x="188" y="328"/>
                    </a:cubicBezTo>
                    <a:close/>
                    <a:moveTo>
                      <a:pt x="500" y="466"/>
                    </a:moveTo>
                    <a:lnTo>
                      <a:pt x="458" y="508"/>
                    </a:lnTo>
                    <a:lnTo>
                      <a:pt x="314" y="364"/>
                    </a:lnTo>
                    <a:lnTo>
                      <a:pt x="356" y="322"/>
                    </a:lnTo>
                    <a:lnTo>
                      <a:pt x="500" y="46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a:solidFill>
                    <a:schemeClr val="lt1"/>
                  </a:solidFill>
                </a:endParaRPr>
              </a:p>
            </p:txBody>
          </p:sp>
          <p:sp>
            <p:nvSpPr>
              <p:cNvPr id="22" name="Freeform 157"/>
              <p:cNvSpPr>
                <a:spLocks noEditPoints="1"/>
              </p:cNvSpPr>
              <p:nvPr/>
            </p:nvSpPr>
            <p:spPr bwMode="auto">
              <a:xfrm>
                <a:off x="8540" y="4307"/>
                <a:ext cx="636" cy="706"/>
              </a:xfrm>
              <a:custGeom>
                <a:avLst/>
                <a:gdLst>
                  <a:gd name="T0" fmla="*/ 541225703 w 56"/>
                  <a:gd name="T1" fmla="*/ 729869768 h 62"/>
                  <a:gd name="T2" fmla="*/ 117656718 w 56"/>
                  <a:gd name="T3" fmla="*/ 729869768 h 62"/>
                  <a:gd name="T4" fmla="*/ 0 w 56"/>
                  <a:gd name="T5" fmla="*/ 612150498 h 62"/>
                  <a:gd name="T6" fmla="*/ 164721463 w 56"/>
                  <a:gd name="T7" fmla="*/ 341389315 h 62"/>
                  <a:gd name="T8" fmla="*/ 329442926 w 56"/>
                  <a:gd name="T9" fmla="*/ 400252381 h 62"/>
                  <a:gd name="T10" fmla="*/ 494160958 w 56"/>
                  <a:gd name="T11" fmla="*/ 341389315 h 62"/>
                  <a:gd name="T12" fmla="*/ 658882421 w 56"/>
                  <a:gd name="T13" fmla="*/ 612150498 h 62"/>
                  <a:gd name="T14" fmla="*/ 541225703 w 56"/>
                  <a:gd name="T15" fmla="*/ 729869768 h 62"/>
                  <a:gd name="T16" fmla="*/ 329442926 w 56"/>
                  <a:gd name="T17" fmla="*/ 364936600 h 62"/>
                  <a:gd name="T18" fmla="*/ 152956134 w 56"/>
                  <a:gd name="T19" fmla="*/ 188354263 h 62"/>
                  <a:gd name="T20" fmla="*/ 329442926 w 56"/>
                  <a:gd name="T21" fmla="*/ 0 h 62"/>
                  <a:gd name="T22" fmla="*/ 505926287 w 56"/>
                  <a:gd name="T23" fmla="*/ 188354263 h 62"/>
                  <a:gd name="T24" fmla="*/ 329442926 w 56"/>
                  <a:gd name="T25" fmla="*/ 364936600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6" h="62">
                    <a:moveTo>
                      <a:pt x="46" y="62"/>
                    </a:moveTo>
                    <a:cubicBezTo>
                      <a:pt x="10" y="62"/>
                      <a:pt x="10" y="62"/>
                      <a:pt x="10" y="62"/>
                    </a:cubicBezTo>
                    <a:cubicBezTo>
                      <a:pt x="4" y="62"/>
                      <a:pt x="0" y="58"/>
                      <a:pt x="0" y="52"/>
                    </a:cubicBezTo>
                    <a:cubicBezTo>
                      <a:pt x="0" y="43"/>
                      <a:pt x="2" y="29"/>
                      <a:pt x="14" y="29"/>
                    </a:cubicBezTo>
                    <a:cubicBezTo>
                      <a:pt x="15" y="29"/>
                      <a:pt x="20" y="34"/>
                      <a:pt x="28" y="34"/>
                    </a:cubicBezTo>
                    <a:cubicBezTo>
                      <a:pt x="36" y="34"/>
                      <a:pt x="41" y="29"/>
                      <a:pt x="42" y="29"/>
                    </a:cubicBezTo>
                    <a:cubicBezTo>
                      <a:pt x="54" y="29"/>
                      <a:pt x="56" y="43"/>
                      <a:pt x="56" y="52"/>
                    </a:cubicBezTo>
                    <a:cubicBezTo>
                      <a:pt x="56" y="58"/>
                      <a:pt x="52" y="62"/>
                      <a:pt x="46" y="62"/>
                    </a:cubicBezTo>
                    <a:close/>
                    <a:moveTo>
                      <a:pt x="28" y="31"/>
                    </a:moveTo>
                    <a:cubicBezTo>
                      <a:pt x="20" y="31"/>
                      <a:pt x="13" y="24"/>
                      <a:pt x="13" y="16"/>
                    </a:cubicBezTo>
                    <a:cubicBezTo>
                      <a:pt x="13" y="7"/>
                      <a:pt x="20" y="0"/>
                      <a:pt x="28" y="0"/>
                    </a:cubicBezTo>
                    <a:cubicBezTo>
                      <a:pt x="37" y="0"/>
                      <a:pt x="43" y="7"/>
                      <a:pt x="43" y="16"/>
                    </a:cubicBezTo>
                    <a:cubicBezTo>
                      <a:pt x="43" y="24"/>
                      <a:pt x="37" y="31"/>
                      <a:pt x="28"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p>
                <a:pPr defTabSz="457200" eaLnBrk="0" fontAlgn="base" hangingPunct="0">
                  <a:spcBef>
                    <a:spcPct val="0"/>
                  </a:spcBef>
                  <a:spcAft>
                    <a:spcPct val="0"/>
                  </a:spcAft>
                </a:pPr>
                <a:endParaRPr lang="zh-CN" altLang="en-US" sz="2400">
                  <a:solidFill>
                    <a:prstClr val="black"/>
                  </a:solidFill>
                  <a:latin typeface="字魂35号-经典雅黑" panose="00000500000000000000" pitchFamily="2" charset="-122"/>
                  <a:ea typeface="字魂35号-经典雅黑" panose="00000500000000000000" pitchFamily="2" charset="-122"/>
                  <a:sym typeface="字魂35号-经典雅黑" panose="00000500000000000000" pitchFamily="2" charset="-122"/>
                </a:endParaRPr>
              </a:p>
            </p:txBody>
          </p:sp>
          <p:sp>
            <p:nvSpPr>
              <p:cNvPr id="29" name="Shape 2030"/>
              <p:cNvSpPr/>
              <p:nvPr/>
            </p:nvSpPr>
            <p:spPr>
              <a:xfrm>
                <a:off x="8400" y="6405"/>
                <a:ext cx="701" cy="617"/>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p>
                <a:pPr lvl="0"/>
                <a:endParaRPr sz="1700"/>
              </a:p>
            </p:txBody>
          </p:sp>
        </p:grpSp>
      </p:grpSp>
    </p:spTree>
    <p:custDataLst>
      <p:tags r:id="rId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500" fill="hold"/>
                                        <p:tgtEl>
                                          <p:spTgt spid="40"/>
                                        </p:tgtEl>
                                        <p:attrNameLst>
                                          <p:attrName>ppt_w</p:attrName>
                                        </p:attrNameLst>
                                      </p:cBhvr>
                                      <p:tavLst>
                                        <p:tav tm="0">
                                          <p:val>
                                            <p:fltVal val="0"/>
                                          </p:val>
                                        </p:tav>
                                        <p:tav tm="100000">
                                          <p:val>
                                            <p:strVal val="#ppt_w"/>
                                          </p:val>
                                        </p:tav>
                                      </p:tavLst>
                                    </p:anim>
                                    <p:anim calcmode="lin" valueType="num">
                                      <p:cBhvr>
                                        <p:cTn id="14" dur="500" fill="hold"/>
                                        <p:tgtEl>
                                          <p:spTgt spid="40"/>
                                        </p:tgtEl>
                                        <p:attrNameLst>
                                          <p:attrName>ppt_h</p:attrName>
                                        </p:attrNameLst>
                                      </p:cBhvr>
                                      <p:tavLst>
                                        <p:tav tm="0">
                                          <p:val>
                                            <p:fltVal val="0"/>
                                          </p:val>
                                        </p:tav>
                                        <p:tav tm="100000">
                                          <p:val>
                                            <p:strVal val="#ppt_h"/>
                                          </p:val>
                                        </p:tav>
                                      </p:tavLst>
                                    </p:anim>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ppt_x</p:attrName>
                                        </p:attrNameLst>
                                      </p:cBhvr>
                                      <p:tavLst>
                                        <p:tav tm="0">
                                          <p:val>
                                            <p:strVal val="#ppt_x-.2"/>
                                          </p:val>
                                        </p:tav>
                                        <p:tav tm="100000">
                                          <p:val>
                                            <p:strVal val="#ppt_x"/>
                                          </p:val>
                                        </p:tav>
                                      </p:tavLst>
                                    </p:anim>
                                    <p:anim calcmode="lin" valueType="num">
                                      <p:cBhvr>
                                        <p:cTn id="21"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1000" fill="hold"/>
                                        <p:tgtEl>
                                          <p:spTgt spid="31"/>
                                        </p:tgtEl>
                                        <p:attrNameLst>
                                          <p:attrName>ppt_x</p:attrName>
                                        </p:attrNameLst>
                                      </p:cBhvr>
                                      <p:tavLst>
                                        <p:tav tm="0">
                                          <p:val>
                                            <p:strVal val="#ppt_x-.2"/>
                                          </p:val>
                                        </p:tav>
                                        <p:tav tm="100000">
                                          <p:val>
                                            <p:strVal val="#ppt_x"/>
                                          </p:val>
                                        </p:tav>
                                      </p:tavLst>
                                    </p:anim>
                                    <p:anim calcmode="lin" valueType="num">
                                      <p:cBhvr>
                                        <p:cTn id="28"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 calcmode="lin" valueType="num">
                                      <p:cBhvr>
                                        <p:cTn id="34" dur="1000" fill="hold"/>
                                        <p:tgtEl>
                                          <p:spTgt spid="41"/>
                                        </p:tgtEl>
                                        <p:attrNameLst>
                                          <p:attrName>ppt_x</p:attrName>
                                        </p:attrNameLst>
                                      </p:cBhvr>
                                      <p:tavLst>
                                        <p:tav tm="0">
                                          <p:val>
                                            <p:strVal val="#ppt_x-.2"/>
                                          </p:val>
                                        </p:tav>
                                        <p:tav tm="100000">
                                          <p:val>
                                            <p:strVal val="#ppt_x"/>
                                          </p:val>
                                        </p:tav>
                                      </p:tavLst>
                                    </p:anim>
                                    <p:anim calcmode="lin" valueType="num">
                                      <p:cBhvr>
                                        <p:cTn id="35"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6" dur="10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1000" fill="hold"/>
                                        <p:tgtEl>
                                          <p:spTgt spid="42"/>
                                        </p:tgtEl>
                                        <p:attrNameLst>
                                          <p:attrName>ppt_x</p:attrName>
                                        </p:attrNameLst>
                                      </p:cBhvr>
                                      <p:tavLst>
                                        <p:tav tm="0">
                                          <p:val>
                                            <p:strVal val="#ppt_x-.2"/>
                                          </p:val>
                                        </p:tav>
                                        <p:tav tm="100000">
                                          <p:val>
                                            <p:strVal val="#ppt_x"/>
                                          </p:val>
                                        </p:tav>
                                      </p:tavLst>
                                    </p:anim>
                                    <p:anim calcmode="lin" valueType="num">
                                      <p:cBhvr>
                                        <p:cTn id="42"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3"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4" name="组合 3"/>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马克思主义中国化的三次飞跃</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6" name="组合 5"/>
          <p:cNvGrpSpPr/>
          <p:nvPr/>
        </p:nvGrpSpPr>
        <p:grpSpPr>
          <a:xfrm>
            <a:off x="1424305" y="2117090"/>
            <a:ext cx="9824720" cy="2762250"/>
            <a:chOff x="2243" y="3334"/>
            <a:chExt cx="15472" cy="4350"/>
          </a:xfrm>
        </p:grpSpPr>
        <p:grpSp>
          <p:nvGrpSpPr>
            <p:cNvPr id="14" name="组合 13"/>
            <p:cNvGrpSpPr/>
            <p:nvPr/>
          </p:nvGrpSpPr>
          <p:grpSpPr>
            <a:xfrm>
              <a:off x="2243" y="3334"/>
              <a:ext cx="15472" cy="4350"/>
              <a:chOff x="1841" y="3544"/>
              <a:chExt cx="15472" cy="4350"/>
            </a:xfrm>
          </p:grpSpPr>
          <p:sp>
            <p:nvSpPr>
              <p:cNvPr id="15" name="矩形 83"/>
              <p:cNvSpPr>
                <a:spLocks noChangeArrowheads="1"/>
              </p:cNvSpPr>
              <p:nvPr/>
            </p:nvSpPr>
            <p:spPr bwMode="auto">
              <a:xfrm>
                <a:off x="1959" y="3774"/>
                <a:ext cx="15228" cy="4007"/>
              </a:xfrm>
              <a:prstGeom prst="rect">
                <a:avLst/>
              </a:prstGeom>
              <a:solidFill>
                <a:schemeClr val="accent5">
                  <a:lumMod val="20000"/>
                  <a:lumOff val="80000"/>
                </a:schemeClr>
              </a:solidFill>
              <a:ln w="9525">
                <a:solidFill>
                  <a:schemeClr val="tx1">
                    <a:lumMod val="85000"/>
                    <a:lumOff val="15000"/>
                  </a:schemeClr>
                </a:solidFill>
                <a:miter lim="800000"/>
              </a:ln>
            </p:spPr>
            <p:txBody>
              <a:bodyPr/>
              <a:p>
                <a:pPr eaLnBrk="0" hangingPunct="0">
                  <a:buFont typeface="Arial" panose="020B0604020202020204" pitchFamily="34" charset="0"/>
                  <a:buNone/>
                </a:pPr>
                <a:endParaRPr lang="zh-CN" altLang="en-US">
                  <a:latin typeface="Calibri" panose="020F0502020204030204" charset="0"/>
                </a:endParaRPr>
              </a:p>
            </p:txBody>
          </p:sp>
          <p:sp>
            <p:nvSpPr>
              <p:cNvPr id="16" name="Freeform 12"/>
              <p:cNvSpPr>
                <a:spLocks noChangeArrowheads="1"/>
              </p:cNvSpPr>
              <p:nvPr/>
            </p:nvSpPr>
            <p:spPr bwMode="auto">
              <a:xfrm>
                <a:off x="1841" y="3544"/>
                <a:ext cx="832" cy="835"/>
              </a:xfrm>
              <a:custGeom>
                <a:avLst/>
                <a:gdLst>
                  <a:gd name="T0" fmla="*/ 0 w 1446"/>
                  <a:gd name="T1" fmla="*/ 0 h 1446"/>
                  <a:gd name="T2" fmla="*/ 193262156 w 1446"/>
                  <a:gd name="T3" fmla="*/ 0 h 1446"/>
                  <a:gd name="T4" fmla="*/ 193262156 w 1446"/>
                  <a:gd name="T5" fmla="*/ 61581270 h 1446"/>
                  <a:gd name="T6" fmla="*/ 58540150 w 1446"/>
                  <a:gd name="T7" fmla="*/ 61581270 h 1446"/>
                  <a:gd name="T8" fmla="*/ 58540150 w 1446"/>
                  <a:gd name="T9" fmla="*/ 194425000 h 1446"/>
                  <a:gd name="T10" fmla="*/ 0 w 1446"/>
                  <a:gd name="T11" fmla="*/ 194425000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 name="connsiteX0" fmla="*/ 0 w 10000"/>
                  <a:gd name="connsiteY0" fmla="*/ 0 h 10000"/>
                  <a:gd name="connsiteX1" fmla="*/ 10000 w 10000"/>
                  <a:gd name="connsiteY1" fmla="*/ 0 h 10000"/>
                  <a:gd name="connsiteX2" fmla="*/ 10000 w 10000"/>
                  <a:gd name="connsiteY2" fmla="*/ 3167 h 10000"/>
                  <a:gd name="connsiteX3" fmla="*/ 3029 w 10000"/>
                  <a:gd name="connsiteY3" fmla="*/ 10000 h 10000"/>
                  <a:gd name="connsiteX4" fmla="*/ 0 w 10000"/>
                  <a:gd name="connsiteY4" fmla="*/ 10000 h 10000"/>
                  <a:gd name="connsiteX5" fmla="*/ 0 w 10000"/>
                  <a:gd name="connsiteY5" fmla="*/ 0 h 10000"/>
                  <a:gd name="connsiteX0-1" fmla="*/ 0 w 10000"/>
                  <a:gd name="connsiteY0-2" fmla="*/ 0 h 10000"/>
                  <a:gd name="connsiteX1-3" fmla="*/ 10000 w 10000"/>
                  <a:gd name="connsiteY1-4" fmla="*/ 0 h 10000"/>
                  <a:gd name="connsiteX2-5" fmla="*/ 10000 w 10000"/>
                  <a:gd name="connsiteY2-6" fmla="*/ 3167 h 10000"/>
                  <a:gd name="connsiteX3-7" fmla="*/ 0 w 10000"/>
                  <a:gd name="connsiteY3-8" fmla="*/ 10000 h 10000"/>
                  <a:gd name="connsiteX4-9" fmla="*/ 0 w 10000"/>
                  <a:gd name="connsiteY4-10" fmla="*/ 0 h 10000"/>
                  <a:gd name="connsiteX0-11" fmla="*/ 0 w 10000"/>
                  <a:gd name="connsiteY0-12" fmla="*/ 0 h 10000"/>
                  <a:gd name="connsiteX1-13" fmla="*/ 10000 w 10000"/>
                  <a:gd name="connsiteY1-14" fmla="*/ 0 h 10000"/>
                  <a:gd name="connsiteX2-15" fmla="*/ 0 w 10000"/>
                  <a:gd name="connsiteY2-16" fmla="*/ 10000 h 10000"/>
                  <a:gd name="connsiteX3-17" fmla="*/ 0 w 10000"/>
                  <a:gd name="connsiteY3-18" fmla="*/ 0 h 10000"/>
                </a:gdLst>
                <a:ahLst/>
                <a:cxnLst>
                  <a:cxn ang="0">
                    <a:pos x="connsiteX0-1" y="connsiteY0-2"/>
                  </a:cxn>
                  <a:cxn ang="0">
                    <a:pos x="connsiteX1-3" y="connsiteY1-4"/>
                  </a:cxn>
                  <a:cxn ang="0">
                    <a:pos x="connsiteX2-5" y="connsiteY2-6"/>
                  </a:cxn>
                  <a:cxn ang="0">
                    <a:pos x="connsiteX3-7" y="connsiteY3-8"/>
                  </a:cxn>
                </a:cxnLst>
                <a:rect l="l" t="t" r="r" b="b"/>
                <a:pathLst>
                  <a:path w="10000" h="10000">
                    <a:moveTo>
                      <a:pt x="0" y="0"/>
                    </a:moveTo>
                    <a:lnTo>
                      <a:pt x="10000" y="0"/>
                    </a:lnTo>
                    <a:lnTo>
                      <a:pt x="0" y="10000"/>
                    </a:lnTo>
                    <a:lnTo>
                      <a:pt x="0" y="0"/>
                    </a:lnTo>
                    <a:close/>
                  </a:path>
                </a:pathLst>
              </a:custGeom>
              <a:solidFill>
                <a:srgbClr val="E72927"/>
              </a:solidFill>
              <a:ln>
                <a:noFill/>
              </a:ln>
            </p:spPr>
            <p:txBody>
              <a:bodyPr/>
              <a:p>
                <a:endParaRPr lang="zh-CN" altLang="en-US"/>
              </a:p>
            </p:txBody>
          </p:sp>
          <p:sp>
            <p:nvSpPr>
              <p:cNvPr id="17" name="Freeform 12"/>
              <p:cNvSpPr>
                <a:spLocks noChangeArrowheads="1"/>
              </p:cNvSpPr>
              <p:nvPr/>
            </p:nvSpPr>
            <p:spPr bwMode="auto">
              <a:xfrm flipH="1" flipV="1">
                <a:off x="16481" y="7060"/>
                <a:ext cx="832" cy="835"/>
              </a:xfrm>
              <a:custGeom>
                <a:avLst/>
                <a:gdLst>
                  <a:gd name="T0" fmla="*/ 0 w 1446"/>
                  <a:gd name="T1" fmla="*/ 0 h 1446"/>
                  <a:gd name="T2" fmla="*/ 193262156 w 1446"/>
                  <a:gd name="T3" fmla="*/ 0 h 1446"/>
                  <a:gd name="T4" fmla="*/ 193262156 w 1446"/>
                  <a:gd name="T5" fmla="*/ 61581270 h 1446"/>
                  <a:gd name="T6" fmla="*/ 58540150 w 1446"/>
                  <a:gd name="T7" fmla="*/ 61581270 h 1446"/>
                  <a:gd name="T8" fmla="*/ 58540150 w 1446"/>
                  <a:gd name="T9" fmla="*/ 194425000 h 1446"/>
                  <a:gd name="T10" fmla="*/ 0 w 1446"/>
                  <a:gd name="T11" fmla="*/ 194425000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 name="connsiteX0" fmla="*/ 0 w 10000"/>
                  <a:gd name="connsiteY0" fmla="*/ 0 h 10000"/>
                  <a:gd name="connsiteX1" fmla="*/ 10000 w 10000"/>
                  <a:gd name="connsiteY1" fmla="*/ 0 h 10000"/>
                  <a:gd name="connsiteX2" fmla="*/ 10000 w 10000"/>
                  <a:gd name="connsiteY2" fmla="*/ 3167 h 10000"/>
                  <a:gd name="connsiteX3" fmla="*/ 3029 w 10000"/>
                  <a:gd name="connsiteY3" fmla="*/ 10000 h 10000"/>
                  <a:gd name="connsiteX4" fmla="*/ 0 w 10000"/>
                  <a:gd name="connsiteY4" fmla="*/ 10000 h 10000"/>
                  <a:gd name="connsiteX5" fmla="*/ 0 w 10000"/>
                  <a:gd name="connsiteY5" fmla="*/ 0 h 10000"/>
                  <a:gd name="connsiteX0-1" fmla="*/ 0 w 10000"/>
                  <a:gd name="connsiteY0-2" fmla="*/ 0 h 10000"/>
                  <a:gd name="connsiteX1-3" fmla="*/ 10000 w 10000"/>
                  <a:gd name="connsiteY1-4" fmla="*/ 0 h 10000"/>
                  <a:gd name="connsiteX2-5" fmla="*/ 10000 w 10000"/>
                  <a:gd name="connsiteY2-6" fmla="*/ 3167 h 10000"/>
                  <a:gd name="connsiteX3-7" fmla="*/ 0 w 10000"/>
                  <a:gd name="connsiteY3-8" fmla="*/ 10000 h 10000"/>
                  <a:gd name="connsiteX4-9" fmla="*/ 0 w 10000"/>
                  <a:gd name="connsiteY4-10" fmla="*/ 0 h 10000"/>
                  <a:gd name="connsiteX0-11" fmla="*/ 0 w 10000"/>
                  <a:gd name="connsiteY0-12" fmla="*/ 0 h 10000"/>
                  <a:gd name="connsiteX1-13" fmla="*/ 10000 w 10000"/>
                  <a:gd name="connsiteY1-14" fmla="*/ 0 h 10000"/>
                  <a:gd name="connsiteX2-15" fmla="*/ 0 w 10000"/>
                  <a:gd name="connsiteY2-16" fmla="*/ 10000 h 10000"/>
                  <a:gd name="connsiteX3-17" fmla="*/ 0 w 10000"/>
                  <a:gd name="connsiteY3-18" fmla="*/ 0 h 10000"/>
                </a:gdLst>
                <a:ahLst/>
                <a:cxnLst>
                  <a:cxn ang="0">
                    <a:pos x="connsiteX0-1" y="connsiteY0-2"/>
                  </a:cxn>
                  <a:cxn ang="0">
                    <a:pos x="connsiteX1-3" y="connsiteY1-4"/>
                  </a:cxn>
                  <a:cxn ang="0">
                    <a:pos x="connsiteX2-5" y="connsiteY2-6"/>
                  </a:cxn>
                  <a:cxn ang="0">
                    <a:pos x="connsiteX3-7" y="connsiteY3-8"/>
                  </a:cxn>
                </a:cxnLst>
                <a:rect l="l" t="t" r="r" b="b"/>
                <a:pathLst>
                  <a:path w="10000" h="10000">
                    <a:moveTo>
                      <a:pt x="0" y="0"/>
                    </a:moveTo>
                    <a:lnTo>
                      <a:pt x="10000" y="0"/>
                    </a:lnTo>
                    <a:lnTo>
                      <a:pt x="0" y="10000"/>
                    </a:lnTo>
                    <a:lnTo>
                      <a:pt x="0" y="0"/>
                    </a:lnTo>
                    <a:close/>
                  </a:path>
                </a:pathLst>
              </a:custGeom>
              <a:solidFill>
                <a:srgbClr val="E92B29"/>
              </a:solidFill>
              <a:ln>
                <a:noFill/>
              </a:ln>
            </p:spPr>
            <p:txBody>
              <a:bodyPr/>
              <a:p>
                <a:endParaRPr lang="zh-CN" altLang="en-US"/>
              </a:p>
            </p:txBody>
          </p:sp>
        </p:grpSp>
        <p:sp>
          <p:nvSpPr>
            <p:cNvPr id="7" name="文本框 6"/>
            <p:cNvSpPr txBox="1"/>
            <p:nvPr/>
          </p:nvSpPr>
          <p:spPr>
            <a:xfrm>
              <a:off x="3613" y="4019"/>
              <a:ext cx="12724" cy="2761"/>
            </a:xfrm>
            <a:prstGeom prst="rect">
              <a:avLst/>
            </a:prstGeom>
            <a:noFill/>
          </p:spPr>
          <p:txBody>
            <a:bodyPr wrap="square" rtlCol="0" anchor="t">
              <a:spAutoFit/>
            </a:bodyPr>
            <a:p>
              <a:pPr indent="457200" fontAlgn="auto">
                <a:lnSpc>
                  <a:spcPct val="200000"/>
                </a:lnSpc>
                <a:extLst>
                  <a:ext uri="{35155182-B16C-46BC-9424-99874614C6A1}">
                    <wpsdc:indentchars xmlns:wpsdc="http://www.wps.cn/officeDocument/2017/drawingmlCustomData" val="200" checksum="59296752"/>
                  </a:ext>
                </a:extLst>
              </a:pPr>
              <a:r>
                <a:rPr>
                  <a:latin typeface="微软雅黑" panose="020B0503020204020204" pitchFamily="34" charset="-122"/>
                  <a:ea typeface="微软雅黑" panose="020B0503020204020204" pitchFamily="34" charset="-122"/>
                </a:rPr>
                <a:t>毛泽东思想是马克思列宁主义在中国的创造性运用和发展，是被实践证明了的关于中国革命和建设的正确的理论原则和经验总结，是马克思主义中国化的第一次历史性飞跃。</a:t>
              </a:r>
              <a:endParaRPr>
                <a:latin typeface="微软雅黑" panose="020B0503020204020204" pitchFamily="34" charset="-122"/>
                <a:ea typeface="微软雅黑" panose="020B0503020204020204" pitchFamily="34" charset="-122"/>
              </a:endParaRPr>
            </a:p>
          </p:txBody>
        </p:sp>
      </p:grpSp>
      <p:sp>
        <p:nvSpPr>
          <p:cNvPr id="12" name="任意多边形: 形状 10"/>
          <p:cNvSpPr/>
          <p:nvPr/>
        </p:nvSpPr>
        <p:spPr>
          <a:xfrm>
            <a:off x="1270" y="1447165"/>
            <a:ext cx="2108200" cy="4370070"/>
          </a:xfrm>
          <a:custGeom>
            <a:avLst/>
            <a:gdLst>
              <a:gd name="connsiteX0" fmla="*/ 0 w 2546415"/>
              <a:gd name="connsiteY0" fmla="*/ 0 h 5092830"/>
              <a:gd name="connsiteX1" fmla="*/ 2546415 w 2546415"/>
              <a:gd name="connsiteY1" fmla="*/ 2546415 h 5092830"/>
              <a:gd name="connsiteX2" fmla="*/ 0 w 2546415"/>
              <a:gd name="connsiteY2" fmla="*/ 5092830 h 5092830"/>
              <a:gd name="connsiteX3" fmla="*/ 0 w 2546415"/>
              <a:gd name="connsiteY3" fmla="*/ 3921937 h 5092830"/>
              <a:gd name="connsiteX4" fmla="*/ 140638 w 2546415"/>
              <a:gd name="connsiteY4" fmla="*/ 3914836 h 5092830"/>
              <a:gd name="connsiteX5" fmla="*/ 1375521 w 2546415"/>
              <a:gd name="connsiteY5" fmla="*/ 2546415 h 5092830"/>
              <a:gd name="connsiteX6" fmla="*/ 140638 w 2546415"/>
              <a:gd name="connsiteY6" fmla="*/ 1177995 h 5092830"/>
              <a:gd name="connsiteX7" fmla="*/ 0 w 2546415"/>
              <a:gd name="connsiteY7" fmla="*/ 1170893 h 509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6415" h="5092830">
                <a:moveTo>
                  <a:pt x="0" y="0"/>
                </a:moveTo>
                <a:cubicBezTo>
                  <a:pt x="1406346" y="0"/>
                  <a:pt x="2546415" y="1140069"/>
                  <a:pt x="2546415" y="2546415"/>
                </a:cubicBezTo>
                <a:cubicBezTo>
                  <a:pt x="2546415" y="3952761"/>
                  <a:pt x="1406346" y="5092830"/>
                  <a:pt x="0" y="5092830"/>
                </a:cubicBezTo>
                <a:lnTo>
                  <a:pt x="0" y="3921937"/>
                </a:lnTo>
                <a:lnTo>
                  <a:pt x="140638" y="3914836"/>
                </a:lnTo>
                <a:cubicBezTo>
                  <a:pt x="834254" y="3844395"/>
                  <a:pt x="1375521" y="3258615"/>
                  <a:pt x="1375521" y="2546415"/>
                </a:cubicBezTo>
                <a:cubicBezTo>
                  <a:pt x="1375521" y="1834215"/>
                  <a:pt x="834254" y="1248435"/>
                  <a:pt x="140638" y="1177995"/>
                </a:cubicBezTo>
                <a:lnTo>
                  <a:pt x="0" y="1170893"/>
                </a:lnTo>
                <a:close/>
              </a:path>
            </a:pathLst>
          </a:cu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20">
              <a:solidFill>
                <a:schemeClr val="tx1"/>
              </a:solidFill>
            </a:endParaRPr>
          </a:p>
        </p:txBody>
      </p:sp>
    </p:spTree>
    <p:custDataLst>
      <p:tags r:id="rId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4" name="组合 3"/>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马克思主义中国化的三次飞跃</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6" name="组合 5"/>
          <p:cNvGrpSpPr/>
          <p:nvPr/>
        </p:nvGrpSpPr>
        <p:grpSpPr>
          <a:xfrm>
            <a:off x="1424305" y="2117090"/>
            <a:ext cx="9824720" cy="2762250"/>
            <a:chOff x="2243" y="3334"/>
            <a:chExt cx="15472" cy="4350"/>
          </a:xfrm>
        </p:grpSpPr>
        <p:grpSp>
          <p:nvGrpSpPr>
            <p:cNvPr id="14" name="组合 13"/>
            <p:cNvGrpSpPr/>
            <p:nvPr/>
          </p:nvGrpSpPr>
          <p:grpSpPr>
            <a:xfrm>
              <a:off x="2243" y="3334"/>
              <a:ext cx="15472" cy="4350"/>
              <a:chOff x="1841" y="3544"/>
              <a:chExt cx="15472" cy="4350"/>
            </a:xfrm>
          </p:grpSpPr>
          <p:sp>
            <p:nvSpPr>
              <p:cNvPr id="15" name="矩形 83"/>
              <p:cNvSpPr>
                <a:spLocks noChangeArrowheads="1"/>
              </p:cNvSpPr>
              <p:nvPr/>
            </p:nvSpPr>
            <p:spPr bwMode="auto">
              <a:xfrm>
                <a:off x="1959" y="3774"/>
                <a:ext cx="15228" cy="4007"/>
              </a:xfrm>
              <a:prstGeom prst="rect">
                <a:avLst/>
              </a:prstGeom>
              <a:solidFill>
                <a:schemeClr val="accent5">
                  <a:lumMod val="20000"/>
                  <a:lumOff val="80000"/>
                </a:schemeClr>
              </a:solidFill>
              <a:ln w="9525">
                <a:solidFill>
                  <a:schemeClr val="tx1">
                    <a:lumMod val="85000"/>
                    <a:lumOff val="15000"/>
                  </a:schemeClr>
                </a:solidFill>
                <a:miter lim="800000"/>
              </a:ln>
            </p:spPr>
            <p:txBody>
              <a:bodyPr/>
              <a:p>
                <a:pPr eaLnBrk="0" hangingPunct="0">
                  <a:buFont typeface="Arial" panose="020B0604020202020204" pitchFamily="34" charset="0"/>
                  <a:buNone/>
                </a:pPr>
                <a:endParaRPr lang="zh-CN" altLang="en-US">
                  <a:latin typeface="Calibri" panose="020F0502020204030204" charset="0"/>
                </a:endParaRPr>
              </a:p>
            </p:txBody>
          </p:sp>
          <p:sp>
            <p:nvSpPr>
              <p:cNvPr id="16" name="Freeform 12"/>
              <p:cNvSpPr>
                <a:spLocks noChangeArrowheads="1"/>
              </p:cNvSpPr>
              <p:nvPr/>
            </p:nvSpPr>
            <p:spPr bwMode="auto">
              <a:xfrm>
                <a:off x="1841" y="3544"/>
                <a:ext cx="832" cy="835"/>
              </a:xfrm>
              <a:custGeom>
                <a:avLst/>
                <a:gdLst>
                  <a:gd name="T0" fmla="*/ 0 w 1446"/>
                  <a:gd name="T1" fmla="*/ 0 h 1446"/>
                  <a:gd name="T2" fmla="*/ 193262156 w 1446"/>
                  <a:gd name="T3" fmla="*/ 0 h 1446"/>
                  <a:gd name="T4" fmla="*/ 193262156 w 1446"/>
                  <a:gd name="T5" fmla="*/ 61581270 h 1446"/>
                  <a:gd name="T6" fmla="*/ 58540150 w 1446"/>
                  <a:gd name="T7" fmla="*/ 61581270 h 1446"/>
                  <a:gd name="T8" fmla="*/ 58540150 w 1446"/>
                  <a:gd name="T9" fmla="*/ 194425000 h 1446"/>
                  <a:gd name="T10" fmla="*/ 0 w 1446"/>
                  <a:gd name="T11" fmla="*/ 194425000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 name="connsiteX0" fmla="*/ 0 w 10000"/>
                  <a:gd name="connsiteY0" fmla="*/ 0 h 10000"/>
                  <a:gd name="connsiteX1" fmla="*/ 10000 w 10000"/>
                  <a:gd name="connsiteY1" fmla="*/ 0 h 10000"/>
                  <a:gd name="connsiteX2" fmla="*/ 10000 w 10000"/>
                  <a:gd name="connsiteY2" fmla="*/ 3167 h 10000"/>
                  <a:gd name="connsiteX3" fmla="*/ 3029 w 10000"/>
                  <a:gd name="connsiteY3" fmla="*/ 10000 h 10000"/>
                  <a:gd name="connsiteX4" fmla="*/ 0 w 10000"/>
                  <a:gd name="connsiteY4" fmla="*/ 10000 h 10000"/>
                  <a:gd name="connsiteX5" fmla="*/ 0 w 10000"/>
                  <a:gd name="connsiteY5" fmla="*/ 0 h 10000"/>
                  <a:gd name="connsiteX0-1" fmla="*/ 0 w 10000"/>
                  <a:gd name="connsiteY0-2" fmla="*/ 0 h 10000"/>
                  <a:gd name="connsiteX1-3" fmla="*/ 10000 w 10000"/>
                  <a:gd name="connsiteY1-4" fmla="*/ 0 h 10000"/>
                  <a:gd name="connsiteX2-5" fmla="*/ 10000 w 10000"/>
                  <a:gd name="connsiteY2-6" fmla="*/ 3167 h 10000"/>
                  <a:gd name="connsiteX3-7" fmla="*/ 0 w 10000"/>
                  <a:gd name="connsiteY3-8" fmla="*/ 10000 h 10000"/>
                  <a:gd name="connsiteX4-9" fmla="*/ 0 w 10000"/>
                  <a:gd name="connsiteY4-10" fmla="*/ 0 h 10000"/>
                  <a:gd name="connsiteX0-11" fmla="*/ 0 w 10000"/>
                  <a:gd name="connsiteY0-12" fmla="*/ 0 h 10000"/>
                  <a:gd name="connsiteX1-13" fmla="*/ 10000 w 10000"/>
                  <a:gd name="connsiteY1-14" fmla="*/ 0 h 10000"/>
                  <a:gd name="connsiteX2-15" fmla="*/ 0 w 10000"/>
                  <a:gd name="connsiteY2-16" fmla="*/ 10000 h 10000"/>
                  <a:gd name="connsiteX3-17" fmla="*/ 0 w 10000"/>
                  <a:gd name="connsiteY3-18" fmla="*/ 0 h 10000"/>
                </a:gdLst>
                <a:ahLst/>
                <a:cxnLst>
                  <a:cxn ang="0">
                    <a:pos x="connsiteX0-1" y="connsiteY0-2"/>
                  </a:cxn>
                  <a:cxn ang="0">
                    <a:pos x="connsiteX1-3" y="connsiteY1-4"/>
                  </a:cxn>
                  <a:cxn ang="0">
                    <a:pos x="connsiteX2-5" y="connsiteY2-6"/>
                  </a:cxn>
                  <a:cxn ang="0">
                    <a:pos x="connsiteX3-7" y="connsiteY3-8"/>
                  </a:cxn>
                </a:cxnLst>
                <a:rect l="l" t="t" r="r" b="b"/>
                <a:pathLst>
                  <a:path w="10000" h="10000">
                    <a:moveTo>
                      <a:pt x="0" y="0"/>
                    </a:moveTo>
                    <a:lnTo>
                      <a:pt x="10000" y="0"/>
                    </a:lnTo>
                    <a:lnTo>
                      <a:pt x="0" y="10000"/>
                    </a:lnTo>
                    <a:lnTo>
                      <a:pt x="0" y="0"/>
                    </a:lnTo>
                    <a:close/>
                  </a:path>
                </a:pathLst>
              </a:custGeom>
              <a:solidFill>
                <a:srgbClr val="E72927"/>
              </a:solidFill>
              <a:ln>
                <a:noFill/>
              </a:ln>
            </p:spPr>
            <p:txBody>
              <a:bodyPr/>
              <a:p>
                <a:endParaRPr lang="zh-CN" altLang="en-US"/>
              </a:p>
            </p:txBody>
          </p:sp>
          <p:sp>
            <p:nvSpPr>
              <p:cNvPr id="17" name="Freeform 12"/>
              <p:cNvSpPr>
                <a:spLocks noChangeArrowheads="1"/>
              </p:cNvSpPr>
              <p:nvPr/>
            </p:nvSpPr>
            <p:spPr bwMode="auto">
              <a:xfrm flipH="1" flipV="1">
                <a:off x="16481" y="7060"/>
                <a:ext cx="832" cy="835"/>
              </a:xfrm>
              <a:custGeom>
                <a:avLst/>
                <a:gdLst>
                  <a:gd name="T0" fmla="*/ 0 w 1446"/>
                  <a:gd name="T1" fmla="*/ 0 h 1446"/>
                  <a:gd name="T2" fmla="*/ 193262156 w 1446"/>
                  <a:gd name="T3" fmla="*/ 0 h 1446"/>
                  <a:gd name="T4" fmla="*/ 193262156 w 1446"/>
                  <a:gd name="T5" fmla="*/ 61581270 h 1446"/>
                  <a:gd name="T6" fmla="*/ 58540150 w 1446"/>
                  <a:gd name="T7" fmla="*/ 61581270 h 1446"/>
                  <a:gd name="T8" fmla="*/ 58540150 w 1446"/>
                  <a:gd name="T9" fmla="*/ 194425000 h 1446"/>
                  <a:gd name="T10" fmla="*/ 0 w 1446"/>
                  <a:gd name="T11" fmla="*/ 194425000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 name="connsiteX0" fmla="*/ 0 w 10000"/>
                  <a:gd name="connsiteY0" fmla="*/ 0 h 10000"/>
                  <a:gd name="connsiteX1" fmla="*/ 10000 w 10000"/>
                  <a:gd name="connsiteY1" fmla="*/ 0 h 10000"/>
                  <a:gd name="connsiteX2" fmla="*/ 10000 w 10000"/>
                  <a:gd name="connsiteY2" fmla="*/ 3167 h 10000"/>
                  <a:gd name="connsiteX3" fmla="*/ 3029 w 10000"/>
                  <a:gd name="connsiteY3" fmla="*/ 10000 h 10000"/>
                  <a:gd name="connsiteX4" fmla="*/ 0 w 10000"/>
                  <a:gd name="connsiteY4" fmla="*/ 10000 h 10000"/>
                  <a:gd name="connsiteX5" fmla="*/ 0 w 10000"/>
                  <a:gd name="connsiteY5" fmla="*/ 0 h 10000"/>
                  <a:gd name="connsiteX0-1" fmla="*/ 0 w 10000"/>
                  <a:gd name="connsiteY0-2" fmla="*/ 0 h 10000"/>
                  <a:gd name="connsiteX1-3" fmla="*/ 10000 w 10000"/>
                  <a:gd name="connsiteY1-4" fmla="*/ 0 h 10000"/>
                  <a:gd name="connsiteX2-5" fmla="*/ 10000 w 10000"/>
                  <a:gd name="connsiteY2-6" fmla="*/ 3167 h 10000"/>
                  <a:gd name="connsiteX3-7" fmla="*/ 0 w 10000"/>
                  <a:gd name="connsiteY3-8" fmla="*/ 10000 h 10000"/>
                  <a:gd name="connsiteX4-9" fmla="*/ 0 w 10000"/>
                  <a:gd name="connsiteY4-10" fmla="*/ 0 h 10000"/>
                  <a:gd name="connsiteX0-11" fmla="*/ 0 w 10000"/>
                  <a:gd name="connsiteY0-12" fmla="*/ 0 h 10000"/>
                  <a:gd name="connsiteX1-13" fmla="*/ 10000 w 10000"/>
                  <a:gd name="connsiteY1-14" fmla="*/ 0 h 10000"/>
                  <a:gd name="connsiteX2-15" fmla="*/ 0 w 10000"/>
                  <a:gd name="connsiteY2-16" fmla="*/ 10000 h 10000"/>
                  <a:gd name="connsiteX3-17" fmla="*/ 0 w 10000"/>
                  <a:gd name="connsiteY3-18" fmla="*/ 0 h 10000"/>
                </a:gdLst>
                <a:ahLst/>
                <a:cxnLst>
                  <a:cxn ang="0">
                    <a:pos x="connsiteX0-1" y="connsiteY0-2"/>
                  </a:cxn>
                  <a:cxn ang="0">
                    <a:pos x="connsiteX1-3" y="connsiteY1-4"/>
                  </a:cxn>
                  <a:cxn ang="0">
                    <a:pos x="connsiteX2-5" y="connsiteY2-6"/>
                  </a:cxn>
                  <a:cxn ang="0">
                    <a:pos x="connsiteX3-7" y="connsiteY3-8"/>
                  </a:cxn>
                </a:cxnLst>
                <a:rect l="l" t="t" r="r" b="b"/>
                <a:pathLst>
                  <a:path w="10000" h="10000">
                    <a:moveTo>
                      <a:pt x="0" y="0"/>
                    </a:moveTo>
                    <a:lnTo>
                      <a:pt x="10000" y="0"/>
                    </a:lnTo>
                    <a:lnTo>
                      <a:pt x="0" y="10000"/>
                    </a:lnTo>
                    <a:lnTo>
                      <a:pt x="0" y="0"/>
                    </a:lnTo>
                    <a:close/>
                  </a:path>
                </a:pathLst>
              </a:custGeom>
              <a:solidFill>
                <a:srgbClr val="E92B29"/>
              </a:solidFill>
              <a:ln>
                <a:noFill/>
              </a:ln>
            </p:spPr>
            <p:txBody>
              <a:bodyPr/>
              <a:p>
                <a:endParaRPr lang="zh-CN" altLang="en-US"/>
              </a:p>
            </p:txBody>
          </p:sp>
        </p:grpSp>
        <p:sp>
          <p:nvSpPr>
            <p:cNvPr id="7" name="文本框 6"/>
            <p:cNvSpPr txBox="1"/>
            <p:nvPr/>
          </p:nvSpPr>
          <p:spPr>
            <a:xfrm>
              <a:off x="2527" y="3584"/>
              <a:ext cx="14889" cy="3633"/>
            </a:xfrm>
            <a:prstGeom prst="rect">
              <a:avLst/>
            </a:prstGeom>
            <a:noFill/>
          </p:spPr>
          <p:txBody>
            <a:bodyPr wrap="square" rtlCol="0" anchor="t">
              <a:spAutoFit/>
            </a:bodyPr>
            <a:p>
              <a:pPr indent="457200" fontAlgn="auto">
                <a:lnSpc>
                  <a:spcPct val="200000"/>
                </a:lnSpc>
                <a:extLst>
                  <a:ext uri="{35155182-B16C-46BC-9424-99874614C6A1}">
                    <wpsdc:indentchars xmlns:wpsdc="http://www.wps.cn/officeDocument/2017/drawingmlCustomData" val="200" checksum="59296752"/>
                  </a:ext>
                </a:extLst>
              </a:pPr>
              <a:r>
                <a:rPr>
                  <a:latin typeface="微软雅黑" panose="020B0503020204020204" pitchFamily="34" charset="-122"/>
                  <a:ea typeface="微软雅黑" panose="020B0503020204020204" pitchFamily="34" charset="-122"/>
                </a:rPr>
                <a:t>党领导和支持开展真理标准问题大讨论，从新的实践和时代特征出发坚持和发展马克思主义，科学回答了建设中国特色社会主义的发展道路、发展阶段、根本任务、发展动力、发展战略、政治保证、祖国统一、外交和国际战略、领导力量和依靠力量等一系列基本问题，形成中国特色社会主义理论体系，实现了马克思主义中国化新的飞跃。</a:t>
              </a:r>
              <a:endParaRPr>
                <a:latin typeface="微软雅黑" panose="020B0503020204020204" pitchFamily="34" charset="-122"/>
                <a:ea typeface="微软雅黑" panose="020B0503020204020204" pitchFamily="34" charset="-122"/>
              </a:endParaRPr>
            </a:p>
          </p:txBody>
        </p:sp>
      </p:grpSp>
      <p:sp>
        <p:nvSpPr>
          <p:cNvPr id="12" name="任意多边形: 形状 10"/>
          <p:cNvSpPr/>
          <p:nvPr/>
        </p:nvSpPr>
        <p:spPr>
          <a:xfrm>
            <a:off x="1270" y="1447165"/>
            <a:ext cx="2108200" cy="4370070"/>
          </a:xfrm>
          <a:custGeom>
            <a:avLst/>
            <a:gdLst>
              <a:gd name="connsiteX0" fmla="*/ 0 w 2546415"/>
              <a:gd name="connsiteY0" fmla="*/ 0 h 5092830"/>
              <a:gd name="connsiteX1" fmla="*/ 2546415 w 2546415"/>
              <a:gd name="connsiteY1" fmla="*/ 2546415 h 5092830"/>
              <a:gd name="connsiteX2" fmla="*/ 0 w 2546415"/>
              <a:gd name="connsiteY2" fmla="*/ 5092830 h 5092830"/>
              <a:gd name="connsiteX3" fmla="*/ 0 w 2546415"/>
              <a:gd name="connsiteY3" fmla="*/ 3921937 h 5092830"/>
              <a:gd name="connsiteX4" fmla="*/ 140638 w 2546415"/>
              <a:gd name="connsiteY4" fmla="*/ 3914836 h 5092830"/>
              <a:gd name="connsiteX5" fmla="*/ 1375521 w 2546415"/>
              <a:gd name="connsiteY5" fmla="*/ 2546415 h 5092830"/>
              <a:gd name="connsiteX6" fmla="*/ 140638 w 2546415"/>
              <a:gd name="connsiteY6" fmla="*/ 1177995 h 5092830"/>
              <a:gd name="connsiteX7" fmla="*/ 0 w 2546415"/>
              <a:gd name="connsiteY7" fmla="*/ 1170893 h 509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6415" h="5092830">
                <a:moveTo>
                  <a:pt x="0" y="0"/>
                </a:moveTo>
                <a:cubicBezTo>
                  <a:pt x="1406346" y="0"/>
                  <a:pt x="2546415" y="1140069"/>
                  <a:pt x="2546415" y="2546415"/>
                </a:cubicBezTo>
                <a:cubicBezTo>
                  <a:pt x="2546415" y="3952761"/>
                  <a:pt x="1406346" y="5092830"/>
                  <a:pt x="0" y="5092830"/>
                </a:cubicBezTo>
                <a:lnTo>
                  <a:pt x="0" y="3921937"/>
                </a:lnTo>
                <a:lnTo>
                  <a:pt x="140638" y="3914836"/>
                </a:lnTo>
                <a:cubicBezTo>
                  <a:pt x="834254" y="3844395"/>
                  <a:pt x="1375521" y="3258615"/>
                  <a:pt x="1375521" y="2546415"/>
                </a:cubicBezTo>
                <a:cubicBezTo>
                  <a:pt x="1375521" y="1834215"/>
                  <a:pt x="834254" y="1248435"/>
                  <a:pt x="140638" y="1177995"/>
                </a:cubicBezTo>
                <a:lnTo>
                  <a:pt x="0" y="1170893"/>
                </a:lnTo>
                <a:close/>
              </a:path>
            </a:pathLst>
          </a:cu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20">
              <a:solidFill>
                <a:schemeClr val="tx1"/>
              </a:solidFill>
            </a:endParaRPr>
          </a:p>
        </p:txBody>
      </p:sp>
    </p:spTree>
    <p:custDataLst>
      <p:tags r:id="rId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4" name="组合 3"/>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马克思主义中国化的三次飞跃</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a:off x="644" y="1524"/>
              <a:ext cx="11757" cy="4"/>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6" name="组合 5"/>
          <p:cNvGrpSpPr/>
          <p:nvPr/>
        </p:nvGrpSpPr>
        <p:grpSpPr>
          <a:xfrm>
            <a:off x="1424305" y="2117090"/>
            <a:ext cx="9824720" cy="2762250"/>
            <a:chOff x="2243" y="3334"/>
            <a:chExt cx="15472" cy="4350"/>
          </a:xfrm>
        </p:grpSpPr>
        <p:grpSp>
          <p:nvGrpSpPr>
            <p:cNvPr id="14" name="组合 13"/>
            <p:cNvGrpSpPr/>
            <p:nvPr/>
          </p:nvGrpSpPr>
          <p:grpSpPr>
            <a:xfrm>
              <a:off x="2243" y="3334"/>
              <a:ext cx="15472" cy="4350"/>
              <a:chOff x="1841" y="3544"/>
              <a:chExt cx="15472" cy="4350"/>
            </a:xfrm>
          </p:grpSpPr>
          <p:sp>
            <p:nvSpPr>
              <p:cNvPr id="15" name="矩形 83"/>
              <p:cNvSpPr>
                <a:spLocks noChangeArrowheads="1"/>
              </p:cNvSpPr>
              <p:nvPr/>
            </p:nvSpPr>
            <p:spPr bwMode="auto">
              <a:xfrm>
                <a:off x="1959" y="3774"/>
                <a:ext cx="15228" cy="4007"/>
              </a:xfrm>
              <a:prstGeom prst="rect">
                <a:avLst/>
              </a:prstGeom>
              <a:solidFill>
                <a:schemeClr val="accent5">
                  <a:lumMod val="20000"/>
                  <a:lumOff val="80000"/>
                </a:schemeClr>
              </a:solidFill>
              <a:ln w="9525">
                <a:solidFill>
                  <a:schemeClr val="tx1">
                    <a:lumMod val="85000"/>
                    <a:lumOff val="15000"/>
                  </a:schemeClr>
                </a:solidFill>
                <a:miter lim="800000"/>
              </a:ln>
            </p:spPr>
            <p:txBody>
              <a:bodyPr/>
              <a:p>
                <a:pPr eaLnBrk="0" hangingPunct="0">
                  <a:buFont typeface="Arial" panose="020B0604020202020204" pitchFamily="34" charset="0"/>
                  <a:buNone/>
                </a:pPr>
                <a:endParaRPr lang="zh-CN" altLang="en-US">
                  <a:latin typeface="Calibri" panose="020F0502020204030204" charset="0"/>
                </a:endParaRPr>
              </a:p>
            </p:txBody>
          </p:sp>
          <p:sp>
            <p:nvSpPr>
              <p:cNvPr id="16" name="Freeform 12"/>
              <p:cNvSpPr>
                <a:spLocks noChangeArrowheads="1"/>
              </p:cNvSpPr>
              <p:nvPr/>
            </p:nvSpPr>
            <p:spPr bwMode="auto">
              <a:xfrm>
                <a:off x="1841" y="3544"/>
                <a:ext cx="832" cy="835"/>
              </a:xfrm>
              <a:custGeom>
                <a:avLst/>
                <a:gdLst>
                  <a:gd name="T0" fmla="*/ 0 w 1446"/>
                  <a:gd name="T1" fmla="*/ 0 h 1446"/>
                  <a:gd name="T2" fmla="*/ 193262156 w 1446"/>
                  <a:gd name="T3" fmla="*/ 0 h 1446"/>
                  <a:gd name="T4" fmla="*/ 193262156 w 1446"/>
                  <a:gd name="T5" fmla="*/ 61581270 h 1446"/>
                  <a:gd name="T6" fmla="*/ 58540150 w 1446"/>
                  <a:gd name="T7" fmla="*/ 61581270 h 1446"/>
                  <a:gd name="T8" fmla="*/ 58540150 w 1446"/>
                  <a:gd name="T9" fmla="*/ 194425000 h 1446"/>
                  <a:gd name="T10" fmla="*/ 0 w 1446"/>
                  <a:gd name="T11" fmla="*/ 194425000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 name="connsiteX0" fmla="*/ 0 w 10000"/>
                  <a:gd name="connsiteY0" fmla="*/ 0 h 10000"/>
                  <a:gd name="connsiteX1" fmla="*/ 10000 w 10000"/>
                  <a:gd name="connsiteY1" fmla="*/ 0 h 10000"/>
                  <a:gd name="connsiteX2" fmla="*/ 10000 w 10000"/>
                  <a:gd name="connsiteY2" fmla="*/ 3167 h 10000"/>
                  <a:gd name="connsiteX3" fmla="*/ 3029 w 10000"/>
                  <a:gd name="connsiteY3" fmla="*/ 10000 h 10000"/>
                  <a:gd name="connsiteX4" fmla="*/ 0 w 10000"/>
                  <a:gd name="connsiteY4" fmla="*/ 10000 h 10000"/>
                  <a:gd name="connsiteX5" fmla="*/ 0 w 10000"/>
                  <a:gd name="connsiteY5" fmla="*/ 0 h 10000"/>
                  <a:gd name="connsiteX0-1" fmla="*/ 0 w 10000"/>
                  <a:gd name="connsiteY0-2" fmla="*/ 0 h 10000"/>
                  <a:gd name="connsiteX1-3" fmla="*/ 10000 w 10000"/>
                  <a:gd name="connsiteY1-4" fmla="*/ 0 h 10000"/>
                  <a:gd name="connsiteX2-5" fmla="*/ 10000 w 10000"/>
                  <a:gd name="connsiteY2-6" fmla="*/ 3167 h 10000"/>
                  <a:gd name="connsiteX3-7" fmla="*/ 0 w 10000"/>
                  <a:gd name="connsiteY3-8" fmla="*/ 10000 h 10000"/>
                  <a:gd name="connsiteX4-9" fmla="*/ 0 w 10000"/>
                  <a:gd name="connsiteY4-10" fmla="*/ 0 h 10000"/>
                  <a:gd name="connsiteX0-11" fmla="*/ 0 w 10000"/>
                  <a:gd name="connsiteY0-12" fmla="*/ 0 h 10000"/>
                  <a:gd name="connsiteX1-13" fmla="*/ 10000 w 10000"/>
                  <a:gd name="connsiteY1-14" fmla="*/ 0 h 10000"/>
                  <a:gd name="connsiteX2-15" fmla="*/ 0 w 10000"/>
                  <a:gd name="connsiteY2-16" fmla="*/ 10000 h 10000"/>
                  <a:gd name="connsiteX3-17" fmla="*/ 0 w 10000"/>
                  <a:gd name="connsiteY3-18" fmla="*/ 0 h 10000"/>
                </a:gdLst>
                <a:ahLst/>
                <a:cxnLst>
                  <a:cxn ang="0">
                    <a:pos x="connsiteX0-1" y="connsiteY0-2"/>
                  </a:cxn>
                  <a:cxn ang="0">
                    <a:pos x="connsiteX1-3" y="connsiteY1-4"/>
                  </a:cxn>
                  <a:cxn ang="0">
                    <a:pos x="connsiteX2-5" y="connsiteY2-6"/>
                  </a:cxn>
                  <a:cxn ang="0">
                    <a:pos x="connsiteX3-7" y="connsiteY3-8"/>
                  </a:cxn>
                </a:cxnLst>
                <a:rect l="l" t="t" r="r" b="b"/>
                <a:pathLst>
                  <a:path w="10000" h="10000">
                    <a:moveTo>
                      <a:pt x="0" y="0"/>
                    </a:moveTo>
                    <a:lnTo>
                      <a:pt x="10000" y="0"/>
                    </a:lnTo>
                    <a:lnTo>
                      <a:pt x="0" y="10000"/>
                    </a:lnTo>
                    <a:lnTo>
                      <a:pt x="0" y="0"/>
                    </a:lnTo>
                    <a:close/>
                  </a:path>
                </a:pathLst>
              </a:custGeom>
              <a:solidFill>
                <a:srgbClr val="E72927"/>
              </a:solidFill>
              <a:ln>
                <a:noFill/>
              </a:ln>
            </p:spPr>
            <p:txBody>
              <a:bodyPr/>
              <a:p>
                <a:endParaRPr lang="zh-CN" altLang="en-US"/>
              </a:p>
            </p:txBody>
          </p:sp>
          <p:sp>
            <p:nvSpPr>
              <p:cNvPr id="17" name="Freeform 12"/>
              <p:cNvSpPr>
                <a:spLocks noChangeArrowheads="1"/>
              </p:cNvSpPr>
              <p:nvPr/>
            </p:nvSpPr>
            <p:spPr bwMode="auto">
              <a:xfrm flipH="1" flipV="1">
                <a:off x="16481" y="7060"/>
                <a:ext cx="832" cy="835"/>
              </a:xfrm>
              <a:custGeom>
                <a:avLst/>
                <a:gdLst>
                  <a:gd name="T0" fmla="*/ 0 w 1446"/>
                  <a:gd name="T1" fmla="*/ 0 h 1446"/>
                  <a:gd name="T2" fmla="*/ 193262156 w 1446"/>
                  <a:gd name="T3" fmla="*/ 0 h 1446"/>
                  <a:gd name="T4" fmla="*/ 193262156 w 1446"/>
                  <a:gd name="T5" fmla="*/ 61581270 h 1446"/>
                  <a:gd name="T6" fmla="*/ 58540150 w 1446"/>
                  <a:gd name="T7" fmla="*/ 61581270 h 1446"/>
                  <a:gd name="T8" fmla="*/ 58540150 w 1446"/>
                  <a:gd name="T9" fmla="*/ 194425000 h 1446"/>
                  <a:gd name="T10" fmla="*/ 0 w 1446"/>
                  <a:gd name="T11" fmla="*/ 194425000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 name="connsiteX0" fmla="*/ 0 w 10000"/>
                  <a:gd name="connsiteY0" fmla="*/ 0 h 10000"/>
                  <a:gd name="connsiteX1" fmla="*/ 10000 w 10000"/>
                  <a:gd name="connsiteY1" fmla="*/ 0 h 10000"/>
                  <a:gd name="connsiteX2" fmla="*/ 10000 w 10000"/>
                  <a:gd name="connsiteY2" fmla="*/ 3167 h 10000"/>
                  <a:gd name="connsiteX3" fmla="*/ 3029 w 10000"/>
                  <a:gd name="connsiteY3" fmla="*/ 10000 h 10000"/>
                  <a:gd name="connsiteX4" fmla="*/ 0 w 10000"/>
                  <a:gd name="connsiteY4" fmla="*/ 10000 h 10000"/>
                  <a:gd name="connsiteX5" fmla="*/ 0 w 10000"/>
                  <a:gd name="connsiteY5" fmla="*/ 0 h 10000"/>
                  <a:gd name="connsiteX0-1" fmla="*/ 0 w 10000"/>
                  <a:gd name="connsiteY0-2" fmla="*/ 0 h 10000"/>
                  <a:gd name="connsiteX1-3" fmla="*/ 10000 w 10000"/>
                  <a:gd name="connsiteY1-4" fmla="*/ 0 h 10000"/>
                  <a:gd name="connsiteX2-5" fmla="*/ 10000 w 10000"/>
                  <a:gd name="connsiteY2-6" fmla="*/ 3167 h 10000"/>
                  <a:gd name="connsiteX3-7" fmla="*/ 0 w 10000"/>
                  <a:gd name="connsiteY3-8" fmla="*/ 10000 h 10000"/>
                  <a:gd name="connsiteX4-9" fmla="*/ 0 w 10000"/>
                  <a:gd name="connsiteY4-10" fmla="*/ 0 h 10000"/>
                  <a:gd name="connsiteX0-11" fmla="*/ 0 w 10000"/>
                  <a:gd name="connsiteY0-12" fmla="*/ 0 h 10000"/>
                  <a:gd name="connsiteX1-13" fmla="*/ 10000 w 10000"/>
                  <a:gd name="connsiteY1-14" fmla="*/ 0 h 10000"/>
                  <a:gd name="connsiteX2-15" fmla="*/ 0 w 10000"/>
                  <a:gd name="connsiteY2-16" fmla="*/ 10000 h 10000"/>
                  <a:gd name="connsiteX3-17" fmla="*/ 0 w 10000"/>
                  <a:gd name="connsiteY3-18" fmla="*/ 0 h 10000"/>
                </a:gdLst>
                <a:ahLst/>
                <a:cxnLst>
                  <a:cxn ang="0">
                    <a:pos x="connsiteX0-1" y="connsiteY0-2"/>
                  </a:cxn>
                  <a:cxn ang="0">
                    <a:pos x="connsiteX1-3" y="connsiteY1-4"/>
                  </a:cxn>
                  <a:cxn ang="0">
                    <a:pos x="connsiteX2-5" y="connsiteY2-6"/>
                  </a:cxn>
                  <a:cxn ang="0">
                    <a:pos x="connsiteX3-7" y="connsiteY3-8"/>
                  </a:cxn>
                </a:cxnLst>
                <a:rect l="l" t="t" r="r" b="b"/>
                <a:pathLst>
                  <a:path w="10000" h="10000">
                    <a:moveTo>
                      <a:pt x="0" y="0"/>
                    </a:moveTo>
                    <a:lnTo>
                      <a:pt x="10000" y="0"/>
                    </a:lnTo>
                    <a:lnTo>
                      <a:pt x="0" y="10000"/>
                    </a:lnTo>
                    <a:lnTo>
                      <a:pt x="0" y="0"/>
                    </a:lnTo>
                    <a:close/>
                  </a:path>
                </a:pathLst>
              </a:custGeom>
              <a:solidFill>
                <a:srgbClr val="E92B29"/>
              </a:solidFill>
              <a:ln>
                <a:noFill/>
              </a:ln>
            </p:spPr>
            <p:txBody>
              <a:bodyPr/>
              <a:p>
                <a:endParaRPr lang="zh-CN" altLang="en-US"/>
              </a:p>
            </p:txBody>
          </p:sp>
        </p:grpSp>
        <p:sp>
          <p:nvSpPr>
            <p:cNvPr id="7" name="文本框 6"/>
            <p:cNvSpPr txBox="1"/>
            <p:nvPr/>
          </p:nvSpPr>
          <p:spPr>
            <a:xfrm>
              <a:off x="3613" y="4019"/>
              <a:ext cx="12724" cy="2761"/>
            </a:xfrm>
            <a:prstGeom prst="rect">
              <a:avLst/>
            </a:prstGeom>
            <a:noFill/>
          </p:spPr>
          <p:txBody>
            <a:bodyPr wrap="square" rtlCol="0" anchor="t">
              <a:spAutoFit/>
            </a:bodyPr>
            <a:p>
              <a:pPr indent="457200" fontAlgn="auto">
                <a:lnSpc>
                  <a:spcPct val="200000"/>
                </a:lnSpc>
                <a:extLst>
                  <a:ext uri="{35155182-B16C-46BC-9424-99874614C6A1}">
                    <wpsdc:indentchars xmlns:wpsdc="http://www.wps.cn/officeDocument/2017/drawingmlCustomData" val="200" checksum="59296752"/>
                  </a:ext>
                </a:extLst>
              </a:pPr>
              <a:r>
                <a:rPr>
                  <a:latin typeface="微软雅黑" panose="020B0503020204020204" pitchFamily="34" charset="-122"/>
                  <a:ea typeface="微软雅黑" panose="020B0503020204020204" pitchFamily="34" charset="-122"/>
                </a:rPr>
                <a:t>习近平新时代中国特色社会主义思想是当代中国马克思主义、二十一世纪马克思主义，是中华文化和中国精神的时代精华，实现了马克思主义中国化新的飞跃。</a:t>
              </a:r>
              <a:endParaRPr>
                <a:latin typeface="微软雅黑" panose="020B0503020204020204" pitchFamily="34" charset="-122"/>
                <a:ea typeface="微软雅黑" panose="020B0503020204020204" pitchFamily="34" charset="-122"/>
              </a:endParaRPr>
            </a:p>
          </p:txBody>
        </p:sp>
      </p:grpSp>
      <p:sp>
        <p:nvSpPr>
          <p:cNvPr id="12" name="任意多边形: 形状 10"/>
          <p:cNvSpPr/>
          <p:nvPr/>
        </p:nvSpPr>
        <p:spPr>
          <a:xfrm>
            <a:off x="1270" y="1447165"/>
            <a:ext cx="2108200" cy="4370070"/>
          </a:xfrm>
          <a:custGeom>
            <a:avLst/>
            <a:gdLst>
              <a:gd name="connsiteX0" fmla="*/ 0 w 2546415"/>
              <a:gd name="connsiteY0" fmla="*/ 0 h 5092830"/>
              <a:gd name="connsiteX1" fmla="*/ 2546415 w 2546415"/>
              <a:gd name="connsiteY1" fmla="*/ 2546415 h 5092830"/>
              <a:gd name="connsiteX2" fmla="*/ 0 w 2546415"/>
              <a:gd name="connsiteY2" fmla="*/ 5092830 h 5092830"/>
              <a:gd name="connsiteX3" fmla="*/ 0 w 2546415"/>
              <a:gd name="connsiteY3" fmla="*/ 3921937 h 5092830"/>
              <a:gd name="connsiteX4" fmla="*/ 140638 w 2546415"/>
              <a:gd name="connsiteY4" fmla="*/ 3914836 h 5092830"/>
              <a:gd name="connsiteX5" fmla="*/ 1375521 w 2546415"/>
              <a:gd name="connsiteY5" fmla="*/ 2546415 h 5092830"/>
              <a:gd name="connsiteX6" fmla="*/ 140638 w 2546415"/>
              <a:gd name="connsiteY6" fmla="*/ 1177995 h 5092830"/>
              <a:gd name="connsiteX7" fmla="*/ 0 w 2546415"/>
              <a:gd name="connsiteY7" fmla="*/ 1170893 h 509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6415" h="5092830">
                <a:moveTo>
                  <a:pt x="0" y="0"/>
                </a:moveTo>
                <a:cubicBezTo>
                  <a:pt x="1406346" y="0"/>
                  <a:pt x="2546415" y="1140069"/>
                  <a:pt x="2546415" y="2546415"/>
                </a:cubicBezTo>
                <a:cubicBezTo>
                  <a:pt x="2546415" y="3952761"/>
                  <a:pt x="1406346" y="5092830"/>
                  <a:pt x="0" y="5092830"/>
                </a:cubicBezTo>
                <a:lnTo>
                  <a:pt x="0" y="3921937"/>
                </a:lnTo>
                <a:lnTo>
                  <a:pt x="140638" y="3914836"/>
                </a:lnTo>
                <a:cubicBezTo>
                  <a:pt x="834254" y="3844395"/>
                  <a:pt x="1375521" y="3258615"/>
                  <a:pt x="1375521" y="2546415"/>
                </a:cubicBezTo>
                <a:cubicBezTo>
                  <a:pt x="1375521" y="1834215"/>
                  <a:pt x="834254" y="1248435"/>
                  <a:pt x="140638" y="1177995"/>
                </a:cubicBezTo>
                <a:lnTo>
                  <a:pt x="0" y="1170893"/>
                </a:lnTo>
                <a:close/>
              </a:path>
            </a:pathLst>
          </a:custGeom>
          <a:solidFill>
            <a:srgbClr val="C0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320">
              <a:solidFill>
                <a:schemeClr val="tx1"/>
              </a:solidFill>
            </a:endParaRPr>
          </a:p>
        </p:txBody>
      </p:sp>
    </p:spTree>
    <p:custDataLst>
      <p:tags r:id="rId6"/>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13" name="组合 12"/>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十个“明确”概括习近平新时代中国特色社会主义思想核心内容</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flipV="1">
              <a:off x="644" y="1518"/>
              <a:ext cx="14816" cy="6"/>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35" name="组合 34"/>
          <p:cNvGrpSpPr/>
          <p:nvPr/>
        </p:nvGrpSpPr>
        <p:grpSpPr>
          <a:xfrm>
            <a:off x="1108710" y="1720215"/>
            <a:ext cx="9685020" cy="1451610"/>
            <a:chOff x="1746" y="2709"/>
            <a:chExt cx="15252" cy="2286"/>
          </a:xfrm>
        </p:grpSpPr>
        <p:sp>
          <p:nvSpPr>
            <p:cNvPr id="15" name="Aitds3"/>
            <p:cNvSpPr/>
            <p:nvPr>
              <p:custDataLst>
                <p:tags r:id="rId6"/>
              </p:custDataLst>
            </p:nvPr>
          </p:nvSpPr>
          <p:spPr>
            <a:xfrm>
              <a:off x="2830" y="2709"/>
              <a:ext cx="14168" cy="2287"/>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 name="Aitds5-1"/>
            <p:cNvSpPr/>
            <p:nvPr>
              <p:custDataLst>
                <p:tags r:id="rId7"/>
              </p:custDataLst>
            </p:nvPr>
          </p:nvSpPr>
          <p:spPr>
            <a:xfrm>
              <a:off x="1746" y="3148"/>
              <a:ext cx="2114" cy="1300"/>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100" name="文本框 99"/>
            <p:cNvSpPr txBox="1"/>
            <p:nvPr/>
          </p:nvSpPr>
          <p:spPr>
            <a:xfrm>
              <a:off x="3904" y="2720"/>
              <a:ext cx="12986" cy="2107"/>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中国特色社会主义最本质的特征是中国共产党领导，中国特色社会主义制度的最大优势是中国共产党领导，中国共产党是最高政治领导力量，全党必须增强“四个意识”、坚定“四个自信”、做到“两个维护”；</a:t>
              </a:r>
              <a:endParaRPr lang="zh-CN" altLang="en-US"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6" name="组合 15"/>
            <p:cNvGrpSpPr/>
            <p:nvPr/>
          </p:nvGrpSpPr>
          <p:grpSpPr>
            <a:xfrm rot="0">
              <a:off x="1916" y="3559"/>
              <a:ext cx="725" cy="401"/>
              <a:chOff x="781894" y="1777757"/>
              <a:chExt cx="731520" cy="374015"/>
            </a:xfrm>
            <a:solidFill>
              <a:schemeClr val="bg1"/>
            </a:solidFill>
          </p:grpSpPr>
          <p:sp>
            <p:nvSpPr>
              <p:cNvPr id="17"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19"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20" name="文本框 19"/>
            <p:cNvSpPr txBox="1"/>
            <p:nvPr/>
          </p:nvSpPr>
          <p:spPr>
            <a:xfrm>
              <a:off x="2682" y="3377"/>
              <a:ext cx="1285" cy="91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01</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1108710" y="3752215"/>
            <a:ext cx="9685126" cy="1452245"/>
            <a:chOff x="2316" y="2737"/>
            <a:chExt cx="17576" cy="2636"/>
          </a:xfrm>
        </p:grpSpPr>
        <p:sp>
          <p:nvSpPr>
            <p:cNvPr id="22" name="Aitds3"/>
            <p:cNvSpPr/>
            <p:nvPr>
              <p:custDataLst>
                <p:tags r:id="rId8"/>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23" name="Aitds5-1"/>
            <p:cNvSpPr/>
            <p:nvPr>
              <p:custDataLst>
                <p:tags r:id="rId9"/>
              </p:custDataLst>
            </p:nvPr>
          </p:nvSpPr>
          <p:spPr>
            <a:xfrm>
              <a:off x="2316" y="3275"/>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24" name="文本框 23"/>
            <p:cNvSpPr txBox="1"/>
            <p:nvPr/>
          </p:nvSpPr>
          <p:spPr>
            <a:xfrm>
              <a:off x="4803" y="2750"/>
              <a:ext cx="14965" cy="2429"/>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坚持和发展中国特色社会主义，总任务是实现社会主义现代化和中华民族伟大复兴，在全面建成小康社会的基础上，分两步走在本世纪中叶建成富强民主文明和谐美丽的社会主义现代化强国，以中国式现代化推进中华民族伟大复兴；</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9" name="组合 28"/>
            <p:cNvGrpSpPr/>
            <p:nvPr/>
          </p:nvGrpSpPr>
          <p:grpSpPr>
            <a:xfrm>
              <a:off x="2512" y="3716"/>
              <a:ext cx="835" cy="462"/>
              <a:chOff x="781894" y="1777757"/>
              <a:chExt cx="731520" cy="374015"/>
            </a:xfrm>
            <a:solidFill>
              <a:schemeClr val="bg1"/>
            </a:solidFill>
          </p:grpSpPr>
          <p:sp>
            <p:nvSpPr>
              <p:cNvPr id="30"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31"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33" name="文本框 32"/>
            <p:cNvSpPr txBox="1"/>
            <p:nvPr/>
          </p:nvSpPr>
          <p:spPr>
            <a:xfrm>
              <a:off x="3395" y="3507"/>
              <a:ext cx="1481" cy="105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02</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spTree>
    <p:custDataLst>
      <p:tags r:id="rId10"/>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23" name="组合 22"/>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十个“明确”概括习近平新时代中国特色社会主义思想核心内容</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flipV="1">
              <a:off x="644" y="1518"/>
              <a:ext cx="14816" cy="6"/>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28" name="组合 27"/>
          <p:cNvGrpSpPr/>
          <p:nvPr/>
        </p:nvGrpSpPr>
        <p:grpSpPr>
          <a:xfrm>
            <a:off x="1108710" y="3752215"/>
            <a:ext cx="9685126" cy="1452245"/>
            <a:chOff x="2316" y="2737"/>
            <a:chExt cx="17576" cy="2636"/>
          </a:xfrm>
        </p:grpSpPr>
        <p:sp>
          <p:nvSpPr>
            <p:cNvPr id="34" name="Aitds3"/>
            <p:cNvSpPr/>
            <p:nvPr>
              <p:custDataLst>
                <p:tags r:id="rId6"/>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5" name="Aitds5-1"/>
            <p:cNvSpPr/>
            <p:nvPr>
              <p:custDataLst>
                <p:tags r:id="rId7"/>
              </p:custDataLst>
            </p:nvPr>
          </p:nvSpPr>
          <p:spPr>
            <a:xfrm>
              <a:off x="2316" y="3275"/>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6" name="文本框 35"/>
            <p:cNvSpPr txBox="1"/>
            <p:nvPr/>
          </p:nvSpPr>
          <p:spPr>
            <a:xfrm>
              <a:off x="4803" y="2750"/>
              <a:ext cx="14965" cy="2429"/>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明确中国特色社会主义事业总体布局是经济建设、政治建设、文化建设、社会建设、生态文明建设五位一体，战略布局是全面建设社会主义现代化国家、全面深化改革、全面依法治国、全面从严治党四个全面；</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组合 36"/>
            <p:cNvGrpSpPr/>
            <p:nvPr/>
          </p:nvGrpSpPr>
          <p:grpSpPr>
            <a:xfrm>
              <a:off x="2512" y="3716"/>
              <a:ext cx="835" cy="462"/>
              <a:chOff x="781894" y="1777757"/>
              <a:chExt cx="731520" cy="374015"/>
            </a:xfrm>
            <a:solidFill>
              <a:schemeClr val="bg1"/>
            </a:solidFill>
          </p:grpSpPr>
          <p:sp>
            <p:nvSpPr>
              <p:cNvPr id="38"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39"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0" name="文本框 39"/>
            <p:cNvSpPr txBox="1"/>
            <p:nvPr/>
          </p:nvSpPr>
          <p:spPr>
            <a:xfrm>
              <a:off x="3395" y="3507"/>
              <a:ext cx="1481" cy="105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04</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1108710" y="1720215"/>
            <a:ext cx="9685126" cy="1452245"/>
            <a:chOff x="2316" y="2737"/>
            <a:chExt cx="17576" cy="2636"/>
          </a:xfrm>
        </p:grpSpPr>
        <p:sp>
          <p:nvSpPr>
            <p:cNvPr id="42" name="Aitds3"/>
            <p:cNvSpPr/>
            <p:nvPr>
              <p:custDataLst>
                <p:tags r:id="rId8"/>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3" name="Aitds5-1"/>
            <p:cNvSpPr/>
            <p:nvPr>
              <p:custDataLst>
                <p:tags r:id="rId9"/>
              </p:custDataLst>
            </p:nvPr>
          </p:nvSpPr>
          <p:spPr>
            <a:xfrm>
              <a:off x="2316" y="3243"/>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4" name="文本框 43"/>
            <p:cNvSpPr txBox="1"/>
            <p:nvPr/>
          </p:nvSpPr>
          <p:spPr>
            <a:xfrm>
              <a:off x="4803" y="2750"/>
              <a:ext cx="14965" cy="2429"/>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新时代我国社会主要矛盾是人民日益增长的美好生活需要和不平衡不充分的发展之间的矛盾，必须坚持以人民为中心的发展思想，发展全过程人民民主，推动人的全面发展、全体人民共同富裕取得更为明显的实质性进展；</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5" name="组合 44"/>
            <p:cNvGrpSpPr/>
            <p:nvPr/>
          </p:nvGrpSpPr>
          <p:grpSpPr>
            <a:xfrm>
              <a:off x="2512" y="3716"/>
              <a:ext cx="835" cy="462"/>
              <a:chOff x="781894" y="1777757"/>
              <a:chExt cx="731520" cy="374015"/>
            </a:xfrm>
            <a:solidFill>
              <a:schemeClr val="bg1"/>
            </a:solidFill>
          </p:grpSpPr>
          <p:sp>
            <p:nvSpPr>
              <p:cNvPr id="46"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47"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8" name="文本框 47"/>
            <p:cNvSpPr txBox="1"/>
            <p:nvPr/>
          </p:nvSpPr>
          <p:spPr>
            <a:xfrm>
              <a:off x="3395" y="3507"/>
              <a:ext cx="1481" cy="105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03</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spTree>
    <p:custDataLst>
      <p:tags r:id="rId10"/>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图片 63" descr="白色的鸟&#10;&#10;描述已自动生成"/>
          <p:cNvPicPr>
            <a:picLocks noChangeAspect="1"/>
          </p:cNvPicPr>
          <p:nvPr>
            <p:custDataLst>
              <p:tags r:id="rId1"/>
            </p:custDataLst>
          </p:nvPr>
        </p:nvPicPr>
        <p:blipFill>
          <a:blip r:embed="rId2" cstate="email"/>
          <a:stretch>
            <a:fillRect/>
          </a:stretch>
        </p:blipFill>
        <p:spPr>
          <a:xfrm>
            <a:off x="11058914" y="147540"/>
            <a:ext cx="887228" cy="966729"/>
          </a:xfrm>
          <a:prstGeom prst="rect">
            <a:avLst/>
          </a:prstGeom>
        </p:spPr>
      </p:pic>
      <p:pic>
        <p:nvPicPr>
          <p:cNvPr id="69" name="图片 68" descr="背景图案&#10;&#10;描述已自动生成"/>
          <p:cNvPicPr>
            <a:picLocks noChangeAspect="1"/>
          </p:cNvPicPr>
          <p:nvPr>
            <p:custDataLst>
              <p:tags r:id="rId3"/>
            </p:custDataLst>
          </p:nvPr>
        </p:nvPicPr>
        <p:blipFill rotWithShape="1">
          <a:blip r:embed="rId4" cstate="email"/>
          <a:srcRect l="-1045"/>
          <a:stretch>
            <a:fillRect/>
          </a:stretch>
        </p:blipFill>
        <p:spPr>
          <a:xfrm flipH="1" flipV="1">
            <a:off x="-2" y="6195583"/>
            <a:ext cx="1760222" cy="681046"/>
          </a:xfrm>
          <a:custGeom>
            <a:avLst/>
            <a:gdLst>
              <a:gd name="connsiteX0" fmla="*/ 0 w 12192000"/>
              <a:gd name="connsiteY0" fmla="*/ 2584420 h 2584420"/>
              <a:gd name="connsiteX1" fmla="*/ 12192000 w 12192000"/>
              <a:gd name="connsiteY1" fmla="*/ 2584420 h 2584420"/>
              <a:gd name="connsiteX2" fmla="*/ 12192000 w 12192000"/>
              <a:gd name="connsiteY2" fmla="*/ 0 h 2584420"/>
              <a:gd name="connsiteX3" fmla="*/ 0 w 12192000"/>
              <a:gd name="connsiteY3" fmla="*/ 0 h 2584420"/>
            </a:gdLst>
            <a:ahLst/>
            <a:cxnLst>
              <a:cxn ang="0">
                <a:pos x="connsiteX0" y="connsiteY0"/>
              </a:cxn>
              <a:cxn ang="0">
                <a:pos x="connsiteX1" y="connsiteY1"/>
              </a:cxn>
              <a:cxn ang="0">
                <a:pos x="connsiteX2" y="connsiteY2"/>
              </a:cxn>
              <a:cxn ang="0">
                <a:pos x="connsiteX3" y="connsiteY3"/>
              </a:cxn>
            </a:cxnLst>
            <a:rect l="l" t="t" r="r" b="b"/>
            <a:pathLst>
              <a:path w="12192000" h="2584420">
                <a:moveTo>
                  <a:pt x="0" y="2584420"/>
                </a:moveTo>
                <a:lnTo>
                  <a:pt x="12192000" y="2584420"/>
                </a:lnTo>
                <a:lnTo>
                  <a:pt x="12192000" y="0"/>
                </a:lnTo>
                <a:lnTo>
                  <a:pt x="0" y="0"/>
                </a:lnTo>
                <a:close/>
              </a:path>
            </a:pathLst>
          </a:custGeom>
        </p:spPr>
      </p:pic>
      <p:grpSp>
        <p:nvGrpSpPr>
          <p:cNvPr id="24" name="组合 23"/>
          <p:cNvGrpSpPr/>
          <p:nvPr/>
        </p:nvGrpSpPr>
        <p:grpSpPr>
          <a:xfrm>
            <a:off x="408940" y="431165"/>
            <a:ext cx="9448165" cy="567690"/>
            <a:chOff x="644" y="679"/>
            <a:chExt cx="14879" cy="894"/>
          </a:xfrm>
        </p:grpSpPr>
        <p:sp>
          <p:nvSpPr>
            <p:cNvPr id="32" name="文本框 31"/>
            <p:cNvSpPr txBox="1"/>
            <p:nvPr>
              <p:custDataLst>
                <p:tags r:id="rId5"/>
              </p:custDataLst>
            </p:nvPr>
          </p:nvSpPr>
          <p:spPr>
            <a:xfrm>
              <a:off x="651" y="679"/>
              <a:ext cx="14872" cy="895"/>
            </a:xfrm>
            <a:prstGeom prst="rect">
              <a:avLst/>
            </a:prstGeom>
            <a:noFill/>
          </p:spPr>
          <p:txBody>
            <a:bodyPr wrap="square" lIns="90000" tIns="46800" rIns="90000" bIns="46800" rtlCol="0">
              <a:normAutofit/>
            </a:bodyPr>
            <a:lstStyle>
              <a:defPPr>
                <a:defRPr lang="zh-CN"/>
              </a:defPPr>
              <a:lvl1pPr marR="0" lvl="0" indent="0" algn="ctr" fontAlgn="auto">
                <a:lnSpc>
                  <a:spcPct val="100000"/>
                </a:lnSpc>
                <a:spcBef>
                  <a:spcPts val="0"/>
                </a:spcBef>
                <a:spcAft>
                  <a:spcPts val="0"/>
                </a:spcAft>
                <a:buClrTx/>
                <a:buSzTx/>
                <a:buFontTx/>
                <a:buNone/>
                <a:defRPr kumimoji="0" sz="9600" b="0" i="0" u="none" strike="noStrike" cap="none" spc="100" normalizeH="0" baseline="0">
                  <a:ln>
                    <a:noFill/>
                  </a:ln>
                  <a:gradFill flip="none" rotWithShape="1">
                    <a:gsLst>
                      <a:gs pos="34000">
                        <a:srgbClr val="D3313B"/>
                      </a:gs>
                      <a:gs pos="88000">
                        <a:srgbClr val="B00E16"/>
                      </a:gs>
                    </a:gsLst>
                    <a:lin ang="2700000" scaled="1"/>
                    <a:tileRect/>
                  </a:gradFill>
                  <a:effectLst>
                    <a:outerShdw blurRad="76200" dist="63500" dir="5400000" algn="t" rotWithShape="0">
                      <a:srgbClr val="AE0C0C">
                        <a:lumMod val="50000"/>
                        <a:alpha val="20000"/>
                      </a:srgbClr>
                    </a:outerShdw>
                  </a:effectLst>
                  <a:uLnTx/>
                  <a:uFillTx/>
                  <a:latin typeface="汉仪新人文宋 75W" panose="00020600040101010101" charset="-122"/>
                  <a:ea typeface="汉仪新人文宋 75W" panose="00020600040101010101" charset="-122"/>
                </a:defRPr>
              </a:lvl1pPr>
              <a:lvl2pPr>
                <a:defRPr/>
              </a:lvl2pPr>
              <a:lvl3pPr>
                <a:defRPr/>
              </a:lvl3pPr>
              <a:lvl4pPr>
                <a:defRPr/>
              </a:lvl4pPr>
              <a:lvl5pPr>
                <a:defRPr/>
              </a:lvl5pPr>
              <a:lvl6pPr>
                <a:defRPr/>
              </a:lvl6pPr>
              <a:lvl7pPr>
                <a:defRPr/>
              </a:lvl7pPr>
              <a:lvl8pPr>
                <a:defRPr/>
              </a:lvl8pPr>
              <a:lvl9pPr>
                <a:defRPr/>
              </a:lvl9pPr>
            </a:lstStyle>
            <a:p>
              <a:pPr algn="just"/>
              <a:r>
                <a:rPr lang="zh-CN" altLang="en-US" sz="2050" b="1" spc="300" dirty="0">
                  <a:solidFill>
                    <a:srgbClr val="D8090F"/>
                  </a:solidFill>
                  <a:latin typeface="Arial" panose="020B0604020202020204" pitchFamily="34" charset="0"/>
                  <a:ea typeface="微软雅黑" panose="020B0503020204020204" pitchFamily="34" charset="-122"/>
                </a:rPr>
                <a:t>十个“明确”概括习近平新时代中国特色社会主义思想核心内容</a:t>
              </a:r>
              <a:endParaRPr lang="zh-CN" altLang="en-US" sz="2050" b="1" spc="300" dirty="0">
                <a:solidFill>
                  <a:srgbClr val="D8090F"/>
                </a:solidFill>
                <a:latin typeface="Arial" panose="020B0604020202020204" pitchFamily="34" charset="0"/>
                <a:ea typeface="微软雅黑" panose="020B0503020204020204" pitchFamily="34" charset="-122"/>
              </a:endParaRPr>
            </a:p>
          </p:txBody>
        </p:sp>
        <p:cxnSp>
          <p:nvCxnSpPr>
            <p:cNvPr id="2" name="直接箭头连接符 79"/>
            <p:cNvCxnSpPr/>
            <p:nvPr userDrawn="1"/>
          </p:nvCxnSpPr>
          <p:spPr bwMode="auto">
            <a:xfrm flipV="1">
              <a:off x="644" y="1518"/>
              <a:ext cx="14816" cy="6"/>
            </a:xfrm>
            <a:prstGeom prst="straightConnector1">
              <a:avLst/>
            </a:prstGeom>
            <a:ln w="28575" cmpd="thickThin">
              <a:solidFill>
                <a:srgbClr val="D8090F"/>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276225" y="396875"/>
            <a:ext cx="715645" cy="712470"/>
            <a:chOff x="-241184" y="1443229"/>
            <a:chExt cx="6523016" cy="6483153"/>
          </a:xfrm>
          <a:solidFill>
            <a:srgbClr val="D8090F"/>
          </a:solidFill>
        </p:grpSpPr>
        <p:sp>
          <p:nvSpPr>
            <p:cNvPr id="10" name="任意多边形: 形状 55"/>
            <p:cNvSpPr/>
            <p:nvPr/>
          </p:nvSpPr>
          <p:spPr>
            <a:xfrm rot="18882546">
              <a:off x="2522707" y="-1320662"/>
              <a:ext cx="995234" cy="6523016"/>
            </a:xfrm>
            <a:custGeom>
              <a:avLst/>
              <a:gdLst>
                <a:gd name="connsiteX0" fmla="*/ 0 w 995234"/>
                <a:gd name="connsiteY0" fmla="*/ 0 h 6523016"/>
                <a:gd name="connsiteX1" fmla="*/ 995234 w 995234"/>
                <a:gd name="connsiteY1" fmla="*/ 1005392 h 6523016"/>
                <a:gd name="connsiteX2" fmla="*/ 995234 w 995234"/>
                <a:gd name="connsiteY2" fmla="*/ 6523016 h 6523016"/>
                <a:gd name="connsiteX3" fmla="*/ 0 w 995234"/>
                <a:gd name="connsiteY3" fmla="*/ 6523016 h 6523016"/>
              </a:gdLst>
              <a:ahLst/>
              <a:cxnLst>
                <a:cxn ang="0">
                  <a:pos x="connsiteX0" y="connsiteY0"/>
                </a:cxn>
                <a:cxn ang="0">
                  <a:pos x="connsiteX1" y="connsiteY1"/>
                </a:cxn>
                <a:cxn ang="0">
                  <a:pos x="connsiteX2" y="connsiteY2"/>
                </a:cxn>
                <a:cxn ang="0">
                  <a:pos x="connsiteX3" y="connsiteY3"/>
                </a:cxn>
              </a:cxnLst>
              <a:rect l="l" t="t" r="r" b="b"/>
              <a:pathLst>
                <a:path w="995234" h="6523016">
                  <a:moveTo>
                    <a:pt x="0" y="0"/>
                  </a:moveTo>
                  <a:lnTo>
                    <a:pt x="995234" y="1005392"/>
                  </a:lnTo>
                  <a:lnTo>
                    <a:pt x="995234" y="6523016"/>
                  </a:lnTo>
                  <a:lnTo>
                    <a:pt x="0" y="6523016"/>
                  </a:lnTo>
                  <a:close/>
                </a:path>
              </a:pathLst>
            </a:custGeom>
            <a:grpFill/>
            <a:ln>
              <a:noFill/>
            </a:ln>
            <a:effectLst>
              <a:outerShdw blurRad="317500" dist="25400" dir="18900000" sx="101000" sy="101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任意多边形: 形状 71"/>
            <p:cNvSpPr/>
            <p:nvPr/>
          </p:nvSpPr>
          <p:spPr>
            <a:xfrm rot="2646992">
              <a:off x="3051702" y="2828977"/>
              <a:ext cx="1004014" cy="5097405"/>
            </a:xfrm>
            <a:custGeom>
              <a:avLst/>
              <a:gdLst>
                <a:gd name="connsiteX0" fmla="*/ 0 w 1004014"/>
                <a:gd name="connsiteY0" fmla="*/ 0 h 5097405"/>
                <a:gd name="connsiteX1" fmla="*/ 1004014 w 1004014"/>
                <a:gd name="connsiteY1" fmla="*/ 0 h 5097405"/>
                <a:gd name="connsiteX2" fmla="*/ 1004014 w 1004014"/>
                <a:gd name="connsiteY2" fmla="*/ 4123886 h 5097405"/>
                <a:gd name="connsiteX3" fmla="*/ 0 w 1004014"/>
                <a:gd name="connsiteY3" fmla="*/ 5097405 h 5097405"/>
              </a:gdLst>
              <a:ahLst/>
              <a:cxnLst>
                <a:cxn ang="0">
                  <a:pos x="connsiteX0" y="connsiteY0"/>
                </a:cxn>
                <a:cxn ang="0">
                  <a:pos x="connsiteX1" y="connsiteY1"/>
                </a:cxn>
                <a:cxn ang="0">
                  <a:pos x="connsiteX2" y="connsiteY2"/>
                </a:cxn>
                <a:cxn ang="0">
                  <a:pos x="connsiteX3" y="connsiteY3"/>
                </a:cxn>
              </a:cxnLst>
              <a:rect l="l" t="t" r="r" b="b"/>
              <a:pathLst>
                <a:path w="1004014" h="5097405">
                  <a:moveTo>
                    <a:pt x="0" y="0"/>
                  </a:moveTo>
                  <a:lnTo>
                    <a:pt x="1004014" y="0"/>
                  </a:lnTo>
                  <a:lnTo>
                    <a:pt x="1004014" y="4123886"/>
                  </a:lnTo>
                  <a:lnTo>
                    <a:pt x="0" y="50974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3" name="矩形: 圆角 140"/>
          <p:cNvSpPr/>
          <p:nvPr/>
        </p:nvSpPr>
        <p:spPr>
          <a:xfrm rot="2795114">
            <a:off x="-49782" y="549352"/>
            <a:ext cx="216287" cy="2162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41" name="组合 40"/>
          <p:cNvGrpSpPr/>
          <p:nvPr/>
        </p:nvGrpSpPr>
        <p:grpSpPr>
          <a:xfrm>
            <a:off x="1108710" y="1720215"/>
            <a:ext cx="9685126" cy="1452245"/>
            <a:chOff x="2316" y="2737"/>
            <a:chExt cx="17576" cy="2636"/>
          </a:xfrm>
        </p:grpSpPr>
        <p:sp>
          <p:nvSpPr>
            <p:cNvPr id="42" name="Aitds3"/>
            <p:cNvSpPr/>
            <p:nvPr>
              <p:custDataLst>
                <p:tags r:id="rId6"/>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3" name="Aitds5-1"/>
            <p:cNvSpPr/>
            <p:nvPr>
              <p:custDataLst>
                <p:tags r:id="rId7"/>
              </p:custDataLst>
            </p:nvPr>
          </p:nvSpPr>
          <p:spPr>
            <a:xfrm>
              <a:off x="2316" y="3243"/>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44" name="文本框 43"/>
            <p:cNvSpPr txBox="1"/>
            <p:nvPr/>
          </p:nvSpPr>
          <p:spPr>
            <a:xfrm>
              <a:off x="4803" y="3192"/>
              <a:ext cx="14965" cy="1674"/>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明确全面深化改革总目标是完善和发展中国特色社会主义制度、推进国家治理体系和治理能力现代化；</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5" name="组合 44"/>
            <p:cNvGrpSpPr/>
            <p:nvPr/>
          </p:nvGrpSpPr>
          <p:grpSpPr>
            <a:xfrm>
              <a:off x="2512" y="3716"/>
              <a:ext cx="835" cy="462"/>
              <a:chOff x="781894" y="1777757"/>
              <a:chExt cx="731520" cy="374015"/>
            </a:xfrm>
            <a:solidFill>
              <a:schemeClr val="bg1"/>
            </a:solidFill>
          </p:grpSpPr>
          <p:sp>
            <p:nvSpPr>
              <p:cNvPr id="46"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47"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8" name="文本框 47"/>
            <p:cNvSpPr txBox="1"/>
            <p:nvPr/>
          </p:nvSpPr>
          <p:spPr>
            <a:xfrm>
              <a:off x="3395" y="3507"/>
              <a:ext cx="1481" cy="105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05</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1108710" y="3752215"/>
            <a:ext cx="9685126" cy="1452245"/>
            <a:chOff x="2316" y="2737"/>
            <a:chExt cx="17576" cy="2636"/>
          </a:xfrm>
        </p:grpSpPr>
        <p:sp>
          <p:nvSpPr>
            <p:cNvPr id="34" name="Aitds3"/>
            <p:cNvSpPr/>
            <p:nvPr>
              <p:custDataLst>
                <p:tags r:id="rId8"/>
              </p:custDataLst>
            </p:nvPr>
          </p:nvSpPr>
          <p:spPr>
            <a:xfrm>
              <a:off x="3565" y="2737"/>
              <a:ext cx="16327" cy="2636"/>
            </a:xfrm>
            <a:prstGeom prst="roundRect">
              <a:avLst>
                <a:gd name="adj" fmla="val 0"/>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5" name="Aitds5-1"/>
            <p:cNvSpPr/>
            <p:nvPr>
              <p:custDataLst>
                <p:tags r:id="rId9"/>
              </p:custDataLst>
            </p:nvPr>
          </p:nvSpPr>
          <p:spPr>
            <a:xfrm>
              <a:off x="2316" y="3275"/>
              <a:ext cx="2436" cy="1498"/>
            </a:xfrm>
            <a:prstGeom prst="homePlate">
              <a:avLst>
                <a:gd name="adj" fmla="val 26635"/>
              </a:avLst>
            </a:prstGeom>
            <a:gradFill>
              <a:gsLst>
                <a:gs pos="0">
                  <a:schemeClr val="accent1">
                    <a:lumMod val="5000"/>
                    <a:lumOff val="95000"/>
                  </a:schemeClr>
                </a:gs>
                <a:gs pos="19000">
                  <a:schemeClr val="accent1">
                    <a:lumMod val="45000"/>
                    <a:lumOff val="55000"/>
                  </a:schemeClr>
                </a:gs>
                <a:gs pos="76000">
                  <a:srgbClr val="E30000"/>
                </a:gs>
                <a:gs pos="100000">
                  <a:srgbClr val="E30000"/>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阿里巴巴普惠体" panose="00020600040101010101" pitchFamily="18" charset="-122"/>
                <a:ea typeface="思源黑体 CN Medium"/>
                <a:cs typeface="+mn-cs"/>
              </a:endParaRPr>
            </a:p>
          </p:txBody>
        </p:sp>
        <p:sp>
          <p:nvSpPr>
            <p:cNvPr id="36" name="文本框 35"/>
            <p:cNvSpPr txBox="1"/>
            <p:nvPr/>
          </p:nvSpPr>
          <p:spPr>
            <a:xfrm>
              <a:off x="4804" y="3196"/>
              <a:ext cx="14965" cy="1674"/>
            </a:xfrm>
            <a:prstGeom prst="rect">
              <a:avLst/>
            </a:prstGeom>
            <a:noFill/>
            <a:ln w="9525">
              <a:noFill/>
            </a:ln>
          </p:spPr>
          <p:txBody>
            <a:bodyPr wrap="square">
              <a:spAutoFit/>
            </a:bodyPr>
            <a:p>
              <a:pPr indent="0" algn="just" fontAlgn="auto">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明确全面推进依法治国总目标是建设中国特色社会主义法治体系、建设社会主义法治国家；</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7" name="组合 36"/>
            <p:cNvGrpSpPr/>
            <p:nvPr/>
          </p:nvGrpSpPr>
          <p:grpSpPr>
            <a:xfrm>
              <a:off x="2512" y="3716"/>
              <a:ext cx="835" cy="462"/>
              <a:chOff x="781894" y="1777757"/>
              <a:chExt cx="731520" cy="374015"/>
            </a:xfrm>
            <a:solidFill>
              <a:schemeClr val="bg1"/>
            </a:solidFill>
          </p:grpSpPr>
          <p:sp>
            <p:nvSpPr>
              <p:cNvPr id="38" name="Freeform 5"/>
              <p:cNvSpPr/>
              <p:nvPr/>
            </p:nvSpPr>
            <p:spPr bwMode="auto">
              <a:xfrm>
                <a:off x="1010161" y="1777757"/>
                <a:ext cx="503253" cy="374015"/>
              </a:xfrm>
              <a:custGeom>
                <a:avLst/>
                <a:gdLst>
                  <a:gd name="T0" fmla="*/ 366 w 626"/>
                  <a:gd name="T1" fmla="*/ 413 h 465"/>
                  <a:gd name="T2" fmla="*/ 313 w 626"/>
                  <a:gd name="T3" fmla="*/ 362 h 465"/>
                  <a:gd name="T4" fmla="*/ 338 w 626"/>
                  <a:gd name="T5" fmla="*/ 362 h 465"/>
                  <a:gd name="T6" fmla="*/ 392 w 626"/>
                  <a:gd name="T7" fmla="*/ 310 h 465"/>
                  <a:gd name="T8" fmla="*/ 338 w 626"/>
                  <a:gd name="T9" fmla="*/ 258 h 465"/>
                  <a:gd name="T10" fmla="*/ 414 w 626"/>
                  <a:gd name="T11" fmla="*/ 207 h 465"/>
                  <a:gd name="T12" fmla="*/ 361 w 626"/>
                  <a:gd name="T13" fmla="*/ 155 h 465"/>
                  <a:gd name="T14" fmla="*/ 573 w 626"/>
                  <a:gd name="T15" fmla="*/ 155 h 465"/>
                  <a:gd name="T16" fmla="*/ 626 w 626"/>
                  <a:gd name="T17" fmla="*/ 103 h 465"/>
                  <a:gd name="T18" fmla="*/ 573 w 626"/>
                  <a:gd name="T19" fmla="*/ 52 h 465"/>
                  <a:gd name="T20" fmla="*/ 260 w 626"/>
                  <a:gd name="T21" fmla="*/ 52 h 465"/>
                  <a:gd name="T22" fmla="*/ 207 w 626"/>
                  <a:gd name="T23" fmla="*/ 0 h 465"/>
                  <a:gd name="T24" fmla="*/ 102 w 626"/>
                  <a:gd name="T25" fmla="*/ 0 h 465"/>
                  <a:gd name="T26" fmla="*/ 48 w 626"/>
                  <a:gd name="T27" fmla="*/ 52 h 465"/>
                  <a:gd name="T28" fmla="*/ 49 w 626"/>
                  <a:gd name="T29" fmla="*/ 54 h 465"/>
                  <a:gd name="T30" fmla="*/ 0 w 626"/>
                  <a:gd name="T31" fmla="*/ 113 h 465"/>
                  <a:gd name="T32" fmla="*/ 0 w 626"/>
                  <a:gd name="T33" fmla="*/ 403 h 465"/>
                  <a:gd name="T34" fmla="*/ 65 w 626"/>
                  <a:gd name="T35" fmla="*/ 465 h 465"/>
                  <a:gd name="T36" fmla="*/ 208 w 626"/>
                  <a:gd name="T37" fmla="*/ 465 h 465"/>
                  <a:gd name="T38" fmla="*/ 244 w 626"/>
                  <a:gd name="T39" fmla="*/ 465 h 465"/>
                  <a:gd name="T40" fmla="*/ 313 w 626"/>
                  <a:gd name="T41" fmla="*/ 465 h 465"/>
                  <a:gd name="T42" fmla="*/ 366 w 626"/>
                  <a:gd name="T43" fmla="*/ 41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 h="465">
                    <a:moveTo>
                      <a:pt x="366" y="413"/>
                    </a:moveTo>
                    <a:cubicBezTo>
                      <a:pt x="366" y="385"/>
                      <a:pt x="342" y="362"/>
                      <a:pt x="313" y="362"/>
                    </a:cubicBezTo>
                    <a:cubicBezTo>
                      <a:pt x="338" y="362"/>
                      <a:pt x="338" y="362"/>
                      <a:pt x="338" y="362"/>
                    </a:cubicBezTo>
                    <a:cubicBezTo>
                      <a:pt x="368" y="362"/>
                      <a:pt x="392" y="338"/>
                      <a:pt x="392" y="310"/>
                    </a:cubicBezTo>
                    <a:cubicBezTo>
                      <a:pt x="392" y="281"/>
                      <a:pt x="368" y="258"/>
                      <a:pt x="338" y="258"/>
                    </a:cubicBezTo>
                    <a:cubicBezTo>
                      <a:pt x="368" y="258"/>
                      <a:pt x="416" y="258"/>
                      <a:pt x="414" y="207"/>
                    </a:cubicBezTo>
                    <a:cubicBezTo>
                      <a:pt x="413" y="178"/>
                      <a:pt x="390" y="155"/>
                      <a:pt x="361" y="155"/>
                    </a:cubicBezTo>
                    <a:cubicBezTo>
                      <a:pt x="573" y="155"/>
                      <a:pt x="573" y="155"/>
                      <a:pt x="573" y="155"/>
                    </a:cubicBezTo>
                    <a:cubicBezTo>
                      <a:pt x="602" y="155"/>
                      <a:pt x="626" y="132"/>
                      <a:pt x="626" y="103"/>
                    </a:cubicBezTo>
                    <a:cubicBezTo>
                      <a:pt x="626" y="75"/>
                      <a:pt x="602" y="52"/>
                      <a:pt x="573" y="52"/>
                    </a:cubicBezTo>
                    <a:cubicBezTo>
                      <a:pt x="260" y="52"/>
                      <a:pt x="260" y="52"/>
                      <a:pt x="260" y="52"/>
                    </a:cubicBezTo>
                    <a:cubicBezTo>
                      <a:pt x="260" y="23"/>
                      <a:pt x="236" y="0"/>
                      <a:pt x="207" y="0"/>
                    </a:cubicBezTo>
                    <a:cubicBezTo>
                      <a:pt x="102" y="0"/>
                      <a:pt x="102" y="0"/>
                      <a:pt x="102" y="0"/>
                    </a:cubicBezTo>
                    <a:cubicBezTo>
                      <a:pt x="72" y="0"/>
                      <a:pt x="48" y="23"/>
                      <a:pt x="48" y="52"/>
                    </a:cubicBezTo>
                    <a:cubicBezTo>
                      <a:pt x="48" y="52"/>
                      <a:pt x="48" y="53"/>
                      <a:pt x="49" y="54"/>
                    </a:cubicBezTo>
                    <a:cubicBezTo>
                      <a:pt x="21" y="60"/>
                      <a:pt x="0" y="85"/>
                      <a:pt x="0" y="113"/>
                    </a:cubicBezTo>
                    <a:cubicBezTo>
                      <a:pt x="0" y="403"/>
                      <a:pt x="0" y="403"/>
                      <a:pt x="0" y="403"/>
                    </a:cubicBezTo>
                    <a:cubicBezTo>
                      <a:pt x="0" y="437"/>
                      <a:pt x="29" y="465"/>
                      <a:pt x="65" y="465"/>
                    </a:cubicBezTo>
                    <a:cubicBezTo>
                      <a:pt x="208" y="465"/>
                      <a:pt x="208" y="465"/>
                      <a:pt x="208" y="465"/>
                    </a:cubicBezTo>
                    <a:cubicBezTo>
                      <a:pt x="244" y="465"/>
                      <a:pt x="244" y="465"/>
                      <a:pt x="244" y="465"/>
                    </a:cubicBezTo>
                    <a:cubicBezTo>
                      <a:pt x="313" y="465"/>
                      <a:pt x="313" y="465"/>
                      <a:pt x="313" y="465"/>
                    </a:cubicBezTo>
                    <a:cubicBezTo>
                      <a:pt x="342" y="465"/>
                      <a:pt x="366" y="442"/>
                      <a:pt x="366" y="413"/>
                    </a:cubicBezTo>
                    <a:close/>
                  </a:path>
                </a:pathLst>
              </a:cu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sp>
            <p:nvSpPr>
              <p:cNvPr id="39" name="Rectangle 6"/>
              <p:cNvSpPr>
                <a:spLocks noChangeArrowheads="1"/>
              </p:cNvSpPr>
              <p:nvPr/>
            </p:nvSpPr>
            <p:spPr bwMode="auto">
              <a:xfrm>
                <a:off x="781894" y="1828652"/>
                <a:ext cx="188646" cy="314243"/>
              </a:xfrm>
              <a:prstGeom prst="rect">
                <a:avLst/>
              </a:prstGeom>
              <a:grp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000000"/>
                  </a:solidFill>
                  <a:effectLst/>
                  <a:uLnTx/>
                  <a:uFillTx/>
                  <a:cs typeface="+mn-ea"/>
                  <a:sym typeface="+mn-lt"/>
                </a:endParaRPr>
              </a:p>
            </p:txBody>
          </p:sp>
        </p:grpSp>
        <p:sp>
          <p:nvSpPr>
            <p:cNvPr id="40" name="文本框 39"/>
            <p:cNvSpPr txBox="1"/>
            <p:nvPr/>
          </p:nvSpPr>
          <p:spPr>
            <a:xfrm>
              <a:off x="3395" y="3507"/>
              <a:ext cx="1481" cy="1059"/>
            </a:xfrm>
            <a:prstGeom prst="rect">
              <a:avLst/>
            </a:prstGeom>
            <a:noFill/>
          </p:spPr>
          <p:txBody>
            <a:bodyPr wrap="square" rtlCol="0">
              <a:spAutoFit/>
            </a:bodyPr>
            <a:p>
              <a:r>
                <a:rPr lang="en-US" altLang="zh-CN" sz="3200" i="1">
                  <a:solidFill>
                    <a:schemeClr val="bg1"/>
                  </a:solidFill>
                  <a:latin typeface="微软雅黑" panose="020B0503020204020204" pitchFamily="34" charset="-122"/>
                  <a:ea typeface="微软雅黑" panose="020B0503020204020204" pitchFamily="34" charset="-122"/>
                </a:rPr>
                <a:t>06</a:t>
              </a:r>
              <a:endParaRPr lang="en-US" altLang="zh-CN" sz="3200" i="1">
                <a:solidFill>
                  <a:schemeClr val="bg1"/>
                </a:solidFill>
                <a:latin typeface="微软雅黑" panose="020B0503020204020204" pitchFamily="34" charset="-122"/>
                <a:ea typeface="微软雅黑" panose="020B0503020204020204" pitchFamily="34" charset="-122"/>
              </a:endParaRPr>
            </a:p>
          </p:txBody>
        </p:sp>
      </p:grpSp>
    </p:spTree>
    <p:custDataLst>
      <p:tags r:id="rId10"/>
    </p:custData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00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ppt_y</p:attrName>
                                        </p:attrNameLst>
                                      </p:cBhvr>
                                      <p:tavLst>
                                        <p:tav tm="0">
                                          <p:val>
                                            <p:strVal val="#ppt_y+#ppt_h*1.125000"/>
                                          </p:val>
                                        </p:tav>
                                        <p:tav tm="100000">
                                          <p:val>
                                            <p:strVal val="#ppt_y"/>
                                          </p:val>
                                        </p:tav>
                                      </p:tavLst>
                                    </p:anim>
                                    <p:animEffect transition="in" filter="wipe(up)">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dissolv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dissolv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3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14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Lst>
</file>

<file path=ppt/tags/tag15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61.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9"/>
  <p:tag name="KSO_WM_UNIT_LAYERLEVEL" val="1"/>
  <p:tag name="KSO_WM_TAG_VERSION" val="1.0"/>
  <p:tag name="KSO_WM_BEAUTIFY_FLAG" val="#wm#"/>
  <p:tag name="KSO_WM_UNIT_TYPE" val="i"/>
  <p:tag name="KSO_WM_UNIT_INDEX" val="9"/>
  <p:tag name="KSO_WM_SLIDE_BACKGROUND_TYPE" val="topBotto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6"/>
  <p:tag name="KSO_WM_UNIT_LAYERLEVEL" val="1"/>
  <p:tag name="KSO_WM_TAG_VERSION" val="1.0"/>
  <p:tag name="KSO_WM_BEAUTIFY_FLAG" val="#wm#"/>
  <p:tag name="KSO_WM_UNIT_TYPE" val="i"/>
  <p:tag name="KSO_WM_UNIT_INDEX" val="6"/>
  <p:tag name="KSO_WM_SLIDE_BACKGROUND_TYPE" val="topBottom"/>
</p:tagLst>
</file>

<file path=ppt/tags/tag17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2"/>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7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9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974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19748"/>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4.xml><?xml version="1.0" encoding="utf-8"?>
<p:tagLst xmlns:p="http://schemas.openxmlformats.org/presentationml/2006/main">
  <p:tag name="KSO_WM_TEMPLATE_SUBCATEGORY" val="0"/>
  <p:tag name="KSO_WM_TEMPLATE_MASTER_TYPE" val="1"/>
  <p:tag name="KSO_WM_TEMPLATE_COLOR_TYPE" val="0"/>
  <p:tag name="KSO_WM_TAG_VERSION" val="1.0"/>
  <p:tag name="KSO_WM_BEAUTIFY_FLAG" val="#wm#"/>
  <p:tag name="KSO_WM_TEMPLATE_CATEGORY" val="custom"/>
  <p:tag name="KSO_WM_TEMPLATE_INDEX" val="20219748"/>
  <p:tag name="KSO_WM_TEMPLATE_THUMBS_INDEX" val="1、2、3、4、6、10、12、15、16、20、22、25"/>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i*2"/>
  <p:tag name="KSO_WM_TEMPLATE_CATEGORY" val="custom"/>
  <p:tag name="KSO_WM_TEMPLATE_INDEX" val="20219748"/>
  <p:tag name="KSO_WM_UNIT_LAYERLEVEL" val="1"/>
  <p:tag name="KSO_WM_TAG_VERSION" val="1.0"/>
  <p:tag name="KSO_WM_BEAUTIFY_FLAG" val="#wm#"/>
  <p:tag name="KSO_WM_UNIT_TYPE" val="i"/>
  <p:tag name="KSO_WM_UNIT_INDEX" val="2"/>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i*3"/>
  <p:tag name="KSO_WM_TEMPLATE_CATEGORY" val="custom"/>
  <p:tag name="KSO_WM_TEMPLATE_INDEX" val="20219748"/>
  <p:tag name="KSO_WM_UNIT_LAYERLEVEL" val="1"/>
  <p:tag name="KSO_WM_TAG_VERSION" val="1.0"/>
  <p:tag name="KSO_WM_BEAUTIFY_FLAG" val="#wm#"/>
  <p:tag name="KSO_WM_UNIT_TYPE" val="i"/>
  <p:tag name="KSO_WM_UNIT_INDEX" val="3"/>
</p:tagLst>
</file>

<file path=ppt/tags/tag207.xml><?xml version="1.0" encoding="utf-8"?>
<p:tagLst xmlns:p="http://schemas.openxmlformats.org/presentationml/2006/main">
  <p:tag name="KSO_WM_UNIT_ISCONTENTSTITLE" val="0"/>
  <p:tag name="KSO_WM_UNIT_ISNUMDGMTITLE" val="0"/>
  <p:tag name="KSO_WM_UNIT_PRESET_TEXT" val="民族团结"/>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19748_1*a*1"/>
  <p:tag name="KSO_WM_TEMPLATE_CATEGORY" val="custom"/>
  <p:tag name="KSO_WM_TEMPLATE_INDEX" val="20219748"/>
  <p:tag name="KSO_WM_UNIT_LAYERLEVEL" val="1"/>
  <p:tag name="KSO_WM_TAG_VERSION" val="1.0"/>
  <p:tag name="KSO_WM_BEAUTIFY_FLAG" val="#wm#"/>
</p:tagLst>
</file>

<file path=ppt/tags/tag208.xml><?xml version="1.0" encoding="utf-8"?>
<p:tagLst xmlns:p="http://schemas.openxmlformats.org/presentationml/2006/main">
  <p:tag name="KSO_WM_SLIDE_ID" val="custom20219748_1"/>
  <p:tag name="KSO_WM_TEMPLATE_SUBCATEGORY" val="0"/>
  <p:tag name="KSO_WM_TEMPLATE_MASTER_TYPE" val="1"/>
  <p:tag name="KSO_WM_TEMPLATE_COLOR_TYPE" val="0"/>
  <p:tag name="KSO_WM_SLIDE_ITEM_CNT" val="0"/>
  <p:tag name="KSO_WM_SLIDE_INDEX" val="1"/>
  <p:tag name="KSO_WM_TAG_VERSION" val="1.0"/>
  <p:tag name="KSO_WM_BEAUTIFY_FLAG" val="#wm#"/>
  <p:tag name="KSO_WM_TEMPLATE_CATEGORY" val="custom"/>
  <p:tag name="KSO_WM_TEMPLATE_INDEX" val="20219748"/>
  <p:tag name="KSO_WM_SLIDE_TYPE" val="title"/>
  <p:tag name="KSO_WM_SLIDE_SUBTYPE" val="pureTxt"/>
  <p:tag name="KSO_WM_SLIDE_LAYOUT" val="a_b_f"/>
  <p:tag name="KSO_WM_SLIDE_LAYOUT_CNT" val="1_1_2"/>
  <p:tag name="KSO_WM_TEMPLATE_THUMBS_INDEX" val="1、2、3、4、6、10、12、15、16、20、22、25、29"/>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28*i*1"/>
  <p:tag name="KSO_WM_TEMPLATE_CATEGORY" val="custom"/>
  <p:tag name="KSO_WM_TEMPLATE_INDEX" val="20219748"/>
  <p:tag name="KSO_WM_UNIT_LAYERLEVEL" val="1"/>
  <p:tag name="KSO_WM_TAG_VERSION" val="1.0"/>
  <p:tag name="KSO_WM_BEAUTIFY_FLAG" val="#wm#"/>
  <p:tag name="KSO_WM_UNIT_TYPE" val="i"/>
  <p:tag name="KSO_WM_UNIT_INDEX" val="1"/>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28*i*2"/>
  <p:tag name="KSO_WM_TEMPLATE_CATEGORY" val="custom"/>
  <p:tag name="KSO_WM_TEMPLATE_INDEX" val="20219748"/>
  <p:tag name="KSO_WM_UNIT_LAYERLEVEL" val="1"/>
  <p:tag name="KSO_WM_TAG_VERSION" val="1.0"/>
  <p:tag name="KSO_WM_BEAUTIFY_FLAG" val="#wm#"/>
  <p:tag name="KSO_WM_UNIT_TYPE" val="i"/>
  <p:tag name="KSO_WM_UNIT_INDEX" val="2"/>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13.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17.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UNIT_ISCONTENTSTITLE" val="0"/>
  <p:tag name="KSO_WM_UNIT_ISNUMDGMTITLE" val="0"/>
  <p:tag name="KSO_WM_UNIT_PRESET_TEXT" val="民族团结的定义"/>
  <p:tag name="KSO_WM_UNIT_NOCLEAR" val="0"/>
  <p:tag name="KSO_WM_UNIT_VALUE" val="9"/>
</p:tagLst>
</file>

<file path=ppt/tags/tag221.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25.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29.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33.xml><?xml version="1.0" encoding="utf-8"?>
<p:tagLst xmlns:p="http://schemas.openxmlformats.org/presentationml/2006/main">
  <p:tag name="PA" val="v5.2.9"/>
</p:tagLst>
</file>

<file path=ppt/tags/tag234.xml><?xml version="1.0" encoding="utf-8"?>
<p:tagLst xmlns:p="http://schemas.openxmlformats.org/presentationml/2006/main">
  <p:tag name="PA" val="v5.2.9"/>
</p:tagLst>
</file>

<file path=ppt/tags/tag235.xml><?xml version="1.0" encoding="utf-8"?>
<p:tagLst xmlns:p="http://schemas.openxmlformats.org/presentationml/2006/main">
  <p:tag name="PA" val="v5.2.9"/>
</p:tagLst>
</file>

<file path=ppt/tags/tag236.xml><?xml version="1.0" encoding="utf-8"?>
<p:tagLst xmlns:p="http://schemas.openxmlformats.org/presentationml/2006/main">
  <p:tag name="PA" val="v5.2.9"/>
</p:tagLst>
</file>

<file path=ppt/tags/tag237.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41.xml><?xml version="1.0" encoding="utf-8"?>
<p:tagLst xmlns:p="http://schemas.openxmlformats.org/presentationml/2006/main">
  <p:tag name="PA" val="v5.2.9"/>
</p:tagLst>
</file>

<file path=ppt/tags/tag242.xml><?xml version="1.0" encoding="utf-8"?>
<p:tagLst xmlns:p="http://schemas.openxmlformats.org/presentationml/2006/main">
  <p:tag name="PA" val="v5.2.9"/>
</p:tagLst>
</file>

<file path=ppt/tags/tag243.xml><?xml version="1.0" encoding="utf-8"?>
<p:tagLst xmlns:p="http://schemas.openxmlformats.org/presentationml/2006/main">
  <p:tag name="PA" val="v5.2.9"/>
</p:tagLst>
</file>

<file path=ppt/tags/tag244.xml><?xml version="1.0" encoding="utf-8"?>
<p:tagLst xmlns:p="http://schemas.openxmlformats.org/presentationml/2006/main">
  <p:tag name="PA" val="v5.2.9"/>
</p:tagLst>
</file>

<file path=ppt/tags/tag245.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49.xml><?xml version="1.0" encoding="utf-8"?>
<p:tagLst xmlns:p="http://schemas.openxmlformats.org/presentationml/2006/main">
  <p:tag name="PA" val="v5.2.9"/>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PA" val="v5.2.9"/>
</p:tagLst>
</file>

<file path=ppt/tags/tag251.xml><?xml version="1.0" encoding="utf-8"?>
<p:tagLst xmlns:p="http://schemas.openxmlformats.org/presentationml/2006/main">
  <p:tag name="PA" val="v5.2.9"/>
</p:tagLst>
</file>

<file path=ppt/tags/tag252.xml><?xml version="1.0" encoding="utf-8"?>
<p:tagLst xmlns:p="http://schemas.openxmlformats.org/presentationml/2006/main">
  <p:tag name="PA" val="v5.2.9"/>
</p:tagLst>
</file>

<file path=ppt/tags/tag253.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57.xml><?xml version="1.0" encoding="utf-8"?>
<p:tagLst xmlns:p="http://schemas.openxmlformats.org/presentationml/2006/main">
  <p:tag name="PA" val="v5.2.9"/>
</p:tagLst>
</file>

<file path=ppt/tags/tag258.xml><?xml version="1.0" encoding="utf-8"?>
<p:tagLst xmlns:p="http://schemas.openxmlformats.org/presentationml/2006/main">
  <p:tag name="PA" val="v5.2.9"/>
</p:tagLst>
</file>

<file path=ppt/tags/tag259.xml><?xml version="1.0" encoding="utf-8"?>
<p:tagLst xmlns:p="http://schemas.openxmlformats.org/presentationml/2006/main">
  <p:tag name="PA" val="v5.2.9"/>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PA" val="v5.2.9"/>
</p:tagLst>
</file>

<file path=ppt/tags/tag261.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65.xml><?xml version="1.0" encoding="utf-8"?>
<p:tagLst xmlns:p="http://schemas.openxmlformats.org/presentationml/2006/main">
  <p:tag name="PA" val="v5.2.9"/>
</p:tagLst>
</file>

<file path=ppt/tags/tag266.xml><?xml version="1.0" encoding="utf-8"?>
<p:tagLst xmlns:p="http://schemas.openxmlformats.org/presentationml/2006/main">
  <p:tag name="PA" val="v5.2.9"/>
</p:tagLst>
</file>

<file path=ppt/tags/tag267.xml><?xml version="1.0" encoding="utf-8"?>
<p:tagLst xmlns:p="http://schemas.openxmlformats.org/presentationml/2006/main">
  <p:tag name="PA" val="v5.2.9"/>
</p:tagLst>
</file>

<file path=ppt/tags/tag268.xml><?xml version="1.0" encoding="utf-8"?>
<p:tagLst xmlns:p="http://schemas.openxmlformats.org/presentationml/2006/main">
  <p:tag name="PA" val="v5.2.9"/>
</p:tagLst>
</file>

<file path=ppt/tags/tag269.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73.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2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2_1"/>
  <p:tag name="KSO_WM_TEMPLATE_CATEGORY" val="custom"/>
  <p:tag name="KSO_WM_TEMPLATE_INDEX" val="20219746"/>
  <p:tag name="KSO_WM_UNIT_LAYERLEVEL" val="1_1_1"/>
  <p:tag name="KSO_WM_TAG_VERSION" val="1.0"/>
  <p:tag name="KSO_WM_DIAGRAM_GROUP_CODE" val="m1-3"/>
  <p:tag name="KSO_WM_UNIT_FILL_FORE_SCHEMECOLOR_INDEX" val="5"/>
  <p:tag name="KSO_WM_UNIT_FILL_TYPE" val="1"/>
  <p:tag name="KSO_WM_UNIT_TEXT_FILL_FORE_SCHEMECOLOR_INDEX" val="5"/>
  <p:tag name="KSO_WM_UNIT_TEXT_FILL_TYPE" val="1"/>
  <p:tag name="KSO_WM_UNIT_USESOURCEFORMAT_APPLY" val="1"/>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DIAGRAM_GROUP_CODE" val="l1-3"/>
  <p:tag name="KSO_WM_UNIT_TEXT_FILL_FORE_SCHEMECOLOR_INDEX" val="2"/>
  <p:tag name="KSO_WM_UNIT_TEXT_FILL_TYPE"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2_1"/>
  <p:tag name="KSO_WM_TEMPLATE_CATEGORY" val="custom"/>
  <p:tag name="KSO_WM_TEMPLATE_INDEX" val="20219746"/>
  <p:tag name="KSO_WM_UNIT_LAYERLEVEL" val="1_1_1"/>
  <p:tag name="KSO_WM_TAG_VERSION" val="1.0"/>
  <p:tag name="KSO_WM_DIAGRAM_GROUP_CODE" val="m1-3"/>
  <p:tag name="KSO_WM_UNIT_FILL_FORE_SCHEMECOLOR_INDEX" val="5"/>
  <p:tag name="KSO_WM_UNIT_FILL_TYPE" val="1"/>
  <p:tag name="KSO_WM_UNIT_TEXT_FILL_FORE_SCHEMECOLOR_INDEX" val="5"/>
  <p:tag name="KSO_WM_UNIT_TEXT_FILL_TYPE" val="1"/>
  <p:tag name="KSO_WM_UNIT_USESOURCEFORMAT_APPLY" val="1"/>
</p:tagLst>
</file>

<file path=ppt/tags/tag281.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1_1"/>
  <p:tag name="KSO_WM_TEMPLATE_CATEGORY" val="custom"/>
  <p:tag name="KSO_WM_TEMPLATE_INDEX" val="20219746"/>
  <p:tag name="KSO_WM_UNIT_LAYERLEVEL" val="1_1_1"/>
  <p:tag name="KSO_WM_TAG_VERSION" val="1.0"/>
  <p:tag name="KSO_WM_BEAUTIFY_FLAG" val="#wm#"/>
  <p:tag name="KSO_WM_DIAGRAM_GROUP_CODE" val="m1-3"/>
  <p:tag name="KSO_WM_UNIT_TYPE" val="m_h_i"/>
  <p:tag name="KSO_WM_UNIT_INDEX" val="1_1_1"/>
  <p:tag name="KSO_WM_UNIT_FILL_FORE_SCHEMECOLOR_INDEX" val="15"/>
  <p:tag name="KSO_WM_UNIT_FILL_TYPE" val="1"/>
  <p:tag name="KSO_WM_UNIT_TEXT_FILL_FORE_SCHEMECOLOR_INDEX" val="15"/>
  <p:tag name="KSO_WM_UNIT_TEXT_FILL_TYPE" val="1"/>
  <p:tag name="KSO_WM_UNIT_USESOURCEFORMAT_APPLY" val="1"/>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2_1"/>
  <p:tag name="KSO_WM_TEMPLATE_CATEGORY" val="custom"/>
  <p:tag name="KSO_WM_TEMPLATE_INDEX" val="20219746"/>
  <p:tag name="KSO_WM_UNIT_LAYERLEVEL" val="1_1_1"/>
  <p:tag name="KSO_WM_TAG_VERSION" val="1.0"/>
  <p:tag name="KSO_WM_BEAUTIFY_FLAG" val="#wm#"/>
  <p:tag name="KSO_WM_DIAGRAM_GROUP_CODE" val="m1-3"/>
  <p:tag name="KSO_WM_UNIT_TYPE" val="m_h_i"/>
  <p:tag name="KSO_WM_UNIT_INDEX" val="1_2_1"/>
  <p:tag name="KSO_WM_UNIT_FILL_FORE_SCHEMECOLOR_INDEX" val="5"/>
  <p:tag name="KSO_WM_UNIT_FILL_TYPE" val="1"/>
  <p:tag name="KSO_WM_UNIT_TEXT_FILL_FORE_SCHEMECOLOR_INDEX" val="5"/>
  <p:tag name="KSO_WM_UNIT_TEXT_FILL_TYPE" val="1"/>
  <p:tag name="KSO_WM_UNIT_USESOURCEFORMAT_APPLY"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289.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1_1"/>
  <p:tag name="KSO_WM_TEMPLATE_CATEGORY" val="custom"/>
  <p:tag name="KSO_WM_TEMPLATE_INDEX" val="20219746"/>
  <p:tag name="KSO_WM_UNIT_LAYERLEVEL" val="1_1_1"/>
  <p:tag name="KSO_WM_TAG_VERSION" val="1.0"/>
  <p:tag name="KSO_WM_BEAUTIFY_FLAG" val="#wm#"/>
  <p:tag name="KSO_WM_DIAGRAM_GROUP_CODE" val="m1-3"/>
  <p:tag name="KSO_WM_UNIT_TYPE" val="m_h_i"/>
  <p:tag name="KSO_WM_UNIT_INDEX" val="1_1_1"/>
  <p:tag name="KSO_WM_UNIT_FILL_FORE_SCHEMECOLOR_INDEX" val="15"/>
  <p:tag name="KSO_WM_UNIT_FILL_TYPE" val="1"/>
  <p:tag name="KSO_WM_UNIT_TEXT_FILL_FORE_SCHEMECOLOR_INDEX" val="15"/>
  <p:tag name="KSO_WM_UNIT_TEXT_FILL_TYPE" val="1"/>
  <p:tag name="KSO_WM_UNIT_USESOURCEFORMAT_APPLY" val="1"/>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2_1"/>
  <p:tag name="KSO_WM_TEMPLATE_CATEGORY" val="custom"/>
  <p:tag name="KSO_WM_TEMPLATE_INDEX" val="20219746"/>
  <p:tag name="KSO_WM_UNIT_LAYERLEVEL" val="1_1_1"/>
  <p:tag name="KSO_WM_TAG_VERSION" val="1.0"/>
  <p:tag name="KSO_WM_DIAGRAM_GROUP_CODE" val="m1-3"/>
  <p:tag name="KSO_WM_UNIT_FILL_FORE_SCHEMECOLOR_INDEX" val="5"/>
  <p:tag name="KSO_WM_UNIT_FILL_TYPE" val="1"/>
  <p:tag name="KSO_WM_UNIT_TEXT_FILL_FORE_SCHEMECOLOR_INDEX" val="5"/>
  <p:tag name="KSO_WM_UNIT_TEXT_FILL_TYPE" val="1"/>
  <p:tag name="KSO_WM_UNIT_USESOURCEFORMAT_APPLY"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297.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3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1_1"/>
  <p:tag name="KSO_WM_TEMPLATE_CATEGORY" val="custom"/>
  <p:tag name="KSO_WM_TEMPLATE_INDEX" val="20219746"/>
  <p:tag name="KSO_WM_UNIT_LAYERLEVEL" val="1_1_1"/>
  <p:tag name="KSO_WM_TAG_VERSION" val="1.0"/>
  <p:tag name="KSO_WM_BEAUTIFY_FLAG" val="#wm#"/>
  <p:tag name="KSO_WM_DIAGRAM_GROUP_CODE" val="m1-3"/>
  <p:tag name="KSO_WM_UNIT_TYPE" val="m_h_i"/>
  <p:tag name="KSO_WM_UNIT_INDEX" val="1_1_1"/>
  <p:tag name="KSO_WM_UNIT_FILL_FORE_SCHEMECOLOR_INDEX" val="15"/>
  <p:tag name="KSO_WM_UNIT_FILL_TYPE" val="1"/>
  <p:tag name="KSO_WM_UNIT_TEXT_FILL_FORE_SCHEMECOLOR_INDEX" val="15"/>
  <p:tag name="KSO_WM_UNIT_TEXT_FILL_TYPE" val="1"/>
  <p:tag name="KSO_WM_UNIT_USESOURCEFORMAT_APPLY"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2_1"/>
  <p:tag name="KSO_WM_TEMPLATE_CATEGORY" val="custom"/>
  <p:tag name="KSO_WM_TEMPLATE_INDEX" val="20219746"/>
  <p:tag name="KSO_WM_UNIT_LAYERLEVEL" val="1_1_1"/>
  <p:tag name="KSO_WM_TAG_VERSION" val="1.0"/>
  <p:tag name="KSO_WM_BEAUTIFY_FLAG" val="#wm#"/>
  <p:tag name="KSO_WM_DIAGRAM_GROUP_CODE" val="m1-3"/>
  <p:tag name="KSO_WM_UNIT_TYPE" val="m_h_i"/>
  <p:tag name="KSO_WM_UNIT_INDEX" val="1_2_1"/>
  <p:tag name="KSO_WM_UNIT_FILL_FORE_SCHEMECOLOR_INDEX" val="5"/>
  <p:tag name="KSO_WM_UNIT_FILL_TYPE" val="1"/>
  <p:tag name="KSO_WM_UNIT_TEXT_FILL_FORE_SCHEMECOLOR_INDEX" val="5"/>
  <p:tag name="KSO_WM_UNIT_TEXT_FILL_TYPE" val="1"/>
  <p:tag name="KSO_WM_UNIT_USESOURCEFORMAT_APPLY"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305.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1_1"/>
  <p:tag name="KSO_WM_TEMPLATE_CATEGORY" val="custom"/>
  <p:tag name="KSO_WM_TEMPLATE_INDEX" val="20219746"/>
  <p:tag name="KSO_WM_UNIT_LAYERLEVEL" val="1_1_1"/>
  <p:tag name="KSO_WM_TAG_VERSION" val="1.0"/>
  <p:tag name="KSO_WM_DIAGRAM_GROUP_CODE" val="m1-3"/>
  <p:tag name="KSO_WM_UNIT_FILL_FORE_SCHEMECOLOR_INDEX" val="15"/>
  <p:tag name="KSO_WM_UNIT_FILL_TYPE" val="1"/>
  <p:tag name="KSO_WM_UNIT_TEXT_FILL_FORE_SCHEMECOLOR_INDEX" val="15"/>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311.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2_1"/>
  <p:tag name="KSO_WM_TEMPLATE_CATEGORY" val="custom"/>
  <p:tag name="KSO_WM_TEMPLATE_INDEX" val="20219746"/>
  <p:tag name="KSO_WM_UNIT_LAYERLEVEL" val="1_1_1"/>
  <p:tag name="KSO_WM_TAG_VERSION" val="1.0"/>
  <p:tag name="KSO_WM_BEAUTIFY_FLAG" val="#wm#"/>
  <p:tag name="KSO_WM_DIAGRAM_GROUP_CODE" val="m1-3"/>
  <p:tag name="KSO_WM_UNIT_TYPE" val="m_h_i"/>
  <p:tag name="KSO_WM_UNIT_INDEX" val="1_2_1"/>
  <p:tag name="KSO_WM_UNIT_FILL_FORE_SCHEMECOLOR_INDEX" val="5"/>
  <p:tag name="KSO_WM_UNIT_FILL_TYPE" val="1"/>
  <p:tag name="KSO_WM_UNIT_TEXT_FILL_FORE_SCHEMECOLOR_INDEX" val="5"/>
  <p:tag name="KSO_WM_UNIT_TEXT_FILL_TYPE" val="1"/>
  <p:tag name="KSO_WM_UNIT_USESOURCEFORMAT_APPLY"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317.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UNIT_ISCONTENTSTITLE" val="0"/>
  <p:tag name="KSO_WM_UNIT_ISNUMDGMTITLE" val="0"/>
  <p:tag name="KSO_WM_UNIT_PRESET_TEXT" val="民族团结的定义"/>
  <p:tag name="KSO_WM_UNIT_NOCLEAR" val="0"/>
  <p:tag name="KSO_WM_UNIT_VALUE" val="9"/>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1_1"/>
  <p:tag name="KSO_WM_TEMPLATE_CATEGORY" val="custom"/>
  <p:tag name="KSO_WM_TEMPLATE_INDEX" val="20219746"/>
  <p:tag name="KSO_WM_UNIT_LAYERLEVEL" val="1_1_1"/>
  <p:tag name="KSO_WM_TAG_VERSION" val="1.0"/>
  <p:tag name="KSO_WM_DIAGRAM_GROUP_CODE" val="m1-3"/>
  <p:tag name="KSO_WM_UNIT_FILL_FORE_SCHEMECOLOR_INDEX" val="15"/>
  <p:tag name="KSO_WM_UNIT_FILL_TYPE" val="1"/>
  <p:tag name="KSO_WM_UNIT_TEXT_FILL_FORE_SCHEMECOLOR_INDEX" val="15"/>
  <p:tag name="KSO_WM_UNIT_TEXT_FILL_TYPE" val="1"/>
  <p:tag name="KSO_WM_UNIT_USESOURCEFORMAT_APPLY" val="1"/>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2_1"/>
  <p:tag name="KSO_WM_TEMPLATE_CATEGORY" val="custom"/>
  <p:tag name="KSO_WM_TEMPLATE_INDEX" val="20219746"/>
  <p:tag name="KSO_WM_UNIT_LAYERLEVEL" val="1_1_1"/>
  <p:tag name="KSO_WM_TAG_VERSION" val="1.0"/>
  <p:tag name="KSO_WM_BEAUTIFY_FLAG" val="#wm#"/>
  <p:tag name="KSO_WM_DIAGRAM_GROUP_CODE" val="m1-3"/>
  <p:tag name="KSO_WM_UNIT_TYPE" val="m_h_i"/>
  <p:tag name="KSO_WM_UNIT_INDEX" val="1_2_1"/>
  <p:tag name="KSO_WM_UNIT_FILL_FORE_SCHEMECOLOR_INDEX" val="5"/>
  <p:tag name="KSO_WM_UNIT_FILL_TYPE" val="1"/>
  <p:tag name="KSO_WM_UNIT_TEXT_FILL_FORE_SCHEMECOLOR_INDEX" val="5"/>
  <p:tag name="KSO_WM_UNIT_TEXT_FILL_TYPE" val="1"/>
  <p:tag name="KSO_WM_UNIT_USESOURCEFORMAT_APPLY" val="1"/>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325.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6_18*m_h_i*1_1_1"/>
  <p:tag name="KSO_WM_TEMPLATE_CATEGORY" val="custom"/>
  <p:tag name="KSO_WM_TEMPLATE_INDEX" val="20219746"/>
  <p:tag name="KSO_WM_UNIT_LAYERLEVEL" val="1_1_1"/>
  <p:tag name="KSO_WM_TAG_VERSION" val="1.0"/>
  <p:tag name="KSO_WM_DIAGRAM_GROUP_CODE" val="m1-3"/>
  <p:tag name="KSO_WM_UNIT_FILL_FORE_SCHEMECOLOR_INDEX" val="15"/>
  <p:tag name="KSO_WM_UNIT_FILL_TYPE" val="1"/>
  <p:tag name="KSO_WM_UNIT_TEXT_FILL_FORE_SCHEMECOLOR_INDEX" val="15"/>
  <p:tag name="KSO_WM_UNIT_TEXT_FILL_TYPE" val="1"/>
  <p:tag name="KSO_WM_UNIT_USESOURCEFORMAT_APPLY"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12*l_h_i*1_1_3"/>
  <p:tag name="KSO_WM_TEMPLATE_CATEGORY" val="custom"/>
  <p:tag name="KSO_WM_TEMPLATE_INDEX" val="20219748"/>
  <p:tag name="KSO_WM_UNIT_LAYERLEVEL" val="1_1_1"/>
  <p:tag name="KSO_WM_TAG_VERSION" val="1.0"/>
  <p:tag name="KSO_WM_BEAUTIFY_FLAG" val="#wm#"/>
  <p:tag name="KSO_WM_DIAGRAM_GROUP_CODE" val="l1-3"/>
  <p:tag name="KSO_WM_UNIT_TYPE" val="l_h_i"/>
  <p:tag name="KSO_WM_UNIT_INDEX" val="1_1_3"/>
  <p:tag name="KSO_WM_UNIT_TEXT_FILL_FORE_SCHEMECOLOR_INDEX" val="2"/>
  <p:tag name="KSO_WM_UNIT_TEXT_FILL_TYPE" val="1"/>
  <p:tag name="KSO_WM_UNIT_USESOURCEFORMAT_APPLY" val="1"/>
</p:tagLst>
</file>

<file path=ppt/tags/tag331.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UNIT_ISCONTENTSTITLE" val="0"/>
  <p:tag name="KSO_WM_UNIT_ISNUMDGMTITLE" val="0"/>
  <p:tag name="KSO_WM_UNIT_PRESET_TEXT" val="民族团结的定义"/>
  <p:tag name="KSO_WM_UNIT_NOCLEAR" val="0"/>
  <p:tag name="KSO_WM_UNIT_VALUE" val="9"/>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35.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UNIT_ISCONTENTSTITLE" val="0"/>
  <p:tag name="KSO_WM_UNIT_ISNUMDGMTITLE" val="0"/>
  <p:tag name="KSO_WM_UNIT_PRESET_TEXT" val="民族团结的定义"/>
  <p:tag name="KSO_WM_UNIT_NOCLEAR" val="0"/>
  <p:tag name="KSO_WM_UNIT_VALUE" val="9"/>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39.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343.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1"/>
  <p:tag name="KSO_WM_TEMPLATE_CATEGORY" val="custom"/>
  <p:tag name="KSO_WM_TEMPLATE_INDEX" val="20219748"/>
  <p:tag name="KSO_WM_UNIT_LAYERLEVEL" val="1"/>
  <p:tag name="KSO_WM_TAG_VERSION" val="1.0"/>
  <p:tag name="KSO_WM_BEAUTIFY_FLAG" val="#wm#"/>
  <p:tag name="KSO_WM_UNIT_TYPE" val="i"/>
  <p:tag name="KSO_WM_UNIT_INDEX" val="11"/>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i*14"/>
  <p:tag name="KSO_WM_TEMPLATE_CATEGORY" val="custom"/>
  <p:tag name="KSO_WM_TEMPLATE_INDEX" val="20219748"/>
  <p:tag name="KSO_WM_UNIT_LAYERLEVEL" val="1"/>
  <p:tag name="KSO_WM_TAG_VERSION" val="1.0"/>
  <p:tag name="KSO_WM_BEAUTIFY_FLAG" val="#wm#"/>
  <p:tag name="KSO_WM_UNIT_TYPE" val="i"/>
  <p:tag name="KSO_WM_UNIT_INDEX" val="14"/>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9*a*1"/>
  <p:tag name="KSO_WM_TEMPLATE_CATEGORY" val="custom"/>
  <p:tag name="KSO_WM_TEMPLATE_INDEX" val="20219748"/>
  <p:tag name="KSO_WM_UNIT_LAYERLEVEL" val="1"/>
  <p:tag name="KSO_WM_TAG_VERSION" val="1.0"/>
  <p:tag name="KSO_WM_BEAUTIFY_FLAG" val="#wm#"/>
  <p:tag name="KSO_WM_UNIT_ISCONTENTSTITLE" val="0"/>
  <p:tag name="KSO_WM_UNIT_ISNUMDGMTITLE" val="0"/>
  <p:tag name="KSO_WM_UNIT_PRESET_TEXT" val="民族团结的定义"/>
  <p:tag name="KSO_WM_UNIT_NOCLEAR" val="0"/>
  <p:tag name="KSO_WM_UNIT_VALUE" val="9"/>
  <p:tag name="KSO_WM_UNIT_TYPE" val="a"/>
  <p:tag name="KSO_WM_UNIT_INDEX"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28*i*1"/>
  <p:tag name="KSO_WM_TEMPLATE_CATEGORY" val="custom"/>
  <p:tag name="KSO_WM_TEMPLATE_INDEX" val="20219748"/>
  <p:tag name="KSO_WM_UNIT_LAYERLEVEL" val="1"/>
  <p:tag name="KSO_WM_TAG_VERSION" val="1.0"/>
  <p:tag name="KSO_WM_BEAUTIFY_FLAG" val="#wm#"/>
  <p:tag name="KSO_WM_UNIT_TYPE" val="i"/>
  <p:tag name="KSO_WM_UNIT_INDEX"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19748_28*i*2"/>
  <p:tag name="KSO_WM_TEMPLATE_CATEGORY" val="custom"/>
  <p:tag name="KSO_WM_TEMPLATE_INDEX" val="20219748"/>
  <p:tag name="KSO_WM_UNIT_LAYERLEVEL" val="1"/>
  <p:tag name="KSO_WM_TAG_VERSION" val="1.0"/>
  <p:tag name="KSO_WM_BEAUTIFY_FLAG" val="#wm#"/>
  <p:tag name="KSO_WM_UNIT_TYPE" val="i"/>
  <p:tag name="KSO_WM_UNIT_INDEX" val="2"/>
</p:tagLst>
</file>

<file path=ppt/tags/tag349.xml><?xml version="1.0" encoding="utf-8"?>
<p:tagLst xmlns:p="http://schemas.openxmlformats.org/presentationml/2006/main">
  <p:tag name="KSO_WM_SLIDE_ID" val="custom20219748_9"/>
  <p:tag name="KSO_WM_TEMPLATE_SUBCATEGORY" val="0"/>
  <p:tag name="KSO_WM_TEMPLATE_MASTER_TYPE" val="1"/>
  <p:tag name="KSO_WM_TEMPLATE_COLOR_TYPE" val="0"/>
  <p:tag name="KSO_WM_SLIDE_ITEM_CNT" val="0"/>
  <p:tag name="KSO_WM_SLIDE_INDEX" val="9"/>
  <p:tag name="KSO_WM_TAG_VERSION" val="1.0"/>
  <p:tag name="KSO_WM_BEAUTIFY_FLAG" val="#wm#"/>
  <p:tag name="KSO_WM_TEMPLATE_CATEGORY" val="custom"/>
  <p:tag name="KSO_WM_TEMPLATE_INDEX" val="20219748"/>
  <p:tag name="KSO_WM_SLIDE_TYPE" val="text"/>
  <p:tag name="KSO_WM_SLIDE_SUBTYPE" val="pureTxt"/>
  <p:tag name="KSO_WM_SLIDE_SIZE" val="962*498"/>
  <p:tag name="KSO_WM_SLIDE_POSITION" val="0*42"/>
  <p:tag name="KSO_WM_SLIDE_LAYOUT" val="a_f"/>
  <p:tag name="KSO_WM_SLIDE_LAYOUT_CNT" val="1_4"/>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6"/>
  <p:tag name="KSO_WM_UNIT_LAYERLEVEL" val="1"/>
  <p:tag name="KSO_WM_TAG_VERSION" val="1.0"/>
  <p:tag name="KSO_WM_BEAUTIFY_FLAG" val="#wm#"/>
  <p:tag name="KSO_WM_UNIT_TYPE" val="i"/>
  <p:tag name="KSO_WM_UNIT_INDEX" val="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7"/>
  <p:tag name="KSO_WM_UNIT_LAYERLEVEL" val="1"/>
  <p:tag name="KSO_WM_TAG_VERSION" val="1.0"/>
  <p:tag name="KSO_WM_BEAUTIFY_FLAG" val="#wm#"/>
  <p:tag name="KSO_WM_UNIT_TYPE" val="i"/>
  <p:tag name="KSO_WM_UNIT_INDEX" val="7"/>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8"/>
  <p:tag name="KSO_WM_UNIT_LAYERLEVEL" val="1"/>
  <p:tag name="KSO_WM_TAG_VERSION" val="1.0"/>
  <p:tag name="KSO_WM_BEAUTIFY_FLAG" val="#wm#"/>
  <p:tag name="KSO_WM_UNIT_TYPE" val="i"/>
  <p:tag name="KSO_WM_UNIT_INDEX" val="8"/>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i*9"/>
  <p:tag name="KSO_WM_UNIT_LAYERLEVEL" val="1"/>
  <p:tag name="KSO_WM_TAG_VERSION" val="1.0"/>
  <p:tag name="KSO_WM_BEAUTIFY_FLAG" val="#wm#"/>
  <p:tag name="KSO_WM_UNIT_TYPE" val="i"/>
  <p:tag name="KSO_WM_UNIT_INDEX" val="9"/>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6"/>
  <p:tag name="KSO_WM_UNIT_LAYERLEVEL" val="1"/>
  <p:tag name="KSO_WM_TAG_VERSION" val="1.0"/>
  <p:tag name="KSO_WM_BEAUTIFY_FLAG" val="#wm#"/>
  <p:tag name="KSO_WM_UNIT_TYPE" val="i"/>
  <p:tag name="KSO_WM_UNIT_INDEX" val="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7"/>
  <p:tag name="KSO_WM_UNIT_LAYERLEVEL" val="1"/>
  <p:tag name="KSO_WM_TAG_VERSION" val="1.0"/>
  <p:tag name="KSO_WM_BEAUTIFY_FLAG" val="#wm#"/>
  <p:tag name="KSO_WM_UNIT_TYPE" val="i"/>
  <p:tag name="KSO_WM_UNIT_INDEX" val="7"/>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8"/>
  <p:tag name="KSO_WM_UNIT_LAYERLEVEL" val="1"/>
  <p:tag name="KSO_WM_TAG_VERSION" val="1.0"/>
  <p:tag name="KSO_WM_BEAUTIFY_FLAG" val="#wm#"/>
  <p:tag name="KSO_WM_UNIT_TYPE" val="i"/>
  <p:tag name="KSO_WM_UNIT_INDEX" val="8"/>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9"/>
  <p:tag name="KSO_WM_UNIT_LAYERLEVEL" val="1"/>
  <p:tag name="KSO_WM_TAG_VERSION" val="1.0"/>
  <p:tag name="KSO_WM_BEAUTIFY_FLAG" val="#wm#"/>
  <p:tag name="KSO_WM_UNIT_TYPE" val="i"/>
  <p:tag name="KSO_WM_UNIT_INDEX" val="9"/>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0"/>
  <p:tag name="KSO_WM_UNIT_LAYERLEVEL" val="1"/>
  <p:tag name="KSO_WM_TAG_VERSION" val="1.0"/>
  <p:tag name="KSO_WM_BEAUTIFY_FLAG" val="#wm#"/>
  <p:tag name="KSO_WM_UNIT_TYPE" val="i"/>
  <p:tag name="KSO_WM_UNIT_INDEX" val="10"/>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1"/>
  <p:tag name="KSO_WM_UNIT_LAYERLEVEL" val="1"/>
  <p:tag name="KSO_WM_TAG_VERSION" val="1.0"/>
  <p:tag name="KSO_WM_BEAUTIFY_FLAG" val="#wm#"/>
  <p:tag name="KSO_WM_UNIT_TYPE" val="i"/>
  <p:tag name="KSO_WM_UNIT_INDEX"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1.0"/>
  <p:tag name="KSO_WM_BEAUTIFY_FLAG" val="#wm#"/>
  <p:tag name="KSO_WM_UNIT_TYPE" val="i"/>
  <p:tag name="KSO_WM_UNIT_INDEX" val="3"/>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民族团结党政主题教育PPT模板">
      <a:dk1>
        <a:srgbClr val="3A3838"/>
      </a:dk1>
      <a:lt1>
        <a:sysClr val="window" lastClr="FFFFFF"/>
      </a:lt1>
      <a:dk2>
        <a:srgbClr val="F4CBA7"/>
      </a:dk2>
      <a:lt2>
        <a:srgbClr val="FCEFE4"/>
      </a:lt2>
      <a:accent1>
        <a:srgbClr val="D3313B"/>
      </a:accent1>
      <a:accent2>
        <a:srgbClr val="C32B2B"/>
      </a:accent2>
      <a:accent3>
        <a:srgbClr val="B31113"/>
      </a:accent3>
      <a:accent4>
        <a:srgbClr val="FBE2C3"/>
      </a:accent4>
      <a:accent5>
        <a:srgbClr val="E6B17C"/>
      </a:accent5>
      <a:accent6>
        <a:srgbClr val="CF8B4F"/>
      </a:accent6>
      <a:hlink>
        <a:srgbClr val="0678EB"/>
      </a:hlink>
      <a:folHlink>
        <a:srgbClr val="D8D8D8"/>
      </a:folHlink>
    </a:clrScheme>
    <a:fontScheme name="汉仪-模板-宋">
      <a:majorFont>
        <a:latin typeface="汉仪新人文宋 75W"/>
        <a:ea typeface="汉仪新人文宋 75W"/>
        <a:cs typeface=""/>
      </a:majorFont>
      <a:minorFont>
        <a:latin typeface="汉仪新人文宋 55W"/>
        <a:ea typeface="汉仪新人文宋 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3839</Words>
  <Application>WPS 演示</Application>
  <PresentationFormat>宽屏</PresentationFormat>
  <Paragraphs>220</Paragraphs>
  <Slides>24</Slides>
  <Notes>4</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24</vt:i4>
      </vt:variant>
    </vt:vector>
  </HeadingPairs>
  <TitlesOfParts>
    <vt:vector size="46" baseType="lpstr">
      <vt:lpstr>Arial</vt:lpstr>
      <vt:lpstr>宋体</vt:lpstr>
      <vt:lpstr>Wingdings</vt:lpstr>
      <vt:lpstr>微软雅黑</vt:lpstr>
      <vt:lpstr>Wingdings</vt:lpstr>
      <vt:lpstr>汉仪尚巍手书W</vt:lpstr>
      <vt:lpstr>隶书</vt:lpstr>
      <vt:lpstr>汉仪新人文宋 55W</vt:lpstr>
      <vt:lpstr>汉仪新人文宋 75W</vt:lpstr>
      <vt:lpstr>字魂35号-经典雅黑</vt:lpstr>
      <vt:lpstr>思源黑体 CN Light</vt:lpstr>
      <vt:lpstr>Calibri</vt:lpstr>
      <vt:lpstr>阿里巴巴普惠体</vt:lpstr>
      <vt:lpstr>思源黑体 CN Medium</vt:lpstr>
      <vt:lpstr>黑体</vt:lpstr>
      <vt:lpstr>Arial Unicode MS</vt:lpstr>
      <vt:lpstr>思源黑体</vt:lpstr>
      <vt:lpstr>zihun58hao-chuangzhonghei</vt:lpstr>
      <vt:lpstr>思源黑体 CN Bold</vt:lpstr>
      <vt:lpstr>字魂105号-简雅黑</vt:lpstr>
      <vt:lpstr>Office 主题​​</vt:lpstr>
      <vt:lpstr>2_Office 主题​​</vt:lpstr>
      <vt:lpstr>《中共中央关于党的百年奋斗重大成就 和历史经验的决议》精读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xxqg</cp:lastModifiedBy>
  <cp:revision>177</cp:revision>
  <dcterms:created xsi:type="dcterms:W3CDTF">2019-06-19T02:08:00Z</dcterms:created>
  <dcterms:modified xsi:type="dcterms:W3CDTF">2021-11-19T10:42:20Z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5EDE16BE86CB40A8A4C9F6606EE24D5B</vt:lpwstr>
  </property>
</Properties>
</file>