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420" r:id="rId3"/>
    <p:sldId id="11090628" r:id="rId5"/>
    <p:sldId id="425" r:id="rId6"/>
    <p:sldId id="422" r:id="rId7"/>
    <p:sldId id="11090632" r:id="rId8"/>
    <p:sldId id="11090635" r:id="rId9"/>
    <p:sldId id="11090636" r:id="rId10"/>
    <p:sldId id="11090637" r:id="rId11"/>
    <p:sldId id="11090638" r:id="rId12"/>
    <p:sldId id="11090640" r:id="rId13"/>
    <p:sldId id="11090641" r:id="rId14"/>
    <p:sldId id="11090642" r:id="rId15"/>
    <p:sldId id="11090643" r:id="rId16"/>
    <p:sldId id="11090659" r:id="rId17"/>
    <p:sldId id="11090645" r:id="rId18"/>
    <p:sldId id="11090646" r:id="rId19"/>
    <p:sldId id="11090647" r:id="rId20"/>
    <p:sldId id="11090648" r:id="rId21"/>
    <p:sldId id="11090649" r:id="rId22"/>
    <p:sldId id="11090650" r:id="rId23"/>
    <p:sldId id="11090651" r:id="rId24"/>
    <p:sldId id="11090652" r:id="rId25"/>
    <p:sldId id="11090653" r:id="rId26"/>
    <p:sldId id="11090654" r:id="rId27"/>
    <p:sldId id="11090655" r:id="rId28"/>
    <p:sldId id="11090656" r:id="rId29"/>
    <p:sldId id="11090657" r:id="rId30"/>
    <p:sldId id="11090658" r:id="rId31"/>
  </p:sldIdLst>
  <p:sldSz cx="12192000" cy="6858000"/>
  <p:notesSz cx="6858000" cy="9144000"/>
  <p:embeddedFontLst>
    <p:embeddedFont>
      <p:font typeface="微软雅黑" panose="020B0503020204020204" charset="-122"/>
      <p:regular r:id="rId35"/>
    </p:embeddedFont>
    <p:embeddedFont>
      <p:font typeface="等线 Light" panose="02010600030101010101" pitchFamily="2" charset="-122"/>
      <p:regular r:id="rId36"/>
    </p:embeddedFont>
    <p:embeddedFont>
      <p:font typeface="方正大标宋简体" panose="02000000000000000000" charset="-122"/>
      <p:regular r:id="rId37"/>
    </p:embeddedFont>
    <p:embeddedFont>
      <p:font typeface="等线" panose="02010600030101010101" charset="-122"/>
      <p:regular r:id="rId38"/>
    </p:embeddedFont>
    <p:embeddedFont>
      <p:font typeface="汉仪大宋简" panose="02010600000101010101" charset="-122"/>
      <p:regular r:id="rId39"/>
    </p:embeddedFont>
  </p:embeddedFontLst>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3238"/>
    <a:srgbClr val="F8E4E1"/>
    <a:srgbClr val="F4BB09"/>
    <a:srgbClr val="012585"/>
    <a:srgbClr val="3069EC"/>
    <a:srgbClr val="2A2C37"/>
    <a:srgbClr val="FE4341"/>
    <a:srgbClr val="F59817"/>
    <a:srgbClr val="025DAD"/>
    <a:srgbClr val="1A3A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261" autoAdjust="0"/>
  </p:normalViewPr>
  <p:slideViewPr>
    <p:cSldViewPr snapToGrid="0">
      <p:cViewPr varScale="1">
        <p:scale>
          <a:sx n="111" d="100"/>
          <a:sy n="111" d="100"/>
        </p:scale>
        <p:origin x="534" y="102"/>
      </p:cViewPr>
      <p:guideLst/>
    </p:cSldViewPr>
  </p:slideViewPr>
  <p:notesTextViewPr>
    <p:cViewPr>
      <p:scale>
        <a:sx n="1" d="1"/>
        <a:sy n="1" d="1"/>
      </p:scale>
      <p:origin x="0" y="0"/>
    </p:cViewPr>
  </p:notesTextViewPr>
  <p:sorterViewPr>
    <p:cViewPr>
      <p:scale>
        <a:sx n="100" d="100"/>
        <a:sy n="100" d="100"/>
      </p:scale>
      <p:origin x="0" y="-2106"/>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0" Type="http://schemas.openxmlformats.org/officeDocument/2006/relationships/tags" Target="tags/tag23.xml"/><Relationship Id="rId4" Type="http://schemas.openxmlformats.org/officeDocument/2006/relationships/notesMaster" Target="notesMasters/notesMaster1.xml"/><Relationship Id="rId39" Type="http://schemas.openxmlformats.org/officeDocument/2006/relationships/font" Target="fonts/font5.fntdata"/><Relationship Id="rId38" Type="http://schemas.openxmlformats.org/officeDocument/2006/relationships/font" Target="fonts/font4.fntdata"/><Relationship Id="rId37" Type="http://schemas.openxmlformats.org/officeDocument/2006/relationships/font" Target="fonts/font3.fntdata"/><Relationship Id="rId36" Type="http://schemas.openxmlformats.org/officeDocument/2006/relationships/font" Target="fonts/font2.fntdata"/><Relationship Id="rId35" Type="http://schemas.openxmlformats.org/officeDocument/2006/relationships/font" Target="fonts/font1.fntdata"/><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794509-A430-4025-8344-74EFC9BFF6A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15E870-28FF-4430-BE66-E86E2500B64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空白">
    <p:spTree>
      <p:nvGrpSpPr>
        <p:cNvPr id="1" name=""/>
        <p:cNvGrpSpPr/>
        <p:nvPr/>
      </p:nvGrpSpPr>
      <p:grpSpPr>
        <a:xfrm>
          <a:off x="0" y="0"/>
          <a:ext cx="0" cy="0"/>
          <a:chOff x="0" y="0"/>
          <a:chExt cx="0" cy="0"/>
        </a:xfrm>
      </p:grpSpPr>
      <p:sp>
        <p:nvSpPr>
          <p:cNvPr id="2" name="1"/>
          <p:cNvSpPr/>
          <p:nvPr/>
        </p:nvSpPr>
        <p:spPr>
          <a:xfrm>
            <a:off x="5956041" y="-5094333"/>
            <a:ext cx="279918" cy="651847"/>
          </a:xfrm>
          <a:prstGeom prst="rect">
            <a:avLst/>
          </a:prstGeom>
          <a:solidFill>
            <a:srgbClr val="8DE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1"/>
          <p:cNvSpPr/>
          <p:nvPr/>
        </p:nvSpPr>
        <p:spPr>
          <a:xfrm>
            <a:off x="5956041" y="10708375"/>
            <a:ext cx="279918" cy="651847"/>
          </a:xfrm>
          <a:prstGeom prst="rect">
            <a:avLst/>
          </a:prstGeom>
          <a:solidFill>
            <a:srgbClr val="8DE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4" name="矩形 3"/>
          <p:cNvSpPr/>
          <p:nvPr userDrawn="1"/>
        </p:nvSpPr>
        <p:spPr>
          <a:xfrm rot="18926480" flipH="1">
            <a:off x="4456125" y="607636"/>
            <a:ext cx="161798" cy="161798"/>
          </a:xfrm>
          <a:prstGeom prst="rect">
            <a:avLst/>
          </a:prstGeom>
          <a:noFill/>
          <a:ln w="6350">
            <a:gradFill>
              <a:gsLst>
                <a:gs pos="0">
                  <a:schemeClr val="accent6">
                    <a:alpha val="80000"/>
                  </a:schemeClr>
                </a:gs>
                <a:gs pos="100000">
                  <a:schemeClr val="accent6">
                    <a:alpha val="7000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Roboto Regular"/>
              <a:ea typeface="思源黑体 CN Regular"/>
              <a:cs typeface="+mn-cs"/>
            </a:endParaRPr>
          </a:p>
        </p:txBody>
      </p:sp>
      <p:sp>
        <p:nvSpPr>
          <p:cNvPr id="5" name="矩形 4"/>
          <p:cNvSpPr/>
          <p:nvPr userDrawn="1"/>
        </p:nvSpPr>
        <p:spPr>
          <a:xfrm rot="18926480" flipH="1">
            <a:off x="4496314" y="607636"/>
            <a:ext cx="161798" cy="161798"/>
          </a:xfrm>
          <a:prstGeom prst="rect">
            <a:avLst/>
          </a:prstGeom>
          <a:gradFill>
            <a:gsLst>
              <a:gs pos="0">
                <a:schemeClr val="accent6">
                  <a:lumMod val="20000"/>
                  <a:lumOff val="80000"/>
                </a:schemeClr>
              </a:gs>
              <a:gs pos="61000">
                <a:schemeClr val="accent6"/>
              </a:gs>
            </a:gsLst>
            <a:lin ang="2700000" scaled="0"/>
          </a:gradFill>
          <a:ln>
            <a:gradFill>
              <a:gsLst>
                <a:gs pos="0">
                  <a:schemeClr val="accent6"/>
                </a:gs>
                <a:gs pos="100000">
                  <a:schemeClr val="accent6">
                    <a:alpha val="4000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Roboto Regular"/>
              <a:ea typeface="思源黑体 CN Regular"/>
              <a:cs typeface="+mn-cs"/>
            </a:endParaRPr>
          </a:p>
        </p:txBody>
      </p:sp>
      <p:cxnSp>
        <p:nvCxnSpPr>
          <p:cNvPr id="6" name="直接连接符 5"/>
          <p:cNvCxnSpPr/>
          <p:nvPr userDrawn="1"/>
        </p:nvCxnSpPr>
        <p:spPr>
          <a:xfrm>
            <a:off x="3131877" y="683884"/>
            <a:ext cx="1316054" cy="0"/>
          </a:xfrm>
          <a:prstGeom prst="line">
            <a:avLst/>
          </a:prstGeom>
          <a:ln>
            <a:gradFill>
              <a:gsLst>
                <a:gs pos="0">
                  <a:schemeClr val="accent6">
                    <a:lumMod val="20000"/>
                    <a:lumOff val="80000"/>
                    <a:alpha val="0"/>
                  </a:schemeClr>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
        <p:nvSpPr>
          <p:cNvPr id="7" name="矩形 6"/>
          <p:cNvSpPr/>
          <p:nvPr userDrawn="1"/>
        </p:nvSpPr>
        <p:spPr>
          <a:xfrm rot="2673520">
            <a:off x="7574078" y="607636"/>
            <a:ext cx="161798" cy="161798"/>
          </a:xfrm>
          <a:prstGeom prst="rect">
            <a:avLst/>
          </a:prstGeom>
          <a:noFill/>
          <a:ln w="6350">
            <a:gradFill>
              <a:gsLst>
                <a:gs pos="0">
                  <a:schemeClr val="accent6">
                    <a:alpha val="80000"/>
                  </a:schemeClr>
                </a:gs>
                <a:gs pos="100000">
                  <a:schemeClr val="accent6">
                    <a:alpha val="7000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Roboto Regular"/>
              <a:ea typeface="思源黑体 CN Regular"/>
              <a:cs typeface="+mn-cs"/>
            </a:endParaRPr>
          </a:p>
        </p:txBody>
      </p:sp>
      <p:sp>
        <p:nvSpPr>
          <p:cNvPr id="8" name="矩形 7"/>
          <p:cNvSpPr/>
          <p:nvPr userDrawn="1"/>
        </p:nvSpPr>
        <p:spPr>
          <a:xfrm rot="2673520">
            <a:off x="7533889" y="607636"/>
            <a:ext cx="161798" cy="161798"/>
          </a:xfrm>
          <a:prstGeom prst="rect">
            <a:avLst/>
          </a:prstGeom>
          <a:gradFill>
            <a:gsLst>
              <a:gs pos="0">
                <a:schemeClr val="accent6">
                  <a:lumMod val="20000"/>
                  <a:lumOff val="80000"/>
                </a:schemeClr>
              </a:gs>
              <a:gs pos="61000">
                <a:schemeClr val="accent6"/>
              </a:gs>
            </a:gsLst>
            <a:lin ang="2700000" scaled="0"/>
          </a:gradFill>
          <a:ln>
            <a:gradFill>
              <a:gsLst>
                <a:gs pos="0">
                  <a:schemeClr val="accent6"/>
                </a:gs>
                <a:gs pos="100000">
                  <a:schemeClr val="accent6">
                    <a:alpha val="4000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Roboto Regular"/>
              <a:ea typeface="思源黑体 CN Regular"/>
            </a:endParaRPr>
          </a:p>
        </p:txBody>
      </p:sp>
      <p:cxnSp>
        <p:nvCxnSpPr>
          <p:cNvPr id="9" name="直接连接符 8"/>
          <p:cNvCxnSpPr/>
          <p:nvPr userDrawn="1"/>
        </p:nvCxnSpPr>
        <p:spPr>
          <a:xfrm flipH="1">
            <a:off x="7744070" y="683884"/>
            <a:ext cx="1316054" cy="0"/>
          </a:xfrm>
          <a:prstGeom prst="line">
            <a:avLst/>
          </a:prstGeom>
          <a:ln>
            <a:gradFill>
              <a:gsLst>
                <a:gs pos="0">
                  <a:schemeClr val="accent6">
                    <a:lumMod val="20000"/>
                    <a:lumOff val="80000"/>
                    <a:alpha val="0"/>
                  </a:schemeClr>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mc:Choice xmlns:p14="http://schemas.microsoft.com/office/powerpoint/2010/main" Requires="p14">
      <p:transition p14:dur="100"/>
    </mc:Choice>
    <mc:Fallback>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xml"/><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xml"/><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xml"/><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slide" Target="slide2.xml"/><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xml"/><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xml"/><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xml"/><Relationship Id="rId1" Type="http://schemas.openxmlformats.org/officeDocument/2006/relationships/image" Target="../media/image1.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16.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slide" Target="slide13.xml"/><Relationship Id="rId2" Type="http://schemas.openxmlformats.org/officeDocument/2006/relationships/slide" Target="slide4.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tags" Target="../tags/tag17.xml"/><Relationship Id="rId1"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xml"/><Relationship Id="rId1"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9.xml"/><Relationship Id="rId1"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0.xml"/><Relationship Id="rId1"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1.xml"/><Relationship Id="rId1"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2.xml"/><Relationship Id="rId1" Type="http://schemas.openxmlformats.org/officeDocument/2006/relationships/image" Target="../media/image1.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jpeg"/><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slide" Target="slide2.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t="18236" b="-2600"/>
          <a:stretch>
            <a:fillRect/>
          </a:stretch>
        </p:blipFill>
        <p:spPr>
          <a:xfrm>
            <a:off x="0" y="0"/>
            <a:ext cx="12192000" cy="6858000"/>
          </a:xfrm>
          <a:prstGeom prst="rect">
            <a:avLst/>
          </a:prstGeom>
        </p:spPr>
      </p:pic>
      <p:sp>
        <p:nvSpPr>
          <p:cNvPr id="3" name="任意多边形 4"/>
          <p:cNvSpPr/>
          <p:nvPr/>
        </p:nvSpPr>
        <p:spPr>
          <a:xfrm>
            <a:off x="0" y="-16120"/>
            <a:ext cx="12192000" cy="6201925"/>
          </a:xfrm>
          <a:custGeom>
            <a:avLst/>
            <a:gdLst>
              <a:gd name="connsiteX0" fmla="*/ 0 w 12192000"/>
              <a:gd name="connsiteY0" fmla="*/ 0 h 6201925"/>
              <a:gd name="connsiteX1" fmla="*/ 12192000 w 12192000"/>
              <a:gd name="connsiteY1" fmla="*/ 0 h 6201925"/>
              <a:gd name="connsiteX2" fmla="*/ 12192000 w 12192000"/>
              <a:gd name="connsiteY2" fmla="*/ 5513609 h 6201925"/>
              <a:gd name="connsiteX3" fmla="*/ 12039165 w 12192000"/>
              <a:gd name="connsiteY3" fmla="*/ 5554375 h 6201925"/>
              <a:gd name="connsiteX4" fmla="*/ 6096000 w 12192000"/>
              <a:gd name="connsiteY4" fmla="*/ 6201925 h 6201925"/>
              <a:gd name="connsiteX5" fmla="*/ 152835 w 12192000"/>
              <a:gd name="connsiteY5" fmla="*/ 5554375 h 6201925"/>
              <a:gd name="connsiteX6" fmla="*/ 0 w 12192000"/>
              <a:gd name="connsiteY6" fmla="*/ 5513609 h 620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201925">
                <a:moveTo>
                  <a:pt x="0" y="0"/>
                </a:moveTo>
                <a:lnTo>
                  <a:pt x="12192000" y="0"/>
                </a:lnTo>
                <a:lnTo>
                  <a:pt x="12192000" y="5513609"/>
                </a:lnTo>
                <a:lnTo>
                  <a:pt x="12039165" y="5554375"/>
                </a:lnTo>
                <a:cubicBezTo>
                  <a:pt x="10342654" y="5963205"/>
                  <a:pt x="8297483" y="6201925"/>
                  <a:pt x="6096000" y="6201925"/>
                </a:cubicBezTo>
                <a:cubicBezTo>
                  <a:pt x="3894518" y="6201925"/>
                  <a:pt x="1849346" y="5963205"/>
                  <a:pt x="152835" y="5554375"/>
                </a:cubicBezTo>
                <a:lnTo>
                  <a:pt x="0" y="5513609"/>
                </a:lnTo>
                <a:close/>
              </a:path>
            </a:pathLst>
          </a:custGeom>
          <a:gradFill>
            <a:gsLst>
              <a:gs pos="0">
                <a:schemeClr val="bg1"/>
              </a:gs>
              <a:gs pos="90000">
                <a:schemeClr val="bg1"/>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 name="任意多边形 9"/>
          <p:cNvSpPr/>
          <p:nvPr/>
        </p:nvSpPr>
        <p:spPr>
          <a:xfrm>
            <a:off x="0" y="4226131"/>
            <a:ext cx="12192000" cy="1975795"/>
          </a:xfrm>
          <a:custGeom>
            <a:avLst/>
            <a:gdLst>
              <a:gd name="connsiteX0" fmla="*/ 0 w 12192000"/>
              <a:gd name="connsiteY0" fmla="*/ 0 h 1975795"/>
              <a:gd name="connsiteX1" fmla="*/ 45686 w 12192000"/>
              <a:gd name="connsiteY1" fmla="*/ 27818 h 1975795"/>
              <a:gd name="connsiteX2" fmla="*/ 6096000 w 12192000"/>
              <a:gd name="connsiteY2" fmla="*/ 1520754 h 1975795"/>
              <a:gd name="connsiteX3" fmla="*/ 12146314 w 12192000"/>
              <a:gd name="connsiteY3" fmla="*/ 27818 h 1975795"/>
              <a:gd name="connsiteX4" fmla="*/ 12192000 w 12192000"/>
              <a:gd name="connsiteY4" fmla="*/ 0 h 1975795"/>
              <a:gd name="connsiteX5" fmla="*/ 12192000 w 12192000"/>
              <a:gd name="connsiteY5" fmla="*/ 1287479 h 1975795"/>
              <a:gd name="connsiteX6" fmla="*/ 12039165 w 12192000"/>
              <a:gd name="connsiteY6" fmla="*/ 1328245 h 1975795"/>
              <a:gd name="connsiteX7" fmla="*/ 6096000 w 12192000"/>
              <a:gd name="connsiteY7" fmla="*/ 1975795 h 1975795"/>
              <a:gd name="connsiteX8" fmla="*/ 152835 w 12192000"/>
              <a:gd name="connsiteY8" fmla="*/ 1328245 h 1975795"/>
              <a:gd name="connsiteX9" fmla="*/ 0 w 12192000"/>
              <a:gd name="connsiteY9" fmla="*/ 1287479 h 1975795"/>
              <a:gd name="connsiteX10" fmla="*/ 0 w 12192000"/>
              <a:gd name="connsiteY10" fmla="*/ 0 h 197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1975795">
                <a:moveTo>
                  <a:pt x="0" y="0"/>
                </a:moveTo>
                <a:lnTo>
                  <a:pt x="45686" y="27818"/>
                </a:lnTo>
                <a:cubicBezTo>
                  <a:pt x="1643684" y="955405"/>
                  <a:pt x="3766466" y="1520754"/>
                  <a:pt x="6096000" y="1520754"/>
                </a:cubicBezTo>
                <a:cubicBezTo>
                  <a:pt x="8425535" y="1520754"/>
                  <a:pt x="10548316" y="955405"/>
                  <a:pt x="12146314" y="27818"/>
                </a:cubicBezTo>
                <a:lnTo>
                  <a:pt x="12192000" y="0"/>
                </a:lnTo>
                <a:lnTo>
                  <a:pt x="12192000" y="1287479"/>
                </a:lnTo>
                <a:lnTo>
                  <a:pt x="12039165" y="1328245"/>
                </a:lnTo>
                <a:cubicBezTo>
                  <a:pt x="10342654" y="1737075"/>
                  <a:pt x="8297483" y="1975795"/>
                  <a:pt x="6096000" y="1975795"/>
                </a:cubicBezTo>
                <a:cubicBezTo>
                  <a:pt x="3894518" y="1975795"/>
                  <a:pt x="1849346" y="1737075"/>
                  <a:pt x="152835" y="1328245"/>
                </a:cubicBezTo>
                <a:lnTo>
                  <a:pt x="0" y="1287479"/>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4" name="任意多边形: 形状 13"/>
          <p:cNvSpPr/>
          <p:nvPr/>
        </p:nvSpPr>
        <p:spPr>
          <a:xfrm>
            <a:off x="0" y="5513610"/>
            <a:ext cx="12192000" cy="1344390"/>
          </a:xfrm>
          <a:custGeom>
            <a:avLst/>
            <a:gdLst>
              <a:gd name="connsiteX0" fmla="*/ 0 w 12192000"/>
              <a:gd name="connsiteY0" fmla="*/ 0 h 1344390"/>
              <a:gd name="connsiteX1" fmla="*/ 152835 w 12192000"/>
              <a:gd name="connsiteY1" fmla="*/ 40766 h 1344390"/>
              <a:gd name="connsiteX2" fmla="*/ 6096000 w 12192000"/>
              <a:gd name="connsiteY2" fmla="*/ 688316 h 1344390"/>
              <a:gd name="connsiteX3" fmla="*/ 12039165 w 12192000"/>
              <a:gd name="connsiteY3" fmla="*/ 40766 h 1344390"/>
              <a:gd name="connsiteX4" fmla="*/ 12192000 w 12192000"/>
              <a:gd name="connsiteY4" fmla="*/ 0 h 1344390"/>
              <a:gd name="connsiteX5" fmla="*/ 12192000 w 12192000"/>
              <a:gd name="connsiteY5" fmla="*/ 1344390 h 1344390"/>
              <a:gd name="connsiteX6" fmla="*/ 0 w 12192000"/>
              <a:gd name="connsiteY6" fmla="*/ 1344390 h 1344390"/>
              <a:gd name="connsiteX7" fmla="*/ 0 w 12192000"/>
              <a:gd name="connsiteY7" fmla="*/ 0 h 134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344390">
                <a:moveTo>
                  <a:pt x="0" y="0"/>
                </a:moveTo>
                <a:lnTo>
                  <a:pt x="152835" y="40766"/>
                </a:lnTo>
                <a:cubicBezTo>
                  <a:pt x="1849346" y="449596"/>
                  <a:pt x="3894518" y="688316"/>
                  <a:pt x="6096000" y="688316"/>
                </a:cubicBezTo>
                <a:cubicBezTo>
                  <a:pt x="8297483" y="688316"/>
                  <a:pt x="10342654" y="449596"/>
                  <a:pt x="12039165" y="40766"/>
                </a:cubicBezTo>
                <a:lnTo>
                  <a:pt x="12192000" y="0"/>
                </a:lnTo>
                <a:lnTo>
                  <a:pt x="12192000" y="1344390"/>
                </a:lnTo>
                <a:lnTo>
                  <a:pt x="0" y="134439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 name="文本框 17"/>
          <p:cNvSpPr txBox="1"/>
          <p:nvPr/>
        </p:nvSpPr>
        <p:spPr>
          <a:xfrm>
            <a:off x="1228090" y="2366010"/>
            <a:ext cx="9984740" cy="1938020"/>
          </a:xfrm>
          <a:prstGeom prst="rect">
            <a:avLst/>
          </a:prstGeom>
          <a:noFill/>
        </p:spPr>
        <p:txBody>
          <a:bodyPr wrap="square" rtlCol="0">
            <a:spAutoFit/>
          </a:bodyPr>
          <a:lstStyle/>
          <a:p>
            <a:pPr algn="ctr"/>
            <a:r>
              <a:rPr lang="en-US" altLang="zh-CN" sz="6000" b="1" dirty="0">
                <a:solidFill>
                  <a:schemeClr val="accent6"/>
                </a:solidFill>
                <a:effectLst>
                  <a:outerShdw blurRad="177800" dist="38100" dir="2700000" algn="tl" rotWithShape="0">
                    <a:schemeClr val="accent6">
                      <a:alpha val="20000"/>
                    </a:schemeClr>
                  </a:outerShdw>
                </a:effectLst>
                <a:latin typeface="微软雅黑" panose="020B0503020204020204" charset="-122"/>
                <a:ea typeface="微软雅黑" panose="020B0503020204020204" charset="-122"/>
                <a:cs typeface="微软雅黑" panose="020B0503020204020204" charset="-122"/>
              </a:rPr>
              <a:t>2022</a:t>
            </a:r>
            <a:r>
              <a:rPr lang="zh-CN" altLang="en-US" sz="6000" b="1" dirty="0">
                <a:solidFill>
                  <a:schemeClr val="accent6"/>
                </a:solidFill>
                <a:effectLst>
                  <a:outerShdw blurRad="177800" dist="38100" dir="2700000" algn="tl" rotWithShape="0">
                    <a:schemeClr val="accent6">
                      <a:alpha val="20000"/>
                    </a:schemeClr>
                  </a:outerShdw>
                </a:effectLst>
                <a:latin typeface="微软雅黑" panose="020B0503020204020204" charset="-122"/>
                <a:ea typeface="微软雅黑" panose="020B0503020204020204" charset="-122"/>
                <a:cs typeface="微软雅黑" panose="020B0503020204020204" charset="-122"/>
              </a:rPr>
              <a:t>年</a:t>
            </a:r>
            <a:endParaRPr lang="zh-CN" altLang="en-US" sz="6000" b="1" dirty="0">
              <a:solidFill>
                <a:schemeClr val="accent6"/>
              </a:solidFill>
              <a:effectLst>
                <a:outerShdw blurRad="177800" dist="38100" dir="2700000" algn="tl" rotWithShape="0">
                  <a:schemeClr val="accent6">
                    <a:alpha val="20000"/>
                  </a:schemeClr>
                </a:outerShdw>
              </a:effectLst>
              <a:latin typeface="微软雅黑" panose="020B0503020204020204" charset="-122"/>
              <a:ea typeface="微软雅黑" panose="020B0503020204020204" charset="-122"/>
              <a:cs typeface="微软雅黑" panose="020B0503020204020204" charset="-122"/>
            </a:endParaRPr>
          </a:p>
          <a:p>
            <a:pPr algn="ctr"/>
            <a:r>
              <a:rPr lang="zh-CN" altLang="en-US" sz="6000" b="1" dirty="0">
                <a:solidFill>
                  <a:schemeClr val="accent6"/>
                </a:solidFill>
                <a:effectLst>
                  <a:outerShdw blurRad="177800" dist="38100" dir="2700000" algn="tl" rotWithShape="0">
                    <a:schemeClr val="accent6">
                      <a:alpha val="20000"/>
                    </a:schemeClr>
                  </a:outerShdw>
                </a:effectLst>
                <a:latin typeface="微软雅黑" panose="020B0503020204020204" charset="-122"/>
                <a:ea typeface="微软雅黑" panose="020B0503020204020204" charset="-122"/>
                <a:cs typeface="微软雅黑" panose="020B0503020204020204" charset="-122"/>
              </a:rPr>
              <a:t>河北省政府工作报告要点</a:t>
            </a:r>
            <a:endParaRPr lang="zh-CN" altLang="en-US" sz="6000" b="1" dirty="0">
              <a:solidFill>
                <a:schemeClr val="accent6"/>
              </a:solidFill>
              <a:effectLst>
                <a:outerShdw blurRad="177800" dist="38100" dir="2700000" algn="tl" rotWithShape="0">
                  <a:schemeClr val="accent6">
                    <a:alpha val="20000"/>
                  </a:schemeClr>
                </a:outerShdw>
              </a:effectLst>
              <a:latin typeface="微软雅黑" panose="020B0503020204020204" charset="-122"/>
              <a:ea typeface="微软雅黑" panose="020B0503020204020204" charset="-122"/>
              <a:cs typeface="微软雅黑" panose="020B0503020204020204" charset="-122"/>
            </a:endParaRPr>
          </a:p>
        </p:txBody>
      </p:sp>
      <p:pic>
        <p:nvPicPr>
          <p:cNvPr id="11" name="图片 10" descr="未标题-2"/>
          <p:cNvPicPr>
            <a:picLocks noChangeAspect="1"/>
          </p:cNvPicPr>
          <p:nvPr/>
        </p:nvPicPr>
        <p:blipFill>
          <a:blip r:embed="rId2"/>
          <a:stretch>
            <a:fillRect/>
          </a:stretch>
        </p:blipFill>
        <p:spPr>
          <a:xfrm>
            <a:off x="5140325" y="844550"/>
            <a:ext cx="2093595" cy="133985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t="18236" b="-2600"/>
          <a:stretch>
            <a:fillRect/>
          </a:stretch>
        </p:blipFill>
        <p:spPr>
          <a:xfrm>
            <a:off x="0" y="0"/>
            <a:ext cx="12192000" cy="6858000"/>
          </a:xfrm>
          <a:prstGeom prst="rect">
            <a:avLst/>
          </a:prstGeom>
        </p:spPr>
      </p:pic>
      <p:sp>
        <p:nvSpPr>
          <p:cNvPr id="3" name="任意多边形 4"/>
          <p:cNvSpPr/>
          <p:nvPr/>
        </p:nvSpPr>
        <p:spPr>
          <a:xfrm>
            <a:off x="0" y="0"/>
            <a:ext cx="12192000" cy="7504430"/>
          </a:xfrm>
          <a:custGeom>
            <a:avLst/>
            <a:gdLst>
              <a:gd name="connsiteX0" fmla="*/ 0 w 12192000"/>
              <a:gd name="connsiteY0" fmla="*/ 0 h 6201925"/>
              <a:gd name="connsiteX1" fmla="*/ 12192000 w 12192000"/>
              <a:gd name="connsiteY1" fmla="*/ 0 h 6201925"/>
              <a:gd name="connsiteX2" fmla="*/ 12192000 w 12192000"/>
              <a:gd name="connsiteY2" fmla="*/ 5513609 h 6201925"/>
              <a:gd name="connsiteX3" fmla="*/ 12039165 w 12192000"/>
              <a:gd name="connsiteY3" fmla="*/ 5554375 h 6201925"/>
              <a:gd name="connsiteX4" fmla="*/ 6096000 w 12192000"/>
              <a:gd name="connsiteY4" fmla="*/ 6201925 h 6201925"/>
              <a:gd name="connsiteX5" fmla="*/ 152835 w 12192000"/>
              <a:gd name="connsiteY5" fmla="*/ 5554375 h 6201925"/>
              <a:gd name="connsiteX6" fmla="*/ 0 w 12192000"/>
              <a:gd name="connsiteY6" fmla="*/ 5513609 h 620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201925">
                <a:moveTo>
                  <a:pt x="0" y="0"/>
                </a:moveTo>
                <a:lnTo>
                  <a:pt x="12192000" y="0"/>
                </a:lnTo>
                <a:lnTo>
                  <a:pt x="12192000" y="5513609"/>
                </a:lnTo>
                <a:lnTo>
                  <a:pt x="12039165" y="5554375"/>
                </a:lnTo>
                <a:cubicBezTo>
                  <a:pt x="10342654" y="5963205"/>
                  <a:pt x="8297483" y="6201925"/>
                  <a:pt x="6096000" y="6201925"/>
                </a:cubicBezTo>
                <a:cubicBezTo>
                  <a:pt x="3894518" y="6201925"/>
                  <a:pt x="1849346" y="5963205"/>
                  <a:pt x="152835" y="5554375"/>
                </a:cubicBezTo>
                <a:lnTo>
                  <a:pt x="0" y="5513609"/>
                </a:lnTo>
                <a:close/>
              </a:path>
            </a:pathLst>
          </a:custGeom>
          <a:gradFill>
            <a:gsLst>
              <a:gs pos="0">
                <a:schemeClr val="bg1"/>
              </a:gs>
              <a:gs pos="90000">
                <a:schemeClr val="bg1"/>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4" name="PA-矩形 58"/>
          <p:cNvSpPr/>
          <p:nvPr>
            <p:custDataLst>
              <p:tags r:id="rId2"/>
            </p:custDataLst>
          </p:nvPr>
        </p:nvSpPr>
        <p:spPr>
          <a:xfrm>
            <a:off x="1759585" y="2638527"/>
            <a:ext cx="3318665" cy="553998"/>
          </a:xfrm>
          <a:prstGeom prst="rect">
            <a:avLst/>
          </a:prstGeom>
        </p:spPr>
        <p:txBody>
          <a:bodyPr wrap="none" lIns="0" tIns="0" rIns="0" bIns="0">
            <a:spAutoFit/>
          </a:bodyPr>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schemeClr val="bg1">
                    <a:alpha val="20000"/>
                  </a:schemeClr>
                </a:solidFill>
                <a:effectLst/>
                <a:uLnTx/>
                <a:uFillTx/>
                <a:latin typeface="+mj-ea"/>
                <a:ea typeface="+mj-ea"/>
                <a:cs typeface="阿里巴巴普惠体 B" panose="00020600040101010101" pitchFamily="18" charset="-122"/>
                <a:sym typeface="等线 Light" panose="02010600030101010101" pitchFamily="2" charset="-122"/>
              </a:rPr>
              <a:t>HIGHLIGHTS </a:t>
            </a:r>
            <a:endParaRPr kumimoji="0" lang="en-US" altLang="zh-CN" sz="3600" b="0" i="0" u="none" strike="noStrike" kern="1200" cap="none" spc="0" normalizeH="0" baseline="0" noProof="0" dirty="0">
              <a:ln>
                <a:noFill/>
              </a:ln>
              <a:solidFill>
                <a:schemeClr val="bg1">
                  <a:alpha val="20000"/>
                </a:schemeClr>
              </a:solidFill>
              <a:effectLst/>
              <a:uLnTx/>
              <a:uFillTx/>
              <a:latin typeface="+mj-ea"/>
              <a:ea typeface="+mj-ea"/>
              <a:cs typeface="阿里巴巴普惠体 B" panose="00020600040101010101" pitchFamily="18" charset="-122"/>
              <a:sym typeface="等线 Light" panose="02010600030101010101" pitchFamily="2" charset="-122"/>
            </a:endParaRPr>
          </a:p>
        </p:txBody>
      </p:sp>
      <p:sp>
        <p:nvSpPr>
          <p:cNvPr id="7" name="矩形 6"/>
          <p:cNvSpPr/>
          <p:nvPr/>
        </p:nvSpPr>
        <p:spPr>
          <a:xfrm>
            <a:off x="0" y="387351"/>
            <a:ext cx="539751" cy="403224"/>
          </a:xfrm>
          <a:prstGeom prst="rect">
            <a:avLst/>
          </a:prstGeom>
          <a:gradFill flip="none" rotWithShape="1">
            <a:gsLst>
              <a:gs pos="0">
                <a:srgbClr val="BB0E07"/>
              </a:gs>
              <a:gs pos="100000">
                <a:srgbClr val="E75142"/>
              </a:gs>
            </a:gsLst>
            <a:lin ang="10800000" scaled="1"/>
            <a:tileRect/>
          </a:gradFill>
          <a:ln>
            <a:noFill/>
          </a:ln>
        </p:spPr>
        <p:style>
          <a:lnRef idx="2">
            <a:srgbClr val="E75142">
              <a:shade val="50000"/>
            </a:srgbClr>
          </a:lnRef>
          <a:fillRef idx="1">
            <a:srgbClr val="E75142"/>
          </a:fillRef>
          <a:effectRef idx="0">
            <a:srgbClr val="E75142"/>
          </a:effectRef>
          <a:fontRef idx="minor">
            <a:srgbClr val="FFFFFF"/>
          </a:fontRef>
        </p:style>
        <p:txBody>
          <a:bodyPr rtlCol="0" anchor="ctr"/>
          <a:lstStyle/>
          <a:p>
            <a:pPr algn="ctr"/>
            <a:endParaRPr lang="zh-CN" altLang="en-US" sz="2400"/>
          </a:p>
        </p:txBody>
      </p:sp>
      <p:sp>
        <p:nvSpPr>
          <p:cNvPr id="8" name="文本框 7"/>
          <p:cNvSpPr txBox="1"/>
          <p:nvPr/>
        </p:nvSpPr>
        <p:spPr>
          <a:xfrm>
            <a:off x="825500" y="434975"/>
            <a:ext cx="10978515" cy="307340"/>
          </a:xfrm>
          <a:prstGeom prst="rect">
            <a:avLst/>
          </a:prstGeom>
          <a:noFill/>
        </p:spPr>
        <p:txBody>
          <a:bodyPr wrap="square" lIns="0" tIns="0" rIns="0" bIns="0" rtlCol="0">
            <a:spAutoFit/>
          </a:bodyPr>
          <a:p>
            <a:pPr algn="l"/>
            <a:r>
              <a:rPr lang="zh-CN" altLang="en-US" sz="2000" b="1">
                <a:gradFill>
                  <a:gsLst>
                    <a:gs pos="0">
                      <a:srgbClr val="E30000"/>
                    </a:gs>
                    <a:gs pos="100000">
                      <a:srgbClr val="760303"/>
                    </a:gs>
                  </a:gsLst>
                  <a:lin scaled="0"/>
                </a:gradFill>
                <a:latin typeface="微软雅黑" panose="020B0503020204020204" charset="-122"/>
                <a:ea typeface="微软雅黑" panose="020B0503020204020204" charset="-122"/>
              </a:rPr>
              <a:t>（六）不失时机抓改革、扩开放，发展动力活力不断增强</a:t>
            </a:r>
            <a:endParaRPr lang="zh-CN" altLang="en-US" sz="2000" b="1">
              <a:gradFill>
                <a:gsLst>
                  <a:gs pos="0">
                    <a:srgbClr val="E30000"/>
                  </a:gs>
                  <a:gs pos="100000">
                    <a:srgbClr val="760303"/>
                  </a:gs>
                </a:gsLst>
                <a:lin scaled="0"/>
              </a:gradFill>
              <a:latin typeface="微软雅黑" panose="020B0503020204020204" charset="-122"/>
              <a:ea typeface="微软雅黑" panose="020B0503020204020204" charset="-122"/>
            </a:endParaRPr>
          </a:p>
        </p:txBody>
      </p:sp>
      <p:sp>
        <p:nvSpPr>
          <p:cNvPr id="101" name="文本框 100"/>
          <p:cNvSpPr txBox="1"/>
          <p:nvPr/>
        </p:nvSpPr>
        <p:spPr>
          <a:xfrm>
            <a:off x="3191510" y="1889125"/>
            <a:ext cx="2916555" cy="368300"/>
          </a:xfrm>
          <a:prstGeom prst="rect">
            <a:avLst/>
          </a:prstGeom>
          <a:noFill/>
        </p:spPr>
        <p:txBody>
          <a:bodyPr wrap="square" rtlCol="0">
            <a:spAutoFit/>
          </a:bodyPr>
          <a:p>
            <a:r>
              <a:rPr lang="zh-CN" altLang="en-US">
                <a:latin typeface="微软雅黑" panose="020B0503020204020204" charset="-122"/>
                <a:ea typeface="微软雅黑" panose="020B0503020204020204" charset="-122"/>
                <a:cs typeface="微软雅黑" panose="020B0503020204020204" charset="-122"/>
              </a:rPr>
              <a:t>“放管服”改革成效明显</a:t>
            </a:r>
            <a:endParaRPr lang="zh-CN" altLang="en-US">
              <a:latin typeface="微软雅黑" panose="020B0503020204020204" charset="-122"/>
              <a:ea typeface="微软雅黑" panose="020B0503020204020204" charset="-122"/>
              <a:cs typeface="微软雅黑" panose="020B0503020204020204" charset="-122"/>
            </a:endParaRPr>
          </a:p>
        </p:txBody>
      </p:sp>
      <p:grpSp>
        <p:nvGrpSpPr>
          <p:cNvPr id="4" name="组合 3"/>
          <p:cNvGrpSpPr/>
          <p:nvPr/>
        </p:nvGrpSpPr>
        <p:grpSpPr>
          <a:xfrm>
            <a:off x="4650105" y="3079750"/>
            <a:ext cx="5316220" cy="1578610"/>
            <a:chOff x="7323" y="4850"/>
            <a:chExt cx="8372" cy="2486"/>
          </a:xfrm>
        </p:grpSpPr>
        <p:sp>
          <p:nvSpPr>
            <p:cNvPr id="102" name="文本框 101"/>
            <p:cNvSpPr txBox="1"/>
            <p:nvPr/>
          </p:nvSpPr>
          <p:spPr>
            <a:xfrm>
              <a:off x="9081" y="5260"/>
              <a:ext cx="6614" cy="580"/>
            </a:xfrm>
            <a:prstGeom prst="rect">
              <a:avLst/>
            </a:prstGeom>
            <a:noFill/>
          </p:spPr>
          <p:txBody>
            <a:bodyPr wrap="square" rtlCol="0">
              <a:spAutoFit/>
            </a:bodyPr>
            <a:p>
              <a:r>
                <a:rPr lang="zh-CN" altLang="en-US">
                  <a:latin typeface="微软雅黑" panose="020B0503020204020204" charset="-122"/>
                  <a:ea typeface="微软雅黑" panose="020B0503020204020204" charset="-122"/>
                </a:rPr>
                <a:t>国资国企、财税金融改革持续深化</a:t>
              </a:r>
              <a:endParaRPr lang="zh-CN" altLang="en-US">
                <a:latin typeface="微软雅黑" panose="020B0503020204020204" charset="-122"/>
                <a:ea typeface="微软雅黑" panose="020B0503020204020204" charset="-122"/>
              </a:endParaRPr>
            </a:p>
          </p:txBody>
        </p:sp>
        <p:grpSp>
          <p:nvGrpSpPr>
            <p:cNvPr id="10" name="组合 9"/>
            <p:cNvGrpSpPr/>
            <p:nvPr/>
          </p:nvGrpSpPr>
          <p:grpSpPr>
            <a:xfrm>
              <a:off x="7323" y="4850"/>
              <a:ext cx="1578" cy="2486"/>
              <a:chOff x="8900" y="2541"/>
              <a:chExt cx="1578" cy="2486"/>
            </a:xfrm>
          </p:grpSpPr>
          <p:grpSp>
            <p:nvGrpSpPr>
              <p:cNvPr id="117" name="Group 19"/>
              <p:cNvGrpSpPr/>
              <p:nvPr/>
            </p:nvGrpSpPr>
            <p:grpSpPr>
              <a:xfrm>
                <a:off x="8900" y="2541"/>
                <a:ext cx="1579" cy="2486"/>
                <a:chOff x="1642" y="3283"/>
                <a:chExt cx="1579" cy="2486"/>
              </a:xfrm>
            </p:grpSpPr>
            <p:sp>
              <p:nvSpPr>
                <p:cNvPr id="118" name="圆角矩形 20"/>
                <p:cNvSpPr/>
                <p:nvPr/>
              </p:nvSpPr>
              <p:spPr>
                <a:xfrm>
                  <a:off x="1642" y="3283"/>
                  <a:ext cx="1400" cy="14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122" name="直接连接符 121"/>
                <p:cNvCxnSpPr/>
                <p:nvPr/>
              </p:nvCxnSpPr>
              <p:spPr>
                <a:xfrm>
                  <a:off x="3221" y="3299"/>
                  <a:ext cx="0" cy="2470"/>
                </a:xfrm>
                <a:prstGeom prst="line">
                  <a:avLst/>
                </a:prstGeom>
                <a:ln w="15875">
                  <a:gradFill>
                    <a:gsLst>
                      <a:gs pos="0">
                        <a:srgbClr val="C00000"/>
                      </a:gs>
                      <a:gs pos="99000">
                        <a:schemeClr val="bg1"/>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143" name="Freeform 10"/>
              <p:cNvSpPr>
                <a:spLocks noEditPoints="1"/>
              </p:cNvSpPr>
              <p:nvPr/>
            </p:nvSpPr>
            <p:spPr bwMode="auto">
              <a:xfrm>
                <a:off x="9231" y="2915"/>
                <a:ext cx="738" cy="571"/>
              </a:xfrm>
              <a:custGeom>
                <a:avLst/>
                <a:gdLst>
                  <a:gd name="T0" fmla="*/ 113 w 159"/>
                  <a:gd name="T1" fmla="*/ 57 h 123"/>
                  <a:gd name="T2" fmla="*/ 140 w 159"/>
                  <a:gd name="T3" fmla="*/ 33 h 123"/>
                  <a:gd name="T4" fmla="*/ 140 w 159"/>
                  <a:gd name="T5" fmla="*/ 123 h 123"/>
                  <a:gd name="T6" fmla="*/ 113 w 159"/>
                  <a:gd name="T7" fmla="*/ 123 h 123"/>
                  <a:gd name="T8" fmla="*/ 113 w 159"/>
                  <a:gd name="T9" fmla="*/ 57 h 123"/>
                  <a:gd name="T10" fmla="*/ 79 w 159"/>
                  <a:gd name="T11" fmla="*/ 123 h 123"/>
                  <a:gd name="T12" fmla="*/ 106 w 159"/>
                  <a:gd name="T13" fmla="*/ 123 h 123"/>
                  <a:gd name="T14" fmla="*/ 106 w 159"/>
                  <a:gd name="T15" fmla="*/ 63 h 123"/>
                  <a:gd name="T16" fmla="*/ 79 w 159"/>
                  <a:gd name="T17" fmla="*/ 86 h 123"/>
                  <a:gd name="T18" fmla="*/ 79 w 159"/>
                  <a:gd name="T19" fmla="*/ 123 h 123"/>
                  <a:gd name="T20" fmla="*/ 45 w 159"/>
                  <a:gd name="T21" fmla="*/ 123 h 123"/>
                  <a:gd name="T22" fmla="*/ 72 w 159"/>
                  <a:gd name="T23" fmla="*/ 123 h 123"/>
                  <a:gd name="T24" fmla="*/ 72 w 159"/>
                  <a:gd name="T25" fmla="*/ 86 h 123"/>
                  <a:gd name="T26" fmla="*/ 45 w 159"/>
                  <a:gd name="T27" fmla="*/ 58 h 123"/>
                  <a:gd name="T28" fmla="*/ 45 w 159"/>
                  <a:gd name="T29" fmla="*/ 123 h 123"/>
                  <a:gd name="T30" fmla="*/ 12 w 159"/>
                  <a:gd name="T31" fmla="*/ 123 h 123"/>
                  <a:gd name="T32" fmla="*/ 38 w 159"/>
                  <a:gd name="T33" fmla="*/ 123 h 123"/>
                  <a:gd name="T34" fmla="*/ 38 w 159"/>
                  <a:gd name="T35" fmla="*/ 54 h 123"/>
                  <a:gd name="T36" fmla="*/ 12 w 159"/>
                  <a:gd name="T37" fmla="*/ 76 h 123"/>
                  <a:gd name="T38" fmla="*/ 12 w 159"/>
                  <a:gd name="T39" fmla="*/ 123 h 123"/>
                  <a:gd name="T40" fmla="*/ 156 w 159"/>
                  <a:gd name="T41" fmla="*/ 0 h 123"/>
                  <a:gd name="T42" fmla="*/ 130 w 159"/>
                  <a:gd name="T43" fmla="*/ 0 h 123"/>
                  <a:gd name="T44" fmla="*/ 128 w 159"/>
                  <a:gd name="T45" fmla="*/ 4 h 123"/>
                  <a:gd name="T46" fmla="*/ 136 w 159"/>
                  <a:gd name="T47" fmla="*/ 13 h 123"/>
                  <a:gd name="T48" fmla="*/ 76 w 159"/>
                  <a:gd name="T49" fmla="*/ 65 h 123"/>
                  <a:gd name="T50" fmla="*/ 45 w 159"/>
                  <a:gd name="T51" fmla="*/ 32 h 123"/>
                  <a:gd name="T52" fmla="*/ 38 w 159"/>
                  <a:gd name="T53" fmla="*/ 31 h 123"/>
                  <a:gd name="T54" fmla="*/ 3 w 159"/>
                  <a:gd name="T55" fmla="*/ 60 h 123"/>
                  <a:gd name="T56" fmla="*/ 2 w 159"/>
                  <a:gd name="T57" fmla="*/ 67 h 123"/>
                  <a:gd name="T58" fmla="*/ 9 w 159"/>
                  <a:gd name="T59" fmla="*/ 67 h 123"/>
                  <a:gd name="T60" fmla="*/ 40 w 159"/>
                  <a:gd name="T61" fmla="*/ 42 h 123"/>
                  <a:gd name="T62" fmla="*/ 72 w 159"/>
                  <a:gd name="T63" fmla="*/ 75 h 123"/>
                  <a:gd name="T64" fmla="*/ 76 w 159"/>
                  <a:gd name="T65" fmla="*/ 77 h 123"/>
                  <a:gd name="T66" fmla="*/ 79 w 159"/>
                  <a:gd name="T67" fmla="*/ 76 h 123"/>
                  <a:gd name="T68" fmla="*/ 143 w 159"/>
                  <a:gd name="T69" fmla="*/ 21 h 123"/>
                  <a:gd name="T70" fmla="*/ 151 w 159"/>
                  <a:gd name="T71" fmla="*/ 30 h 123"/>
                  <a:gd name="T72" fmla="*/ 156 w 159"/>
                  <a:gd name="T73" fmla="*/ 28 h 123"/>
                  <a:gd name="T74" fmla="*/ 159 w 159"/>
                  <a:gd name="T75" fmla="*/ 3 h 123"/>
                  <a:gd name="T76" fmla="*/ 156 w 159"/>
                  <a:gd name="T7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9" h="123">
                    <a:moveTo>
                      <a:pt x="113" y="57"/>
                    </a:moveTo>
                    <a:cubicBezTo>
                      <a:pt x="140" y="33"/>
                      <a:pt x="140" y="33"/>
                      <a:pt x="140" y="33"/>
                    </a:cubicBezTo>
                    <a:cubicBezTo>
                      <a:pt x="140" y="123"/>
                      <a:pt x="140" y="123"/>
                      <a:pt x="140" y="123"/>
                    </a:cubicBezTo>
                    <a:cubicBezTo>
                      <a:pt x="113" y="123"/>
                      <a:pt x="113" y="123"/>
                      <a:pt x="113" y="123"/>
                    </a:cubicBezTo>
                    <a:lnTo>
                      <a:pt x="113" y="57"/>
                    </a:lnTo>
                    <a:close/>
                    <a:moveTo>
                      <a:pt x="79" y="123"/>
                    </a:moveTo>
                    <a:cubicBezTo>
                      <a:pt x="106" y="123"/>
                      <a:pt x="106" y="123"/>
                      <a:pt x="106" y="123"/>
                    </a:cubicBezTo>
                    <a:cubicBezTo>
                      <a:pt x="106" y="63"/>
                      <a:pt x="106" y="63"/>
                      <a:pt x="106" y="63"/>
                    </a:cubicBezTo>
                    <a:cubicBezTo>
                      <a:pt x="79" y="86"/>
                      <a:pt x="79" y="86"/>
                      <a:pt x="79" y="86"/>
                    </a:cubicBezTo>
                    <a:lnTo>
                      <a:pt x="79" y="123"/>
                    </a:lnTo>
                    <a:close/>
                    <a:moveTo>
                      <a:pt x="45" y="123"/>
                    </a:moveTo>
                    <a:cubicBezTo>
                      <a:pt x="72" y="123"/>
                      <a:pt x="72" y="123"/>
                      <a:pt x="72" y="123"/>
                    </a:cubicBezTo>
                    <a:cubicBezTo>
                      <a:pt x="72" y="86"/>
                      <a:pt x="72" y="86"/>
                      <a:pt x="72" y="86"/>
                    </a:cubicBezTo>
                    <a:cubicBezTo>
                      <a:pt x="45" y="58"/>
                      <a:pt x="45" y="58"/>
                      <a:pt x="45" y="58"/>
                    </a:cubicBezTo>
                    <a:lnTo>
                      <a:pt x="45" y="123"/>
                    </a:lnTo>
                    <a:close/>
                    <a:moveTo>
                      <a:pt x="12" y="123"/>
                    </a:moveTo>
                    <a:cubicBezTo>
                      <a:pt x="38" y="123"/>
                      <a:pt x="38" y="123"/>
                      <a:pt x="38" y="123"/>
                    </a:cubicBezTo>
                    <a:cubicBezTo>
                      <a:pt x="38" y="54"/>
                      <a:pt x="38" y="54"/>
                      <a:pt x="38" y="54"/>
                    </a:cubicBezTo>
                    <a:cubicBezTo>
                      <a:pt x="12" y="76"/>
                      <a:pt x="12" y="76"/>
                      <a:pt x="12" y="76"/>
                    </a:cubicBezTo>
                    <a:lnTo>
                      <a:pt x="12" y="123"/>
                    </a:lnTo>
                    <a:close/>
                    <a:moveTo>
                      <a:pt x="156" y="0"/>
                    </a:moveTo>
                    <a:cubicBezTo>
                      <a:pt x="130" y="0"/>
                      <a:pt x="130" y="0"/>
                      <a:pt x="130" y="0"/>
                    </a:cubicBezTo>
                    <a:cubicBezTo>
                      <a:pt x="128" y="0"/>
                      <a:pt x="127" y="2"/>
                      <a:pt x="128" y="4"/>
                    </a:cubicBezTo>
                    <a:cubicBezTo>
                      <a:pt x="136" y="13"/>
                      <a:pt x="136" y="13"/>
                      <a:pt x="136" y="13"/>
                    </a:cubicBezTo>
                    <a:cubicBezTo>
                      <a:pt x="76" y="65"/>
                      <a:pt x="76" y="65"/>
                      <a:pt x="76" y="65"/>
                    </a:cubicBezTo>
                    <a:cubicBezTo>
                      <a:pt x="45" y="32"/>
                      <a:pt x="45" y="32"/>
                      <a:pt x="45" y="32"/>
                    </a:cubicBezTo>
                    <a:cubicBezTo>
                      <a:pt x="43" y="30"/>
                      <a:pt x="40" y="30"/>
                      <a:pt x="38" y="31"/>
                    </a:cubicBezTo>
                    <a:cubicBezTo>
                      <a:pt x="3" y="60"/>
                      <a:pt x="3" y="60"/>
                      <a:pt x="3" y="60"/>
                    </a:cubicBezTo>
                    <a:cubicBezTo>
                      <a:pt x="0" y="61"/>
                      <a:pt x="0" y="65"/>
                      <a:pt x="2" y="67"/>
                    </a:cubicBezTo>
                    <a:cubicBezTo>
                      <a:pt x="4" y="69"/>
                      <a:pt x="7" y="69"/>
                      <a:pt x="9" y="67"/>
                    </a:cubicBezTo>
                    <a:cubicBezTo>
                      <a:pt x="40" y="42"/>
                      <a:pt x="40" y="42"/>
                      <a:pt x="40" y="42"/>
                    </a:cubicBezTo>
                    <a:cubicBezTo>
                      <a:pt x="72" y="75"/>
                      <a:pt x="72" y="75"/>
                      <a:pt x="72" y="75"/>
                    </a:cubicBezTo>
                    <a:cubicBezTo>
                      <a:pt x="73" y="77"/>
                      <a:pt x="74" y="77"/>
                      <a:pt x="76" y="77"/>
                    </a:cubicBezTo>
                    <a:cubicBezTo>
                      <a:pt x="77" y="77"/>
                      <a:pt x="78" y="77"/>
                      <a:pt x="79" y="76"/>
                    </a:cubicBezTo>
                    <a:cubicBezTo>
                      <a:pt x="143" y="21"/>
                      <a:pt x="143" y="21"/>
                      <a:pt x="143" y="21"/>
                    </a:cubicBezTo>
                    <a:cubicBezTo>
                      <a:pt x="151" y="30"/>
                      <a:pt x="151" y="30"/>
                      <a:pt x="151" y="30"/>
                    </a:cubicBezTo>
                    <a:cubicBezTo>
                      <a:pt x="152" y="32"/>
                      <a:pt x="155" y="31"/>
                      <a:pt x="156" y="28"/>
                    </a:cubicBezTo>
                    <a:cubicBezTo>
                      <a:pt x="159" y="3"/>
                      <a:pt x="159" y="3"/>
                      <a:pt x="159" y="3"/>
                    </a:cubicBezTo>
                    <a:cubicBezTo>
                      <a:pt x="159" y="1"/>
                      <a:pt x="158" y="0"/>
                      <a:pt x="156" y="0"/>
                    </a:cubicBezTo>
                    <a:close/>
                  </a:path>
                </a:pathLst>
              </a:custGeom>
              <a:solidFill>
                <a:schemeClr val="bg1"/>
              </a:soli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p>
                <a:endParaRPr lang="ru-RU" sz="2400"/>
              </a:p>
            </p:txBody>
          </p:sp>
        </p:grpSp>
      </p:grpSp>
      <p:grpSp>
        <p:nvGrpSpPr>
          <p:cNvPr id="9" name="组合 8"/>
          <p:cNvGrpSpPr/>
          <p:nvPr/>
        </p:nvGrpSpPr>
        <p:grpSpPr>
          <a:xfrm>
            <a:off x="2171065" y="1613535"/>
            <a:ext cx="1002030" cy="1578610"/>
            <a:chOff x="1697" y="2541"/>
            <a:chExt cx="1578" cy="2486"/>
          </a:xfrm>
        </p:grpSpPr>
        <p:grpSp>
          <p:nvGrpSpPr>
            <p:cNvPr id="105" name="组合 104"/>
            <p:cNvGrpSpPr/>
            <p:nvPr/>
          </p:nvGrpSpPr>
          <p:grpSpPr>
            <a:xfrm>
              <a:off x="1697" y="2541"/>
              <a:ext cx="1579" cy="2486"/>
              <a:chOff x="1642" y="3283"/>
              <a:chExt cx="1579" cy="2486"/>
            </a:xfrm>
          </p:grpSpPr>
          <p:sp>
            <p:nvSpPr>
              <p:cNvPr id="106" name="圆角矩形 1"/>
              <p:cNvSpPr/>
              <p:nvPr/>
            </p:nvSpPr>
            <p:spPr>
              <a:xfrm>
                <a:off x="1642" y="3283"/>
                <a:ext cx="1400" cy="14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0" name="直接连接符 109"/>
              <p:cNvCxnSpPr/>
              <p:nvPr/>
            </p:nvCxnSpPr>
            <p:spPr>
              <a:xfrm>
                <a:off x="3221" y="3299"/>
                <a:ext cx="0" cy="2470"/>
              </a:xfrm>
              <a:prstGeom prst="line">
                <a:avLst/>
              </a:prstGeom>
              <a:ln w="15875">
                <a:gradFill>
                  <a:gsLst>
                    <a:gs pos="0">
                      <a:srgbClr val="C00000"/>
                    </a:gs>
                    <a:gs pos="99000">
                      <a:schemeClr val="bg1"/>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2" name="Freeform 10"/>
            <p:cNvSpPr>
              <a:spLocks noEditPoints="1"/>
            </p:cNvSpPr>
            <p:nvPr/>
          </p:nvSpPr>
          <p:spPr bwMode="auto">
            <a:xfrm>
              <a:off x="2033" y="2915"/>
              <a:ext cx="738" cy="571"/>
            </a:xfrm>
            <a:custGeom>
              <a:avLst/>
              <a:gdLst>
                <a:gd name="T0" fmla="*/ 113 w 159"/>
                <a:gd name="T1" fmla="*/ 57 h 123"/>
                <a:gd name="T2" fmla="*/ 140 w 159"/>
                <a:gd name="T3" fmla="*/ 33 h 123"/>
                <a:gd name="T4" fmla="*/ 140 w 159"/>
                <a:gd name="T5" fmla="*/ 123 h 123"/>
                <a:gd name="T6" fmla="*/ 113 w 159"/>
                <a:gd name="T7" fmla="*/ 123 h 123"/>
                <a:gd name="T8" fmla="*/ 113 w 159"/>
                <a:gd name="T9" fmla="*/ 57 h 123"/>
                <a:gd name="T10" fmla="*/ 79 w 159"/>
                <a:gd name="T11" fmla="*/ 123 h 123"/>
                <a:gd name="T12" fmla="*/ 106 w 159"/>
                <a:gd name="T13" fmla="*/ 123 h 123"/>
                <a:gd name="T14" fmla="*/ 106 w 159"/>
                <a:gd name="T15" fmla="*/ 63 h 123"/>
                <a:gd name="T16" fmla="*/ 79 w 159"/>
                <a:gd name="T17" fmla="*/ 86 h 123"/>
                <a:gd name="T18" fmla="*/ 79 w 159"/>
                <a:gd name="T19" fmla="*/ 123 h 123"/>
                <a:gd name="T20" fmla="*/ 45 w 159"/>
                <a:gd name="T21" fmla="*/ 123 h 123"/>
                <a:gd name="T22" fmla="*/ 72 w 159"/>
                <a:gd name="T23" fmla="*/ 123 h 123"/>
                <a:gd name="T24" fmla="*/ 72 w 159"/>
                <a:gd name="T25" fmla="*/ 86 h 123"/>
                <a:gd name="T26" fmla="*/ 45 w 159"/>
                <a:gd name="T27" fmla="*/ 58 h 123"/>
                <a:gd name="T28" fmla="*/ 45 w 159"/>
                <a:gd name="T29" fmla="*/ 123 h 123"/>
                <a:gd name="T30" fmla="*/ 12 w 159"/>
                <a:gd name="T31" fmla="*/ 123 h 123"/>
                <a:gd name="T32" fmla="*/ 38 w 159"/>
                <a:gd name="T33" fmla="*/ 123 h 123"/>
                <a:gd name="T34" fmla="*/ 38 w 159"/>
                <a:gd name="T35" fmla="*/ 54 h 123"/>
                <a:gd name="T36" fmla="*/ 12 w 159"/>
                <a:gd name="T37" fmla="*/ 76 h 123"/>
                <a:gd name="T38" fmla="*/ 12 w 159"/>
                <a:gd name="T39" fmla="*/ 123 h 123"/>
                <a:gd name="T40" fmla="*/ 156 w 159"/>
                <a:gd name="T41" fmla="*/ 0 h 123"/>
                <a:gd name="T42" fmla="*/ 130 w 159"/>
                <a:gd name="T43" fmla="*/ 0 h 123"/>
                <a:gd name="T44" fmla="*/ 128 w 159"/>
                <a:gd name="T45" fmla="*/ 4 h 123"/>
                <a:gd name="T46" fmla="*/ 136 w 159"/>
                <a:gd name="T47" fmla="*/ 13 h 123"/>
                <a:gd name="T48" fmla="*/ 76 w 159"/>
                <a:gd name="T49" fmla="*/ 65 h 123"/>
                <a:gd name="T50" fmla="*/ 45 w 159"/>
                <a:gd name="T51" fmla="*/ 32 h 123"/>
                <a:gd name="T52" fmla="*/ 38 w 159"/>
                <a:gd name="T53" fmla="*/ 31 h 123"/>
                <a:gd name="T54" fmla="*/ 3 w 159"/>
                <a:gd name="T55" fmla="*/ 60 h 123"/>
                <a:gd name="T56" fmla="*/ 2 w 159"/>
                <a:gd name="T57" fmla="*/ 67 h 123"/>
                <a:gd name="T58" fmla="*/ 9 w 159"/>
                <a:gd name="T59" fmla="*/ 67 h 123"/>
                <a:gd name="T60" fmla="*/ 40 w 159"/>
                <a:gd name="T61" fmla="*/ 42 h 123"/>
                <a:gd name="T62" fmla="*/ 72 w 159"/>
                <a:gd name="T63" fmla="*/ 75 h 123"/>
                <a:gd name="T64" fmla="*/ 76 w 159"/>
                <a:gd name="T65" fmla="*/ 77 h 123"/>
                <a:gd name="T66" fmla="*/ 79 w 159"/>
                <a:gd name="T67" fmla="*/ 76 h 123"/>
                <a:gd name="T68" fmla="*/ 143 w 159"/>
                <a:gd name="T69" fmla="*/ 21 h 123"/>
                <a:gd name="T70" fmla="*/ 151 w 159"/>
                <a:gd name="T71" fmla="*/ 30 h 123"/>
                <a:gd name="T72" fmla="*/ 156 w 159"/>
                <a:gd name="T73" fmla="*/ 28 h 123"/>
                <a:gd name="T74" fmla="*/ 159 w 159"/>
                <a:gd name="T75" fmla="*/ 3 h 123"/>
                <a:gd name="T76" fmla="*/ 156 w 159"/>
                <a:gd name="T7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9" h="123">
                  <a:moveTo>
                    <a:pt x="113" y="57"/>
                  </a:moveTo>
                  <a:cubicBezTo>
                    <a:pt x="140" y="33"/>
                    <a:pt x="140" y="33"/>
                    <a:pt x="140" y="33"/>
                  </a:cubicBezTo>
                  <a:cubicBezTo>
                    <a:pt x="140" y="123"/>
                    <a:pt x="140" y="123"/>
                    <a:pt x="140" y="123"/>
                  </a:cubicBezTo>
                  <a:cubicBezTo>
                    <a:pt x="113" y="123"/>
                    <a:pt x="113" y="123"/>
                    <a:pt x="113" y="123"/>
                  </a:cubicBezTo>
                  <a:lnTo>
                    <a:pt x="113" y="57"/>
                  </a:lnTo>
                  <a:close/>
                  <a:moveTo>
                    <a:pt x="79" y="123"/>
                  </a:moveTo>
                  <a:cubicBezTo>
                    <a:pt x="106" y="123"/>
                    <a:pt x="106" y="123"/>
                    <a:pt x="106" y="123"/>
                  </a:cubicBezTo>
                  <a:cubicBezTo>
                    <a:pt x="106" y="63"/>
                    <a:pt x="106" y="63"/>
                    <a:pt x="106" y="63"/>
                  </a:cubicBezTo>
                  <a:cubicBezTo>
                    <a:pt x="79" y="86"/>
                    <a:pt x="79" y="86"/>
                    <a:pt x="79" y="86"/>
                  </a:cubicBezTo>
                  <a:lnTo>
                    <a:pt x="79" y="123"/>
                  </a:lnTo>
                  <a:close/>
                  <a:moveTo>
                    <a:pt x="45" y="123"/>
                  </a:moveTo>
                  <a:cubicBezTo>
                    <a:pt x="72" y="123"/>
                    <a:pt x="72" y="123"/>
                    <a:pt x="72" y="123"/>
                  </a:cubicBezTo>
                  <a:cubicBezTo>
                    <a:pt x="72" y="86"/>
                    <a:pt x="72" y="86"/>
                    <a:pt x="72" y="86"/>
                  </a:cubicBezTo>
                  <a:cubicBezTo>
                    <a:pt x="45" y="58"/>
                    <a:pt x="45" y="58"/>
                    <a:pt x="45" y="58"/>
                  </a:cubicBezTo>
                  <a:lnTo>
                    <a:pt x="45" y="123"/>
                  </a:lnTo>
                  <a:close/>
                  <a:moveTo>
                    <a:pt x="12" y="123"/>
                  </a:moveTo>
                  <a:cubicBezTo>
                    <a:pt x="38" y="123"/>
                    <a:pt x="38" y="123"/>
                    <a:pt x="38" y="123"/>
                  </a:cubicBezTo>
                  <a:cubicBezTo>
                    <a:pt x="38" y="54"/>
                    <a:pt x="38" y="54"/>
                    <a:pt x="38" y="54"/>
                  </a:cubicBezTo>
                  <a:cubicBezTo>
                    <a:pt x="12" y="76"/>
                    <a:pt x="12" y="76"/>
                    <a:pt x="12" y="76"/>
                  </a:cubicBezTo>
                  <a:lnTo>
                    <a:pt x="12" y="123"/>
                  </a:lnTo>
                  <a:close/>
                  <a:moveTo>
                    <a:pt x="156" y="0"/>
                  </a:moveTo>
                  <a:cubicBezTo>
                    <a:pt x="130" y="0"/>
                    <a:pt x="130" y="0"/>
                    <a:pt x="130" y="0"/>
                  </a:cubicBezTo>
                  <a:cubicBezTo>
                    <a:pt x="128" y="0"/>
                    <a:pt x="127" y="2"/>
                    <a:pt x="128" y="4"/>
                  </a:cubicBezTo>
                  <a:cubicBezTo>
                    <a:pt x="136" y="13"/>
                    <a:pt x="136" y="13"/>
                    <a:pt x="136" y="13"/>
                  </a:cubicBezTo>
                  <a:cubicBezTo>
                    <a:pt x="76" y="65"/>
                    <a:pt x="76" y="65"/>
                    <a:pt x="76" y="65"/>
                  </a:cubicBezTo>
                  <a:cubicBezTo>
                    <a:pt x="45" y="32"/>
                    <a:pt x="45" y="32"/>
                    <a:pt x="45" y="32"/>
                  </a:cubicBezTo>
                  <a:cubicBezTo>
                    <a:pt x="43" y="30"/>
                    <a:pt x="40" y="30"/>
                    <a:pt x="38" y="31"/>
                  </a:cubicBezTo>
                  <a:cubicBezTo>
                    <a:pt x="3" y="60"/>
                    <a:pt x="3" y="60"/>
                    <a:pt x="3" y="60"/>
                  </a:cubicBezTo>
                  <a:cubicBezTo>
                    <a:pt x="0" y="61"/>
                    <a:pt x="0" y="65"/>
                    <a:pt x="2" y="67"/>
                  </a:cubicBezTo>
                  <a:cubicBezTo>
                    <a:pt x="4" y="69"/>
                    <a:pt x="7" y="69"/>
                    <a:pt x="9" y="67"/>
                  </a:cubicBezTo>
                  <a:cubicBezTo>
                    <a:pt x="40" y="42"/>
                    <a:pt x="40" y="42"/>
                    <a:pt x="40" y="42"/>
                  </a:cubicBezTo>
                  <a:cubicBezTo>
                    <a:pt x="72" y="75"/>
                    <a:pt x="72" y="75"/>
                    <a:pt x="72" y="75"/>
                  </a:cubicBezTo>
                  <a:cubicBezTo>
                    <a:pt x="73" y="77"/>
                    <a:pt x="74" y="77"/>
                    <a:pt x="76" y="77"/>
                  </a:cubicBezTo>
                  <a:cubicBezTo>
                    <a:pt x="77" y="77"/>
                    <a:pt x="78" y="77"/>
                    <a:pt x="79" y="76"/>
                  </a:cubicBezTo>
                  <a:cubicBezTo>
                    <a:pt x="143" y="21"/>
                    <a:pt x="143" y="21"/>
                    <a:pt x="143" y="21"/>
                  </a:cubicBezTo>
                  <a:cubicBezTo>
                    <a:pt x="151" y="30"/>
                    <a:pt x="151" y="30"/>
                    <a:pt x="151" y="30"/>
                  </a:cubicBezTo>
                  <a:cubicBezTo>
                    <a:pt x="152" y="32"/>
                    <a:pt x="155" y="31"/>
                    <a:pt x="156" y="28"/>
                  </a:cubicBezTo>
                  <a:cubicBezTo>
                    <a:pt x="159" y="3"/>
                    <a:pt x="159" y="3"/>
                    <a:pt x="159" y="3"/>
                  </a:cubicBezTo>
                  <a:cubicBezTo>
                    <a:pt x="159" y="1"/>
                    <a:pt x="158" y="0"/>
                    <a:pt x="156" y="0"/>
                  </a:cubicBezTo>
                  <a:close/>
                </a:path>
              </a:pathLst>
            </a:custGeom>
            <a:solidFill>
              <a:schemeClr val="bg1"/>
            </a:soli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p>
              <a:endParaRPr lang="ru-RU" sz="2400"/>
            </a:p>
          </p:txBody>
        </p:sp>
      </p:grpSp>
      <p:grpSp>
        <p:nvGrpSpPr>
          <p:cNvPr id="11" name="组合 10"/>
          <p:cNvGrpSpPr/>
          <p:nvPr/>
        </p:nvGrpSpPr>
        <p:grpSpPr>
          <a:xfrm>
            <a:off x="7094855" y="4464050"/>
            <a:ext cx="4281170" cy="1578610"/>
            <a:chOff x="11173" y="7030"/>
            <a:chExt cx="6742" cy="2486"/>
          </a:xfrm>
        </p:grpSpPr>
        <p:sp>
          <p:nvSpPr>
            <p:cNvPr id="104" name="文本框 103"/>
            <p:cNvSpPr txBox="1"/>
            <p:nvPr/>
          </p:nvSpPr>
          <p:spPr>
            <a:xfrm>
              <a:off x="12931" y="7440"/>
              <a:ext cx="4984" cy="580"/>
            </a:xfrm>
            <a:prstGeom prst="rect">
              <a:avLst/>
            </a:prstGeom>
            <a:noFill/>
          </p:spPr>
          <p:txBody>
            <a:bodyPr wrap="square" rtlCol="0">
              <a:spAutoFit/>
            </a:bodyPr>
            <a:p>
              <a:r>
                <a:rPr lang="zh-CN" altLang="en-US">
                  <a:latin typeface="微软雅黑" panose="020B0503020204020204" charset="-122"/>
                  <a:ea typeface="微软雅黑" panose="020B0503020204020204" charset="-122"/>
                </a:rPr>
                <a:t>医药卫生体制改革深入推进</a:t>
              </a:r>
              <a:endParaRPr lang="zh-CN" altLang="en-US">
                <a:latin typeface="微软雅黑" panose="020B0503020204020204" charset="-122"/>
                <a:ea typeface="微软雅黑" panose="020B0503020204020204" charset="-122"/>
              </a:endParaRPr>
            </a:p>
          </p:txBody>
        </p:sp>
        <p:grpSp>
          <p:nvGrpSpPr>
            <p:cNvPr id="12" name="组合 11"/>
            <p:cNvGrpSpPr/>
            <p:nvPr/>
          </p:nvGrpSpPr>
          <p:grpSpPr>
            <a:xfrm>
              <a:off x="11173" y="7030"/>
              <a:ext cx="1578" cy="2486"/>
              <a:chOff x="10012" y="6049"/>
              <a:chExt cx="1578" cy="2486"/>
            </a:xfrm>
          </p:grpSpPr>
          <p:grpSp>
            <p:nvGrpSpPr>
              <p:cNvPr id="133" name="Group 32"/>
              <p:cNvGrpSpPr/>
              <p:nvPr/>
            </p:nvGrpSpPr>
            <p:grpSpPr>
              <a:xfrm>
                <a:off x="10012" y="6049"/>
                <a:ext cx="1579" cy="2486"/>
                <a:chOff x="1642" y="3283"/>
                <a:chExt cx="1579" cy="2486"/>
              </a:xfrm>
            </p:grpSpPr>
            <p:sp>
              <p:nvSpPr>
                <p:cNvPr id="134" name="圆角矩形 33"/>
                <p:cNvSpPr/>
                <p:nvPr/>
              </p:nvSpPr>
              <p:spPr>
                <a:xfrm>
                  <a:off x="1642" y="3283"/>
                  <a:ext cx="1400" cy="14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138" name="直接连接符 137"/>
                <p:cNvCxnSpPr/>
                <p:nvPr/>
              </p:nvCxnSpPr>
              <p:spPr>
                <a:xfrm>
                  <a:off x="3221" y="3299"/>
                  <a:ext cx="0" cy="2470"/>
                </a:xfrm>
                <a:prstGeom prst="line">
                  <a:avLst/>
                </a:prstGeom>
                <a:ln w="15875">
                  <a:gradFill>
                    <a:gsLst>
                      <a:gs pos="0">
                        <a:srgbClr val="C00000"/>
                      </a:gs>
                      <a:gs pos="99000">
                        <a:schemeClr val="bg1"/>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5" name="Freeform 10"/>
              <p:cNvSpPr>
                <a:spLocks noEditPoints="1"/>
              </p:cNvSpPr>
              <p:nvPr/>
            </p:nvSpPr>
            <p:spPr bwMode="auto">
              <a:xfrm>
                <a:off x="10343" y="6460"/>
                <a:ext cx="738" cy="571"/>
              </a:xfrm>
              <a:custGeom>
                <a:avLst/>
                <a:gdLst>
                  <a:gd name="T0" fmla="*/ 113 w 159"/>
                  <a:gd name="T1" fmla="*/ 57 h 123"/>
                  <a:gd name="T2" fmla="*/ 140 w 159"/>
                  <a:gd name="T3" fmla="*/ 33 h 123"/>
                  <a:gd name="T4" fmla="*/ 140 w 159"/>
                  <a:gd name="T5" fmla="*/ 123 h 123"/>
                  <a:gd name="T6" fmla="*/ 113 w 159"/>
                  <a:gd name="T7" fmla="*/ 123 h 123"/>
                  <a:gd name="T8" fmla="*/ 113 w 159"/>
                  <a:gd name="T9" fmla="*/ 57 h 123"/>
                  <a:gd name="T10" fmla="*/ 79 w 159"/>
                  <a:gd name="T11" fmla="*/ 123 h 123"/>
                  <a:gd name="T12" fmla="*/ 106 w 159"/>
                  <a:gd name="T13" fmla="*/ 123 h 123"/>
                  <a:gd name="T14" fmla="*/ 106 w 159"/>
                  <a:gd name="T15" fmla="*/ 63 h 123"/>
                  <a:gd name="T16" fmla="*/ 79 w 159"/>
                  <a:gd name="T17" fmla="*/ 86 h 123"/>
                  <a:gd name="T18" fmla="*/ 79 w 159"/>
                  <a:gd name="T19" fmla="*/ 123 h 123"/>
                  <a:gd name="T20" fmla="*/ 45 w 159"/>
                  <a:gd name="T21" fmla="*/ 123 h 123"/>
                  <a:gd name="T22" fmla="*/ 72 w 159"/>
                  <a:gd name="T23" fmla="*/ 123 h 123"/>
                  <a:gd name="T24" fmla="*/ 72 w 159"/>
                  <a:gd name="T25" fmla="*/ 86 h 123"/>
                  <a:gd name="T26" fmla="*/ 45 w 159"/>
                  <a:gd name="T27" fmla="*/ 58 h 123"/>
                  <a:gd name="T28" fmla="*/ 45 w 159"/>
                  <a:gd name="T29" fmla="*/ 123 h 123"/>
                  <a:gd name="T30" fmla="*/ 12 w 159"/>
                  <a:gd name="T31" fmla="*/ 123 h 123"/>
                  <a:gd name="T32" fmla="*/ 38 w 159"/>
                  <a:gd name="T33" fmla="*/ 123 h 123"/>
                  <a:gd name="T34" fmla="*/ 38 w 159"/>
                  <a:gd name="T35" fmla="*/ 54 h 123"/>
                  <a:gd name="T36" fmla="*/ 12 w 159"/>
                  <a:gd name="T37" fmla="*/ 76 h 123"/>
                  <a:gd name="T38" fmla="*/ 12 w 159"/>
                  <a:gd name="T39" fmla="*/ 123 h 123"/>
                  <a:gd name="T40" fmla="*/ 156 w 159"/>
                  <a:gd name="T41" fmla="*/ 0 h 123"/>
                  <a:gd name="T42" fmla="*/ 130 w 159"/>
                  <a:gd name="T43" fmla="*/ 0 h 123"/>
                  <a:gd name="T44" fmla="*/ 128 w 159"/>
                  <a:gd name="T45" fmla="*/ 4 h 123"/>
                  <a:gd name="T46" fmla="*/ 136 w 159"/>
                  <a:gd name="T47" fmla="*/ 13 h 123"/>
                  <a:gd name="T48" fmla="*/ 76 w 159"/>
                  <a:gd name="T49" fmla="*/ 65 h 123"/>
                  <a:gd name="T50" fmla="*/ 45 w 159"/>
                  <a:gd name="T51" fmla="*/ 32 h 123"/>
                  <a:gd name="T52" fmla="*/ 38 w 159"/>
                  <a:gd name="T53" fmla="*/ 31 h 123"/>
                  <a:gd name="T54" fmla="*/ 3 w 159"/>
                  <a:gd name="T55" fmla="*/ 60 h 123"/>
                  <a:gd name="T56" fmla="*/ 2 w 159"/>
                  <a:gd name="T57" fmla="*/ 67 h 123"/>
                  <a:gd name="T58" fmla="*/ 9 w 159"/>
                  <a:gd name="T59" fmla="*/ 67 h 123"/>
                  <a:gd name="T60" fmla="*/ 40 w 159"/>
                  <a:gd name="T61" fmla="*/ 42 h 123"/>
                  <a:gd name="T62" fmla="*/ 72 w 159"/>
                  <a:gd name="T63" fmla="*/ 75 h 123"/>
                  <a:gd name="T64" fmla="*/ 76 w 159"/>
                  <a:gd name="T65" fmla="*/ 77 h 123"/>
                  <a:gd name="T66" fmla="*/ 79 w 159"/>
                  <a:gd name="T67" fmla="*/ 76 h 123"/>
                  <a:gd name="T68" fmla="*/ 143 w 159"/>
                  <a:gd name="T69" fmla="*/ 21 h 123"/>
                  <a:gd name="T70" fmla="*/ 151 w 159"/>
                  <a:gd name="T71" fmla="*/ 30 h 123"/>
                  <a:gd name="T72" fmla="*/ 156 w 159"/>
                  <a:gd name="T73" fmla="*/ 28 h 123"/>
                  <a:gd name="T74" fmla="*/ 159 w 159"/>
                  <a:gd name="T75" fmla="*/ 3 h 123"/>
                  <a:gd name="T76" fmla="*/ 156 w 159"/>
                  <a:gd name="T7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9" h="123">
                    <a:moveTo>
                      <a:pt x="113" y="57"/>
                    </a:moveTo>
                    <a:cubicBezTo>
                      <a:pt x="140" y="33"/>
                      <a:pt x="140" y="33"/>
                      <a:pt x="140" y="33"/>
                    </a:cubicBezTo>
                    <a:cubicBezTo>
                      <a:pt x="140" y="123"/>
                      <a:pt x="140" y="123"/>
                      <a:pt x="140" y="123"/>
                    </a:cubicBezTo>
                    <a:cubicBezTo>
                      <a:pt x="113" y="123"/>
                      <a:pt x="113" y="123"/>
                      <a:pt x="113" y="123"/>
                    </a:cubicBezTo>
                    <a:lnTo>
                      <a:pt x="113" y="57"/>
                    </a:lnTo>
                    <a:close/>
                    <a:moveTo>
                      <a:pt x="79" y="123"/>
                    </a:moveTo>
                    <a:cubicBezTo>
                      <a:pt x="106" y="123"/>
                      <a:pt x="106" y="123"/>
                      <a:pt x="106" y="123"/>
                    </a:cubicBezTo>
                    <a:cubicBezTo>
                      <a:pt x="106" y="63"/>
                      <a:pt x="106" y="63"/>
                      <a:pt x="106" y="63"/>
                    </a:cubicBezTo>
                    <a:cubicBezTo>
                      <a:pt x="79" y="86"/>
                      <a:pt x="79" y="86"/>
                      <a:pt x="79" y="86"/>
                    </a:cubicBezTo>
                    <a:lnTo>
                      <a:pt x="79" y="123"/>
                    </a:lnTo>
                    <a:close/>
                    <a:moveTo>
                      <a:pt x="45" y="123"/>
                    </a:moveTo>
                    <a:cubicBezTo>
                      <a:pt x="72" y="123"/>
                      <a:pt x="72" y="123"/>
                      <a:pt x="72" y="123"/>
                    </a:cubicBezTo>
                    <a:cubicBezTo>
                      <a:pt x="72" y="86"/>
                      <a:pt x="72" y="86"/>
                      <a:pt x="72" y="86"/>
                    </a:cubicBezTo>
                    <a:cubicBezTo>
                      <a:pt x="45" y="58"/>
                      <a:pt x="45" y="58"/>
                      <a:pt x="45" y="58"/>
                    </a:cubicBezTo>
                    <a:lnTo>
                      <a:pt x="45" y="123"/>
                    </a:lnTo>
                    <a:close/>
                    <a:moveTo>
                      <a:pt x="12" y="123"/>
                    </a:moveTo>
                    <a:cubicBezTo>
                      <a:pt x="38" y="123"/>
                      <a:pt x="38" y="123"/>
                      <a:pt x="38" y="123"/>
                    </a:cubicBezTo>
                    <a:cubicBezTo>
                      <a:pt x="38" y="54"/>
                      <a:pt x="38" y="54"/>
                      <a:pt x="38" y="54"/>
                    </a:cubicBezTo>
                    <a:cubicBezTo>
                      <a:pt x="12" y="76"/>
                      <a:pt x="12" y="76"/>
                      <a:pt x="12" y="76"/>
                    </a:cubicBezTo>
                    <a:lnTo>
                      <a:pt x="12" y="123"/>
                    </a:lnTo>
                    <a:close/>
                    <a:moveTo>
                      <a:pt x="156" y="0"/>
                    </a:moveTo>
                    <a:cubicBezTo>
                      <a:pt x="130" y="0"/>
                      <a:pt x="130" y="0"/>
                      <a:pt x="130" y="0"/>
                    </a:cubicBezTo>
                    <a:cubicBezTo>
                      <a:pt x="128" y="0"/>
                      <a:pt x="127" y="2"/>
                      <a:pt x="128" y="4"/>
                    </a:cubicBezTo>
                    <a:cubicBezTo>
                      <a:pt x="136" y="13"/>
                      <a:pt x="136" y="13"/>
                      <a:pt x="136" y="13"/>
                    </a:cubicBezTo>
                    <a:cubicBezTo>
                      <a:pt x="76" y="65"/>
                      <a:pt x="76" y="65"/>
                      <a:pt x="76" y="65"/>
                    </a:cubicBezTo>
                    <a:cubicBezTo>
                      <a:pt x="45" y="32"/>
                      <a:pt x="45" y="32"/>
                      <a:pt x="45" y="32"/>
                    </a:cubicBezTo>
                    <a:cubicBezTo>
                      <a:pt x="43" y="30"/>
                      <a:pt x="40" y="30"/>
                      <a:pt x="38" y="31"/>
                    </a:cubicBezTo>
                    <a:cubicBezTo>
                      <a:pt x="3" y="60"/>
                      <a:pt x="3" y="60"/>
                      <a:pt x="3" y="60"/>
                    </a:cubicBezTo>
                    <a:cubicBezTo>
                      <a:pt x="0" y="61"/>
                      <a:pt x="0" y="65"/>
                      <a:pt x="2" y="67"/>
                    </a:cubicBezTo>
                    <a:cubicBezTo>
                      <a:pt x="4" y="69"/>
                      <a:pt x="7" y="69"/>
                      <a:pt x="9" y="67"/>
                    </a:cubicBezTo>
                    <a:cubicBezTo>
                      <a:pt x="40" y="42"/>
                      <a:pt x="40" y="42"/>
                      <a:pt x="40" y="42"/>
                    </a:cubicBezTo>
                    <a:cubicBezTo>
                      <a:pt x="72" y="75"/>
                      <a:pt x="72" y="75"/>
                      <a:pt x="72" y="75"/>
                    </a:cubicBezTo>
                    <a:cubicBezTo>
                      <a:pt x="73" y="77"/>
                      <a:pt x="74" y="77"/>
                      <a:pt x="76" y="77"/>
                    </a:cubicBezTo>
                    <a:cubicBezTo>
                      <a:pt x="77" y="77"/>
                      <a:pt x="78" y="77"/>
                      <a:pt x="79" y="76"/>
                    </a:cubicBezTo>
                    <a:cubicBezTo>
                      <a:pt x="143" y="21"/>
                      <a:pt x="143" y="21"/>
                      <a:pt x="143" y="21"/>
                    </a:cubicBezTo>
                    <a:cubicBezTo>
                      <a:pt x="151" y="30"/>
                      <a:pt x="151" y="30"/>
                      <a:pt x="151" y="30"/>
                    </a:cubicBezTo>
                    <a:cubicBezTo>
                      <a:pt x="152" y="32"/>
                      <a:pt x="155" y="31"/>
                      <a:pt x="156" y="28"/>
                    </a:cubicBezTo>
                    <a:cubicBezTo>
                      <a:pt x="159" y="3"/>
                      <a:pt x="159" y="3"/>
                      <a:pt x="159" y="3"/>
                    </a:cubicBezTo>
                    <a:cubicBezTo>
                      <a:pt x="159" y="1"/>
                      <a:pt x="158" y="0"/>
                      <a:pt x="156" y="0"/>
                    </a:cubicBezTo>
                    <a:close/>
                  </a:path>
                </a:pathLst>
              </a:custGeom>
              <a:solidFill>
                <a:schemeClr val="bg1"/>
              </a:soli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p>
                <a:endParaRPr lang="ru-RU" sz="2400"/>
              </a:p>
            </p:txBody>
          </p:sp>
        </p:grpSp>
      </p:grpSp>
    </p:spTree>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1"/>
                                        </p:tgtEl>
                                        <p:attrNameLst>
                                          <p:attrName>style.visibility</p:attrName>
                                        </p:attrNameLst>
                                      </p:cBhvr>
                                      <p:to>
                                        <p:strVal val="visible"/>
                                      </p:to>
                                    </p:set>
                                    <p:anim calcmode="lin" valueType="num">
                                      <p:cBhvr additive="base">
                                        <p:cTn id="15" dur="500" fill="hold"/>
                                        <p:tgtEl>
                                          <p:spTgt spid="101"/>
                                        </p:tgtEl>
                                        <p:attrNameLst>
                                          <p:attrName>ppt_x</p:attrName>
                                        </p:attrNameLst>
                                      </p:cBhvr>
                                      <p:tavLst>
                                        <p:tav tm="0">
                                          <p:val>
                                            <p:strVal val="#ppt_x"/>
                                          </p:val>
                                        </p:tav>
                                        <p:tav tm="100000">
                                          <p:val>
                                            <p:strVal val="#ppt_x"/>
                                          </p:val>
                                        </p:tav>
                                      </p:tavLst>
                                    </p:anim>
                                    <p:anim calcmode="lin" valueType="num">
                                      <p:cBhvr additive="base">
                                        <p:cTn id="16" dur="500" fill="hold"/>
                                        <p:tgtEl>
                                          <p:spTgt spid="10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t="18236" b="-2600"/>
          <a:stretch>
            <a:fillRect/>
          </a:stretch>
        </p:blipFill>
        <p:spPr>
          <a:xfrm>
            <a:off x="0" y="0"/>
            <a:ext cx="12192000" cy="6858000"/>
          </a:xfrm>
          <a:prstGeom prst="rect">
            <a:avLst/>
          </a:prstGeom>
        </p:spPr>
      </p:pic>
      <p:sp>
        <p:nvSpPr>
          <p:cNvPr id="3" name="任意多边形 4"/>
          <p:cNvSpPr/>
          <p:nvPr/>
        </p:nvSpPr>
        <p:spPr>
          <a:xfrm>
            <a:off x="0" y="0"/>
            <a:ext cx="12192000" cy="7504430"/>
          </a:xfrm>
          <a:custGeom>
            <a:avLst/>
            <a:gdLst>
              <a:gd name="connsiteX0" fmla="*/ 0 w 12192000"/>
              <a:gd name="connsiteY0" fmla="*/ 0 h 6201925"/>
              <a:gd name="connsiteX1" fmla="*/ 12192000 w 12192000"/>
              <a:gd name="connsiteY1" fmla="*/ 0 h 6201925"/>
              <a:gd name="connsiteX2" fmla="*/ 12192000 w 12192000"/>
              <a:gd name="connsiteY2" fmla="*/ 5513609 h 6201925"/>
              <a:gd name="connsiteX3" fmla="*/ 12039165 w 12192000"/>
              <a:gd name="connsiteY3" fmla="*/ 5554375 h 6201925"/>
              <a:gd name="connsiteX4" fmla="*/ 6096000 w 12192000"/>
              <a:gd name="connsiteY4" fmla="*/ 6201925 h 6201925"/>
              <a:gd name="connsiteX5" fmla="*/ 152835 w 12192000"/>
              <a:gd name="connsiteY5" fmla="*/ 5554375 h 6201925"/>
              <a:gd name="connsiteX6" fmla="*/ 0 w 12192000"/>
              <a:gd name="connsiteY6" fmla="*/ 5513609 h 620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201925">
                <a:moveTo>
                  <a:pt x="0" y="0"/>
                </a:moveTo>
                <a:lnTo>
                  <a:pt x="12192000" y="0"/>
                </a:lnTo>
                <a:lnTo>
                  <a:pt x="12192000" y="5513609"/>
                </a:lnTo>
                <a:lnTo>
                  <a:pt x="12039165" y="5554375"/>
                </a:lnTo>
                <a:cubicBezTo>
                  <a:pt x="10342654" y="5963205"/>
                  <a:pt x="8297483" y="6201925"/>
                  <a:pt x="6096000" y="6201925"/>
                </a:cubicBezTo>
                <a:cubicBezTo>
                  <a:pt x="3894518" y="6201925"/>
                  <a:pt x="1849346" y="5963205"/>
                  <a:pt x="152835" y="5554375"/>
                </a:cubicBezTo>
                <a:lnTo>
                  <a:pt x="0" y="5513609"/>
                </a:lnTo>
                <a:close/>
              </a:path>
            </a:pathLst>
          </a:custGeom>
          <a:gradFill>
            <a:gsLst>
              <a:gs pos="0">
                <a:schemeClr val="bg1"/>
              </a:gs>
              <a:gs pos="90000">
                <a:schemeClr val="bg1"/>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4" name="PA-矩形 58"/>
          <p:cNvSpPr/>
          <p:nvPr>
            <p:custDataLst>
              <p:tags r:id="rId2"/>
            </p:custDataLst>
          </p:nvPr>
        </p:nvSpPr>
        <p:spPr>
          <a:xfrm>
            <a:off x="1759585" y="2638527"/>
            <a:ext cx="3318665" cy="553998"/>
          </a:xfrm>
          <a:prstGeom prst="rect">
            <a:avLst/>
          </a:prstGeom>
        </p:spPr>
        <p:txBody>
          <a:bodyPr wrap="none" lIns="0" tIns="0" rIns="0" bIns="0">
            <a:spAutoFit/>
          </a:bodyPr>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schemeClr val="bg1">
                    <a:alpha val="20000"/>
                  </a:schemeClr>
                </a:solidFill>
                <a:effectLst/>
                <a:uLnTx/>
                <a:uFillTx/>
                <a:latin typeface="+mj-ea"/>
                <a:ea typeface="+mj-ea"/>
                <a:cs typeface="阿里巴巴普惠体 B" panose="00020600040101010101" pitchFamily="18" charset="-122"/>
                <a:sym typeface="等线 Light" panose="02010600030101010101" pitchFamily="2" charset="-122"/>
              </a:rPr>
              <a:t>HIGHLIGHTS </a:t>
            </a:r>
            <a:endParaRPr kumimoji="0" lang="en-US" altLang="zh-CN" sz="3600" b="0" i="0" u="none" strike="noStrike" kern="1200" cap="none" spc="0" normalizeH="0" baseline="0" noProof="0" dirty="0">
              <a:ln>
                <a:noFill/>
              </a:ln>
              <a:solidFill>
                <a:schemeClr val="bg1">
                  <a:alpha val="20000"/>
                </a:schemeClr>
              </a:solidFill>
              <a:effectLst/>
              <a:uLnTx/>
              <a:uFillTx/>
              <a:latin typeface="+mj-ea"/>
              <a:ea typeface="+mj-ea"/>
              <a:cs typeface="阿里巴巴普惠体 B" panose="00020600040101010101" pitchFamily="18" charset="-122"/>
              <a:sym typeface="等线 Light" panose="02010600030101010101" pitchFamily="2" charset="-122"/>
            </a:endParaRPr>
          </a:p>
        </p:txBody>
      </p:sp>
      <p:sp>
        <p:nvSpPr>
          <p:cNvPr id="7" name="矩形 6"/>
          <p:cNvSpPr/>
          <p:nvPr/>
        </p:nvSpPr>
        <p:spPr>
          <a:xfrm>
            <a:off x="0" y="387351"/>
            <a:ext cx="539751" cy="403224"/>
          </a:xfrm>
          <a:prstGeom prst="rect">
            <a:avLst/>
          </a:prstGeom>
          <a:gradFill flip="none" rotWithShape="1">
            <a:gsLst>
              <a:gs pos="0">
                <a:srgbClr val="BB0E07"/>
              </a:gs>
              <a:gs pos="100000">
                <a:srgbClr val="E75142"/>
              </a:gs>
            </a:gsLst>
            <a:lin ang="10800000" scaled="1"/>
            <a:tileRect/>
          </a:gradFill>
          <a:ln>
            <a:noFill/>
          </a:ln>
        </p:spPr>
        <p:style>
          <a:lnRef idx="2">
            <a:srgbClr val="E75142">
              <a:shade val="50000"/>
            </a:srgbClr>
          </a:lnRef>
          <a:fillRef idx="1">
            <a:srgbClr val="E75142"/>
          </a:fillRef>
          <a:effectRef idx="0">
            <a:srgbClr val="E75142"/>
          </a:effectRef>
          <a:fontRef idx="minor">
            <a:srgbClr val="FFFFFF"/>
          </a:fontRef>
        </p:style>
        <p:txBody>
          <a:bodyPr rtlCol="0" anchor="ctr"/>
          <a:lstStyle/>
          <a:p>
            <a:pPr algn="ctr"/>
            <a:endParaRPr lang="zh-CN" altLang="en-US" sz="2400"/>
          </a:p>
        </p:txBody>
      </p:sp>
      <p:sp>
        <p:nvSpPr>
          <p:cNvPr id="8" name="文本框 7"/>
          <p:cNvSpPr txBox="1"/>
          <p:nvPr/>
        </p:nvSpPr>
        <p:spPr>
          <a:xfrm>
            <a:off x="825500" y="434975"/>
            <a:ext cx="10978515" cy="307340"/>
          </a:xfrm>
          <a:prstGeom prst="rect">
            <a:avLst/>
          </a:prstGeom>
          <a:noFill/>
        </p:spPr>
        <p:txBody>
          <a:bodyPr wrap="square" lIns="0" tIns="0" rIns="0" bIns="0" rtlCol="0">
            <a:spAutoFit/>
          </a:bodyPr>
          <a:p>
            <a:pPr algn="l"/>
            <a:r>
              <a:rPr lang="zh-CN" altLang="en-US" sz="2000" b="1">
                <a:gradFill>
                  <a:gsLst>
                    <a:gs pos="0">
                      <a:srgbClr val="E30000"/>
                    </a:gs>
                    <a:gs pos="100000">
                      <a:srgbClr val="760303"/>
                    </a:gs>
                  </a:gsLst>
                  <a:lin scaled="0"/>
                </a:gradFill>
                <a:latin typeface="微软雅黑" panose="020B0503020204020204" charset="-122"/>
                <a:ea typeface="微软雅黑" panose="020B0503020204020204" charset="-122"/>
              </a:rPr>
              <a:t>（七）统筹兼顾补短板、增优势，城乡面貌发生新变化</a:t>
            </a:r>
            <a:endParaRPr lang="zh-CN" altLang="en-US" sz="2000" b="1">
              <a:gradFill>
                <a:gsLst>
                  <a:gs pos="0">
                    <a:srgbClr val="E30000"/>
                  </a:gs>
                  <a:gs pos="100000">
                    <a:srgbClr val="760303"/>
                  </a:gs>
                </a:gsLst>
                <a:lin scaled="0"/>
              </a:gradFill>
              <a:latin typeface="微软雅黑" panose="020B0503020204020204" charset="-122"/>
              <a:ea typeface="微软雅黑" panose="020B0503020204020204" charset="-122"/>
            </a:endParaRPr>
          </a:p>
        </p:txBody>
      </p:sp>
      <p:sp>
        <p:nvSpPr>
          <p:cNvPr id="30" name="Rectangle 82"/>
          <p:cNvSpPr/>
          <p:nvPr/>
        </p:nvSpPr>
        <p:spPr>
          <a:xfrm rot="16200000">
            <a:off x="5409565" y="1174115"/>
            <a:ext cx="0" cy="246380"/>
          </a:xfrm>
          <a:prstGeom prst="rect">
            <a:avLst/>
          </a:prstGeom>
        </p:spPr>
        <p:txBody>
          <a:bodyPr wrap="none" lIns="0" tIns="0" rIns="0" bIns="0">
            <a:spAutoFit/>
          </a:bodyPr>
          <a:lstStyle/>
          <a:p>
            <a:endParaRPr lang="en-US" sz="1600" dirty="0">
              <a:solidFill>
                <a:schemeClr val="bg1"/>
              </a:solidFill>
              <a:latin typeface="思源宋体 CN" panose="02020400000000000000" pitchFamily="18" charset="-122"/>
              <a:ea typeface="思源宋体 CN" panose="02020400000000000000" pitchFamily="18" charset="-122"/>
            </a:endParaRPr>
          </a:p>
        </p:txBody>
      </p:sp>
      <p:sp>
        <p:nvSpPr>
          <p:cNvPr id="31" name="Rectangle 85"/>
          <p:cNvSpPr/>
          <p:nvPr/>
        </p:nvSpPr>
        <p:spPr>
          <a:xfrm rot="16200000">
            <a:off x="5319395" y="2795270"/>
            <a:ext cx="0" cy="246380"/>
          </a:xfrm>
          <a:prstGeom prst="rect">
            <a:avLst/>
          </a:prstGeom>
        </p:spPr>
        <p:txBody>
          <a:bodyPr wrap="none" lIns="0" tIns="0" rIns="0" bIns="0">
            <a:spAutoFit/>
          </a:bodyPr>
          <a:lstStyle/>
          <a:p>
            <a:endParaRPr lang="en-US" sz="1600" dirty="0">
              <a:solidFill>
                <a:schemeClr val="bg1"/>
              </a:solidFill>
              <a:latin typeface="思源宋体 CN" panose="02020400000000000000" pitchFamily="18" charset="-122"/>
              <a:ea typeface="思源宋体 CN" panose="02020400000000000000" pitchFamily="18" charset="-122"/>
            </a:endParaRPr>
          </a:p>
        </p:txBody>
      </p:sp>
      <p:sp>
        <p:nvSpPr>
          <p:cNvPr id="32" name="Rectangle 88"/>
          <p:cNvSpPr/>
          <p:nvPr/>
        </p:nvSpPr>
        <p:spPr>
          <a:xfrm rot="16200000">
            <a:off x="5319395" y="3961765"/>
            <a:ext cx="0" cy="246380"/>
          </a:xfrm>
          <a:prstGeom prst="rect">
            <a:avLst/>
          </a:prstGeom>
        </p:spPr>
        <p:txBody>
          <a:bodyPr wrap="none" lIns="0" tIns="0" rIns="0" bIns="0">
            <a:spAutoFit/>
          </a:bodyPr>
          <a:lstStyle/>
          <a:p>
            <a:endParaRPr lang="en-US" sz="1600" dirty="0">
              <a:solidFill>
                <a:schemeClr val="bg1"/>
              </a:solidFill>
              <a:latin typeface="思源宋体 CN" panose="02020400000000000000" pitchFamily="18" charset="-122"/>
              <a:ea typeface="思源宋体 CN" panose="02020400000000000000" pitchFamily="18" charset="-122"/>
            </a:endParaRPr>
          </a:p>
        </p:txBody>
      </p:sp>
      <p:grpSp>
        <p:nvGrpSpPr>
          <p:cNvPr id="11" name="组合 10"/>
          <p:cNvGrpSpPr/>
          <p:nvPr/>
        </p:nvGrpSpPr>
        <p:grpSpPr>
          <a:xfrm>
            <a:off x="5509260" y="4449445"/>
            <a:ext cx="4433570" cy="880110"/>
            <a:chOff x="8676" y="7007"/>
            <a:chExt cx="6982" cy="1386"/>
          </a:xfrm>
        </p:grpSpPr>
        <p:sp>
          <p:nvSpPr>
            <p:cNvPr id="4" name="文本框 3"/>
            <p:cNvSpPr txBox="1"/>
            <p:nvPr/>
          </p:nvSpPr>
          <p:spPr>
            <a:xfrm>
              <a:off x="11066" y="7435"/>
              <a:ext cx="4593" cy="580"/>
            </a:xfrm>
            <a:prstGeom prst="rect">
              <a:avLst/>
            </a:prstGeom>
            <a:noFill/>
          </p:spPr>
          <p:txBody>
            <a:bodyPr wrap="square" rtlCol="0">
              <a:spAutoFit/>
            </a:bodyPr>
            <a:p>
              <a:r>
                <a:rPr lang="zh-CN" altLang="en-US">
                  <a:latin typeface="微软雅黑" panose="020B0503020204020204" charset="-122"/>
                  <a:ea typeface="微软雅黑" panose="020B0503020204020204" charset="-122"/>
                  <a:sym typeface="+mn-ea"/>
                </a:rPr>
                <a:t>区域经济发展壮大</a:t>
              </a:r>
              <a:endParaRPr lang="zh-CN" altLang="en-US">
                <a:latin typeface="微软雅黑" panose="020B0503020204020204" charset="-122"/>
                <a:ea typeface="微软雅黑" panose="020B0503020204020204" charset="-122"/>
              </a:endParaRPr>
            </a:p>
          </p:txBody>
        </p:sp>
        <p:sp>
          <p:nvSpPr>
            <p:cNvPr id="33" name="Freeform 71"/>
            <p:cNvSpPr/>
            <p:nvPr/>
          </p:nvSpPr>
          <p:spPr>
            <a:xfrm rot="16200000">
              <a:off x="8937" y="6746"/>
              <a:ext cx="1387" cy="1909"/>
            </a:xfrm>
            <a:custGeom>
              <a:avLst/>
              <a:gdLst>
                <a:gd name="connsiteX0" fmla="*/ 0 w 1214072"/>
                <a:gd name="connsiteY0" fmla="*/ 0 h 849850"/>
                <a:gd name="connsiteX1" fmla="*/ 789147 w 1214072"/>
                <a:gd name="connsiteY1" fmla="*/ 0 h 849850"/>
                <a:gd name="connsiteX2" fmla="*/ 1214072 w 1214072"/>
                <a:gd name="connsiteY2" fmla="*/ 424925 h 849850"/>
                <a:gd name="connsiteX3" fmla="*/ 789147 w 1214072"/>
                <a:gd name="connsiteY3" fmla="*/ 849850 h 849850"/>
                <a:gd name="connsiteX4" fmla="*/ 0 w 1214072"/>
                <a:gd name="connsiteY4" fmla="*/ 849850 h 849850"/>
                <a:gd name="connsiteX5" fmla="*/ 424925 w 1214072"/>
                <a:gd name="connsiteY5" fmla="*/ 424925 h 849850"/>
                <a:gd name="connsiteX6" fmla="*/ 0 w 1214072"/>
                <a:gd name="connsiteY6" fmla="*/ 0 h 84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4072" h="849850">
                  <a:moveTo>
                    <a:pt x="1214071" y="0"/>
                  </a:moveTo>
                  <a:lnTo>
                    <a:pt x="1214071" y="552403"/>
                  </a:lnTo>
                  <a:lnTo>
                    <a:pt x="607036" y="849850"/>
                  </a:lnTo>
                  <a:lnTo>
                    <a:pt x="1" y="552403"/>
                  </a:lnTo>
                  <a:lnTo>
                    <a:pt x="1" y="0"/>
                  </a:lnTo>
                  <a:lnTo>
                    <a:pt x="607036" y="297447"/>
                  </a:lnTo>
                  <a:lnTo>
                    <a:pt x="1214071" y="0"/>
                  </a:lnTo>
                  <a:close/>
                </a:path>
              </a:pathLst>
            </a:custGeom>
            <a:solidFill>
              <a:srgbClr val="E53238"/>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475" tIns="586040" rIns="19475" bIns="586040" numCol="1" spcCol="1270" anchor="ctr" anchorCtr="0">
              <a:noAutofit/>
            </a:bodyPr>
            <a:lstStyle/>
            <a:p>
              <a:pPr algn="ctr" defTabSz="1817370">
                <a:lnSpc>
                  <a:spcPct val="90000"/>
                </a:lnSpc>
                <a:spcBef>
                  <a:spcPct val="0"/>
                </a:spcBef>
                <a:spcAft>
                  <a:spcPct val="35000"/>
                </a:spcAft>
              </a:pPr>
              <a:endParaRPr lang="en-US" sz="3200" b="1" dirty="0">
                <a:solidFill>
                  <a:schemeClr val="bg1"/>
                </a:solidFill>
                <a:latin typeface="思源宋体 CN Heavy" panose="02020900000000000000" pitchFamily="18" charset="-122"/>
                <a:ea typeface="思源宋体 CN" panose="02020400000000000000" pitchFamily="18" charset="-122"/>
              </a:endParaRPr>
            </a:p>
          </p:txBody>
        </p:sp>
      </p:grpSp>
      <p:grpSp>
        <p:nvGrpSpPr>
          <p:cNvPr id="10" name="组合 9"/>
          <p:cNvGrpSpPr/>
          <p:nvPr/>
        </p:nvGrpSpPr>
        <p:grpSpPr>
          <a:xfrm>
            <a:off x="4090035" y="3070860"/>
            <a:ext cx="4510405" cy="880110"/>
            <a:chOff x="6441" y="4836"/>
            <a:chExt cx="7103" cy="1386"/>
          </a:xfrm>
        </p:grpSpPr>
        <p:sp>
          <p:nvSpPr>
            <p:cNvPr id="5" name="文本框 4"/>
            <p:cNvSpPr txBox="1"/>
            <p:nvPr/>
          </p:nvSpPr>
          <p:spPr>
            <a:xfrm>
              <a:off x="8952" y="5240"/>
              <a:ext cx="4593" cy="580"/>
            </a:xfrm>
            <a:prstGeom prst="rect">
              <a:avLst/>
            </a:prstGeom>
            <a:noFill/>
          </p:spPr>
          <p:txBody>
            <a:bodyPr wrap="square" rtlCol="0">
              <a:spAutoFit/>
            </a:bodyPr>
            <a:p>
              <a:r>
                <a:rPr lang="zh-CN" altLang="en-US">
                  <a:latin typeface="微软雅黑" panose="020B0503020204020204" charset="-122"/>
                  <a:ea typeface="微软雅黑" panose="020B0503020204020204" charset="-122"/>
                  <a:sym typeface="+mn-ea"/>
                </a:rPr>
                <a:t>新型城镇化扎实推进</a:t>
              </a:r>
              <a:endParaRPr lang="zh-CN" altLang="en-US">
                <a:latin typeface="微软雅黑" panose="020B0503020204020204" charset="-122"/>
                <a:ea typeface="微软雅黑" panose="020B0503020204020204" charset="-122"/>
              </a:endParaRPr>
            </a:p>
          </p:txBody>
        </p:sp>
        <p:sp>
          <p:nvSpPr>
            <p:cNvPr id="45" name="Freeform 69"/>
            <p:cNvSpPr/>
            <p:nvPr/>
          </p:nvSpPr>
          <p:spPr>
            <a:xfrm rot="16200000">
              <a:off x="6702" y="4575"/>
              <a:ext cx="1387" cy="1909"/>
            </a:xfrm>
            <a:custGeom>
              <a:avLst/>
              <a:gdLst>
                <a:gd name="connsiteX0" fmla="*/ 0 w 1214072"/>
                <a:gd name="connsiteY0" fmla="*/ 0 h 849850"/>
                <a:gd name="connsiteX1" fmla="*/ 789147 w 1214072"/>
                <a:gd name="connsiteY1" fmla="*/ 0 h 849850"/>
                <a:gd name="connsiteX2" fmla="*/ 1214072 w 1214072"/>
                <a:gd name="connsiteY2" fmla="*/ 424925 h 849850"/>
                <a:gd name="connsiteX3" fmla="*/ 789147 w 1214072"/>
                <a:gd name="connsiteY3" fmla="*/ 849850 h 849850"/>
                <a:gd name="connsiteX4" fmla="*/ 0 w 1214072"/>
                <a:gd name="connsiteY4" fmla="*/ 849850 h 849850"/>
                <a:gd name="connsiteX5" fmla="*/ 424925 w 1214072"/>
                <a:gd name="connsiteY5" fmla="*/ 424925 h 849850"/>
                <a:gd name="connsiteX6" fmla="*/ 0 w 1214072"/>
                <a:gd name="connsiteY6" fmla="*/ 0 h 84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4072" h="849850">
                  <a:moveTo>
                    <a:pt x="1214071" y="0"/>
                  </a:moveTo>
                  <a:lnTo>
                    <a:pt x="1214071" y="552403"/>
                  </a:lnTo>
                  <a:lnTo>
                    <a:pt x="607036" y="849850"/>
                  </a:lnTo>
                  <a:lnTo>
                    <a:pt x="1" y="552403"/>
                  </a:lnTo>
                  <a:lnTo>
                    <a:pt x="1" y="0"/>
                  </a:lnTo>
                  <a:lnTo>
                    <a:pt x="607036" y="297447"/>
                  </a:lnTo>
                  <a:lnTo>
                    <a:pt x="1214071" y="0"/>
                  </a:lnTo>
                  <a:close/>
                </a:path>
              </a:pathLst>
            </a:custGeom>
            <a:solidFill>
              <a:schemeClr val="accent1">
                <a:lumMod val="60000"/>
                <a:lumOff val="40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475" tIns="586040" rIns="19475" bIns="586040" numCol="1" spcCol="1270" anchor="ctr" anchorCtr="0">
              <a:noAutofit/>
            </a:bodyPr>
            <a:lstStyle/>
            <a:p>
              <a:pPr algn="ctr" defTabSz="1817370">
                <a:lnSpc>
                  <a:spcPct val="90000"/>
                </a:lnSpc>
                <a:spcBef>
                  <a:spcPct val="0"/>
                </a:spcBef>
                <a:spcAft>
                  <a:spcPct val="35000"/>
                </a:spcAft>
              </a:pPr>
              <a:endParaRPr lang="en-US" sz="3200" b="1" dirty="0">
                <a:solidFill>
                  <a:schemeClr val="bg1"/>
                </a:solidFill>
                <a:latin typeface="思源宋体 CN Heavy" panose="02020900000000000000" pitchFamily="18" charset="-122"/>
                <a:ea typeface="思源宋体 CN" panose="02020400000000000000" pitchFamily="18" charset="-122"/>
              </a:endParaRPr>
            </a:p>
          </p:txBody>
        </p:sp>
      </p:grpSp>
      <p:grpSp>
        <p:nvGrpSpPr>
          <p:cNvPr id="9" name="组合 8"/>
          <p:cNvGrpSpPr/>
          <p:nvPr/>
        </p:nvGrpSpPr>
        <p:grpSpPr>
          <a:xfrm>
            <a:off x="2480310" y="1654175"/>
            <a:ext cx="4433570" cy="880110"/>
            <a:chOff x="3906" y="2605"/>
            <a:chExt cx="6982" cy="1386"/>
          </a:xfrm>
        </p:grpSpPr>
        <p:sp>
          <p:nvSpPr>
            <p:cNvPr id="2" name="文本框 1"/>
            <p:cNvSpPr txBox="1"/>
            <p:nvPr/>
          </p:nvSpPr>
          <p:spPr>
            <a:xfrm>
              <a:off x="6296" y="3013"/>
              <a:ext cx="4593" cy="580"/>
            </a:xfrm>
            <a:prstGeom prst="rect">
              <a:avLst/>
            </a:prstGeom>
            <a:noFill/>
          </p:spPr>
          <p:txBody>
            <a:bodyPr wrap="square" rtlCol="0">
              <a:spAutoFit/>
            </a:bodyPr>
            <a:p>
              <a:r>
                <a:rPr lang="zh-CN" altLang="en-US">
                  <a:latin typeface="微软雅黑" panose="020B0503020204020204" charset="-122"/>
                  <a:ea typeface="微软雅黑" panose="020B0503020204020204" charset="-122"/>
                </a:rPr>
                <a:t>乡村全面振兴开局良好</a:t>
              </a:r>
              <a:endParaRPr lang="zh-CN" altLang="en-US">
                <a:latin typeface="微软雅黑" panose="020B0503020204020204" charset="-122"/>
                <a:ea typeface="微软雅黑" panose="020B0503020204020204" charset="-122"/>
              </a:endParaRPr>
            </a:p>
          </p:txBody>
        </p:sp>
        <p:sp>
          <p:nvSpPr>
            <p:cNvPr id="52" name="Freeform 67"/>
            <p:cNvSpPr/>
            <p:nvPr/>
          </p:nvSpPr>
          <p:spPr>
            <a:xfrm rot="16200000">
              <a:off x="4167" y="2344"/>
              <a:ext cx="1387" cy="1909"/>
            </a:xfrm>
            <a:custGeom>
              <a:avLst/>
              <a:gdLst>
                <a:gd name="connsiteX0" fmla="*/ 0 w 1214072"/>
                <a:gd name="connsiteY0" fmla="*/ 0 h 849850"/>
                <a:gd name="connsiteX1" fmla="*/ 789147 w 1214072"/>
                <a:gd name="connsiteY1" fmla="*/ 0 h 849850"/>
                <a:gd name="connsiteX2" fmla="*/ 1214072 w 1214072"/>
                <a:gd name="connsiteY2" fmla="*/ 424925 h 849850"/>
                <a:gd name="connsiteX3" fmla="*/ 789147 w 1214072"/>
                <a:gd name="connsiteY3" fmla="*/ 849850 h 849850"/>
                <a:gd name="connsiteX4" fmla="*/ 0 w 1214072"/>
                <a:gd name="connsiteY4" fmla="*/ 849850 h 849850"/>
                <a:gd name="connsiteX5" fmla="*/ 424925 w 1214072"/>
                <a:gd name="connsiteY5" fmla="*/ 424925 h 849850"/>
                <a:gd name="connsiteX6" fmla="*/ 0 w 1214072"/>
                <a:gd name="connsiteY6" fmla="*/ 0 h 84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4072" h="849850">
                  <a:moveTo>
                    <a:pt x="1214071" y="0"/>
                  </a:moveTo>
                  <a:lnTo>
                    <a:pt x="1214071" y="552403"/>
                  </a:lnTo>
                  <a:lnTo>
                    <a:pt x="607036" y="849850"/>
                  </a:lnTo>
                  <a:lnTo>
                    <a:pt x="1" y="552403"/>
                  </a:lnTo>
                  <a:lnTo>
                    <a:pt x="1" y="0"/>
                  </a:lnTo>
                  <a:lnTo>
                    <a:pt x="607036" y="297447"/>
                  </a:lnTo>
                  <a:lnTo>
                    <a:pt x="1214071" y="0"/>
                  </a:lnTo>
                  <a:close/>
                </a:path>
              </a:pathLst>
            </a:custGeom>
            <a:solidFill>
              <a:srgbClr val="E53238"/>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475" tIns="586041" rIns="19475" bIns="586040" numCol="1" spcCol="1270" anchor="ctr" anchorCtr="0">
              <a:noAutofit/>
            </a:bodyPr>
            <a:lstStyle/>
            <a:p>
              <a:pPr algn="ctr" defTabSz="1817370">
                <a:lnSpc>
                  <a:spcPct val="90000"/>
                </a:lnSpc>
                <a:spcBef>
                  <a:spcPct val="0"/>
                </a:spcBef>
                <a:spcAft>
                  <a:spcPct val="35000"/>
                </a:spcAft>
              </a:pPr>
              <a:endParaRPr lang="en-US" sz="3200" b="1" dirty="0">
                <a:solidFill>
                  <a:schemeClr val="bg1"/>
                </a:solidFill>
                <a:latin typeface="思源宋体 CN Heavy" panose="02020900000000000000" pitchFamily="18" charset="-122"/>
                <a:ea typeface="思源宋体 CN" panose="02020400000000000000" pitchFamily="18" charset="-122"/>
              </a:endParaRPr>
            </a:p>
          </p:txBody>
        </p:sp>
      </p:grpSp>
    </p:spTree>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t="18236" b="-2600"/>
          <a:stretch>
            <a:fillRect/>
          </a:stretch>
        </p:blipFill>
        <p:spPr>
          <a:xfrm>
            <a:off x="0" y="0"/>
            <a:ext cx="12192000" cy="6858000"/>
          </a:xfrm>
          <a:prstGeom prst="rect">
            <a:avLst/>
          </a:prstGeom>
        </p:spPr>
      </p:pic>
      <p:sp>
        <p:nvSpPr>
          <p:cNvPr id="3" name="任意多边形 4"/>
          <p:cNvSpPr/>
          <p:nvPr/>
        </p:nvSpPr>
        <p:spPr>
          <a:xfrm>
            <a:off x="0" y="0"/>
            <a:ext cx="12192000" cy="7504430"/>
          </a:xfrm>
          <a:custGeom>
            <a:avLst/>
            <a:gdLst>
              <a:gd name="connsiteX0" fmla="*/ 0 w 12192000"/>
              <a:gd name="connsiteY0" fmla="*/ 0 h 6201925"/>
              <a:gd name="connsiteX1" fmla="*/ 12192000 w 12192000"/>
              <a:gd name="connsiteY1" fmla="*/ 0 h 6201925"/>
              <a:gd name="connsiteX2" fmla="*/ 12192000 w 12192000"/>
              <a:gd name="connsiteY2" fmla="*/ 5513609 h 6201925"/>
              <a:gd name="connsiteX3" fmla="*/ 12039165 w 12192000"/>
              <a:gd name="connsiteY3" fmla="*/ 5554375 h 6201925"/>
              <a:gd name="connsiteX4" fmla="*/ 6096000 w 12192000"/>
              <a:gd name="connsiteY4" fmla="*/ 6201925 h 6201925"/>
              <a:gd name="connsiteX5" fmla="*/ 152835 w 12192000"/>
              <a:gd name="connsiteY5" fmla="*/ 5554375 h 6201925"/>
              <a:gd name="connsiteX6" fmla="*/ 0 w 12192000"/>
              <a:gd name="connsiteY6" fmla="*/ 5513609 h 620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201925">
                <a:moveTo>
                  <a:pt x="0" y="0"/>
                </a:moveTo>
                <a:lnTo>
                  <a:pt x="12192000" y="0"/>
                </a:lnTo>
                <a:lnTo>
                  <a:pt x="12192000" y="5513609"/>
                </a:lnTo>
                <a:lnTo>
                  <a:pt x="12039165" y="5554375"/>
                </a:lnTo>
                <a:cubicBezTo>
                  <a:pt x="10342654" y="5963205"/>
                  <a:pt x="8297483" y="6201925"/>
                  <a:pt x="6096000" y="6201925"/>
                </a:cubicBezTo>
                <a:cubicBezTo>
                  <a:pt x="3894518" y="6201925"/>
                  <a:pt x="1849346" y="5963205"/>
                  <a:pt x="152835" y="5554375"/>
                </a:cubicBezTo>
                <a:lnTo>
                  <a:pt x="0" y="5513609"/>
                </a:lnTo>
                <a:close/>
              </a:path>
            </a:pathLst>
          </a:custGeom>
          <a:gradFill>
            <a:gsLst>
              <a:gs pos="0">
                <a:schemeClr val="bg1"/>
              </a:gs>
              <a:gs pos="90000">
                <a:schemeClr val="bg1"/>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4" name="PA-矩形 58"/>
          <p:cNvSpPr/>
          <p:nvPr>
            <p:custDataLst>
              <p:tags r:id="rId2"/>
            </p:custDataLst>
          </p:nvPr>
        </p:nvSpPr>
        <p:spPr>
          <a:xfrm>
            <a:off x="1759585" y="2638527"/>
            <a:ext cx="3318665" cy="553998"/>
          </a:xfrm>
          <a:prstGeom prst="rect">
            <a:avLst/>
          </a:prstGeom>
        </p:spPr>
        <p:txBody>
          <a:bodyPr wrap="none" lIns="0" tIns="0" rIns="0" bIns="0">
            <a:spAutoFit/>
          </a:bodyPr>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schemeClr val="bg1">
                    <a:alpha val="20000"/>
                  </a:schemeClr>
                </a:solidFill>
                <a:effectLst/>
                <a:uLnTx/>
                <a:uFillTx/>
                <a:latin typeface="+mj-ea"/>
                <a:ea typeface="+mj-ea"/>
                <a:cs typeface="阿里巴巴普惠体 B" panose="00020600040101010101" pitchFamily="18" charset="-122"/>
                <a:sym typeface="等线 Light" panose="02010600030101010101" pitchFamily="2" charset="-122"/>
              </a:rPr>
              <a:t>HIGHLIGHTS </a:t>
            </a:r>
            <a:endParaRPr kumimoji="0" lang="en-US" altLang="zh-CN" sz="3600" b="0" i="0" u="none" strike="noStrike" kern="1200" cap="none" spc="0" normalizeH="0" baseline="0" noProof="0" dirty="0">
              <a:ln>
                <a:noFill/>
              </a:ln>
              <a:solidFill>
                <a:schemeClr val="bg1">
                  <a:alpha val="20000"/>
                </a:schemeClr>
              </a:solidFill>
              <a:effectLst/>
              <a:uLnTx/>
              <a:uFillTx/>
              <a:latin typeface="+mj-ea"/>
              <a:ea typeface="+mj-ea"/>
              <a:cs typeface="阿里巴巴普惠体 B" panose="00020600040101010101" pitchFamily="18" charset="-122"/>
              <a:sym typeface="等线 Light" panose="02010600030101010101" pitchFamily="2" charset="-122"/>
            </a:endParaRPr>
          </a:p>
        </p:txBody>
      </p:sp>
      <p:sp>
        <p:nvSpPr>
          <p:cNvPr id="7" name="矩形 6"/>
          <p:cNvSpPr/>
          <p:nvPr/>
        </p:nvSpPr>
        <p:spPr>
          <a:xfrm>
            <a:off x="0" y="387351"/>
            <a:ext cx="539751" cy="403224"/>
          </a:xfrm>
          <a:prstGeom prst="rect">
            <a:avLst/>
          </a:prstGeom>
          <a:gradFill flip="none" rotWithShape="1">
            <a:gsLst>
              <a:gs pos="0">
                <a:srgbClr val="BB0E07"/>
              </a:gs>
              <a:gs pos="100000">
                <a:srgbClr val="E75142"/>
              </a:gs>
            </a:gsLst>
            <a:lin ang="10800000" scaled="1"/>
            <a:tileRect/>
          </a:gradFill>
          <a:ln>
            <a:noFill/>
          </a:ln>
        </p:spPr>
        <p:style>
          <a:lnRef idx="2">
            <a:srgbClr val="E75142">
              <a:shade val="50000"/>
            </a:srgbClr>
          </a:lnRef>
          <a:fillRef idx="1">
            <a:srgbClr val="E75142"/>
          </a:fillRef>
          <a:effectRef idx="0">
            <a:srgbClr val="E75142"/>
          </a:effectRef>
          <a:fontRef idx="minor">
            <a:srgbClr val="FFFFFF"/>
          </a:fontRef>
        </p:style>
        <p:txBody>
          <a:bodyPr rtlCol="0" anchor="ctr"/>
          <a:lstStyle/>
          <a:p>
            <a:pPr algn="ctr"/>
            <a:endParaRPr lang="zh-CN" altLang="en-US" sz="2400"/>
          </a:p>
        </p:txBody>
      </p:sp>
      <p:sp>
        <p:nvSpPr>
          <p:cNvPr id="8" name="文本框 7"/>
          <p:cNvSpPr txBox="1"/>
          <p:nvPr/>
        </p:nvSpPr>
        <p:spPr>
          <a:xfrm>
            <a:off x="825500" y="434975"/>
            <a:ext cx="10978515" cy="307340"/>
          </a:xfrm>
          <a:prstGeom prst="rect">
            <a:avLst/>
          </a:prstGeom>
          <a:noFill/>
        </p:spPr>
        <p:txBody>
          <a:bodyPr wrap="square" lIns="0" tIns="0" rIns="0" bIns="0" rtlCol="0">
            <a:spAutoFit/>
          </a:bodyPr>
          <a:p>
            <a:pPr algn="l"/>
            <a:r>
              <a:rPr lang="zh-CN" altLang="en-US" sz="2000" b="1">
                <a:gradFill>
                  <a:gsLst>
                    <a:gs pos="0">
                      <a:srgbClr val="E30000"/>
                    </a:gs>
                    <a:gs pos="100000">
                      <a:srgbClr val="760303"/>
                    </a:gs>
                  </a:gsLst>
                  <a:lin scaled="0"/>
                </a:gradFill>
                <a:latin typeface="微软雅黑" panose="020B0503020204020204" charset="-122"/>
                <a:ea typeface="微软雅黑" panose="020B0503020204020204" charset="-122"/>
              </a:rPr>
              <a:t>（八）用心用情办实事、惠民生，社会大局保持和谐稳定</a:t>
            </a:r>
            <a:endParaRPr lang="zh-CN" altLang="en-US" sz="2000" b="1">
              <a:gradFill>
                <a:gsLst>
                  <a:gs pos="0">
                    <a:srgbClr val="E30000"/>
                  </a:gs>
                  <a:gs pos="100000">
                    <a:srgbClr val="760303"/>
                  </a:gs>
                </a:gsLst>
                <a:lin scaled="0"/>
              </a:gradFill>
              <a:latin typeface="微软雅黑" panose="020B0503020204020204" charset="-122"/>
              <a:ea typeface="微软雅黑" panose="020B0503020204020204" charset="-122"/>
            </a:endParaRPr>
          </a:p>
        </p:txBody>
      </p:sp>
      <p:sp>
        <p:nvSpPr>
          <p:cNvPr id="13" name="文本框 12"/>
          <p:cNvSpPr txBox="1"/>
          <p:nvPr/>
        </p:nvSpPr>
        <p:spPr>
          <a:xfrm>
            <a:off x="238760" y="1832610"/>
            <a:ext cx="3304540" cy="922020"/>
          </a:xfrm>
          <a:prstGeom prst="rect">
            <a:avLst/>
          </a:prstGeom>
          <a:noFill/>
        </p:spPr>
        <p:txBody>
          <a:bodyPr wrap="square" rtlCol="0">
            <a:spAutoFit/>
          </a:bodyPr>
          <a:p>
            <a:pPr algn="ctr" fontAlgn="auto">
              <a:lnSpc>
                <a:spcPct val="150000"/>
              </a:lnSpc>
            </a:pPr>
            <a:r>
              <a:rPr lang="zh-CN" altLang="en-US">
                <a:latin typeface="微软雅黑" panose="020B0503020204020204" charset="-122"/>
                <a:ea typeface="微软雅黑" panose="020B0503020204020204" charset="-122"/>
                <a:cs typeface="微软雅黑" panose="020B0503020204020204" charset="-122"/>
              </a:rPr>
              <a:t>20项民生工程和10件民生实事全部完成</a:t>
            </a:r>
            <a:endParaRPr lang="zh-CN" altLang="en-US">
              <a:latin typeface="微软雅黑" panose="020B0503020204020204" charset="-122"/>
              <a:ea typeface="微软雅黑" panose="020B0503020204020204" charset="-122"/>
              <a:cs typeface="微软雅黑" panose="020B0503020204020204" charset="-122"/>
            </a:endParaRPr>
          </a:p>
        </p:txBody>
      </p:sp>
      <p:sp>
        <p:nvSpPr>
          <p:cNvPr id="14" name="文本框 13"/>
          <p:cNvSpPr txBox="1"/>
          <p:nvPr/>
        </p:nvSpPr>
        <p:spPr>
          <a:xfrm>
            <a:off x="8595360" y="2137410"/>
            <a:ext cx="2916555" cy="368300"/>
          </a:xfrm>
          <a:prstGeom prst="rect">
            <a:avLst/>
          </a:prstGeom>
          <a:noFill/>
        </p:spPr>
        <p:txBody>
          <a:bodyPr wrap="square" rtlCol="0">
            <a:spAutoFit/>
          </a:bodyPr>
          <a:p>
            <a:r>
              <a:rPr lang="zh-CN" altLang="en-US">
                <a:latin typeface="微软雅黑" panose="020B0503020204020204" charset="-122"/>
                <a:ea typeface="微软雅黑" panose="020B0503020204020204" charset="-122"/>
              </a:rPr>
              <a:t>保障水平持续提升</a:t>
            </a:r>
            <a:endParaRPr lang="zh-CN" altLang="en-US">
              <a:latin typeface="微软雅黑" panose="020B0503020204020204" charset="-122"/>
              <a:ea typeface="微软雅黑" panose="020B0503020204020204" charset="-122"/>
            </a:endParaRPr>
          </a:p>
        </p:txBody>
      </p:sp>
      <p:sp>
        <p:nvSpPr>
          <p:cNvPr id="16" name="文本框 15"/>
          <p:cNvSpPr txBox="1"/>
          <p:nvPr/>
        </p:nvSpPr>
        <p:spPr>
          <a:xfrm>
            <a:off x="539750" y="4067175"/>
            <a:ext cx="2916555" cy="368300"/>
          </a:xfrm>
          <a:prstGeom prst="rect">
            <a:avLst/>
          </a:prstGeom>
          <a:noFill/>
        </p:spPr>
        <p:txBody>
          <a:bodyPr wrap="square" rtlCol="0">
            <a:spAutoFit/>
          </a:bodyPr>
          <a:p>
            <a:pPr algn="r"/>
            <a:r>
              <a:rPr lang="zh-CN" altLang="en-US">
                <a:latin typeface="微软雅黑" panose="020B0503020204020204" charset="-122"/>
                <a:ea typeface="微软雅黑" panose="020B0503020204020204" charset="-122"/>
              </a:rPr>
              <a:t>社会事业全面进步</a:t>
            </a:r>
            <a:endParaRPr lang="zh-CN" altLang="en-US">
              <a:latin typeface="微软雅黑" panose="020B0503020204020204" charset="-122"/>
              <a:ea typeface="微软雅黑" panose="020B0503020204020204" charset="-122"/>
            </a:endParaRPr>
          </a:p>
        </p:txBody>
      </p:sp>
      <p:sp>
        <p:nvSpPr>
          <p:cNvPr id="17" name="文本框 16"/>
          <p:cNvSpPr txBox="1"/>
          <p:nvPr/>
        </p:nvSpPr>
        <p:spPr>
          <a:xfrm>
            <a:off x="8623935" y="4067175"/>
            <a:ext cx="2916555" cy="368300"/>
          </a:xfrm>
          <a:prstGeom prst="rect">
            <a:avLst/>
          </a:prstGeom>
          <a:noFill/>
        </p:spPr>
        <p:txBody>
          <a:bodyPr wrap="square" rtlCol="0">
            <a:spAutoFit/>
          </a:bodyPr>
          <a:p>
            <a:r>
              <a:rPr lang="zh-CN" altLang="en-US">
                <a:latin typeface="微软雅黑" panose="020B0503020204020204" charset="-122"/>
                <a:ea typeface="微软雅黑" panose="020B0503020204020204" charset="-122"/>
              </a:rPr>
              <a:t>平安河北建设扎实推进</a:t>
            </a:r>
            <a:endParaRPr lang="zh-CN" altLang="en-US">
              <a:latin typeface="微软雅黑" panose="020B0503020204020204" charset="-122"/>
              <a:ea typeface="微软雅黑" panose="020B0503020204020204" charset="-122"/>
            </a:endParaRPr>
          </a:p>
        </p:txBody>
      </p:sp>
      <p:grpSp>
        <p:nvGrpSpPr>
          <p:cNvPr id="11" name="组合 10"/>
          <p:cNvGrpSpPr/>
          <p:nvPr/>
        </p:nvGrpSpPr>
        <p:grpSpPr>
          <a:xfrm>
            <a:off x="3785870" y="1831975"/>
            <a:ext cx="4566920" cy="3014980"/>
            <a:chOff x="5760" y="2893"/>
            <a:chExt cx="7192" cy="4748"/>
          </a:xfrm>
        </p:grpSpPr>
        <p:sp>
          <p:nvSpPr>
            <p:cNvPr id="30" name="Oval 3"/>
            <p:cNvSpPr/>
            <p:nvPr/>
          </p:nvSpPr>
          <p:spPr>
            <a:xfrm>
              <a:off x="5760" y="3477"/>
              <a:ext cx="355" cy="355"/>
            </a:xfrm>
            <a:prstGeom prst="ellipse">
              <a:avLst/>
            </a:prstGeom>
            <a:solidFill>
              <a:schemeClr val="accent6"/>
            </a:soli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000">
                <a:gradFill>
                  <a:gsLst>
                    <a:gs pos="0">
                      <a:srgbClr val="FEEFAC"/>
                    </a:gs>
                    <a:gs pos="45000">
                      <a:srgbClr val="E9BE61"/>
                    </a:gs>
                  </a:gsLst>
                  <a:lin ang="5400000" scaled="1"/>
                </a:gradFill>
                <a:latin typeface="思源宋体 CN Heavy" panose="02020900000000000000" pitchFamily="18" charset="-122"/>
                <a:ea typeface="思源宋体 CN Heavy" panose="02020900000000000000" pitchFamily="18" charset="-122"/>
              </a:endParaRPr>
            </a:p>
          </p:txBody>
        </p:sp>
        <p:grpSp>
          <p:nvGrpSpPr>
            <p:cNvPr id="2" name="组合 1"/>
            <p:cNvGrpSpPr/>
            <p:nvPr/>
          </p:nvGrpSpPr>
          <p:grpSpPr>
            <a:xfrm rot="0">
              <a:off x="7158" y="2893"/>
              <a:ext cx="4722" cy="4748"/>
              <a:chOff x="7158" y="2893"/>
              <a:chExt cx="4722" cy="4748"/>
            </a:xfrm>
          </p:grpSpPr>
          <p:grpSp>
            <p:nvGrpSpPr>
              <p:cNvPr id="20" name="组合 19"/>
              <p:cNvGrpSpPr/>
              <p:nvPr/>
            </p:nvGrpSpPr>
            <p:grpSpPr>
              <a:xfrm>
                <a:off x="7158" y="2893"/>
                <a:ext cx="4723" cy="4748"/>
                <a:chOff x="4125189" y="2108202"/>
                <a:chExt cx="3923436" cy="3943467"/>
              </a:xfrm>
            </p:grpSpPr>
            <p:sp>
              <p:nvSpPr>
                <p:cNvPr id="21" name="Oval 20"/>
                <p:cNvSpPr/>
                <p:nvPr/>
              </p:nvSpPr>
              <p:spPr>
                <a:xfrm>
                  <a:off x="5261216" y="3226043"/>
                  <a:ext cx="1669568" cy="1669566"/>
                </a:xfrm>
                <a:prstGeom prst="ellipse">
                  <a:avLst/>
                </a:prstGeom>
                <a:noFill/>
                <a:ln w="50800">
                  <a:solidFill>
                    <a:schemeClr val="accent6">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30000"/>
                    </a:lnSpc>
                    <a:spcBef>
                      <a:spcPts val="1000"/>
                    </a:spcBef>
                  </a:pPr>
                  <a:endParaRPr lang="en-US" sz="1200" dirty="0">
                    <a:solidFill>
                      <a:schemeClr val="tx1">
                        <a:alpha val="70000"/>
                      </a:schemeClr>
                    </a:solidFill>
                  </a:endParaRPr>
                </a:p>
              </p:txBody>
            </p:sp>
            <p:sp>
              <p:nvSpPr>
                <p:cNvPr id="22" name="Oval 21"/>
                <p:cNvSpPr/>
                <p:nvPr/>
              </p:nvSpPr>
              <p:spPr>
                <a:xfrm>
                  <a:off x="4914900" y="2879727"/>
                  <a:ext cx="2362200" cy="2362198"/>
                </a:xfrm>
                <a:prstGeom prst="ellipse">
                  <a:avLst/>
                </a:prstGeom>
                <a:noFill/>
                <a:ln w="50800">
                  <a:solidFill>
                    <a:schemeClr val="accent6">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30000"/>
                    </a:lnSpc>
                    <a:spcBef>
                      <a:spcPts val="1000"/>
                    </a:spcBef>
                  </a:pPr>
                  <a:endParaRPr lang="en-US" sz="1200" dirty="0">
                    <a:solidFill>
                      <a:schemeClr val="tx1">
                        <a:alpha val="70000"/>
                      </a:schemeClr>
                    </a:solidFill>
                  </a:endParaRPr>
                </a:p>
              </p:txBody>
            </p:sp>
            <p:sp>
              <p:nvSpPr>
                <p:cNvPr id="23" name="Oval 22"/>
                <p:cNvSpPr/>
                <p:nvPr/>
              </p:nvSpPr>
              <p:spPr>
                <a:xfrm>
                  <a:off x="4549534" y="2514361"/>
                  <a:ext cx="3092932" cy="3092930"/>
                </a:xfrm>
                <a:prstGeom prst="ellipse">
                  <a:avLst/>
                </a:prstGeom>
                <a:noFill/>
                <a:ln w="50800">
                  <a:solidFill>
                    <a:schemeClr val="accent6">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30000"/>
                    </a:lnSpc>
                    <a:spcBef>
                      <a:spcPts val="1000"/>
                    </a:spcBef>
                  </a:pPr>
                  <a:endParaRPr lang="en-US" sz="1200" dirty="0">
                    <a:solidFill>
                      <a:schemeClr val="tx1">
                        <a:alpha val="70000"/>
                      </a:schemeClr>
                    </a:solidFill>
                  </a:endParaRPr>
                </a:p>
              </p:txBody>
            </p:sp>
            <p:sp>
              <p:nvSpPr>
                <p:cNvPr id="24" name="Oval 23"/>
                <p:cNvSpPr/>
                <p:nvPr/>
              </p:nvSpPr>
              <p:spPr>
                <a:xfrm>
                  <a:off x="4143375" y="2108202"/>
                  <a:ext cx="3905250" cy="3905248"/>
                </a:xfrm>
                <a:prstGeom prst="ellipse">
                  <a:avLst/>
                </a:prstGeom>
                <a:noFill/>
                <a:ln w="50800">
                  <a:solidFill>
                    <a:schemeClr val="accent6">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30000"/>
                    </a:lnSpc>
                    <a:spcBef>
                      <a:spcPts val="1000"/>
                    </a:spcBef>
                  </a:pPr>
                  <a:endParaRPr lang="en-US" sz="1200" dirty="0">
                    <a:solidFill>
                      <a:schemeClr val="tx1">
                        <a:alpha val="70000"/>
                      </a:schemeClr>
                    </a:solidFill>
                  </a:endParaRPr>
                </a:p>
              </p:txBody>
            </p:sp>
            <p:sp>
              <p:nvSpPr>
                <p:cNvPr id="26" name="Arc 2"/>
                <p:cNvSpPr/>
                <p:nvPr/>
              </p:nvSpPr>
              <p:spPr>
                <a:xfrm>
                  <a:off x="5261216" y="3238499"/>
                  <a:ext cx="1669567" cy="1669567"/>
                </a:xfrm>
                <a:prstGeom prst="arc">
                  <a:avLst>
                    <a:gd name="adj1" fmla="val 16200000"/>
                    <a:gd name="adj2" fmla="val 9606774"/>
                  </a:avLst>
                </a:prstGeom>
                <a:ln w="127000" cap="rnd">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en-US"/>
                </a:p>
              </p:txBody>
            </p:sp>
            <p:sp>
              <p:nvSpPr>
                <p:cNvPr id="27" name="Arc 25"/>
                <p:cNvSpPr/>
                <p:nvPr/>
              </p:nvSpPr>
              <p:spPr>
                <a:xfrm>
                  <a:off x="4914900" y="2892183"/>
                  <a:ext cx="2362202" cy="2362200"/>
                </a:xfrm>
                <a:prstGeom prst="arc">
                  <a:avLst>
                    <a:gd name="adj1" fmla="val 6378583"/>
                    <a:gd name="adj2" fmla="val 14450116"/>
                  </a:avLst>
                </a:prstGeom>
                <a:ln w="127000" cap="rnd">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en-US"/>
                </a:p>
              </p:txBody>
            </p:sp>
            <p:sp>
              <p:nvSpPr>
                <p:cNvPr id="28" name="Arc 26"/>
                <p:cNvSpPr/>
                <p:nvPr/>
              </p:nvSpPr>
              <p:spPr>
                <a:xfrm>
                  <a:off x="4566032" y="2500313"/>
                  <a:ext cx="3092932" cy="3092930"/>
                </a:xfrm>
                <a:prstGeom prst="arc">
                  <a:avLst>
                    <a:gd name="adj1" fmla="val 13602979"/>
                    <a:gd name="adj2" fmla="val 2697292"/>
                  </a:avLst>
                </a:prstGeom>
                <a:ln w="127000" cap="rnd">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en-US"/>
                </a:p>
              </p:txBody>
            </p:sp>
            <p:sp>
              <p:nvSpPr>
                <p:cNvPr id="29" name="Arc 27"/>
                <p:cNvSpPr/>
                <p:nvPr/>
              </p:nvSpPr>
              <p:spPr>
                <a:xfrm>
                  <a:off x="4125189" y="2146421"/>
                  <a:ext cx="3905250" cy="3905248"/>
                </a:xfrm>
                <a:prstGeom prst="arc">
                  <a:avLst>
                    <a:gd name="adj1" fmla="val 4711533"/>
                    <a:gd name="adj2" fmla="val 11601269"/>
                  </a:avLst>
                </a:prstGeom>
                <a:ln w="127000" cap="rnd">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en-US"/>
                </a:p>
              </p:txBody>
            </p:sp>
          </p:grpSp>
          <p:sp>
            <p:nvSpPr>
              <p:cNvPr id="105" name="KSO_Shape"/>
              <p:cNvSpPr/>
              <p:nvPr/>
            </p:nvSpPr>
            <p:spPr bwMode="auto">
              <a:xfrm>
                <a:off x="9060" y="4907"/>
                <a:ext cx="981" cy="674"/>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accent6"/>
              </a:solidFill>
              <a:ln>
                <a:solidFill>
                  <a:schemeClr val="accent6"/>
                </a:solidFill>
              </a:ln>
            </p:spPr>
            <p:txBody>
              <a:bodyPr anchor="ctr">
                <a:scene3d>
                  <a:camera prst="orthographicFront"/>
                  <a:lightRig rig="threePt" dir="t"/>
                </a:scene3d>
                <a:sp3d contourW="12700">
                  <a:contourClr>
                    <a:srgbClr val="FFFFFF"/>
                  </a:contourClr>
                </a:sp3d>
              </a:bodyPr>
              <a:p>
                <a:pPr algn="ctr" fontAlgn="auto">
                  <a:defRPr/>
                </a:pPr>
                <a:endParaRPr lang="zh-CN" altLang="en-US" sz="1200" noProof="1">
                  <a:solidFill>
                    <a:srgbClr val="FFFFFF"/>
                  </a:solidFill>
                  <a:latin typeface="+mn-lt"/>
                  <a:ea typeface="+mn-ea"/>
                  <a:cs typeface="+mn-ea"/>
                  <a:sym typeface="+mn-lt"/>
                </a:endParaRPr>
              </a:p>
            </p:txBody>
          </p:sp>
        </p:grpSp>
        <p:sp>
          <p:nvSpPr>
            <p:cNvPr id="4" name="Oval 3"/>
            <p:cNvSpPr/>
            <p:nvPr/>
          </p:nvSpPr>
          <p:spPr>
            <a:xfrm>
              <a:off x="12598" y="3463"/>
              <a:ext cx="355" cy="355"/>
            </a:xfrm>
            <a:prstGeom prst="ellipse">
              <a:avLst/>
            </a:prstGeom>
            <a:solidFill>
              <a:schemeClr val="accent6"/>
            </a:soli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000">
                <a:gradFill>
                  <a:gsLst>
                    <a:gs pos="0">
                      <a:srgbClr val="FEEFAC"/>
                    </a:gs>
                    <a:gs pos="45000">
                      <a:srgbClr val="E9BE61"/>
                    </a:gs>
                  </a:gsLst>
                  <a:lin ang="5400000" scaled="1"/>
                </a:gradFill>
                <a:latin typeface="思源宋体 CN Heavy" panose="02020900000000000000" pitchFamily="18" charset="-122"/>
                <a:ea typeface="思源宋体 CN Heavy" panose="02020900000000000000" pitchFamily="18" charset="-122"/>
              </a:endParaRPr>
            </a:p>
          </p:txBody>
        </p:sp>
        <p:sp>
          <p:nvSpPr>
            <p:cNvPr id="5" name="Oval 31"/>
            <p:cNvSpPr/>
            <p:nvPr/>
          </p:nvSpPr>
          <p:spPr>
            <a:xfrm>
              <a:off x="12593" y="6518"/>
              <a:ext cx="355" cy="355"/>
            </a:xfrm>
            <a:prstGeom prst="ellipse">
              <a:avLst/>
            </a:prstGeom>
            <a:solidFill>
              <a:schemeClr val="accent6"/>
            </a:soli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000">
                <a:gradFill>
                  <a:gsLst>
                    <a:gs pos="0">
                      <a:srgbClr val="FEEFAC"/>
                    </a:gs>
                    <a:gs pos="45000">
                      <a:srgbClr val="E9BE61"/>
                    </a:gs>
                  </a:gsLst>
                  <a:lin ang="5400000" scaled="1"/>
                </a:gradFill>
                <a:latin typeface="思源宋体 CN Heavy" panose="02020900000000000000" pitchFamily="18" charset="-122"/>
                <a:ea typeface="思源宋体 CN Heavy" panose="02020900000000000000" pitchFamily="18" charset="-122"/>
              </a:endParaRPr>
            </a:p>
          </p:txBody>
        </p:sp>
        <p:sp>
          <p:nvSpPr>
            <p:cNvPr id="9" name="Oval 31"/>
            <p:cNvSpPr/>
            <p:nvPr/>
          </p:nvSpPr>
          <p:spPr>
            <a:xfrm>
              <a:off x="5761" y="6519"/>
              <a:ext cx="355" cy="355"/>
            </a:xfrm>
            <a:prstGeom prst="ellipse">
              <a:avLst/>
            </a:prstGeom>
            <a:solidFill>
              <a:schemeClr val="accent6"/>
            </a:soli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000">
                <a:gradFill>
                  <a:gsLst>
                    <a:gs pos="0">
                      <a:srgbClr val="FEEFAC"/>
                    </a:gs>
                    <a:gs pos="45000">
                      <a:srgbClr val="E9BE61"/>
                    </a:gs>
                  </a:gsLst>
                  <a:lin ang="5400000" scaled="1"/>
                </a:gradFill>
                <a:latin typeface="思源宋体 CN Heavy" panose="02020900000000000000" pitchFamily="18" charset="-122"/>
                <a:ea typeface="思源宋体 CN Heavy" panose="02020900000000000000" pitchFamily="18" charset="-122"/>
              </a:endParaRPr>
            </a:p>
          </p:txBody>
        </p:sp>
      </p:grpSp>
    </p:spTree>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t="18236" b="-2600"/>
          <a:stretch>
            <a:fillRect/>
          </a:stretch>
        </p:blipFill>
        <p:spPr>
          <a:xfrm>
            <a:off x="0" y="0"/>
            <a:ext cx="12192000" cy="6858000"/>
          </a:xfrm>
          <a:prstGeom prst="rect">
            <a:avLst/>
          </a:prstGeom>
        </p:spPr>
      </p:pic>
      <p:sp>
        <p:nvSpPr>
          <p:cNvPr id="3" name="任意多边形 4"/>
          <p:cNvSpPr/>
          <p:nvPr/>
        </p:nvSpPr>
        <p:spPr>
          <a:xfrm>
            <a:off x="0" y="-16120"/>
            <a:ext cx="12192000" cy="6201925"/>
          </a:xfrm>
          <a:custGeom>
            <a:avLst/>
            <a:gdLst>
              <a:gd name="connsiteX0" fmla="*/ 0 w 12192000"/>
              <a:gd name="connsiteY0" fmla="*/ 0 h 6201925"/>
              <a:gd name="connsiteX1" fmla="*/ 12192000 w 12192000"/>
              <a:gd name="connsiteY1" fmla="*/ 0 h 6201925"/>
              <a:gd name="connsiteX2" fmla="*/ 12192000 w 12192000"/>
              <a:gd name="connsiteY2" fmla="*/ 5513609 h 6201925"/>
              <a:gd name="connsiteX3" fmla="*/ 12039165 w 12192000"/>
              <a:gd name="connsiteY3" fmla="*/ 5554375 h 6201925"/>
              <a:gd name="connsiteX4" fmla="*/ 6096000 w 12192000"/>
              <a:gd name="connsiteY4" fmla="*/ 6201925 h 6201925"/>
              <a:gd name="connsiteX5" fmla="*/ 152835 w 12192000"/>
              <a:gd name="connsiteY5" fmla="*/ 5554375 h 6201925"/>
              <a:gd name="connsiteX6" fmla="*/ 0 w 12192000"/>
              <a:gd name="connsiteY6" fmla="*/ 5513609 h 620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201925">
                <a:moveTo>
                  <a:pt x="0" y="0"/>
                </a:moveTo>
                <a:lnTo>
                  <a:pt x="12192000" y="0"/>
                </a:lnTo>
                <a:lnTo>
                  <a:pt x="12192000" y="5513609"/>
                </a:lnTo>
                <a:lnTo>
                  <a:pt x="12039165" y="5554375"/>
                </a:lnTo>
                <a:cubicBezTo>
                  <a:pt x="10342654" y="5963205"/>
                  <a:pt x="8297483" y="6201925"/>
                  <a:pt x="6096000" y="6201925"/>
                </a:cubicBezTo>
                <a:cubicBezTo>
                  <a:pt x="3894518" y="6201925"/>
                  <a:pt x="1849346" y="5963205"/>
                  <a:pt x="152835" y="5554375"/>
                </a:cubicBezTo>
                <a:lnTo>
                  <a:pt x="0" y="5513609"/>
                </a:lnTo>
                <a:close/>
              </a:path>
            </a:pathLst>
          </a:custGeom>
          <a:gradFill>
            <a:gsLst>
              <a:gs pos="0">
                <a:schemeClr val="bg1"/>
              </a:gs>
              <a:gs pos="90000">
                <a:schemeClr val="bg1"/>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 name="任意多边形 9"/>
          <p:cNvSpPr/>
          <p:nvPr/>
        </p:nvSpPr>
        <p:spPr>
          <a:xfrm>
            <a:off x="0" y="4226131"/>
            <a:ext cx="12192000" cy="1975795"/>
          </a:xfrm>
          <a:custGeom>
            <a:avLst/>
            <a:gdLst>
              <a:gd name="connsiteX0" fmla="*/ 0 w 12192000"/>
              <a:gd name="connsiteY0" fmla="*/ 0 h 1975795"/>
              <a:gd name="connsiteX1" fmla="*/ 45686 w 12192000"/>
              <a:gd name="connsiteY1" fmla="*/ 27818 h 1975795"/>
              <a:gd name="connsiteX2" fmla="*/ 6096000 w 12192000"/>
              <a:gd name="connsiteY2" fmla="*/ 1520754 h 1975795"/>
              <a:gd name="connsiteX3" fmla="*/ 12146314 w 12192000"/>
              <a:gd name="connsiteY3" fmla="*/ 27818 h 1975795"/>
              <a:gd name="connsiteX4" fmla="*/ 12192000 w 12192000"/>
              <a:gd name="connsiteY4" fmla="*/ 0 h 1975795"/>
              <a:gd name="connsiteX5" fmla="*/ 12192000 w 12192000"/>
              <a:gd name="connsiteY5" fmla="*/ 1287479 h 1975795"/>
              <a:gd name="connsiteX6" fmla="*/ 12039165 w 12192000"/>
              <a:gd name="connsiteY6" fmla="*/ 1328245 h 1975795"/>
              <a:gd name="connsiteX7" fmla="*/ 6096000 w 12192000"/>
              <a:gd name="connsiteY7" fmla="*/ 1975795 h 1975795"/>
              <a:gd name="connsiteX8" fmla="*/ 152835 w 12192000"/>
              <a:gd name="connsiteY8" fmla="*/ 1328245 h 1975795"/>
              <a:gd name="connsiteX9" fmla="*/ 0 w 12192000"/>
              <a:gd name="connsiteY9" fmla="*/ 1287479 h 1975795"/>
              <a:gd name="connsiteX10" fmla="*/ 0 w 12192000"/>
              <a:gd name="connsiteY10" fmla="*/ 0 h 197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1975795">
                <a:moveTo>
                  <a:pt x="0" y="0"/>
                </a:moveTo>
                <a:lnTo>
                  <a:pt x="45686" y="27818"/>
                </a:lnTo>
                <a:cubicBezTo>
                  <a:pt x="1643684" y="955405"/>
                  <a:pt x="3766466" y="1520754"/>
                  <a:pt x="6096000" y="1520754"/>
                </a:cubicBezTo>
                <a:cubicBezTo>
                  <a:pt x="8425535" y="1520754"/>
                  <a:pt x="10548316" y="955405"/>
                  <a:pt x="12146314" y="27818"/>
                </a:cubicBezTo>
                <a:lnTo>
                  <a:pt x="12192000" y="0"/>
                </a:lnTo>
                <a:lnTo>
                  <a:pt x="12192000" y="1287479"/>
                </a:lnTo>
                <a:lnTo>
                  <a:pt x="12039165" y="1328245"/>
                </a:lnTo>
                <a:cubicBezTo>
                  <a:pt x="10342654" y="1737075"/>
                  <a:pt x="8297483" y="1975795"/>
                  <a:pt x="6096000" y="1975795"/>
                </a:cubicBezTo>
                <a:cubicBezTo>
                  <a:pt x="3894518" y="1975795"/>
                  <a:pt x="1849346" y="1737075"/>
                  <a:pt x="152835" y="1328245"/>
                </a:cubicBezTo>
                <a:lnTo>
                  <a:pt x="0" y="1287479"/>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4" name="任意多边形: 形状 13"/>
          <p:cNvSpPr/>
          <p:nvPr/>
        </p:nvSpPr>
        <p:spPr>
          <a:xfrm>
            <a:off x="0" y="5513610"/>
            <a:ext cx="12192000" cy="1344390"/>
          </a:xfrm>
          <a:custGeom>
            <a:avLst/>
            <a:gdLst>
              <a:gd name="connsiteX0" fmla="*/ 0 w 12192000"/>
              <a:gd name="connsiteY0" fmla="*/ 0 h 1344390"/>
              <a:gd name="connsiteX1" fmla="*/ 152835 w 12192000"/>
              <a:gd name="connsiteY1" fmla="*/ 40766 h 1344390"/>
              <a:gd name="connsiteX2" fmla="*/ 6096000 w 12192000"/>
              <a:gd name="connsiteY2" fmla="*/ 688316 h 1344390"/>
              <a:gd name="connsiteX3" fmla="*/ 12039165 w 12192000"/>
              <a:gd name="connsiteY3" fmla="*/ 40766 h 1344390"/>
              <a:gd name="connsiteX4" fmla="*/ 12192000 w 12192000"/>
              <a:gd name="connsiteY4" fmla="*/ 0 h 1344390"/>
              <a:gd name="connsiteX5" fmla="*/ 12192000 w 12192000"/>
              <a:gd name="connsiteY5" fmla="*/ 1344390 h 1344390"/>
              <a:gd name="connsiteX6" fmla="*/ 0 w 12192000"/>
              <a:gd name="connsiteY6" fmla="*/ 1344390 h 1344390"/>
              <a:gd name="connsiteX7" fmla="*/ 0 w 12192000"/>
              <a:gd name="connsiteY7" fmla="*/ 0 h 134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344390">
                <a:moveTo>
                  <a:pt x="0" y="0"/>
                </a:moveTo>
                <a:lnTo>
                  <a:pt x="152835" y="40766"/>
                </a:lnTo>
                <a:cubicBezTo>
                  <a:pt x="1849346" y="449596"/>
                  <a:pt x="3894518" y="688316"/>
                  <a:pt x="6096000" y="688316"/>
                </a:cubicBezTo>
                <a:cubicBezTo>
                  <a:pt x="8297483" y="688316"/>
                  <a:pt x="10342654" y="449596"/>
                  <a:pt x="12039165" y="40766"/>
                </a:cubicBezTo>
                <a:lnTo>
                  <a:pt x="12192000" y="0"/>
                </a:lnTo>
                <a:lnTo>
                  <a:pt x="12192000" y="1344390"/>
                </a:lnTo>
                <a:lnTo>
                  <a:pt x="0" y="134439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6" name="文本框 15"/>
          <p:cNvSpPr txBox="1"/>
          <p:nvPr/>
        </p:nvSpPr>
        <p:spPr>
          <a:xfrm>
            <a:off x="3382011" y="205040"/>
            <a:ext cx="5427980" cy="644715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1300" b="0" i="0" u="none" strike="noStrike" kern="1200" cap="none" spc="0" normalizeH="0" baseline="0" noProof="0" dirty="0">
                <a:ln>
                  <a:noFill/>
                </a:ln>
                <a:solidFill>
                  <a:schemeClr val="accent6">
                    <a:alpha val="5000"/>
                  </a:schemeClr>
                </a:solidFill>
                <a:effectLst/>
                <a:uLnTx/>
                <a:uFillTx/>
                <a:latin typeface="+mj-ea"/>
                <a:ea typeface="+mj-ea"/>
                <a:cs typeface="+mn-cs"/>
              </a:rPr>
              <a:t>02</a:t>
            </a:r>
            <a:endParaRPr kumimoji="0" lang="zh-CN" altLang="en-US" sz="41300" b="0" i="0" u="none" strike="noStrike" kern="1200" cap="none" spc="0" normalizeH="0" baseline="0" noProof="0" dirty="0">
              <a:ln>
                <a:noFill/>
              </a:ln>
              <a:solidFill>
                <a:schemeClr val="accent6">
                  <a:alpha val="5000"/>
                </a:schemeClr>
              </a:solidFill>
              <a:effectLst/>
              <a:uLnTx/>
              <a:uFillTx/>
              <a:latin typeface="+mj-ea"/>
              <a:ea typeface="+mj-ea"/>
              <a:cs typeface="+mn-cs"/>
            </a:endParaRPr>
          </a:p>
        </p:txBody>
      </p:sp>
      <p:grpSp>
        <p:nvGrpSpPr>
          <p:cNvPr id="5" name="组合 4"/>
          <p:cNvGrpSpPr/>
          <p:nvPr/>
        </p:nvGrpSpPr>
        <p:grpSpPr>
          <a:xfrm>
            <a:off x="2143125" y="2795270"/>
            <a:ext cx="7952740" cy="582930"/>
            <a:chOff x="3375" y="4402"/>
            <a:chExt cx="12524" cy="918"/>
          </a:xfrm>
        </p:grpSpPr>
        <p:sp>
          <p:nvSpPr>
            <p:cNvPr id="28" name="文本框 27"/>
            <p:cNvSpPr txBox="1"/>
            <p:nvPr/>
          </p:nvSpPr>
          <p:spPr>
            <a:xfrm>
              <a:off x="5647" y="4402"/>
              <a:ext cx="8076" cy="9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chemeClr val="accent6"/>
                  </a:solidFill>
                  <a:effectLst>
                    <a:outerShdw blurRad="190500" sx="102000" sy="102000" algn="ctr" rotWithShape="0">
                      <a:prstClr val="black">
                        <a:alpha val="20000"/>
                      </a:prstClr>
                    </a:outerShdw>
                  </a:effectLst>
                  <a:uLnTx/>
                  <a:uFillTx/>
                  <a:latin typeface="微软雅黑" panose="020B0503020204020204" charset="-122"/>
                  <a:ea typeface="微软雅黑" panose="020B0503020204020204" charset="-122"/>
                  <a:cs typeface="+mn-cs"/>
                </a:rPr>
                <a:t>2022年主要目标任务</a:t>
              </a:r>
              <a:endParaRPr kumimoji="0" lang="zh-CN" altLang="en-US" sz="3200" b="1" i="0" u="none" strike="noStrike" kern="1200" cap="none" spc="0" normalizeH="0" baseline="0" noProof="0" dirty="0">
                <a:ln>
                  <a:noFill/>
                </a:ln>
                <a:solidFill>
                  <a:schemeClr val="accent6"/>
                </a:solidFill>
                <a:effectLst>
                  <a:outerShdw blurRad="190500" sx="102000" sy="102000" algn="ctr" rotWithShape="0">
                    <a:prstClr val="black">
                      <a:alpha val="20000"/>
                    </a:prstClr>
                  </a:outerShdw>
                </a:effectLst>
                <a:uLnTx/>
                <a:uFillTx/>
                <a:latin typeface="微软雅黑" panose="020B0503020204020204" charset="-122"/>
                <a:ea typeface="微软雅黑" panose="020B0503020204020204" charset="-122"/>
                <a:cs typeface="+mn-cs"/>
              </a:endParaRPr>
            </a:p>
          </p:txBody>
        </p:sp>
        <p:cxnSp>
          <p:nvCxnSpPr>
            <p:cNvPr id="31" name="直接连接符 30"/>
            <p:cNvCxnSpPr/>
            <p:nvPr/>
          </p:nvCxnSpPr>
          <p:spPr>
            <a:xfrm>
              <a:off x="3375" y="4876"/>
              <a:ext cx="2147" cy="0"/>
            </a:xfrm>
            <a:prstGeom prst="line">
              <a:avLst/>
            </a:prstGeom>
            <a:ln w="12700">
              <a:gradFill>
                <a:gsLst>
                  <a:gs pos="0">
                    <a:schemeClr val="accent6">
                      <a:alpha val="0"/>
                    </a:schemeClr>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13753" y="4876"/>
              <a:ext cx="2147" cy="0"/>
            </a:xfrm>
            <a:prstGeom prst="line">
              <a:avLst/>
            </a:prstGeom>
            <a:ln w="12700">
              <a:gradFill>
                <a:gsLst>
                  <a:gs pos="100000">
                    <a:schemeClr val="accent6">
                      <a:alpha val="0"/>
                    </a:schemeClr>
                  </a:gs>
                  <a:gs pos="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sp>
        <p:nvSpPr>
          <p:cNvPr id="7" name="动作按钮: 上一张 6">
            <a:hlinkClick r:id="rId2" action="ppaction://hlinksldjump"/>
          </p:cNvPr>
          <p:cNvSpPr/>
          <p:nvPr/>
        </p:nvSpPr>
        <p:spPr>
          <a:xfrm>
            <a:off x="11205845" y="5852795"/>
            <a:ext cx="654050" cy="541020"/>
          </a:xfrm>
          <a:prstGeom prst="actionButtonReturn">
            <a:avLst/>
          </a:prstGeom>
          <a:gradFill>
            <a:gsLst>
              <a:gs pos="0">
                <a:schemeClr val="bg1"/>
              </a:gs>
              <a:gs pos="90000">
                <a:schemeClr val="bg1"/>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p>
            <a:pPr algn="ctr"/>
            <a:endParaRPr lang="zh-CN" altLang="en-US"/>
          </a:p>
        </p:txBody>
      </p:sp>
      <p:sp>
        <p:nvSpPr>
          <p:cNvPr id="8" name="文本框 7">
            <a:hlinkClick r:id="rId2" action="ppaction://hlinksldjump"/>
          </p:cNvPr>
          <p:cNvSpPr txBox="1"/>
          <p:nvPr/>
        </p:nvSpPr>
        <p:spPr>
          <a:xfrm>
            <a:off x="10984865" y="6459855"/>
            <a:ext cx="1095375" cy="306705"/>
          </a:xfrm>
          <a:prstGeom prst="rect">
            <a:avLst/>
          </a:prstGeom>
          <a:noFill/>
        </p:spPr>
        <p:txBody>
          <a:bodyPr wrap="square" rtlCol="0">
            <a:spAutoFit/>
          </a:bodyPr>
          <a:p>
            <a:r>
              <a:rPr lang="zh-CN" altLang="en-US" sz="1400">
                <a:solidFill>
                  <a:schemeClr val="bg1">
                    <a:lumMod val="75000"/>
                  </a:schemeClr>
                </a:solidFill>
                <a:latin typeface="方正大标宋简体" panose="02000000000000000000" charset="-122"/>
                <a:ea typeface="方正大标宋简体" panose="02000000000000000000" charset="-122"/>
              </a:rPr>
              <a:t>返回目录页</a:t>
            </a:r>
            <a:endParaRPr lang="zh-CN" altLang="en-US" sz="1400">
              <a:solidFill>
                <a:schemeClr val="bg1">
                  <a:lumMod val="75000"/>
                </a:schemeClr>
              </a:solidFill>
              <a:latin typeface="方正大标宋简体" panose="02000000000000000000" charset="-122"/>
              <a:ea typeface="方正大标宋简体" panose="02000000000000000000" charset="-122"/>
            </a:endParaRPr>
          </a:p>
        </p:txBody>
      </p:sp>
    </p:spTree>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t="18236" b="-2600"/>
          <a:stretch>
            <a:fillRect/>
          </a:stretch>
        </p:blipFill>
        <p:spPr>
          <a:xfrm>
            <a:off x="0" y="0"/>
            <a:ext cx="12192000" cy="6858000"/>
          </a:xfrm>
          <a:prstGeom prst="rect">
            <a:avLst/>
          </a:prstGeom>
        </p:spPr>
      </p:pic>
      <p:sp>
        <p:nvSpPr>
          <p:cNvPr id="3" name="任意多边形 4"/>
          <p:cNvSpPr/>
          <p:nvPr/>
        </p:nvSpPr>
        <p:spPr>
          <a:xfrm>
            <a:off x="0" y="0"/>
            <a:ext cx="12192000" cy="7504430"/>
          </a:xfrm>
          <a:custGeom>
            <a:avLst/>
            <a:gdLst>
              <a:gd name="connsiteX0" fmla="*/ 0 w 12192000"/>
              <a:gd name="connsiteY0" fmla="*/ 0 h 6201925"/>
              <a:gd name="connsiteX1" fmla="*/ 12192000 w 12192000"/>
              <a:gd name="connsiteY1" fmla="*/ 0 h 6201925"/>
              <a:gd name="connsiteX2" fmla="*/ 12192000 w 12192000"/>
              <a:gd name="connsiteY2" fmla="*/ 5513609 h 6201925"/>
              <a:gd name="connsiteX3" fmla="*/ 12039165 w 12192000"/>
              <a:gd name="connsiteY3" fmla="*/ 5554375 h 6201925"/>
              <a:gd name="connsiteX4" fmla="*/ 6096000 w 12192000"/>
              <a:gd name="connsiteY4" fmla="*/ 6201925 h 6201925"/>
              <a:gd name="connsiteX5" fmla="*/ 152835 w 12192000"/>
              <a:gd name="connsiteY5" fmla="*/ 5554375 h 6201925"/>
              <a:gd name="connsiteX6" fmla="*/ 0 w 12192000"/>
              <a:gd name="connsiteY6" fmla="*/ 5513609 h 620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201925">
                <a:moveTo>
                  <a:pt x="0" y="0"/>
                </a:moveTo>
                <a:lnTo>
                  <a:pt x="12192000" y="0"/>
                </a:lnTo>
                <a:lnTo>
                  <a:pt x="12192000" y="5513609"/>
                </a:lnTo>
                <a:lnTo>
                  <a:pt x="12039165" y="5554375"/>
                </a:lnTo>
                <a:cubicBezTo>
                  <a:pt x="10342654" y="5963205"/>
                  <a:pt x="8297483" y="6201925"/>
                  <a:pt x="6096000" y="6201925"/>
                </a:cubicBezTo>
                <a:cubicBezTo>
                  <a:pt x="3894518" y="6201925"/>
                  <a:pt x="1849346" y="5963205"/>
                  <a:pt x="152835" y="5554375"/>
                </a:cubicBezTo>
                <a:lnTo>
                  <a:pt x="0" y="5513609"/>
                </a:lnTo>
                <a:close/>
              </a:path>
            </a:pathLst>
          </a:custGeom>
          <a:gradFill>
            <a:gsLst>
              <a:gs pos="0">
                <a:schemeClr val="bg1"/>
              </a:gs>
              <a:gs pos="90000">
                <a:schemeClr val="bg1"/>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14" name="组合 13"/>
          <p:cNvGrpSpPr/>
          <p:nvPr/>
        </p:nvGrpSpPr>
        <p:grpSpPr>
          <a:xfrm>
            <a:off x="794385" y="1175385"/>
            <a:ext cx="10649585" cy="4652645"/>
            <a:chOff x="1251" y="1851"/>
            <a:chExt cx="16771" cy="7327"/>
          </a:xfrm>
        </p:grpSpPr>
        <p:sp>
          <p:nvSpPr>
            <p:cNvPr id="4" name="文本框 3"/>
            <p:cNvSpPr txBox="1"/>
            <p:nvPr/>
          </p:nvSpPr>
          <p:spPr>
            <a:xfrm>
              <a:off x="3116" y="2700"/>
              <a:ext cx="14365" cy="5378"/>
            </a:xfrm>
            <a:prstGeom prst="rect">
              <a:avLst/>
            </a:prstGeom>
            <a:noFill/>
          </p:spPr>
          <p:txBody>
            <a:bodyPr wrap="square" rtlCol="0">
              <a:spAutoFit/>
            </a:bodyPr>
            <a:p>
              <a:pPr indent="457200" algn="just" fontAlgn="auto">
                <a:lnSpc>
                  <a:spcPct val="150000"/>
                </a:lnSpc>
                <a:extLst>
                  <a:ext uri="{35155182-B16C-46BC-9424-99874614C6A1}">
                    <wpsdc:indentchars xmlns:wpsdc="http://www.wps.cn/officeDocument/2017/drawingmlCustomData" val="200" checksum="59296752"/>
                  </a:ext>
                </a:extLst>
              </a:pPr>
              <a:r>
                <a:rPr lang="zh-CN" altLang="en-US">
                  <a:latin typeface="微软雅黑" panose="020B0503020204020204" charset="-122"/>
                  <a:ea typeface="微软雅黑" panose="020B0503020204020204" charset="-122"/>
                  <a:cs typeface="微软雅黑" panose="020B0503020204020204" charset="-122"/>
                </a:rPr>
                <a:t>以习近平新时代中国特色社会主义思想为指导，全面贯彻落实党的十九大和十九届历次全会精神，认真落实省第十次党代会精神，弘扬伟大建党精神，坚持稳中求进工作总基调，立足新发展阶段，完整、准确、全面贯彻新发展理念，加快构建新发展格局，全面深化改革开放，坚持创新驱动发展，加快绿色转型，优化产业结构和生态环境，推动高质量发展，坚持以供给侧结构性改革为主线，统筹疫情防控和经济社会发展，统筹发展和安全，统筹当前和长远，有效扩大投资、扩大消费、扩大就业，继续做好“六稳”“六保”工作，持续改善民生，优化营商环境，保持经济运行在合理区间，保持社会大局稳定，加快建设现代化经济强省、美丽河北，以优异成绩迎接党的二十大胜利召开。</a:t>
              </a:r>
              <a:endParaRPr lang="zh-CN" altLang="en-US">
                <a:latin typeface="微软雅黑" panose="020B0503020204020204" charset="-122"/>
                <a:ea typeface="微软雅黑" panose="020B0503020204020204" charset="-122"/>
                <a:cs typeface="微软雅黑" panose="020B0503020204020204" charset="-122"/>
              </a:endParaRPr>
            </a:p>
          </p:txBody>
        </p:sp>
        <p:sp>
          <p:nvSpPr>
            <p:cNvPr id="7" name="矩形 6"/>
            <p:cNvSpPr/>
            <p:nvPr/>
          </p:nvSpPr>
          <p:spPr>
            <a:xfrm>
              <a:off x="2118" y="1918"/>
              <a:ext cx="15904" cy="7071"/>
            </a:xfrm>
            <a:prstGeom prst="rect">
              <a:avLst/>
            </a:prstGeom>
            <a:noFill/>
            <a:ln w="317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Arial" panose="020B0604020202020204" pitchFamily="34" charset="0"/>
                <a:ea typeface="微软雅黑" panose="020B0503020204020204" charset="-122"/>
              </a:endParaRPr>
            </a:p>
          </p:txBody>
        </p:sp>
        <p:grpSp>
          <p:nvGrpSpPr>
            <p:cNvPr id="8" name="组合 7"/>
            <p:cNvGrpSpPr/>
            <p:nvPr/>
          </p:nvGrpSpPr>
          <p:grpSpPr>
            <a:xfrm>
              <a:off x="4057" y="1851"/>
              <a:ext cx="11942" cy="201"/>
              <a:chOff x="1386245" y="2546361"/>
              <a:chExt cx="9566638" cy="1009736"/>
            </a:xfrm>
            <a:solidFill>
              <a:schemeClr val="accent6"/>
            </a:solidFill>
          </p:grpSpPr>
          <p:sp>
            <p:nvSpPr>
              <p:cNvPr id="9" name="等腰三角形 8"/>
              <p:cNvSpPr/>
              <p:nvPr/>
            </p:nvSpPr>
            <p:spPr>
              <a:xfrm>
                <a:off x="10632492" y="2546362"/>
                <a:ext cx="320391" cy="40996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Arial" panose="020B0604020202020204" pitchFamily="34" charset="0"/>
                  <a:ea typeface="微软雅黑" panose="020B0503020204020204" charset="-122"/>
                </a:endParaRPr>
              </a:p>
            </p:txBody>
          </p:sp>
          <p:sp>
            <p:nvSpPr>
              <p:cNvPr id="10" name="等腰三角形 9"/>
              <p:cNvSpPr/>
              <p:nvPr/>
            </p:nvSpPr>
            <p:spPr>
              <a:xfrm>
                <a:off x="1386245" y="2546362"/>
                <a:ext cx="320391" cy="40996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Arial" panose="020B0604020202020204" pitchFamily="34" charset="0"/>
                  <a:ea typeface="微软雅黑" panose="020B0503020204020204" charset="-122"/>
                </a:endParaRPr>
              </a:p>
            </p:txBody>
          </p:sp>
          <p:sp>
            <p:nvSpPr>
              <p:cNvPr id="13" name="梯形 12"/>
              <p:cNvSpPr/>
              <p:nvPr/>
            </p:nvSpPr>
            <p:spPr>
              <a:xfrm flipV="1">
                <a:off x="1546707" y="2546361"/>
                <a:ext cx="9245714" cy="1009736"/>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Arial" panose="020B0604020202020204" pitchFamily="34" charset="0"/>
                  <a:ea typeface="微软雅黑" panose="020B0503020204020204" charset="-122"/>
                </a:endParaRPr>
              </a:p>
            </p:txBody>
          </p:sp>
        </p:grpSp>
        <p:grpSp>
          <p:nvGrpSpPr>
            <p:cNvPr id="11" name="组合 10"/>
            <p:cNvGrpSpPr/>
            <p:nvPr/>
          </p:nvGrpSpPr>
          <p:grpSpPr>
            <a:xfrm>
              <a:off x="1251" y="7420"/>
              <a:ext cx="1575" cy="1759"/>
              <a:chOff x="953" y="5809"/>
              <a:chExt cx="2690" cy="3810"/>
            </a:xfrm>
          </p:grpSpPr>
          <p:grpSp>
            <p:nvGrpSpPr>
              <p:cNvPr id="27" name="组合 26"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nvGrpSpPr>
            <p:grpSpPr>
              <a:xfrm rot="20252884">
                <a:off x="953" y="7363"/>
                <a:ext cx="1622" cy="2257"/>
                <a:chOff x="4469606" y="1189831"/>
                <a:chExt cx="3136900" cy="4364038"/>
              </a:xfrm>
              <a:effectLst>
                <a:outerShdw blurRad="50800" dist="38100" dir="8100000" algn="tr" rotWithShape="0">
                  <a:prstClr val="black">
                    <a:alpha val="40000"/>
                  </a:prstClr>
                </a:outerShdw>
              </a:effectLst>
            </p:grpSpPr>
            <p:sp>
              <p:nvSpPr>
                <p:cNvPr id="29" name="îṡlíḋe"/>
                <p:cNvSpPr/>
                <p:nvPr/>
              </p:nvSpPr>
              <p:spPr bwMode="auto">
                <a:xfrm>
                  <a:off x="4479131" y="1210469"/>
                  <a:ext cx="3127375" cy="4217988"/>
                </a:xfrm>
                <a:custGeom>
                  <a:avLst/>
                  <a:gdLst>
                    <a:gd name="T0" fmla="*/ 283 w 299"/>
                    <a:gd name="T1" fmla="*/ 405 h 405"/>
                    <a:gd name="T2" fmla="*/ 16 w 299"/>
                    <a:gd name="T3" fmla="*/ 405 h 405"/>
                    <a:gd name="T4" fmla="*/ 0 w 299"/>
                    <a:gd name="T5" fmla="*/ 390 h 405"/>
                    <a:gd name="T6" fmla="*/ 0 w 299"/>
                    <a:gd name="T7" fmla="*/ 16 h 405"/>
                    <a:gd name="T8" fmla="*/ 16 w 299"/>
                    <a:gd name="T9" fmla="*/ 0 h 405"/>
                    <a:gd name="T10" fmla="*/ 283 w 299"/>
                    <a:gd name="T11" fmla="*/ 0 h 405"/>
                    <a:gd name="T12" fmla="*/ 299 w 299"/>
                    <a:gd name="T13" fmla="*/ 16 h 405"/>
                    <a:gd name="T14" fmla="*/ 299 w 299"/>
                    <a:gd name="T15" fmla="*/ 390 h 405"/>
                    <a:gd name="T16" fmla="*/ 283 w 299"/>
                    <a:gd name="T17" fmla="*/ 40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 h="405">
                      <a:moveTo>
                        <a:pt x="283" y="405"/>
                      </a:moveTo>
                      <a:cubicBezTo>
                        <a:pt x="16" y="405"/>
                        <a:pt x="16" y="405"/>
                        <a:pt x="16" y="405"/>
                      </a:cubicBezTo>
                      <a:cubicBezTo>
                        <a:pt x="7" y="405"/>
                        <a:pt x="0" y="398"/>
                        <a:pt x="0" y="390"/>
                      </a:cubicBezTo>
                      <a:cubicBezTo>
                        <a:pt x="0" y="16"/>
                        <a:pt x="0" y="16"/>
                        <a:pt x="0" y="16"/>
                      </a:cubicBezTo>
                      <a:cubicBezTo>
                        <a:pt x="0" y="7"/>
                        <a:pt x="7" y="0"/>
                        <a:pt x="16" y="0"/>
                      </a:cubicBezTo>
                      <a:cubicBezTo>
                        <a:pt x="283" y="0"/>
                        <a:pt x="283" y="0"/>
                        <a:pt x="283" y="0"/>
                      </a:cubicBezTo>
                      <a:cubicBezTo>
                        <a:pt x="292" y="0"/>
                        <a:pt x="299" y="7"/>
                        <a:pt x="299" y="16"/>
                      </a:cubicBezTo>
                      <a:cubicBezTo>
                        <a:pt x="299" y="390"/>
                        <a:pt x="299" y="390"/>
                        <a:pt x="299" y="390"/>
                      </a:cubicBezTo>
                      <a:cubicBezTo>
                        <a:pt x="299" y="398"/>
                        <a:pt x="292" y="405"/>
                        <a:pt x="283" y="405"/>
                      </a:cubicBezTo>
                    </a:path>
                  </a:pathLst>
                </a:custGeom>
                <a:solidFill>
                  <a:srgbClr val="740003"/>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30" name="îŝļiďê"/>
                <p:cNvSpPr/>
                <p:nvPr/>
              </p:nvSpPr>
              <p:spPr bwMode="auto">
                <a:xfrm>
                  <a:off x="4479131" y="1189831"/>
                  <a:ext cx="209550" cy="4197350"/>
                </a:xfrm>
                <a:custGeom>
                  <a:avLst/>
                  <a:gdLst>
                    <a:gd name="T0" fmla="*/ 20 w 20"/>
                    <a:gd name="T1" fmla="*/ 2 h 403"/>
                    <a:gd name="T2" fmla="*/ 16 w 20"/>
                    <a:gd name="T3" fmla="*/ 2 h 403"/>
                    <a:gd name="T4" fmla="*/ 0 w 20"/>
                    <a:gd name="T5" fmla="*/ 18 h 403"/>
                    <a:gd name="T6" fmla="*/ 0 w 20"/>
                    <a:gd name="T7" fmla="*/ 392 h 403"/>
                    <a:gd name="T8" fmla="*/ 5 w 20"/>
                    <a:gd name="T9" fmla="*/ 403 h 403"/>
                    <a:gd name="T10" fmla="*/ 5 w 20"/>
                    <a:gd name="T11" fmla="*/ 352 h 403"/>
                    <a:gd name="T12" fmla="*/ 8 w 20"/>
                    <a:gd name="T13" fmla="*/ 344 h 403"/>
                    <a:gd name="T14" fmla="*/ 8 w 20"/>
                    <a:gd name="T15" fmla="*/ 18 h 403"/>
                    <a:gd name="T16" fmla="*/ 20 w 20"/>
                    <a:gd name="T17" fmla="*/ 2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403">
                      <a:moveTo>
                        <a:pt x="20" y="2"/>
                      </a:moveTo>
                      <a:cubicBezTo>
                        <a:pt x="16" y="2"/>
                        <a:pt x="16" y="2"/>
                        <a:pt x="16" y="2"/>
                      </a:cubicBezTo>
                      <a:cubicBezTo>
                        <a:pt x="16" y="2"/>
                        <a:pt x="0" y="0"/>
                        <a:pt x="0" y="18"/>
                      </a:cubicBezTo>
                      <a:cubicBezTo>
                        <a:pt x="0" y="36"/>
                        <a:pt x="0" y="392"/>
                        <a:pt x="0" y="392"/>
                      </a:cubicBezTo>
                      <a:cubicBezTo>
                        <a:pt x="0" y="392"/>
                        <a:pt x="0" y="399"/>
                        <a:pt x="5" y="403"/>
                      </a:cubicBezTo>
                      <a:cubicBezTo>
                        <a:pt x="5" y="352"/>
                        <a:pt x="5" y="352"/>
                        <a:pt x="5" y="352"/>
                      </a:cubicBezTo>
                      <a:cubicBezTo>
                        <a:pt x="5" y="352"/>
                        <a:pt x="4" y="347"/>
                        <a:pt x="8" y="344"/>
                      </a:cubicBezTo>
                      <a:cubicBezTo>
                        <a:pt x="8" y="246"/>
                        <a:pt x="8" y="31"/>
                        <a:pt x="8" y="18"/>
                      </a:cubicBezTo>
                      <a:cubicBezTo>
                        <a:pt x="8" y="6"/>
                        <a:pt x="15" y="3"/>
                        <a:pt x="20" y="2"/>
                      </a:cubicBezTo>
                    </a:path>
                  </a:pathLst>
                </a:custGeom>
                <a:solidFill>
                  <a:srgbClr val="7A5A73"/>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31" name="ïsľiḑê"/>
                <p:cNvSpPr/>
                <p:nvPr/>
              </p:nvSpPr>
              <p:spPr bwMode="auto">
                <a:xfrm>
                  <a:off x="4490244" y="4834731"/>
                  <a:ext cx="2949575" cy="395288"/>
                </a:xfrm>
                <a:custGeom>
                  <a:avLst/>
                  <a:gdLst>
                    <a:gd name="T0" fmla="*/ 281 w 282"/>
                    <a:gd name="T1" fmla="*/ 1 h 38"/>
                    <a:gd name="T2" fmla="*/ 282 w 282"/>
                    <a:gd name="T3" fmla="*/ 24 h 38"/>
                    <a:gd name="T4" fmla="*/ 269 w 282"/>
                    <a:gd name="T5" fmla="*/ 38 h 38"/>
                    <a:gd name="T6" fmla="*/ 6 w 282"/>
                    <a:gd name="T7" fmla="*/ 38 h 38"/>
                    <a:gd name="T8" fmla="*/ 1 w 282"/>
                    <a:gd name="T9" fmla="*/ 22 h 38"/>
                    <a:gd name="T10" fmla="*/ 14 w 282"/>
                    <a:gd name="T11" fmla="*/ 0 h 38"/>
                    <a:gd name="T12" fmla="*/ 281 w 282"/>
                    <a:gd name="T13" fmla="*/ 1 h 38"/>
                  </a:gdLst>
                  <a:ahLst/>
                  <a:cxnLst>
                    <a:cxn ang="0">
                      <a:pos x="T0" y="T1"/>
                    </a:cxn>
                    <a:cxn ang="0">
                      <a:pos x="T2" y="T3"/>
                    </a:cxn>
                    <a:cxn ang="0">
                      <a:pos x="T4" y="T5"/>
                    </a:cxn>
                    <a:cxn ang="0">
                      <a:pos x="T6" y="T7"/>
                    </a:cxn>
                    <a:cxn ang="0">
                      <a:pos x="T8" y="T9"/>
                    </a:cxn>
                    <a:cxn ang="0">
                      <a:pos x="T10" y="T11"/>
                    </a:cxn>
                    <a:cxn ang="0">
                      <a:pos x="T12" y="T13"/>
                    </a:cxn>
                  </a:cxnLst>
                  <a:rect l="0" t="0" r="r" b="b"/>
                  <a:pathLst>
                    <a:path w="282" h="38">
                      <a:moveTo>
                        <a:pt x="281" y="1"/>
                      </a:moveTo>
                      <a:cubicBezTo>
                        <a:pt x="282" y="24"/>
                        <a:pt x="282" y="24"/>
                        <a:pt x="282" y="24"/>
                      </a:cubicBezTo>
                      <a:cubicBezTo>
                        <a:pt x="282" y="24"/>
                        <a:pt x="282" y="38"/>
                        <a:pt x="269" y="38"/>
                      </a:cubicBezTo>
                      <a:cubicBezTo>
                        <a:pt x="262" y="38"/>
                        <a:pt x="6" y="38"/>
                        <a:pt x="6" y="38"/>
                      </a:cubicBezTo>
                      <a:cubicBezTo>
                        <a:pt x="6" y="38"/>
                        <a:pt x="2" y="31"/>
                        <a:pt x="1" y="22"/>
                      </a:cubicBezTo>
                      <a:cubicBezTo>
                        <a:pt x="0" y="13"/>
                        <a:pt x="14" y="0"/>
                        <a:pt x="14" y="0"/>
                      </a:cubicBezTo>
                      <a:lnTo>
                        <a:pt x="281" y="1"/>
                      </a:lnTo>
                      <a:close/>
                    </a:path>
                  </a:pathLst>
                </a:custGeom>
                <a:solidFill>
                  <a:srgbClr val="E3E3E3"/>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32" name="îṧ1iḓê"/>
                <p:cNvSpPr/>
                <p:nvPr/>
              </p:nvSpPr>
              <p:spPr bwMode="auto">
                <a:xfrm>
                  <a:off x="5012531" y="5033169"/>
                  <a:ext cx="492125" cy="520700"/>
                </a:xfrm>
                <a:custGeom>
                  <a:avLst/>
                  <a:gdLst>
                    <a:gd name="T0" fmla="*/ 0 w 47"/>
                    <a:gd name="T1" fmla="*/ 1 h 50"/>
                    <a:gd name="T2" fmla="*/ 0 w 47"/>
                    <a:gd name="T3" fmla="*/ 49 h 50"/>
                    <a:gd name="T4" fmla="*/ 2 w 47"/>
                    <a:gd name="T5" fmla="*/ 50 h 50"/>
                    <a:gd name="T6" fmla="*/ 23 w 47"/>
                    <a:gd name="T7" fmla="*/ 40 h 50"/>
                    <a:gd name="T8" fmla="*/ 24 w 47"/>
                    <a:gd name="T9" fmla="*/ 40 h 50"/>
                    <a:gd name="T10" fmla="*/ 45 w 47"/>
                    <a:gd name="T11" fmla="*/ 50 h 50"/>
                    <a:gd name="T12" fmla="*/ 47 w 47"/>
                    <a:gd name="T13" fmla="*/ 49 h 50"/>
                    <a:gd name="T14" fmla="*/ 47 w 47"/>
                    <a:gd name="T15" fmla="*/ 1 h 50"/>
                    <a:gd name="T16" fmla="*/ 46 w 47"/>
                    <a:gd name="T17" fmla="*/ 0 h 50"/>
                    <a:gd name="T18" fmla="*/ 2 w 47"/>
                    <a:gd name="T19" fmla="*/ 0 h 50"/>
                    <a:gd name="T20" fmla="*/ 0 w 47"/>
                    <a:gd name="T21" fmla="*/ 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50">
                      <a:moveTo>
                        <a:pt x="0" y="1"/>
                      </a:moveTo>
                      <a:cubicBezTo>
                        <a:pt x="0" y="49"/>
                        <a:pt x="0" y="49"/>
                        <a:pt x="0" y="49"/>
                      </a:cubicBezTo>
                      <a:cubicBezTo>
                        <a:pt x="0" y="49"/>
                        <a:pt x="1" y="50"/>
                        <a:pt x="2" y="50"/>
                      </a:cubicBezTo>
                      <a:cubicBezTo>
                        <a:pt x="23" y="40"/>
                        <a:pt x="23" y="40"/>
                        <a:pt x="23" y="40"/>
                      </a:cubicBezTo>
                      <a:cubicBezTo>
                        <a:pt x="24" y="40"/>
                        <a:pt x="24" y="40"/>
                        <a:pt x="24" y="40"/>
                      </a:cubicBezTo>
                      <a:cubicBezTo>
                        <a:pt x="45" y="50"/>
                        <a:pt x="45" y="50"/>
                        <a:pt x="45" y="50"/>
                      </a:cubicBezTo>
                      <a:cubicBezTo>
                        <a:pt x="46" y="50"/>
                        <a:pt x="47" y="49"/>
                        <a:pt x="47" y="49"/>
                      </a:cubicBezTo>
                      <a:cubicBezTo>
                        <a:pt x="47" y="1"/>
                        <a:pt x="47" y="1"/>
                        <a:pt x="47" y="1"/>
                      </a:cubicBezTo>
                      <a:cubicBezTo>
                        <a:pt x="47" y="1"/>
                        <a:pt x="46" y="0"/>
                        <a:pt x="46" y="0"/>
                      </a:cubicBezTo>
                      <a:cubicBezTo>
                        <a:pt x="2" y="0"/>
                        <a:pt x="2" y="0"/>
                        <a:pt x="2" y="0"/>
                      </a:cubicBezTo>
                      <a:cubicBezTo>
                        <a:pt x="1" y="0"/>
                        <a:pt x="0" y="1"/>
                        <a:pt x="0" y="1"/>
                      </a:cubicBezTo>
                      <a:close/>
                    </a:path>
                  </a:pathLst>
                </a:custGeom>
                <a:gradFill>
                  <a:gsLst>
                    <a:gs pos="0">
                      <a:srgbClr val="C00000"/>
                    </a:gs>
                    <a:gs pos="100000">
                      <a:srgbClr val="DE0509"/>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33" name="íślîḓè"/>
                <p:cNvSpPr/>
                <p:nvPr/>
              </p:nvSpPr>
              <p:spPr bwMode="auto">
                <a:xfrm>
                  <a:off x="5012531" y="5033169"/>
                  <a:ext cx="84138" cy="520700"/>
                </a:xfrm>
                <a:custGeom>
                  <a:avLst/>
                  <a:gdLst>
                    <a:gd name="T0" fmla="*/ 8 w 8"/>
                    <a:gd name="T1" fmla="*/ 0 h 50"/>
                    <a:gd name="T2" fmla="*/ 2 w 8"/>
                    <a:gd name="T3" fmla="*/ 0 h 50"/>
                    <a:gd name="T4" fmla="*/ 0 w 8"/>
                    <a:gd name="T5" fmla="*/ 1 h 50"/>
                    <a:gd name="T6" fmla="*/ 0 w 8"/>
                    <a:gd name="T7" fmla="*/ 49 h 50"/>
                    <a:gd name="T8" fmla="*/ 2 w 8"/>
                    <a:gd name="T9" fmla="*/ 50 h 50"/>
                    <a:gd name="T10" fmla="*/ 7 w 8"/>
                    <a:gd name="T11" fmla="*/ 48 h 50"/>
                    <a:gd name="T12" fmla="*/ 7 w 8"/>
                    <a:gd name="T13" fmla="*/ 1 h 50"/>
                    <a:gd name="T14" fmla="*/ 8 w 8"/>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50">
                      <a:moveTo>
                        <a:pt x="8" y="0"/>
                      </a:moveTo>
                      <a:cubicBezTo>
                        <a:pt x="2" y="0"/>
                        <a:pt x="2" y="0"/>
                        <a:pt x="2" y="0"/>
                      </a:cubicBezTo>
                      <a:cubicBezTo>
                        <a:pt x="1" y="0"/>
                        <a:pt x="0" y="1"/>
                        <a:pt x="0" y="1"/>
                      </a:cubicBezTo>
                      <a:cubicBezTo>
                        <a:pt x="0" y="49"/>
                        <a:pt x="0" y="49"/>
                        <a:pt x="0" y="49"/>
                      </a:cubicBezTo>
                      <a:cubicBezTo>
                        <a:pt x="0" y="49"/>
                        <a:pt x="1" y="50"/>
                        <a:pt x="2" y="50"/>
                      </a:cubicBezTo>
                      <a:cubicBezTo>
                        <a:pt x="7" y="48"/>
                        <a:pt x="7" y="48"/>
                        <a:pt x="7" y="48"/>
                      </a:cubicBezTo>
                      <a:cubicBezTo>
                        <a:pt x="7" y="1"/>
                        <a:pt x="7" y="1"/>
                        <a:pt x="7" y="1"/>
                      </a:cubicBezTo>
                      <a:cubicBezTo>
                        <a:pt x="7" y="1"/>
                        <a:pt x="8" y="0"/>
                        <a:pt x="8" y="0"/>
                      </a:cubicBezTo>
                      <a:close/>
                    </a:path>
                  </a:pathLst>
                </a:custGeom>
                <a:solidFill>
                  <a:srgbClr val="A90003"/>
                </a:solidFill>
                <a:ln>
                  <a:noFill/>
                </a:ln>
                <a:extLst>
                  <a:ext uri="{91240B29-F687-4F45-9708-019B960494DF}">
                    <a14:hiddenLine xmlns:a14="http://schemas.microsoft.com/office/drawing/2010/main" w="9525">
                      <a:solidFill>
                        <a:srgbClr val="000000"/>
                      </a:solidFill>
                      <a:round/>
                    </a14:hiddenLine>
                  </a:ext>
                </a:extLst>
              </p:spPr>
              <p:txBody>
                <a:bodyPr anchor="ctr"/>
                <a:p>
                  <a:pPr algn="ctr"/>
                  <a:endParaRPr dirty="0"/>
                </a:p>
              </p:txBody>
            </p:sp>
            <p:sp>
              <p:nvSpPr>
                <p:cNvPr id="34" name="îSḻîḑê"/>
                <p:cNvSpPr/>
                <p:nvPr/>
              </p:nvSpPr>
              <p:spPr bwMode="auto">
                <a:xfrm>
                  <a:off x="4469606" y="4688681"/>
                  <a:ext cx="2979738" cy="406400"/>
                </a:xfrm>
                <a:custGeom>
                  <a:avLst/>
                  <a:gdLst>
                    <a:gd name="T0" fmla="*/ 283 w 285"/>
                    <a:gd name="T1" fmla="*/ 1 h 39"/>
                    <a:gd name="T2" fmla="*/ 284 w 285"/>
                    <a:gd name="T3" fmla="*/ 28 h 39"/>
                    <a:gd name="T4" fmla="*/ 277 w 285"/>
                    <a:gd name="T5" fmla="*/ 38 h 39"/>
                    <a:gd name="T6" fmla="*/ 6 w 285"/>
                    <a:gd name="T7" fmla="*/ 38 h 39"/>
                    <a:gd name="T8" fmla="*/ 1 w 285"/>
                    <a:gd name="T9" fmla="*/ 23 h 39"/>
                    <a:gd name="T10" fmla="*/ 14 w 285"/>
                    <a:gd name="T11" fmla="*/ 0 h 39"/>
                    <a:gd name="T12" fmla="*/ 283 w 285"/>
                    <a:gd name="T13" fmla="*/ 1 h 39"/>
                  </a:gdLst>
                  <a:ahLst/>
                  <a:cxnLst>
                    <a:cxn ang="0">
                      <a:pos x="T0" y="T1"/>
                    </a:cxn>
                    <a:cxn ang="0">
                      <a:pos x="T2" y="T3"/>
                    </a:cxn>
                    <a:cxn ang="0">
                      <a:pos x="T4" y="T5"/>
                    </a:cxn>
                    <a:cxn ang="0">
                      <a:pos x="T6" y="T7"/>
                    </a:cxn>
                    <a:cxn ang="0">
                      <a:pos x="T8" y="T9"/>
                    </a:cxn>
                    <a:cxn ang="0">
                      <a:pos x="T10" y="T11"/>
                    </a:cxn>
                    <a:cxn ang="0">
                      <a:pos x="T12" y="T13"/>
                    </a:cxn>
                  </a:cxnLst>
                  <a:rect l="0" t="0" r="r" b="b"/>
                  <a:pathLst>
                    <a:path w="285" h="39">
                      <a:moveTo>
                        <a:pt x="283" y="1"/>
                      </a:moveTo>
                      <a:cubicBezTo>
                        <a:pt x="284" y="28"/>
                        <a:pt x="284" y="28"/>
                        <a:pt x="284" y="28"/>
                      </a:cubicBezTo>
                      <a:cubicBezTo>
                        <a:pt x="284" y="28"/>
                        <a:pt x="285" y="38"/>
                        <a:pt x="277" y="38"/>
                      </a:cubicBezTo>
                      <a:cubicBezTo>
                        <a:pt x="270" y="39"/>
                        <a:pt x="6" y="38"/>
                        <a:pt x="6" y="38"/>
                      </a:cubicBezTo>
                      <a:cubicBezTo>
                        <a:pt x="6" y="38"/>
                        <a:pt x="2" y="32"/>
                        <a:pt x="1" y="23"/>
                      </a:cubicBezTo>
                      <a:cubicBezTo>
                        <a:pt x="0" y="14"/>
                        <a:pt x="14" y="0"/>
                        <a:pt x="14" y="0"/>
                      </a:cubicBezTo>
                      <a:cubicBezTo>
                        <a:pt x="283" y="1"/>
                        <a:pt x="283" y="1"/>
                        <a:pt x="283" y="1"/>
                      </a:cubicBezTo>
                    </a:path>
                  </a:pathLst>
                </a:custGeom>
                <a:solidFill>
                  <a:srgbClr val="E3E3E3"/>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35" name="ïsḻîḍê"/>
                <p:cNvSpPr/>
                <p:nvPr/>
              </p:nvSpPr>
              <p:spPr bwMode="auto">
                <a:xfrm>
                  <a:off x="4479131" y="1189831"/>
                  <a:ext cx="3106738" cy="4197350"/>
                </a:xfrm>
                <a:custGeom>
                  <a:avLst/>
                  <a:gdLst>
                    <a:gd name="T0" fmla="*/ 5 w 297"/>
                    <a:gd name="T1" fmla="*/ 403 h 403"/>
                    <a:gd name="T2" fmla="*/ 5 w 297"/>
                    <a:gd name="T3" fmla="*/ 352 h 403"/>
                    <a:gd name="T4" fmla="*/ 19 w 297"/>
                    <a:gd name="T5" fmla="*/ 340 h 403"/>
                    <a:gd name="T6" fmla="*/ 281 w 297"/>
                    <a:gd name="T7" fmla="*/ 341 h 403"/>
                    <a:gd name="T8" fmla="*/ 297 w 297"/>
                    <a:gd name="T9" fmla="*/ 325 h 403"/>
                    <a:gd name="T10" fmla="*/ 297 w 297"/>
                    <a:gd name="T11" fmla="*/ 19 h 403"/>
                    <a:gd name="T12" fmla="*/ 281 w 297"/>
                    <a:gd name="T13" fmla="*/ 2 h 403"/>
                    <a:gd name="T14" fmla="*/ 16 w 297"/>
                    <a:gd name="T15" fmla="*/ 2 h 403"/>
                    <a:gd name="T16" fmla="*/ 0 w 297"/>
                    <a:gd name="T17" fmla="*/ 18 h 403"/>
                    <a:gd name="T18" fmla="*/ 0 w 297"/>
                    <a:gd name="T19" fmla="*/ 392 h 403"/>
                    <a:gd name="T20" fmla="*/ 5 w 297"/>
                    <a:gd name="T21" fmla="*/ 40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7" h="403">
                      <a:moveTo>
                        <a:pt x="5" y="403"/>
                      </a:moveTo>
                      <a:cubicBezTo>
                        <a:pt x="5" y="352"/>
                        <a:pt x="5" y="352"/>
                        <a:pt x="5" y="352"/>
                      </a:cubicBezTo>
                      <a:cubicBezTo>
                        <a:pt x="5" y="352"/>
                        <a:pt x="3" y="340"/>
                        <a:pt x="19" y="340"/>
                      </a:cubicBezTo>
                      <a:cubicBezTo>
                        <a:pt x="32" y="340"/>
                        <a:pt x="223" y="341"/>
                        <a:pt x="281" y="341"/>
                      </a:cubicBezTo>
                      <a:cubicBezTo>
                        <a:pt x="290" y="341"/>
                        <a:pt x="297" y="334"/>
                        <a:pt x="297" y="325"/>
                      </a:cubicBezTo>
                      <a:cubicBezTo>
                        <a:pt x="297" y="19"/>
                        <a:pt x="297" y="19"/>
                        <a:pt x="297" y="19"/>
                      </a:cubicBezTo>
                      <a:cubicBezTo>
                        <a:pt x="297" y="10"/>
                        <a:pt x="290" y="2"/>
                        <a:pt x="281" y="2"/>
                      </a:cubicBezTo>
                      <a:cubicBezTo>
                        <a:pt x="16" y="2"/>
                        <a:pt x="16" y="2"/>
                        <a:pt x="16" y="2"/>
                      </a:cubicBezTo>
                      <a:cubicBezTo>
                        <a:pt x="16" y="2"/>
                        <a:pt x="0" y="0"/>
                        <a:pt x="0" y="18"/>
                      </a:cubicBezTo>
                      <a:cubicBezTo>
                        <a:pt x="0" y="36"/>
                        <a:pt x="0" y="392"/>
                        <a:pt x="0" y="392"/>
                      </a:cubicBezTo>
                      <a:cubicBezTo>
                        <a:pt x="0" y="392"/>
                        <a:pt x="0" y="399"/>
                        <a:pt x="5" y="403"/>
                      </a:cubicBezTo>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36" name="îṥḻíḑè"/>
                <p:cNvSpPr/>
                <p:nvPr/>
              </p:nvSpPr>
              <p:spPr bwMode="auto">
                <a:xfrm>
                  <a:off x="7408069" y="4741069"/>
                  <a:ext cx="1111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cubicBezTo>
                        <a:pt x="0" y="0"/>
                        <a:pt x="0" y="0"/>
                        <a:pt x="0" y="0"/>
                      </a:cubicBezTo>
                    </a:path>
                  </a:pathLst>
                </a:custGeom>
                <a:solidFill>
                  <a:srgbClr val="E7E6E7"/>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37" name="ïṥļíḓê"/>
                <p:cNvSpPr/>
                <p:nvPr/>
              </p:nvSpPr>
              <p:spPr bwMode="auto">
                <a:xfrm>
                  <a:off x="4521994" y="1210469"/>
                  <a:ext cx="3063875" cy="3530600"/>
                </a:xfrm>
                <a:custGeom>
                  <a:avLst/>
                  <a:gdLst>
                    <a:gd name="T0" fmla="*/ 10 w 293"/>
                    <a:gd name="T1" fmla="*/ 0 h 339"/>
                    <a:gd name="T2" fmla="*/ 0 w 293"/>
                    <a:gd name="T3" fmla="*/ 4 h 339"/>
                    <a:gd name="T4" fmla="*/ 1 w 293"/>
                    <a:gd name="T5" fmla="*/ 4 h 339"/>
                    <a:gd name="T6" fmla="*/ 266 w 293"/>
                    <a:gd name="T7" fmla="*/ 4 h 339"/>
                    <a:gd name="T8" fmla="*/ 282 w 293"/>
                    <a:gd name="T9" fmla="*/ 20 h 339"/>
                    <a:gd name="T10" fmla="*/ 282 w 293"/>
                    <a:gd name="T11" fmla="*/ 326 h 339"/>
                    <a:gd name="T12" fmla="*/ 276 w 293"/>
                    <a:gd name="T13" fmla="*/ 339 h 339"/>
                    <a:gd name="T14" fmla="*/ 277 w 293"/>
                    <a:gd name="T15" fmla="*/ 339 h 339"/>
                    <a:gd name="T16" fmla="*/ 277 w 293"/>
                    <a:gd name="T17" fmla="*/ 339 h 339"/>
                    <a:gd name="T18" fmla="*/ 277 w 293"/>
                    <a:gd name="T19" fmla="*/ 339 h 339"/>
                    <a:gd name="T20" fmla="*/ 293 w 293"/>
                    <a:gd name="T21" fmla="*/ 323 h 339"/>
                    <a:gd name="T22" fmla="*/ 293 w 293"/>
                    <a:gd name="T23" fmla="*/ 17 h 339"/>
                    <a:gd name="T24" fmla="*/ 277 w 293"/>
                    <a:gd name="T25" fmla="*/ 0 h 339"/>
                    <a:gd name="T26" fmla="*/ 277 w 293"/>
                    <a:gd name="T27" fmla="*/ 0 h 339"/>
                    <a:gd name="T28" fmla="*/ 12 w 293"/>
                    <a:gd name="T29" fmla="*/ 0 h 339"/>
                    <a:gd name="T30" fmla="*/ 12 w 293"/>
                    <a:gd name="T31" fmla="*/ 0 h 339"/>
                    <a:gd name="T32" fmla="*/ 10 w 293"/>
                    <a:gd name="T33" fmla="*/ 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3" h="339">
                      <a:moveTo>
                        <a:pt x="10" y="0"/>
                      </a:moveTo>
                      <a:cubicBezTo>
                        <a:pt x="8" y="0"/>
                        <a:pt x="3" y="1"/>
                        <a:pt x="0" y="4"/>
                      </a:cubicBezTo>
                      <a:cubicBezTo>
                        <a:pt x="1" y="4"/>
                        <a:pt x="1" y="4"/>
                        <a:pt x="1" y="4"/>
                      </a:cubicBezTo>
                      <a:cubicBezTo>
                        <a:pt x="266" y="4"/>
                        <a:pt x="266" y="4"/>
                        <a:pt x="266" y="4"/>
                      </a:cubicBezTo>
                      <a:cubicBezTo>
                        <a:pt x="275" y="4"/>
                        <a:pt x="282" y="11"/>
                        <a:pt x="282" y="20"/>
                      </a:cubicBezTo>
                      <a:cubicBezTo>
                        <a:pt x="282" y="326"/>
                        <a:pt x="282" y="326"/>
                        <a:pt x="282" y="326"/>
                      </a:cubicBezTo>
                      <a:cubicBezTo>
                        <a:pt x="282" y="331"/>
                        <a:pt x="279" y="336"/>
                        <a:pt x="276" y="339"/>
                      </a:cubicBezTo>
                      <a:cubicBezTo>
                        <a:pt x="276" y="339"/>
                        <a:pt x="276" y="339"/>
                        <a:pt x="277" y="339"/>
                      </a:cubicBezTo>
                      <a:cubicBezTo>
                        <a:pt x="277" y="339"/>
                        <a:pt x="277" y="339"/>
                        <a:pt x="277" y="339"/>
                      </a:cubicBezTo>
                      <a:cubicBezTo>
                        <a:pt x="277" y="339"/>
                        <a:pt x="277" y="339"/>
                        <a:pt x="277" y="339"/>
                      </a:cubicBezTo>
                      <a:cubicBezTo>
                        <a:pt x="286" y="339"/>
                        <a:pt x="293" y="332"/>
                        <a:pt x="293" y="323"/>
                      </a:cubicBezTo>
                      <a:cubicBezTo>
                        <a:pt x="293" y="17"/>
                        <a:pt x="293" y="17"/>
                        <a:pt x="293" y="17"/>
                      </a:cubicBezTo>
                      <a:cubicBezTo>
                        <a:pt x="293" y="8"/>
                        <a:pt x="286" y="0"/>
                        <a:pt x="277" y="0"/>
                      </a:cubicBezTo>
                      <a:cubicBezTo>
                        <a:pt x="277" y="0"/>
                        <a:pt x="277" y="0"/>
                        <a:pt x="277" y="0"/>
                      </a:cubicBezTo>
                      <a:cubicBezTo>
                        <a:pt x="12" y="0"/>
                        <a:pt x="12" y="0"/>
                        <a:pt x="12" y="0"/>
                      </a:cubicBezTo>
                      <a:cubicBezTo>
                        <a:pt x="12" y="0"/>
                        <a:pt x="12" y="0"/>
                        <a:pt x="12" y="0"/>
                      </a:cubicBezTo>
                      <a:cubicBezTo>
                        <a:pt x="12" y="0"/>
                        <a:pt x="11" y="0"/>
                        <a:pt x="10" y="0"/>
                      </a:cubicBezTo>
                    </a:path>
                  </a:pathLst>
                </a:custGeom>
                <a:solidFill>
                  <a:srgbClr val="A90003"/>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38" name="íṥḷíďê"/>
                <p:cNvSpPr/>
                <p:nvPr/>
              </p:nvSpPr>
              <p:spPr bwMode="auto">
                <a:xfrm>
                  <a:off x="5012531" y="1210469"/>
                  <a:ext cx="334963" cy="35194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p>
                  <a:pPr algn="ctr"/>
                </a:p>
              </p:txBody>
            </p:sp>
            <p:sp>
              <p:nvSpPr>
                <p:cNvPr id="39" name="ïS1iḑê"/>
                <p:cNvSpPr/>
                <p:nvPr/>
              </p:nvSpPr>
              <p:spPr bwMode="auto">
                <a:xfrm>
                  <a:off x="5484019" y="1210469"/>
                  <a:ext cx="334963" cy="35194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p>
                  <a:pPr algn="ctr"/>
                </a:p>
              </p:txBody>
            </p:sp>
          </p:grpSp>
          <p:grpSp>
            <p:nvGrpSpPr>
              <p:cNvPr id="12" name="组合 1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nvGrpSpPr>
            <p:grpSpPr>
              <a:xfrm>
                <a:off x="1525" y="5809"/>
                <a:ext cx="2118" cy="2947"/>
                <a:chOff x="4469606" y="1189831"/>
                <a:chExt cx="3136900" cy="4364038"/>
              </a:xfrm>
              <a:effectLst>
                <a:outerShdw blurRad="88900" dist="76200" dir="8100000" algn="tr" rotWithShape="0">
                  <a:prstClr val="black">
                    <a:alpha val="40000"/>
                  </a:prstClr>
                </a:outerShdw>
              </a:effectLst>
            </p:grpSpPr>
            <p:sp>
              <p:nvSpPr>
                <p:cNvPr id="16" name="îṡlíḋe"/>
                <p:cNvSpPr/>
                <p:nvPr/>
              </p:nvSpPr>
              <p:spPr bwMode="auto">
                <a:xfrm>
                  <a:off x="4479131" y="1210469"/>
                  <a:ext cx="3127375" cy="4217988"/>
                </a:xfrm>
                <a:custGeom>
                  <a:avLst/>
                  <a:gdLst>
                    <a:gd name="T0" fmla="*/ 283 w 299"/>
                    <a:gd name="T1" fmla="*/ 405 h 405"/>
                    <a:gd name="T2" fmla="*/ 16 w 299"/>
                    <a:gd name="T3" fmla="*/ 405 h 405"/>
                    <a:gd name="T4" fmla="*/ 0 w 299"/>
                    <a:gd name="T5" fmla="*/ 390 h 405"/>
                    <a:gd name="T6" fmla="*/ 0 w 299"/>
                    <a:gd name="T7" fmla="*/ 16 h 405"/>
                    <a:gd name="T8" fmla="*/ 16 w 299"/>
                    <a:gd name="T9" fmla="*/ 0 h 405"/>
                    <a:gd name="T10" fmla="*/ 283 w 299"/>
                    <a:gd name="T11" fmla="*/ 0 h 405"/>
                    <a:gd name="T12" fmla="*/ 299 w 299"/>
                    <a:gd name="T13" fmla="*/ 16 h 405"/>
                    <a:gd name="T14" fmla="*/ 299 w 299"/>
                    <a:gd name="T15" fmla="*/ 390 h 405"/>
                    <a:gd name="T16" fmla="*/ 283 w 299"/>
                    <a:gd name="T17" fmla="*/ 40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 h="405">
                      <a:moveTo>
                        <a:pt x="283" y="405"/>
                      </a:moveTo>
                      <a:cubicBezTo>
                        <a:pt x="16" y="405"/>
                        <a:pt x="16" y="405"/>
                        <a:pt x="16" y="405"/>
                      </a:cubicBezTo>
                      <a:cubicBezTo>
                        <a:pt x="7" y="405"/>
                        <a:pt x="0" y="398"/>
                        <a:pt x="0" y="390"/>
                      </a:cubicBezTo>
                      <a:cubicBezTo>
                        <a:pt x="0" y="16"/>
                        <a:pt x="0" y="16"/>
                        <a:pt x="0" y="16"/>
                      </a:cubicBezTo>
                      <a:cubicBezTo>
                        <a:pt x="0" y="7"/>
                        <a:pt x="7" y="0"/>
                        <a:pt x="16" y="0"/>
                      </a:cubicBezTo>
                      <a:cubicBezTo>
                        <a:pt x="283" y="0"/>
                        <a:pt x="283" y="0"/>
                        <a:pt x="283" y="0"/>
                      </a:cubicBezTo>
                      <a:cubicBezTo>
                        <a:pt x="292" y="0"/>
                        <a:pt x="299" y="7"/>
                        <a:pt x="299" y="16"/>
                      </a:cubicBezTo>
                      <a:cubicBezTo>
                        <a:pt x="299" y="390"/>
                        <a:pt x="299" y="390"/>
                        <a:pt x="299" y="390"/>
                      </a:cubicBezTo>
                      <a:cubicBezTo>
                        <a:pt x="299" y="398"/>
                        <a:pt x="292" y="405"/>
                        <a:pt x="283" y="405"/>
                      </a:cubicBezTo>
                    </a:path>
                  </a:pathLst>
                </a:custGeom>
                <a:solidFill>
                  <a:srgbClr val="740003"/>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17" name="îŝļiďê"/>
                <p:cNvSpPr/>
                <p:nvPr/>
              </p:nvSpPr>
              <p:spPr bwMode="auto">
                <a:xfrm>
                  <a:off x="4479131" y="1189831"/>
                  <a:ext cx="209550" cy="4197350"/>
                </a:xfrm>
                <a:custGeom>
                  <a:avLst/>
                  <a:gdLst>
                    <a:gd name="T0" fmla="*/ 20 w 20"/>
                    <a:gd name="T1" fmla="*/ 2 h 403"/>
                    <a:gd name="T2" fmla="*/ 16 w 20"/>
                    <a:gd name="T3" fmla="*/ 2 h 403"/>
                    <a:gd name="T4" fmla="*/ 0 w 20"/>
                    <a:gd name="T5" fmla="*/ 18 h 403"/>
                    <a:gd name="T6" fmla="*/ 0 w 20"/>
                    <a:gd name="T7" fmla="*/ 392 h 403"/>
                    <a:gd name="T8" fmla="*/ 5 w 20"/>
                    <a:gd name="T9" fmla="*/ 403 h 403"/>
                    <a:gd name="T10" fmla="*/ 5 w 20"/>
                    <a:gd name="T11" fmla="*/ 352 h 403"/>
                    <a:gd name="T12" fmla="*/ 8 w 20"/>
                    <a:gd name="T13" fmla="*/ 344 h 403"/>
                    <a:gd name="T14" fmla="*/ 8 w 20"/>
                    <a:gd name="T15" fmla="*/ 18 h 403"/>
                    <a:gd name="T16" fmla="*/ 20 w 20"/>
                    <a:gd name="T17" fmla="*/ 2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403">
                      <a:moveTo>
                        <a:pt x="20" y="2"/>
                      </a:moveTo>
                      <a:cubicBezTo>
                        <a:pt x="16" y="2"/>
                        <a:pt x="16" y="2"/>
                        <a:pt x="16" y="2"/>
                      </a:cubicBezTo>
                      <a:cubicBezTo>
                        <a:pt x="16" y="2"/>
                        <a:pt x="0" y="0"/>
                        <a:pt x="0" y="18"/>
                      </a:cubicBezTo>
                      <a:cubicBezTo>
                        <a:pt x="0" y="36"/>
                        <a:pt x="0" y="392"/>
                        <a:pt x="0" y="392"/>
                      </a:cubicBezTo>
                      <a:cubicBezTo>
                        <a:pt x="0" y="392"/>
                        <a:pt x="0" y="399"/>
                        <a:pt x="5" y="403"/>
                      </a:cubicBezTo>
                      <a:cubicBezTo>
                        <a:pt x="5" y="352"/>
                        <a:pt x="5" y="352"/>
                        <a:pt x="5" y="352"/>
                      </a:cubicBezTo>
                      <a:cubicBezTo>
                        <a:pt x="5" y="352"/>
                        <a:pt x="4" y="347"/>
                        <a:pt x="8" y="344"/>
                      </a:cubicBezTo>
                      <a:cubicBezTo>
                        <a:pt x="8" y="246"/>
                        <a:pt x="8" y="31"/>
                        <a:pt x="8" y="18"/>
                      </a:cubicBezTo>
                      <a:cubicBezTo>
                        <a:pt x="8" y="6"/>
                        <a:pt x="15" y="3"/>
                        <a:pt x="20" y="2"/>
                      </a:cubicBezTo>
                    </a:path>
                  </a:pathLst>
                </a:custGeom>
                <a:solidFill>
                  <a:srgbClr val="7A5A73"/>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18" name="ïsľiḑê"/>
                <p:cNvSpPr/>
                <p:nvPr/>
              </p:nvSpPr>
              <p:spPr bwMode="auto">
                <a:xfrm>
                  <a:off x="4490244" y="4834731"/>
                  <a:ext cx="2949575" cy="395288"/>
                </a:xfrm>
                <a:custGeom>
                  <a:avLst/>
                  <a:gdLst>
                    <a:gd name="T0" fmla="*/ 281 w 282"/>
                    <a:gd name="T1" fmla="*/ 1 h 38"/>
                    <a:gd name="T2" fmla="*/ 282 w 282"/>
                    <a:gd name="T3" fmla="*/ 24 h 38"/>
                    <a:gd name="T4" fmla="*/ 269 w 282"/>
                    <a:gd name="T5" fmla="*/ 38 h 38"/>
                    <a:gd name="T6" fmla="*/ 6 w 282"/>
                    <a:gd name="T7" fmla="*/ 38 h 38"/>
                    <a:gd name="T8" fmla="*/ 1 w 282"/>
                    <a:gd name="T9" fmla="*/ 22 h 38"/>
                    <a:gd name="T10" fmla="*/ 14 w 282"/>
                    <a:gd name="T11" fmla="*/ 0 h 38"/>
                    <a:gd name="T12" fmla="*/ 281 w 282"/>
                    <a:gd name="T13" fmla="*/ 1 h 38"/>
                  </a:gdLst>
                  <a:ahLst/>
                  <a:cxnLst>
                    <a:cxn ang="0">
                      <a:pos x="T0" y="T1"/>
                    </a:cxn>
                    <a:cxn ang="0">
                      <a:pos x="T2" y="T3"/>
                    </a:cxn>
                    <a:cxn ang="0">
                      <a:pos x="T4" y="T5"/>
                    </a:cxn>
                    <a:cxn ang="0">
                      <a:pos x="T6" y="T7"/>
                    </a:cxn>
                    <a:cxn ang="0">
                      <a:pos x="T8" y="T9"/>
                    </a:cxn>
                    <a:cxn ang="0">
                      <a:pos x="T10" y="T11"/>
                    </a:cxn>
                    <a:cxn ang="0">
                      <a:pos x="T12" y="T13"/>
                    </a:cxn>
                  </a:cxnLst>
                  <a:rect l="0" t="0" r="r" b="b"/>
                  <a:pathLst>
                    <a:path w="282" h="38">
                      <a:moveTo>
                        <a:pt x="281" y="1"/>
                      </a:moveTo>
                      <a:cubicBezTo>
                        <a:pt x="282" y="24"/>
                        <a:pt x="282" y="24"/>
                        <a:pt x="282" y="24"/>
                      </a:cubicBezTo>
                      <a:cubicBezTo>
                        <a:pt x="282" y="24"/>
                        <a:pt x="282" y="38"/>
                        <a:pt x="269" y="38"/>
                      </a:cubicBezTo>
                      <a:cubicBezTo>
                        <a:pt x="262" y="38"/>
                        <a:pt x="6" y="38"/>
                        <a:pt x="6" y="38"/>
                      </a:cubicBezTo>
                      <a:cubicBezTo>
                        <a:pt x="6" y="38"/>
                        <a:pt x="2" y="31"/>
                        <a:pt x="1" y="22"/>
                      </a:cubicBezTo>
                      <a:cubicBezTo>
                        <a:pt x="0" y="13"/>
                        <a:pt x="14" y="0"/>
                        <a:pt x="14" y="0"/>
                      </a:cubicBezTo>
                      <a:lnTo>
                        <a:pt x="281" y="1"/>
                      </a:lnTo>
                      <a:close/>
                    </a:path>
                  </a:pathLst>
                </a:custGeom>
                <a:solidFill>
                  <a:srgbClr val="E3E3E3"/>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19" name="îṧ1iḓê"/>
                <p:cNvSpPr/>
                <p:nvPr/>
              </p:nvSpPr>
              <p:spPr bwMode="auto">
                <a:xfrm>
                  <a:off x="5012531" y="5033169"/>
                  <a:ext cx="492125" cy="520700"/>
                </a:xfrm>
                <a:custGeom>
                  <a:avLst/>
                  <a:gdLst>
                    <a:gd name="T0" fmla="*/ 0 w 47"/>
                    <a:gd name="T1" fmla="*/ 1 h 50"/>
                    <a:gd name="T2" fmla="*/ 0 w 47"/>
                    <a:gd name="T3" fmla="*/ 49 h 50"/>
                    <a:gd name="T4" fmla="*/ 2 w 47"/>
                    <a:gd name="T5" fmla="*/ 50 h 50"/>
                    <a:gd name="T6" fmla="*/ 23 w 47"/>
                    <a:gd name="T7" fmla="*/ 40 h 50"/>
                    <a:gd name="T8" fmla="*/ 24 w 47"/>
                    <a:gd name="T9" fmla="*/ 40 h 50"/>
                    <a:gd name="T10" fmla="*/ 45 w 47"/>
                    <a:gd name="T11" fmla="*/ 50 h 50"/>
                    <a:gd name="T12" fmla="*/ 47 w 47"/>
                    <a:gd name="T13" fmla="*/ 49 h 50"/>
                    <a:gd name="T14" fmla="*/ 47 w 47"/>
                    <a:gd name="T15" fmla="*/ 1 h 50"/>
                    <a:gd name="T16" fmla="*/ 46 w 47"/>
                    <a:gd name="T17" fmla="*/ 0 h 50"/>
                    <a:gd name="T18" fmla="*/ 2 w 47"/>
                    <a:gd name="T19" fmla="*/ 0 h 50"/>
                    <a:gd name="T20" fmla="*/ 0 w 47"/>
                    <a:gd name="T21" fmla="*/ 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50">
                      <a:moveTo>
                        <a:pt x="0" y="1"/>
                      </a:moveTo>
                      <a:cubicBezTo>
                        <a:pt x="0" y="49"/>
                        <a:pt x="0" y="49"/>
                        <a:pt x="0" y="49"/>
                      </a:cubicBezTo>
                      <a:cubicBezTo>
                        <a:pt x="0" y="49"/>
                        <a:pt x="1" y="50"/>
                        <a:pt x="2" y="50"/>
                      </a:cubicBezTo>
                      <a:cubicBezTo>
                        <a:pt x="23" y="40"/>
                        <a:pt x="23" y="40"/>
                        <a:pt x="23" y="40"/>
                      </a:cubicBezTo>
                      <a:cubicBezTo>
                        <a:pt x="24" y="40"/>
                        <a:pt x="24" y="40"/>
                        <a:pt x="24" y="40"/>
                      </a:cubicBezTo>
                      <a:cubicBezTo>
                        <a:pt x="45" y="50"/>
                        <a:pt x="45" y="50"/>
                        <a:pt x="45" y="50"/>
                      </a:cubicBezTo>
                      <a:cubicBezTo>
                        <a:pt x="46" y="50"/>
                        <a:pt x="47" y="49"/>
                        <a:pt x="47" y="49"/>
                      </a:cubicBezTo>
                      <a:cubicBezTo>
                        <a:pt x="47" y="1"/>
                        <a:pt x="47" y="1"/>
                        <a:pt x="47" y="1"/>
                      </a:cubicBezTo>
                      <a:cubicBezTo>
                        <a:pt x="47" y="1"/>
                        <a:pt x="46" y="0"/>
                        <a:pt x="46" y="0"/>
                      </a:cubicBezTo>
                      <a:cubicBezTo>
                        <a:pt x="2" y="0"/>
                        <a:pt x="2" y="0"/>
                        <a:pt x="2" y="0"/>
                      </a:cubicBezTo>
                      <a:cubicBezTo>
                        <a:pt x="1" y="0"/>
                        <a:pt x="0" y="1"/>
                        <a:pt x="0" y="1"/>
                      </a:cubicBezTo>
                      <a:close/>
                    </a:path>
                  </a:pathLst>
                </a:custGeom>
                <a:gradFill>
                  <a:gsLst>
                    <a:gs pos="0">
                      <a:srgbClr val="C00000"/>
                    </a:gs>
                    <a:gs pos="100000">
                      <a:srgbClr val="DE0509"/>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20" name="íślîḓè"/>
                <p:cNvSpPr/>
                <p:nvPr/>
              </p:nvSpPr>
              <p:spPr bwMode="auto">
                <a:xfrm>
                  <a:off x="5012531" y="5033169"/>
                  <a:ext cx="84138" cy="520700"/>
                </a:xfrm>
                <a:custGeom>
                  <a:avLst/>
                  <a:gdLst>
                    <a:gd name="T0" fmla="*/ 8 w 8"/>
                    <a:gd name="T1" fmla="*/ 0 h 50"/>
                    <a:gd name="T2" fmla="*/ 2 w 8"/>
                    <a:gd name="T3" fmla="*/ 0 h 50"/>
                    <a:gd name="T4" fmla="*/ 0 w 8"/>
                    <a:gd name="T5" fmla="*/ 1 h 50"/>
                    <a:gd name="T6" fmla="*/ 0 w 8"/>
                    <a:gd name="T7" fmla="*/ 49 h 50"/>
                    <a:gd name="T8" fmla="*/ 2 w 8"/>
                    <a:gd name="T9" fmla="*/ 50 h 50"/>
                    <a:gd name="T10" fmla="*/ 7 w 8"/>
                    <a:gd name="T11" fmla="*/ 48 h 50"/>
                    <a:gd name="T12" fmla="*/ 7 w 8"/>
                    <a:gd name="T13" fmla="*/ 1 h 50"/>
                    <a:gd name="T14" fmla="*/ 8 w 8"/>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50">
                      <a:moveTo>
                        <a:pt x="8" y="0"/>
                      </a:moveTo>
                      <a:cubicBezTo>
                        <a:pt x="2" y="0"/>
                        <a:pt x="2" y="0"/>
                        <a:pt x="2" y="0"/>
                      </a:cubicBezTo>
                      <a:cubicBezTo>
                        <a:pt x="1" y="0"/>
                        <a:pt x="0" y="1"/>
                        <a:pt x="0" y="1"/>
                      </a:cubicBezTo>
                      <a:cubicBezTo>
                        <a:pt x="0" y="49"/>
                        <a:pt x="0" y="49"/>
                        <a:pt x="0" y="49"/>
                      </a:cubicBezTo>
                      <a:cubicBezTo>
                        <a:pt x="0" y="49"/>
                        <a:pt x="1" y="50"/>
                        <a:pt x="2" y="50"/>
                      </a:cubicBezTo>
                      <a:cubicBezTo>
                        <a:pt x="7" y="48"/>
                        <a:pt x="7" y="48"/>
                        <a:pt x="7" y="48"/>
                      </a:cubicBezTo>
                      <a:cubicBezTo>
                        <a:pt x="7" y="1"/>
                        <a:pt x="7" y="1"/>
                        <a:pt x="7" y="1"/>
                      </a:cubicBezTo>
                      <a:cubicBezTo>
                        <a:pt x="7" y="1"/>
                        <a:pt x="8" y="0"/>
                        <a:pt x="8" y="0"/>
                      </a:cubicBezTo>
                      <a:close/>
                    </a:path>
                  </a:pathLst>
                </a:custGeom>
                <a:solidFill>
                  <a:srgbClr val="A90003"/>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21" name="îSḻîḑê"/>
                <p:cNvSpPr/>
                <p:nvPr/>
              </p:nvSpPr>
              <p:spPr bwMode="auto">
                <a:xfrm>
                  <a:off x="4469606" y="4688681"/>
                  <a:ext cx="2979738" cy="406400"/>
                </a:xfrm>
                <a:custGeom>
                  <a:avLst/>
                  <a:gdLst>
                    <a:gd name="T0" fmla="*/ 283 w 285"/>
                    <a:gd name="T1" fmla="*/ 1 h 39"/>
                    <a:gd name="T2" fmla="*/ 284 w 285"/>
                    <a:gd name="T3" fmla="*/ 28 h 39"/>
                    <a:gd name="T4" fmla="*/ 277 w 285"/>
                    <a:gd name="T5" fmla="*/ 38 h 39"/>
                    <a:gd name="T6" fmla="*/ 6 w 285"/>
                    <a:gd name="T7" fmla="*/ 38 h 39"/>
                    <a:gd name="T8" fmla="*/ 1 w 285"/>
                    <a:gd name="T9" fmla="*/ 23 h 39"/>
                    <a:gd name="T10" fmla="*/ 14 w 285"/>
                    <a:gd name="T11" fmla="*/ 0 h 39"/>
                    <a:gd name="T12" fmla="*/ 283 w 285"/>
                    <a:gd name="T13" fmla="*/ 1 h 39"/>
                  </a:gdLst>
                  <a:ahLst/>
                  <a:cxnLst>
                    <a:cxn ang="0">
                      <a:pos x="T0" y="T1"/>
                    </a:cxn>
                    <a:cxn ang="0">
                      <a:pos x="T2" y="T3"/>
                    </a:cxn>
                    <a:cxn ang="0">
                      <a:pos x="T4" y="T5"/>
                    </a:cxn>
                    <a:cxn ang="0">
                      <a:pos x="T6" y="T7"/>
                    </a:cxn>
                    <a:cxn ang="0">
                      <a:pos x="T8" y="T9"/>
                    </a:cxn>
                    <a:cxn ang="0">
                      <a:pos x="T10" y="T11"/>
                    </a:cxn>
                    <a:cxn ang="0">
                      <a:pos x="T12" y="T13"/>
                    </a:cxn>
                  </a:cxnLst>
                  <a:rect l="0" t="0" r="r" b="b"/>
                  <a:pathLst>
                    <a:path w="285" h="39">
                      <a:moveTo>
                        <a:pt x="283" y="1"/>
                      </a:moveTo>
                      <a:cubicBezTo>
                        <a:pt x="284" y="28"/>
                        <a:pt x="284" y="28"/>
                        <a:pt x="284" y="28"/>
                      </a:cubicBezTo>
                      <a:cubicBezTo>
                        <a:pt x="284" y="28"/>
                        <a:pt x="285" y="38"/>
                        <a:pt x="277" y="38"/>
                      </a:cubicBezTo>
                      <a:cubicBezTo>
                        <a:pt x="270" y="39"/>
                        <a:pt x="6" y="38"/>
                        <a:pt x="6" y="38"/>
                      </a:cubicBezTo>
                      <a:cubicBezTo>
                        <a:pt x="6" y="38"/>
                        <a:pt x="2" y="32"/>
                        <a:pt x="1" y="23"/>
                      </a:cubicBezTo>
                      <a:cubicBezTo>
                        <a:pt x="0" y="14"/>
                        <a:pt x="14" y="0"/>
                        <a:pt x="14" y="0"/>
                      </a:cubicBezTo>
                      <a:cubicBezTo>
                        <a:pt x="283" y="1"/>
                        <a:pt x="283" y="1"/>
                        <a:pt x="283" y="1"/>
                      </a:cubicBezTo>
                    </a:path>
                  </a:pathLst>
                </a:custGeom>
                <a:solidFill>
                  <a:srgbClr val="E3E3E3"/>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22" name="ïsḻîḍê"/>
                <p:cNvSpPr/>
                <p:nvPr/>
              </p:nvSpPr>
              <p:spPr bwMode="auto">
                <a:xfrm>
                  <a:off x="4479131" y="1189831"/>
                  <a:ext cx="3106738" cy="4197350"/>
                </a:xfrm>
                <a:custGeom>
                  <a:avLst/>
                  <a:gdLst>
                    <a:gd name="T0" fmla="*/ 5 w 297"/>
                    <a:gd name="T1" fmla="*/ 403 h 403"/>
                    <a:gd name="T2" fmla="*/ 5 w 297"/>
                    <a:gd name="T3" fmla="*/ 352 h 403"/>
                    <a:gd name="T4" fmla="*/ 19 w 297"/>
                    <a:gd name="T5" fmla="*/ 340 h 403"/>
                    <a:gd name="T6" fmla="*/ 281 w 297"/>
                    <a:gd name="T7" fmla="*/ 341 h 403"/>
                    <a:gd name="T8" fmla="*/ 297 w 297"/>
                    <a:gd name="T9" fmla="*/ 325 h 403"/>
                    <a:gd name="T10" fmla="*/ 297 w 297"/>
                    <a:gd name="T11" fmla="*/ 19 h 403"/>
                    <a:gd name="T12" fmla="*/ 281 w 297"/>
                    <a:gd name="T13" fmla="*/ 2 h 403"/>
                    <a:gd name="T14" fmla="*/ 16 w 297"/>
                    <a:gd name="T15" fmla="*/ 2 h 403"/>
                    <a:gd name="T16" fmla="*/ 0 w 297"/>
                    <a:gd name="T17" fmla="*/ 18 h 403"/>
                    <a:gd name="T18" fmla="*/ 0 w 297"/>
                    <a:gd name="T19" fmla="*/ 392 h 403"/>
                    <a:gd name="T20" fmla="*/ 5 w 297"/>
                    <a:gd name="T21" fmla="*/ 40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7" h="403">
                      <a:moveTo>
                        <a:pt x="5" y="403"/>
                      </a:moveTo>
                      <a:cubicBezTo>
                        <a:pt x="5" y="352"/>
                        <a:pt x="5" y="352"/>
                        <a:pt x="5" y="352"/>
                      </a:cubicBezTo>
                      <a:cubicBezTo>
                        <a:pt x="5" y="352"/>
                        <a:pt x="3" y="340"/>
                        <a:pt x="19" y="340"/>
                      </a:cubicBezTo>
                      <a:cubicBezTo>
                        <a:pt x="32" y="340"/>
                        <a:pt x="223" y="341"/>
                        <a:pt x="281" y="341"/>
                      </a:cubicBezTo>
                      <a:cubicBezTo>
                        <a:pt x="290" y="341"/>
                        <a:pt x="297" y="334"/>
                        <a:pt x="297" y="325"/>
                      </a:cubicBezTo>
                      <a:cubicBezTo>
                        <a:pt x="297" y="19"/>
                        <a:pt x="297" y="19"/>
                        <a:pt x="297" y="19"/>
                      </a:cubicBezTo>
                      <a:cubicBezTo>
                        <a:pt x="297" y="10"/>
                        <a:pt x="290" y="2"/>
                        <a:pt x="281" y="2"/>
                      </a:cubicBezTo>
                      <a:cubicBezTo>
                        <a:pt x="16" y="2"/>
                        <a:pt x="16" y="2"/>
                        <a:pt x="16" y="2"/>
                      </a:cubicBezTo>
                      <a:cubicBezTo>
                        <a:pt x="16" y="2"/>
                        <a:pt x="0" y="0"/>
                        <a:pt x="0" y="18"/>
                      </a:cubicBezTo>
                      <a:cubicBezTo>
                        <a:pt x="0" y="36"/>
                        <a:pt x="0" y="392"/>
                        <a:pt x="0" y="392"/>
                      </a:cubicBezTo>
                      <a:cubicBezTo>
                        <a:pt x="0" y="392"/>
                        <a:pt x="0" y="399"/>
                        <a:pt x="5" y="403"/>
                      </a:cubicBezTo>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23" name="îṥḻíḑè"/>
                <p:cNvSpPr/>
                <p:nvPr/>
              </p:nvSpPr>
              <p:spPr bwMode="auto">
                <a:xfrm>
                  <a:off x="7408069" y="4741069"/>
                  <a:ext cx="1111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cubicBezTo>
                        <a:pt x="0" y="0"/>
                        <a:pt x="0" y="0"/>
                        <a:pt x="0" y="0"/>
                      </a:cubicBezTo>
                    </a:path>
                  </a:pathLst>
                </a:custGeom>
                <a:solidFill>
                  <a:srgbClr val="E7E6E7"/>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24" name="ïṥļíḓê"/>
                <p:cNvSpPr/>
                <p:nvPr/>
              </p:nvSpPr>
              <p:spPr bwMode="auto">
                <a:xfrm>
                  <a:off x="4521994" y="1210469"/>
                  <a:ext cx="3063875" cy="3530600"/>
                </a:xfrm>
                <a:custGeom>
                  <a:avLst/>
                  <a:gdLst>
                    <a:gd name="T0" fmla="*/ 10 w 293"/>
                    <a:gd name="T1" fmla="*/ 0 h 339"/>
                    <a:gd name="T2" fmla="*/ 0 w 293"/>
                    <a:gd name="T3" fmla="*/ 4 h 339"/>
                    <a:gd name="T4" fmla="*/ 1 w 293"/>
                    <a:gd name="T5" fmla="*/ 4 h 339"/>
                    <a:gd name="T6" fmla="*/ 266 w 293"/>
                    <a:gd name="T7" fmla="*/ 4 h 339"/>
                    <a:gd name="T8" fmla="*/ 282 w 293"/>
                    <a:gd name="T9" fmla="*/ 20 h 339"/>
                    <a:gd name="T10" fmla="*/ 282 w 293"/>
                    <a:gd name="T11" fmla="*/ 326 h 339"/>
                    <a:gd name="T12" fmla="*/ 276 w 293"/>
                    <a:gd name="T13" fmla="*/ 339 h 339"/>
                    <a:gd name="T14" fmla="*/ 277 w 293"/>
                    <a:gd name="T15" fmla="*/ 339 h 339"/>
                    <a:gd name="T16" fmla="*/ 277 w 293"/>
                    <a:gd name="T17" fmla="*/ 339 h 339"/>
                    <a:gd name="T18" fmla="*/ 277 w 293"/>
                    <a:gd name="T19" fmla="*/ 339 h 339"/>
                    <a:gd name="T20" fmla="*/ 293 w 293"/>
                    <a:gd name="T21" fmla="*/ 323 h 339"/>
                    <a:gd name="T22" fmla="*/ 293 w 293"/>
                    <a:gd name="T23" fmla="*/ 17 h 339"/>
                    <a:gd name="T24" fmla="*/ 277 w 293"/>
                    <a:gd name="T25" fmla="*/ 0 h 339"/>
                    <a:gd name="T26" fmla="*/ 277 w 293"/>
                    <a:gd name="T27" fmla="*/ 0 h 339"/>
                    <a:gd name="T28" fmla="*/ 12 w 293"/>
                    <a:gd name="T29" fmla="*/ 0 h 339"/>
                    <a:gd name="T30" fmla="*/ 12 w 293"/>
                    <a:gd name="T31" fmla="*/ 0 h 339"/>
                    <a:gd name="T32" fmla="*/ 10 w 293"/>
                    <a:gd name="T33" fmla="*/ 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3" h="339">
                      <a:moveTo>
                        <a:pt x="10" y="0"/>
                      </a:moveTo>
                      <a:cubicBezTo>
                        <a:pt x="8" y="0"/>
                        <a:pt x="3" y="1"/>
                        <a:pt x="0" y="4"/>
                      </a:cubicBezTo>
                      <a:cubicBezTo>
                        <a:pt x="1" y="4"/>
                        <a:pt x="1" y="4"/>
                        <a:pt x="1" y="4"/>
                      </a:cubicBezTo>
                      <a:cubicBezTo>
                        <a:pt x="266" y="4"/>
                        <a:pt x="266" y="4"/>
                        <a:pt x="266" y="4"/>
                      </a:cubicBezTo>
                      <a:cubicBezTo>
                        <a:pt x="275" y="4"/>
                        <a:pt x="282" y="11"/>
                        <a:pt x="282" y="20"/>
                      </a:cubicBezTo>
                      <a:cubicBezTo>
                        <a:pt x="282" y="326"/>
                        <a:pt x="282" y="326"/>
                        <a:pt x="282" y="326"/>
                      </a:cubicBezTo>
                      <a:cubicBezTo>
                        <a:pt x="282" y="331"/>
                        <a:pt x="279" y="336"/>
                        <a:pt x="276" y="339"/>
                      </a:cubicBezTo>
                      <a:cubicBezTo>
                        <a:pt x="276" y="339"/>
                        <a:pt x="276" y="339"/>
                        <a:pt x="277" y="339"/>
                      </a:cubicBezTo>
                      <a:cubicBezTo>
                        <a:pt x="277" y="339"/>
                        <a:pt x="277" y="339"/>
                        <a:pt x="277" y="339"/>
                      </a:cubicBezTo>
                      <a:cubicBezTo>
                        <a:pt x="277" y="339"/>
                        <a:pt x="277" y="339"/>
                        <a:pt x="277" y="339"/>
                      </a:cubicBezTo>
                      <a:cubicBezTo>
                        <a:pt x="286" y="339"/>
                        <a:pt x="293" y="332"/>
                        <a:pt x="293" y="323"/>
                      </a:cubicBezTo>
                      <a:cubicBezTo>
                        <a:pt x="293" y="17"/>
                        <a:pt x="293" y="17"/>
                        <a:pt x="293" y="17"/>
                      </a:cubicBezTo>
                      <a:cubicBezTo>
                        <a:pt x="293" y="8"/>
                        <a:pt x="286" y="0"/>
                        <a:pt x="277" y="0"/>
                      </a:cubicBezTo>
                      <a:cubicBezTo>
                        <a:pt x="277" y="0"/>
                        <a:pt x="277" y="0"/>
                        <a:pt x="277" y="0"/>
                      </a:cubicBezTo>
                      <a:cubicBezTo>
                        <a:pt x="12" y="0"/>
                        <a:pt x="12" y="0"/>
                        <a:pt x="12" y="0"/>
                      </a:cubicBezTo>
                      <a:cubicBezTo>
                        <a:pt x="12" y="0"/>
                        <a:pt x="12" y="0"/>
                        <a:pt x="12" y="0"/>
                      </a:cubicBezTo>
                      <a:cubicBezTo>
                        <a:pt x="12" y="0"/>
                        <a:pt x="11" y="0"/>
                        <a:pt x="10" y="0"/>
                      </a:cubicBezTo>
                    </a:path>
                  </a:pathLst>
                </a:custGeom>
                <a:solidFill>
                  <a:srgbClr val="A90003"/>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25" name="íṥḷíďê"/>
                <p:cNvSpPr/>
                <p:nvPr/>
              </p:nvSpPr>
              <p:spPr bwMode="auto">
                <a:xfrm>
                  <a:off x="5012531" y="1210469"/>
                  <a:ext cx="334963" cy="35194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p>
                  <a:pPr algn="ctr"/>
                </a:p>
              </p:txBody>
            </p:sp>
            <p:sp>
              <p:nvSpPr>
                <p:cNvPr id="26" name="ïS1iḑê"/>
                <p:cNvSpPr/>
                <p:nvPr/>
              </p:nvSpPr>
              <p:spPr bwMode="auto">
                <a:xfrm>
                  <a:off x="5484019" y="1210469"/>
                  <a:ext cx="334963" cy="35194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p>
                  <a:pPr algn="ctr"/>
                </a:p>
              </p:txBody>
            </p:sp>
          </p:grpSp>
        </p:grpSp>
      </p:grpSp>
      <p:sp>
        <p:nvSpPr>
          <p:cNvPr id="2" name="矩形 1"/>
          <p:cNvSpPr/>
          <p:nvPr/>
        </p:nvSpPr>
        <p:spPr>
          <a:xfrm>
            <a:off x="0" y="387351"/>
            <a:ext cx="539751" cy="403224"/>
          </a:xfrm>
          <a:prstGeom prst="rect">
            <a:avLst/>
          </a:prstGeom>
          <a:gradFill flip="none" rotWithShape="1">
            <a:gsLst>
              <a:gs pos="0">
                <a:srgbClr val="BB0E07"/>
              </a:gs>
              <a:gs pos="100000">
                <a:srgbClr val="E75142"/>
              </a:gs>
            </a:gsLst>
            <a:lin ang="10800000" scaled="1"/>
            <a:tileRect/>
          </a:gradFill>
          <a:ln>
            <a:noFill/>
          </a:ln>
        </p:spPr>
        <p:style>
          <a:lnRef idx="2">
            <a:srgbClr val="E75142">
              <a:shade val="50000"/>
            </a:srgbClr>
          </a:lnRef>
          <a:fillRef idx="1">
            <a:srgbClr val="E75142"/>
          </a:fillRef>
          <a:effectRef idx="0">
            <a:srgbClr val="E75142"/>
          </a:effectRef>
          <a:fontRef idx="minor">
            <a:srgbClr val="FFFFFF"/>
          </a:fontRef>
        </p:style>
        <p:txBody>
          <a:bodyPr rtlCol="0" anchor="ctr"/>
          <a:p>
            <a:pPr algn="ctr"/>
            <a:endParaRPr lang="zh-CN" altLang="en-US" sz="2400"/>
          </a:p>
        </p:txBody>
      </p:sp>
      <p:sp>
        <p:nvSpPr>
          <p:cNvPr id="5" name="文本框 4"/>
          <p:cNvSpPr txBox="1"/>
          <p:nvPr/>
        </p:nvSpPr>
        <p:spPr>
          <a:xfrm>
            <a:off x="825500" y="434975"/>
            <a:ext cx="3302000" cy="307340"/>
          </a:xfrm>
          <a:prstGeom prst="rect">
            <a:avLst/>
          </a:prstGeom>
          <a:noFill/>
        </p:spPr>
        <p:txBody>
          <a:bodyPr wrap="none" lIns="0" tIns="0" rIns="0" bIns="0" rtlCol="0">
            <a:spAutoFit/>
          </a:bodyPr>
          <a:p>
            <a:pPr algn="l"/>
            <a:r>
              <a:rPr lang="zh-CN" altLang="en-US" sz="2000" b="1">
                <a:gradFill>
                  <a:gsLst>
                    <a:gs pos="0">
                      <a:srgbClr val="E30000"/>
                    </a:gs>
                    <a:gs pos="100000">
                      <a:srgbClr val="760303"/>
                    </a:gs>
                  </a:gsLst>
                  <a:lin scaled="0"/>
                </a:gradFill>
                <a:latin typeface="微软雅黑" panose="020B0503020204020204" charset="-122"/>
                <a:ea typeface="微软雅黑" panose="020B0503020204020204" charset="-122"/>
              </a:rPr>
              <a:t>今年政府工作的总体要求是：</a:t>
            </a:r>
            <a:endParaRPr lang="zh-CN" altLang="en-US" sz="2000" b="1">
              <a:gradFill>
                <a:gsLst>
                  <a:gs pos="0">
                    <a:srgbClr val="E30000"/>
                  </a:gs>
                  <a:gs pos="100000">
                    <a:srgbClr val="760303"/>
                  </a:gs>
                </a:gsLst>
                <a:lin scaled="0"/>
              </a:gra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t="18236" b="-2600"/>
          <a:stretch>
            <a:fillRect/>
          </a:stretch>
        </p:blipFill>
        <p:spPr>
          <a:xfrm>
            <a:off x="0" y="0"/>
            <a:ext cx="12192000" cy="6858000"/>
          </a:xfrm>
          <a:prstGeom prst="rect">
            <a:avLst/>
          </a:prstGeom>
        </p:spPr>
      </p:pic>
      <p:sp>
        <p:nvSpPr>
          <p:cNvPr id="3" name="任意多边形 4"/>
          <p:cNvSpPr/>
          <p:nvPr/>
        </p:nvSpPr>
        <p:spPr>
          <a:xfrm>
            <a:off x="0" y="0"/>
            <a:ext cx="12192000" cy="7504430"/>
          </a:xfrm>
          <a:custGeom>
            <a:avLst/>
            <a:gdLst>
              <a:gd name="connsiteX0" fmla="*/ 0 w 12192000"/>
              <a:gd name="connsiteY0" fmla="*/ 0 h 6201925"/>
              <a:gd name="connsiteX1" fmla="*/ 12192000 w 12192000"/>
              <a:gd name="connsiteY1" fmla="*/ 0 h 6201925"/>
              <a:gd name="connsiteX2" fmla="*/ 12192000 w 12192000"/>
              <a:gd name="connsiteY2" fmla="*/ 5513609 h 6201925"/>
              <a:gd name="connsiteX3" fmla="*/ 12039165 w 12192000"/>
              <a:gd name="connsiteY3" fmla="*/ 5554375 h 6201925"/>
              <a:gd name="connsiteX4" fmla="*/ 6096000 w 12192000"/>
              <a:gd name="connsiteY4" fmla="*/ 6201925 h 6201925"/>
              <a:gd name="connsiteX5" fmla="*/ 152835 w 12192000"/>
              <a:gd name="connsiteY5" fmla="*/ 5554375 h 6201925"/>
              <a:gd name="connsiteX6" fmla="*/ 0 w 12192000"/>
              <a:gd name="connsiteY6" fmla="*/ 5513609 h 620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201925">
                <a:moveTo>
                  <a:pt x="0" y="0"/>
                </a:moveTo>
                <a:lnTo>
                  <a:pt x="12192000" y="0"/>
                </a:lnTo>
                <a:lnTo>
                  <a:pt x="12192000" y="5513609"/>
                </a:lnTo>
                <a:lnTo>
                  <a:pt x="12039165" y="5554375"/>
                </a:lnTo>
                <a:cubicBezTo>
                  <a:pt x="10342654" y="5963205"/>
                  <a:pt x="8297483" y="6201925"/>
                  <a:pt x="6096000" y="6201925"/>
                </a:cubicBezTo>
                <a:cubicBezTo>
                  <a:pt x="3894518" y="6201925"/>
                  <a:pt x="1849346" y="5963205"/>
                  <a:pt x="152835" y="5554375"/>
                </a:cubicBezTo>
                <a:lnTo>
                  <a:pt x="0" y="5513609"/>
                </a:lnTo>
                <a:close/>
              </a:path>
            </a:pathLst>
          </a:custGeom>
          <a:gradFill>
            <a:gsLst>
              <a:gs pos="0">
                <a:schemeClr val="bg1"/>
              </a:gs>
              <a:gs pos="90000">
                <a:schemeClr val="bg1"/>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4" name="PA-矩形 58"/>
          <p:cNvSpPr/>
          <p:nvPr>
            <p:custDataLst>
              <p:tags r:id="rId2"/>
            </p:custDataLst>
          </p:nvPr>
        </p:nvSpPr>
        <p:spPr>
          <a:xfrm>
            <a:off x="1759585" y="2638527"/>
            <a:ext cx="3318665" cy="553998"/>
          </a:xfrm>
          <a:prstGeom prst="rect">
            <a:avLst/>
          </a:prstGeom>
        </p:spPr>
        <p:txBody>
          <a:bodyPr wrap="none" lIns="0" tIns="0" rIns="0" bIns="0">
            <a:spAutoFit/>
          </a:bodyPr>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schemeClr val="bg1">
                    <a:alpha val="20000"/>
                  </a:schemeClr>
                </a:solidFill>
                <a:effectLst/>
                <a:uLnTx/>
                <a:uFillTx/>
                <a:latin typeface="+mj-ea"/>
                <a:ea typeface="+mj-ea"/>
                <a:cs typeface="阿里巴巴普惠体 B" panose="00020600040101010101" pitchFamily="18" charset="-122"/>
                <a:sym typeface="等线 Light" panose="02010600030101010101" pitchFamily="2" charset="-122"/>
              </a:rPr>
              <a:t>HIGHLIGHTS </a:t>
            </a:r>
            <a:endParaRPr kumimoji="0" lang="en-US" altLang="zh-CN" sz="3600" b="0" i="0" u="none" strike="noStrike" kern="1200" cap="none" spc="0" normalizeH="0" baseline="0" noProof="0" dirty="0">
              <a:ln>
                <a:noFill/>
              </a:ln>
              <a:solidFill>
                <a:schemeClr val="bg1">
                  <a:alpha val="20000"/>
                </a:schemeClr>
              </a:solidFill>
              <a:effectLst/>
              <a:uLnTx/>
              <a:uFillTx/>
              <a:latin typeface="+mj-ea"/>
              <a:ea typeface="+mj-ea"/>
              <a:cs typeface="阿里巴巴普惠体 B" panose="00020600040101010101" pitchFamily="18" charset="-122"/>
              <a:sym typeface="等线 Light" panose="02010600030101010101" pitchFamily="2" charset="-122"/>
            </a:endParaRPr>
          </a:p>
        </p:txBody>
      </p:sp>
      <p:sp>
        <p:nvSpPr>
          <p:cNvPr id="7" name="矩形 6"/>
          <p:cNvSpPr/>
          <p:nvPr/>
        </p:nvSpPr>
        <p:spPr>
          <a:xfrm>
            <a:off x="0" y="387351"/>
            <a:ext cx="539751" cy="403224"/>
          </a:xfrm>
          <a:prstGeom prst="rect">
            <a:avLst/>
          </a:prstGeom>
          <a:gradFill flip="none" rotWithShape="1">
            <a:gsLst>
              <a:gs pos="0">
                <a:srgbClr val="BB0E07"/>
              </a:gs>
              <a:gs pos="100000">
                <a:srgbClr val="E75142"/>
              </a:gs>
            </a:gsLst>
            <a:lin ang="10800000" scaled="1"/>
            <a:tileRect/>
          </a:gradFill>
          <a:ln>
            <a:noFill/>
          </a:ln>
        </p:spPr>
        <p:style>
          <a:lnRef idx="2">
            <a:srgbClr val="E75142">
              <a:shade val="50000"/>
            </a:srgbClr>
          </a:lnRef>
          <a:fillRef idx="1">
            <a:srgbClr val="E75142"/>
          </a:fillRef>
          <a:effectRef idx="0">
            <a:srgbClr val="E75142"/>
          </a:effectRef>
          <a:fontRef idx="minor">
            <a:srgbClr val="FFFFFF"/>
          </a:fontRef>
        </p:style>
        <p:txBody>
          <a:bodyPr rtlCol="0" anchor="ctr"/>
          <a:lstStyle/>
          <a:p>
            <a:pPr algn="ctr"/>
            <a:endParaRPr lang="zh-CN" altLang="en-US" sz="2400"/>
          </a:p>
        </p:txBody>
      </p:sp>
      <p:sp>
        <p:nvSpPr>
          <p:cNvPr id="8" name="文本框 7"/>
          <p:cNvSpPr txBox="1"/>
          <p:nvPr/>
        </p:nvSpPr>
        <p:spPr>
          <a:xfrm>
            <a:off x="825500" y="434975"/>
            <a:ext cx="4572000" cy="307340"/>
          </a:xfrm>
          <a:prstGeom prst="rect">
            <a:avLst/>
          </a:prstGeom>
          <a:noFill/>
        </p:spPr>
        <p:txBody>
          <a:bodyPr wrap="none" lIns="0" tIns="0" rIns="0" bIns="0" rtlCol="0">
            <a:spAutoFit/>
          </a:bodyPr>
          <a:p>
            <a:pPr algn="l"/>
            <a:r>
              <a:rPr lang="zh-CN" altLang="en-US" sz="2000" b="1">
                <a:gradFill>
                  <a:gsLst>
                    <a:gs pos="0">
                      <a:srgbClr val="E30000"/>
                    </a:gs>
                    <a:gs pos="100000">
                      <a:srgbClr val="760303"/>
                    </a:gs>
                  </a:gsLst>
                  <a:lin scaled="0"/>
                </a:gradFill>
                <a:latin typeface="微软雅黑" panose="020B0503020204020204" charset="-122"/>
                <a:ea typeface="微软雅黑" panose="020B0503020204020204" charset="-122"/>
              </a:rPr>
              <a:t>今年全省经济社会发展主要预期目标是：</a:t>
            </a:r>
            <a:endParaRPr lang="zh-CN" altLang="en-US" sz="2000" b="1">
              <a:gradFill>
                <a:gsLst>
                  <a:gs pos="0">
                    <a:srgbClr val="E30000"/>
                  </a:gs>
                  <a:gs pos="100000">
                    <a:srgbClr val="760303"/>
                  </a:gs>
                </a:gsLst>
                <a:lin scaled="0"/>
              </a:gradFill>
              <a:latin typeface="微软雅黑" panose="020B0503020204020204" charset="-122"/>
              <a:ea typeface="微软雅黑" panose="020B0503020204020204" charset="-122"/>
            </a:endParaRPr>
          </a:p>
        </p:txBody>
      </p:sp>
      <p:grpSp>
        <p:nvGrpSpPr>
          <p:cNvPr id="2" name="组合 1"/>
          <p:cNvGrpSpPr/>
          <p:nvPr/>
        </p:nvGrpSpPr>
        <p:grpSpPr>
          <a:xfrm>
            <a:off x="2358390" y="1795780"/>
            <a:ext cx="7731760" cy="3611880"/>
            <a:chOff x="3714" y="2828"/>
            <a:chExt cx="12176" cy="5688"/>
          </a:xfrm>
        </p:grpSpPr>
        <p:grpSp>
          <p:nvGrpSpPr>
            <p:cNvPr id="46" name="组合 45"/>
            <p:cNvGrpSpPr/>
            <p:nvPr/>
          </p:nvGrpSpPr>
          <p:grpSpPr>
            <a:xfrm rot="0">
              <a:off x="3714" y="2828"/>
              <a:ext cx="12176" cy="5689"/>
              <a:chOff x="1891649" y="2966092"/>
              <a:chExt cx="7731734" cy="3612364"/>
            </a:xfrm>
          </p:grpSpPr>
          <p:sp>
            <p:nvSpPr>
              <p:cNvPr id="18" name="矩形 17"/>
              <p:cNvSpPr/>
              <p:nvPr/>
            </p:nvSpPr>
            <p:spPr>
              <a:xfrm>
                <a:off x="1891649" y="2966092"/>
                <a:ext cx="7439660" cy="3266440"/>
              </a:xfrm>
              <a:prstGeom prst="rect">
                <a:avLst/>
              </a:prstGeom>
              <a:gradFill>
                <a:gsLst>
                  <a:gs pos="0">
                    <a:srgbClr val="DA0E1B"/>
                  </a:gs>
                  <a:gs pos="100000">
                    <a:srgbClr val="DA0E1B">
                      <a:alpha val="50000"/>
                    </a:srgb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9" name="图形 23"/>
              <p:cNvSpPr/>
              <p:nvPr/>
            </p:nvSpPr>
            <p:spPr>
              <a:xfrm>
                <a:off x="8974205" y="5841036"/>
                <a:ext cx="649178" cy="737420"/>
              </a:xfrm>
              <a:custGeom>
                <a:avLst/>
                <a:gdLst>
                  <a:gd name="connsiteX0" fmla="*/ 22973 w 215657"/>
                  <a:gd name="connsiteY0" fmla="*/ 45870 h 244971"/>
                  <a:gd name="connsiteX1" fmla="*/ 22973 w 215657"/>
                  <a:gd name="connsiteY1" fmla="*/ 221998 h 244971"/>
                  <a:gd name="connsiteX2" fmla="*/ 179957 w 215657"/>
                  <a:gd name="connsiteY2" fmla="*/ 221998 h 244971"/>
                  <a:gd name="connsiteX3" fmla="*/ 179957 w 215657"/>
                  <a:gd name="connsiteY3" fmla="*/ 244971 h 244971"/>
                  <a:gd name="connsiteX4" fmla="*/ 34460 w 215657"/>
                  <a:gd name="connsiteY4" fmla="*/ 244971 h 244971"/>
                  <a:gd name="connsiteX5" fmla="*/ 38 w 215657"/>
                  <a:gd name="connsiteY5" fmla="*/ 212135 h 244971"/>
                  <a:gd name="connsiteX6" fmla="*/ 0 w 215657"/>
                  <a:gd name="connsiteY6" fmla="*/ 210511 h 244971"/>
                  <a:gd name="connsiteX7" fmla="*/ 0 w 215657"/>
                  <a:gd name="connsiteY7" fmla="*/ 45870 h 244971"/>
                  <a:gd name="connsiteX8" fmla="*/ 22973 w 215657"/>
                  <a:gd name="connsiteY8" fmla="*/ 45870 h 244971"/>
                  <a:gd name="connsiteX9" fmla="*/ 192685 w 215657"/>
                  <a:gd name="connsiteY9" fmla="*/ 0 h 244971"/>
                  <a:gd name="connsiteX10" fmla="*/ 215658 w 215657"/>
                  <a:gd name="connsiteY10" fmla="*/ 22973 h 244971"/>
                  <a:gd name="connsiteX11" fmla="*/ 215658 w 215657"/>
                  <a:gd name="connsiteY11" fmla="*/ 184950 h 244971"/>
                  <a:gd name="connsiteX12" fmla="*/ 192685 w 215657"/>
                  <a:gd name="connsiteY12" fmla="*/ 207923 h 244971"/>
                  <a:gd name="connsiteX13" fmla="*/ 38212 w 215657"/>
                  <a:gd name="connsiteY13" fmla="*/ 207923 h 244971"/>
                  <a:gd name="connsiteX14" fmla="*/ 38212 w 215657"/>
                  <a:gd name="connsiteY14" fmla="*/ 22973 h 244971"/>
                  <a:gd name="connsiteX15" fmla="*/ 61186 w 215657"/>
                  <a:gd name="connsiteY15" fmla="*/ 0 h 244971"/>
                  <a:gd name="connsiteX16" fmla="*/ 192685 w 215657"/>
                  <a:gd name="connsiteY16" fmla="*/ 0 h 244971"/>
                  <a:gd name="connsiteX17" fmla="*/ 192685 w 215657"/>
                  <a:gd name="connsiteY17" fmla="*/ 22973 h 244971"/>
                  <a:gd name="connsiteX18" fmla="*/ 61186 w 215657"/>
                  <a:gd name="connsiteY18" fmla="*/ 22973 h 244971"/>
                  <a:gd name="connsiteX19" fmla="*/ 61186 w 215657"/>
                  <a:gd name="connsiteY19" fmla="*/ 184950 h 244971"/>
                  <a:gd name="connsiteX20" fmla="*/ 192685 w 215657"/>
                  <a:gd name="connsiteY20" fmla="*/ 184950 h 244971"/>
                  <a:gd name="connsiteX21" fmla="*/ 192685 w 215657"/>
                  <a:gd name="connsiteY21" fmla="*/ 22973 h 244971"/>
                  <a:gd name="connsiteX22" fmla="*/ 160392 w 215657"/>
                  <a:gd name="connsiteY22" fmla="*/ 68338 h 244971"/>
                  <a:gd name="connsiteX23" fmla="*/ 176549 w 215657"/>
                  <a:gd name="connsiteY23" fmla="*/ 84664 h 244971"/>
                  <a:gd name="connsiteX24" fmla="*/ 115487 w 215657"/>
                  <a:gd name="connsiteY24" fmla="*/ 145114 h 244971"/>
                  <a:gd name="connsiteX25" fmla="*/ 83776 w 215657"/>
                  <a:gd name="connsiteY25" fmla="*/ 113411 h 244971"/>
                  <a:gd name="connsiteX26" fmla="*/ 100010 w 215657"/>
                  <a:gd name="connsiteY26" fmla="*/ 97169 h 244971"/>
                  <a:gd name="connsiteX27" fmla="*/ 115563 w 215657"/>
                  <a:gd name="connsiteY27" fmla="*/ 112714 h 244971"/>
                  <a:gd name="connsiteX28" fmla="*/ 160392 w 215657"/>
                  <a:gd name="connsiteY28" fmla="*/ 68338 h 244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15657" h="244971">
                    <a:moveTo>
                      <a:pt x="22973" y="45870"/>
                    </a:moveTo>
                    <a:lnTo>
                      <a:pt x="22973" y="221998"/>
                    </a:lnTo>
                    <a:lnTo>
                      <a:pt x="179957" y="221998"/>
                    </a:lnTo>
                    <a:lnTo>
                      <a:pt x="179957" y="244971"/>
                    </a:lnTo>
                    <a:lnTo>
                      <a:pt x="34460" y="244971"/>
                    </a:lnTo>
                    <a:cubicBezTo>
                      <a:pt x="16059" y="244971"/>
                      <a:pt x="905" y="230515"/>
                      <a:pt x="38" y="212135"/>
                    </a:cubicBezTo>
                    <a:lnTo>
                      <a:pt x="0" y="210511"/>
                    </a:lnTo>
                    <a:lnTo>
                      <a:pt x="0" y="45870"/>
                    </a:lnTo>
                    <a:lnTo>
                      <a:pt x="22973" y="45870"/>
                    </a:lnTo>
                    <a:close/>
                    <a:moveTo>
                      <a:pt x="192685" y="0"/>
                    </a:moveTo>
                    <a:cubicBezTo>
                      <a:pt x="205372" y="0"/>
                      <a:pt x="215658" y="10286"/>
                      <a:pt x="215658" y="22973"/>
                    </a:cubicBezTo>
                    <a:lnTo>
                      <a:pt x="215658" y="184950"/>
                    </a:lnTo>
                    <a:cubicBezTo>
                      <a:pt x="215658" y="197638"/>
                      <a:pt x="205372" y="207923"/>
                      <a:pt x="192685" y="207923"/>
                    </a:cubicBezTo>
                    <a:lnTo>
                      <a:pt x="38212" y="207923"/>
                    </a:lnTo>
                    <a:lnTo>
                      <a:pt x="38212" y="22973"/>
                    </a:lnTo>
                    <a:cubicBezTo>
                      <a:pt x="38212" y="10286"/>
                      <a:pt x="48498" y="0"/>
                      <a:pt x="61186" y="0"/>
                    </a:cubicBezTo>
                    <a:lnTo>
                      <a:pt x="192685" y="0"/>
                    </a:lnTo>
                    <a:close/>
                    <a:moveTo>
                      <a:pt x="192685" y="22973"/>
                    </a:moveTo>
                    <a:lnTo>
                      <a:pt x="61186" y="22973"/>
                    </a:lnTo>
                    <a:lnTo>
                      <a:pt x="61186" y="184950"/>
                    </a:lnTo>
                    <a:lnTo>
                      <a:pt x="192685" y="184950"/>
                    </a:lnTo>
                    <a:lnTo>
                      <a:pt x="192685" y="22973"/>
                    </a:lnTo>
                    <a:close/>
                    <a:moveTo>
                      <a:pt x="160392" y="68338"/>
                    </a:moveTo>
                    <a:lnTo>
                      <a:pt x="176549" y="84664"/>
                    </a:lnTo>
                    <a:lnTo>
                      <a:pt x="115487" y="145114"/>
                    </a:lnTo>
                    <a:lnTo>
                      <a:pt x="83776" y="113411"/>
                    </a:lnTo>
                    <a:lnTo>
                      <a:pt x="100010" y="97169"/>
                    </a:lnTo>
                    <a:lnTo>
                      <a:pt x="115563" y="112714"/>
                    </a:lnTo>
                    <a:lnTo>
                      <a:pt x="160392" y="68338"/>
                    </a:ln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rgbClr val="E53238"/>
                  </a:gs>
                </a:gsLst>
                <a:lin ang="5400000" scaled="0"/>
              </a:gradFill>
              <a:ln w="353" cap="flat">
                <a:noFill/>
                <a:prstDash val="solid"/>
                <a:miter/>
              </a:ln>
            </p:spPr>
            <p:txBody>
              <a:bodyPr rtlCol="0" anchor="ctr"/>
              <a:p>
                <a:endParaRPr lang="zh-CN" altLang="en-US"/>
              </a:p>
            </p:txBody>
          </p:sp>
        </p:grpSp>
        <p:sp>
          <p:nvSpPr>
            <p:cNvPr id="4" name="文本框 3"/>
            <p:cNvSpPr txBox="1"/>
            <p:nvPr/>
          </p:nvSpPr>
          <p:spPr>
            <a:xfrm>
              <a:off x="4435" y="3693"/>
              <a:ext cx="10374" cy="3415"/>
            </a:xfrm>
            <a:prstGeom prst="rect">
              <a:avLst/>
            </a:prstGeom>
            <a:noFill/>
          </p:spPr>
          <p:txBody>
            <a:bodyPr wrap="square" rtlCol="0">
              <a:spAutoFit/>
            </a:bodyPr>
            <a:p>
              <a:pPr indent="457200" algn="just" fontAlgn="auto">
                <a:lnSpc>
                  <a:spcPct val="150000"/>
                </a:lnSpc>
                <a:extLst>
                  <a:ext uri="{35155182-B16C-46BC-9424-99874614C6A1}">
                    <wpsdc:indentchars xmlns:wpsdc="http://www.wps.cn/officeDocument/2017/drawingmlCustomData" val="200" checksum="59296752"/>
                  </a:ext>
                </a:extLst>
              </a:pPr>
              <a:r>
                <a:rPr lang="zh-CN" altLang="en-US">
                  <a:solidFill>
                    <a:schemeClr val="bg1"/>
                  </a:solidFill>
                  <a:latin typeface="微软雅黑" panose="020B0503020204020204" charset="-122"/>
                  <a:ea typeface="微软雅黑" panose="020B0503020204020204" charset="-122"/>
                  <a:cs typeface="微软雅黑" panose="020B0503020204020204" charset="-122"/>
                </a:rPr>
                <a:t>生产总值增长6.5%，一般公共预算收入增长6.5%，固定资产投资增长6.5%，社会消费品零售总额增长8%左右，外贸进出口增长5%左右；居民人均可支配收入增长8%左右；居民消费价格指数涨幅控制在3%左右；城镇调查失业率控制在5.5%以内，PM2.5平均浓度下降5%以上，单位GDP能耗下降3.5%。</a:t>
              </a:r>
              <a:endParaRPr lang="zh-CN" altLang="en-US">
                <a:solidFill>
                  <a:schemeClr val="bg1"/>
                </a:solidFill>
                <a:latin typeface="微软雅黑" panose="020B0503020204020204" charset="-122"/>
                <a:ea typeface="微软雅黑" panose="020B0503020204020204" charset="-122"/>
                <a:cs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t="18236" b="-2600"/>
          <a:stretch>
            <a:fillRect/>
          </a:stretch>
        </p:blipFill>
        <p:spPr>
          <a:xfrm>
            <a:off x="0" y="0"/>
            <a:ext cx="12192000" cy="6858000"/>
          </a:xfrm>
          <a:prstGeom prst="rect">
            <a:avLst/>
          </a:prstGeom>
        </p:spPr>
      </p:pic>
      <p:sp>
        <p:nvSpPr>
          <p:cNvPr id="3" name="任意多边形 4"/>
          <p:cNvSpPr/>
          <p:nvPr/>
        </p:nvSpPr>
        <p:spPr>
          <a:xfrm>
            <a:off x="0" y="0"/>
            <a:ext cx="12192000" cy="7504430"/>
          </a:xfrm>
          <a:custGeom>
            <a:avLst/>
            <a:gdLst>
              <a:gd name="connsiteX0" fmla="*/ 0 w 12192000"/>
              <a:gd name="connsiteY0" fmla="*/ 0 h 6201925"/>
              <a:gd name="connsiteX1" fmla="*/ 12192000 w 12192000"/>
              <a:gd name="connsiteY1" fmla="*/ 0 h 6201925"/>
              <a:gd name="connsiteX2" fmla="*/ 12192000 w 12192000"/>
              <a:gd name="connsiteY2" fmla="*/ 5513609 h 6201925"/>
              <a:gd name="connsiteX3" fmla="*/ 12039165 w 12192000"/>
              <a:gd name="connsiteY3" fmla="*/ 5554375 h 6201925"/>
              <a:gd name="connsiteX4" fmla="*/ 6096000 w 12192000"/>
              <a:gd name="connsiteY4" fmla="*/ 6201925 h 6201925"/>
              <a:gd name="connsiteX5" fmla="*/ 152835 w 12192000"/>
              <a:gd name="connsiteY5" fmla="*/ 5554375 h 6201925"/>
              <a:gd name="connsiteX6" fmla="*/ 0 w 12192000"/>
              <a:gd name="connsiteY6" fmla="*/ 5513609 h 620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201925">
                <a:moveTo>
                  <a:pt x="0" y="0"/>
                </a:moveTo>
                <a:lnTo>
                  <a:pt x="12192000" y="0"/>
                </a:lnTo>
                <a:lnTo>
                  <a:pt x="12192000" y="5513609"/>
                </a:lnTo>
                <a:lnTo>
                  <a:pt x="12039165" y="5554375"/>
                </a:lnTo>
                <a:cubicBezTo>
                  <a:pt x="10342654" y="5963205"/>
                  <a:pt x="8297483" y="6201925"/>
                  <a:pt x="6096000" y="6201925"/>
                </a:cubicBezTo>
                <a:cubicBezTo>
                  <a:pt x="3894518" y="6201925"/>
                  <a:pt x="1849346" y="5963205"/>
                  <a:pt x="152835" y="5554375"/>
                </a:cubicBezTo>
                <a:lnTo>
                  <a:pt x="0" y="5513609"/>
                </a:lnTo>
                <a:close/>
              </a:path>
            </a:pathLst>
          </a:custGeom>
          <a:gradFill>
            <a:gsLst>
              <a:gs pos="0">
                <a:schemeClr val="bg1"/>
              </a:gs>
              <a:gs pos="90000">
                <a:schemeClr val="bg1"/>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4" name="PA-矩形 58"/>
          <p:cNvSpPr/>
          <p:nvPr>
            <p:custDataLst>
              <p:tags r:id="rId2"/>
            </p:custDataLst>
          </p:nvPr>
        </p:nvSpPr>
        <p:spPr>
          <a:xfrm>
            <a:off x="1759585" y="2638527"/>
            <a:ext cx="3318665" cy="553998"/>
          </a:xfrm>
          <a:prstGeom prst="rect">
            <a:avLst/>
          </a:prstGeom>
        </p:spPr>
        <p:txBody>
          <a:bodyPr wrap="none" lIns="0" tIns="0" rIns="0" bIns="0">
            <a:spAutoFit/>
          </a:bodyPr>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schemeClr val="bg1">
                    <a:alpha val="20000"/>
                  </a:schemeClr>
                </a:solidFill>
                <a:effectLst/>
                <a:uLnTx/>
                <a:uFillTx/>
                <a:latin typeface="+mj-ea"/>
                <a:ea typeface="+mj-ea"/>
                <a:cs typeface="阿里巴巴普惠体 B" panose="00020600040101010101" pitchFamily="18" charset="-122"/>
                <a:sym typeface="等线 Light" panose="02010600030101010101" pitchFamily="2" charset="-122"/>
              </a:rPr>
              <a:t>HIGHLIGHTS </a:t>
            </a:r>
            <a:endParaRPr kumimoji="0" lang="en-US" altLang="zh-CN" sz="3600" b="0" i="0" u="none" strike="noStrike" kern="1200" cap="none" spc="0" normalizeH="0" baseline="0" noProof="0" dirty="0">
              <a:ln>
                <a:noFill/>
              </a:ln>
              <a:solidFill>
                <a:schemeClr val="bg1">
                  <a:alpha val="20000"/>
                </a:schemeClr>
              </a:solidFill>
              <a:effectLst/>
              <a:uLnTx/>
              <a:uFillTx/>
              <a:latin typeface="+mj-ea"/>
              <a:ea typeface="+mj-ea"/>
              <a:cs typeface="阿里巴巴普惠体 B" panose="00020600040101010101" pitchFamily="18" charset="-122"/>
              <a:sym typeface="等线 Light" panose="02010600030101010101" pitchFamily="2" charset="-122"/>
            </a:endParaRPr>
          </a:p>
        </p:txBody>
      </p:sp>
      <p:sp>
        <p:nvSpPr>
          <p:cNvPr id="7" name="矩形 6"/>
          <p:cNvSpPr/>
          <p:nvPr/>
        </p:nvSpPr>
        <p:spPr>
          <a:xfrm>
            <a:off x="0" y="387351"/>
            <a:ext cx="539751" cy="403224"/>
          </a:xfrm>
          <a:prstGeom prst="rect">
            <a:avLst/>
          </a:prstGeom>
          <a:gradFill flip="none" rotWithShape="1">
            <a:gsLst>
              <a:gs pos="0">
                <a:srgbClr val="BB0E07"/>
              </a:gs>
              <a:gs pos="100000">
                <a:srgbClr val="E75142"/>
              </a:gs>
            </a:gsLst>
            <a:lin ang="10800000" scaled="1"/>
            <a:tileRect/>
          </a:gradFill>
          <a:ln>
            <a:noFill/>
          </a:ln>
        </p:spPr>
        <p:style>
          <a:lnRef idx="2">
            <a:srgbClr val="E75142">
              <a:shade val="50000"/>
            </a:srgbClr>
          </a:lnRef>
          <a:fillRef idx="1">
            <a:srgbClr val="E75142"/>
          </a:fillRef>
          <a:effectRef idx="0">
            <a:srgbClr val="E75142"/>
          </a:effectRef>
          <a:fontRef idx="minor">
            <a:srgbClr val="FFFFFF"/>
          </a:fontRef>
        </p:style>
        <p:txBody>
          <a:bodyPr rtlCol="0" anchor="ctr"/>
          <a:lstStyle/>
          <a:p>
            <a:pPr algn="ctr"/>
            <a:endParaRPr lang="zh-CN" altLang="en-US" sz="2400"/>
          </a:p>
        </p:txBody>
      </p:sp>
      <p:grpSp>
        <p:nvGrpSpPr>
          <p:cNvPr id="12" name="组合 11"/>
          <p:cNvGrpSpPr/>
          <p:nvPr/>
        </p:nvGrpSpPr>
        <p:grpSpPr>
          <a:xfrm>
            <a:off x="6327775" y="1297940"/>
            <a:ext cx="4328795" cy="4413250"/>
            <a:chOff x="9800" y="2044"/>
            <a:chExt cx="6817" cy="6950"/>
          </a:xfrm>
        </p:grpSpPr>
        <p:grpSp>
          <p:nvGrpSpPr>
            <p:cNvPr id="11" name="íṩļîďè"/>
            <p:cNvGrpSpPr/>
            <p:nvPr/>
          </p:nvGrpSpPr>
          <p:grpSpPr>
            <a:xfrm rot="0">
              <a:off x="11128" y="6709"/>
              <a:ext cx="4570" cy="2285"/>
              <a:chOff x="4786037" y="3797874"/>
              <a:chExt cx="2637639" cy="1318882"/>
            </a:xfrm>
          </p:grpSpPr>
          <p:sp>
            <p:nvSpPr>
              <p:cNvPr id="20" name="ïşľîḍè"/>
              <p:cNvSpPr/>
              <p:nvPr/>
            </p:nvSpPr>
            <p:spPr>
              <a:xfrm>
                <a:off x="4786037" y="3797874"/>
                <a:ext cx="2637639" cy="1318882"/>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6765" y="21600"/>
                      <a:pt x="21600" y="11929"/>
                      <a:pt x="21600" y="0"/>
                    </a:cubicBezTo>
                    <a:lnTo>
                      <a:pt x="0" y="0"/>
                    </a:lnTo>
                    <a:cubicBezTo>
                      <a:pt x="0" y="11929"/>
                      <a:pt x="4835" y="21600"/>
                      <a:pt x="10800" y="21600"/>
                    </a:cubicBezTo>
                    <a:close/>
                  </a:path>
                </a:pathLst>
              </a:custGeom>
              <a:solidFill>
                <a:srgbClr val="DCDEE0"/>
              </a:solidFill>
              <a:ln w="12700">
                <a:miter lim="400000"/>
              </a:ln>
            </p:spPr>
            <p:txBody>
              <a:bodyPr anchor="ctr"/>
              <a:p>
                <a:pPr algn="ctr"/>
                <a:endParaRPr>
                  <a:latin typeface="微软雅黑" panose="020B0503020204020204" charset="-122"/>
                  <a:ea typeface="微软雅黑" panose="020B0503020204020204" charset="-122"/>
                </a:endParaRPr>
              </a:p>
            </p:txBody>
          </p:sp>
          <p:sp>
            <p:nvSpPr>
              <p:cNvPr id="22" name="ïṡ1îḑè"/>
              <p:cNvSpPr/>
              <p:nvPr/>
            </p:nvSpPr>
            <p:spPr>
              <a:xfrm rot="10800000">
                <a:off x="4940337" y="3800072"/>
                <a:ext cx="2317848" cy="115889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6" y="0"/>
                      <a:pt x="0" y="9670"/>
                      <a:pt x="0" y="21600"/>
                    </a:cubicBezTo>
                    <a:lnTo>
                      <a:pt x="21600" y="21600"/>
                    </a:lnTo>
                    <a:cubicBezTo>
                      <a:pt x="21600" y="9670"/>
                      <a:pt x="16764" y="0"/>
                      <a:pt x="10800" y="0"/>
                    </a:cubicBezTo>
                    <a:close/>
                  </a:path>
                </a:pathLst>
              </a:custGeom>
              <a:solidFill>
                <a:srgbClr val="FFC000"/>
              </a:solidFill>
              <a:ln w="12700" cap="flat">
                <a:noFill/>
                <a:miter lim="400000"/>
              </a:ln>
              <a:effectLst/>
            </p:spPr>
            <p:txBody>
              <a:bodyPr anchor="ctr"/>
              <a:p>
                <a:pPr algn="ctr"/>
                <a:endParaRPr>
                  <a:latin typeface="微软雅黑" panose="020B0503020204020204" charset="-122"/>
                  <a:ea typeface="微软雅黑" panose="020B0503020204020204" charset="-122"/>
                </a:endParaRPr>
              </a:p>
            </p:txBody>
          </p:sp>
        </p:grpSp>
        <p:sp>
          <p:nvSpPr>
            <p:cNvPr id="19" name="islîḍé"/>
            <p:cNvSpPr txBox="1"/>
            <p:nvPr/>
          </p:nvSpPr>
          <p:spPr>
            <a:xfrm>
              <a:off x="9800" y="2044"/>
              <a:ext cx="6817" cy="3967"/>
            </a:xfrm>
            <a:prstGeom prst="rect">
              <a:avLst/>
            </a:prstGeom>
            <a:noFill/>
          </p:spPr>
          <p:txBody>
            <a:bodyPr wrap="square" lIns="90000" tIns="46800" rIns="90000" bIns="46800" rtlCol="0">
              <a:noAutofit/>
            </a:bodyPr>
            <a:p>
              <a:pPr indent="457200" algn="just" fontAlgn="auto">
                <a:lnSpc>
                  <a:spcPct val="150000"/>
                </a:lnSpc>
                <a:extLst>
                  <a:ext uri="{35155182-B16C-46BC-9424-99874614C6A1}">
                    <wpsdc:indentchars xmlns:wpsdc="http://www.wps.cn/officeDocument/2017/drawingmlCustomData" val="200" checksum="59296752"/>
                  </a:ext>
                </a:extLst>
              </a:pPr>
              <a:r>
                <a:rPr lang="zh-CN" altLang="en-US" dirty="0">
                  <a:latin typeface="微软雅黑" panose="020B0503020204020204" charset="-122"/>
                  <a:ea typeface="微软雅黑" panose="020B0503020204020204" charset="-122"/>
                </a:rPr>
                <a:t>必须聚精会神推动高质量发展，毫不动摇坚持以经济建设为中心，紧紧扭住发展第一要务，激发创新第一动力，汇聚人才第一资源，以更高站位、更大力度、更实举措推进项目建设，推动经济实现质的稳步提升和量的合理增长。</a:t>
              </a:r>
              <a:endParaRPr lang="zh-CN" altLang="en-US" dirty="0">
                <a:latin typeface="微软雅黑" panose="020B0503020204020204" charset="-122"/>
                <a:ea typeface="微软雅黑" panose="020B0503020204020204" charset="-122"/>
              </a:endParaRPr>
            </a:p>
          </p:txBody>
        </p:sp>
      </p:grpSp>
      <p:grpSp>
        <p:nvGrpSpPr>
          <p:cNvPr id="13" name="组合 12"/>
          <p:cNvGrpSpPr/>
          <p:nvPr/>
        </p:nvGrpSpPr>
        <p:grpSpPr>
          <a:xfrm>
            <a:off x="825500" y="434975"/>
            <a:ext cx="10071100" cy="5264785"/>
            <a:chOff x="1300" y="685"/>
            <a:chExt cx="15860" cy="8291"/>
          </a:xfrm>
        </p:grpSpPr>
        <p:sp>
          <p:nvSpPr>
            <p:cNvPr id="8" name="文本框 7"/>
            <p:cNvSpPr txBox="1"/>
            <p:nvPr/>
          </p:nvSpPr>
          <p:spPr>
            <a:xfrm>
              <a:off x="1300" y="685"/>
              <a:ext cx="5200" cy="484"/>
            </a:xfrm>
            <a:prstGeom prst="rect">
              <a:avLst/>
            </a:prstGeom>
            <a:noFill/>
          </p:spPr>
          <p:txBody>
            <a:bodyPr wrap="none" lIns="0" tIns="0" rIns="0" bIns="0" rtlCol="0">
              <a:spAutoFit/>
            </a:bodyPr>
            <a:p>
              <a:pPr algn="l"/>
              <a:r>
                <a:rPr lang="zh-CN" altLang="en-US" sz="2000" b="1">
                  <a:gradFill>
                    <a:gsLst>
                      <a:gs pos="0">
                        <a:srgbClr val="E30000"/>
                      </a:gs>
                      <a:gs pos="100000">
                        <a:srgbClr val="760303"/>
                      </a:gs>
                    </a:gsLst>
                    <a:lin scaled="0"/>
                  </a:gradFill>
                  <a:latin typeface="微软雅黑" panose="020B0503020204020204" charset="-122"/>
                  <a:ea typeface="微软雅黑" panose="020B0503020204020204" charset="-122"/>
                </a:rPr>
                <a:t>落实总体要求，做好今年工作</a:t>
              </a:r>
              <a:endParaRPr lang="zh-CN" altLang="en-US" sz="2000" b="1">
                <a:gradFill>
                  <a:gsLst>
                    <a:gs pos="0">
                      <a:srgbClr val="E30000"/>
                    </a:gs>
                    <a:gs pos="100000">
                      <a:srgbClr val="760303"/>
                    </a:gs>
                  </a:gsLst>
                  <a:lin scaled="0"/>
                </a:gradFill>
                <a:latin typeface="微软雅黑" panose="020B0503020204020204" charset="-122"/>
                <a:ea typeface="微软雅黑" panose="020B0503020204020204" charset="-122"/>
              </a:endParaRPr>
            </a:p>
          </p:txBody>
        </p:sp>
        <p:cxnSp>
          <p:nvCxnSpPr>
            <p:cNvPr id="15" name="直接连接符 14"/>
            <p:cNvCxnSpPr/>
            <p:nvPr/>
          </p:nvCxnSpPr>
          <p:spPr>
            <a:xfrm flipH="1">
              <a:off x="17160" y="1930"/>
              <a:ext cx="1" cy="6932"/>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9599" y="2044"/>
              <a:ext cx="1" cy="6932"/>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2180" y="2044"/>
              <a:ext cx="1" cy="6932"/>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1647825" y="1532255"/>
            <a:ext cx="4206240" cy="4396105"/>
            <a:chOff x="2595" y="2413"/>
            <a:chExt cx="6624" cy="6923"/>
          </a:xfrm>
        </p:grpSpPr>
        <p:sp>
          <p:nvSpPr>
            <p:cNvPr id="25" name="í$ḷíḋê"/>
            <p:cNvSpPr txBox="1"/>
            <p:nvPr/>
          </p:nvSpPr>
          <p:spPr>
            <a:xfrm>
              <a:off x="2595" y="5102"/>
              <a:ext cx="6624" cy="4234"/>
            </a:xfrm>
            <a:prstGeom prst="rect">
              <a:avLst/>
            </a:prstGeom>
            <a:noFill/>
          </p:spPr>
          <p:txBody>
            <a:bodyPr wrap="square" lIns="90000" tIns="46800" rIns="90000" bIns="46800" rtlCol="0">
              <a:noAutofit/>
            </a:bodyPr>
            <a:p>
              <a:pPr indent="457200" algn="just" fontAlgn="auto">
                <a:lnSpc>
                  <a:spcPct val="150000"/>
                </a:lnSpc>
                <a:extLst>
                  <a:ext uri="{35155182-B16C-46BC-9424-99874614C6A1}">
                    <wpsdc:indentchars xmlns:wpsdc="http://www.wps.cn/officeDocument/2017/drawingmlCustomData" val="200" checksum="59296752"/>
                  </a:ext>
                </a:extLst>
              </a:pPr>
              <a:r>
                <a:rPr lang="zh-CN" altLang="en-US" dirty="0" smtClean="0">
                  <a:latin typeface="微软雅黑" panose="020B0503020204020204" charset="-122"/>
                  <a:ea typeface="微软雅黑" panose="020B0503020204020204" charset="-122"/>
                </a:rPr>
                <a:t>必须坚定不移贯彻习近平总书记对河北工作重要指示，坚持党的全面领导，把党中央决策部署和省委工作要求转化为“施工图”“任务书”，一以贯之抓好落实，笃行不怠接续奋斗，始终沿着总书记指引的方向坚定前行。</a:t>
              </a:r>
              <a:endParaRPr lang="zh-CN" altLang="en-US" dirty="0" smtClean="0">
                <a:latin typeface="微软雅黑" panose="020B0503020204020204" charset="-122"/>
                <a:ea typeface="微软雅黑" panose="020B0503020204020204" charset="-122"/>
              </a:endParaRPr>
            </a:p>
          </p:txBody>
        </p:sp>
        <p:grpSp>
          <p:nvGrpSpPr>
            <p:cNvPr id="4" name="组合 3"/>
            <p:cNvGrpSpPr/>
            <p:nvPr/>
          </p:nvGrpSpPr>
          <p:grpSpPr>
            <a:xfrm>
              <a:off x="3673" y="2413"/>
              <a:ext cx="4484" cy="2242"/>
              <a:chOff x="3673" y="2413"/>
              <a:chExt cx="4484" cy="2242"/>
            </a:xfrm>
          </p:grpSpPr>
          <p:grpSp>
            <p:nvGrpSpPr>
              <p:cNvPr id="5" name="isḻîḓe"/>
              <p:cNvGrpSpPr/>
              <p:nvPr/>
            </p:nvGrpSpPr>
            <p:grpSpPr>
              <a:xfrm rot="0">
                <a:off x="3673" y="2413"/>
                <a:ext cx="4484" cy="2242"/>
                <a:chOff x="775009" y="2392299"/>
                <a:chExt cx="2637638" cy="1319104"/>
              </a:xfrm>
            </p:grpSpPr>
            <p:sp>
              <p:nvSpPr>
                <p:cNvPr id="26" name="iSḷîḓé"/>
                <p:cNvSpPr/>
                <p:nvPr/>
              </p:nvSpPr>
              <p:spPr>
                <a:xfrm rot="10800000">
                  <a:off x="775009" y="2392299"/>
                  <a:ext cx="2637638" cy="1318882"/>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6765" y="21600"/>
                        <a:pt x="21600" y="11929"/>
                        <a:pt x="21600" y="0"/>
                      </a:cubicBezTo>
                      <a:lnTo>
                        <a:pt x="0" y="0"/>
                      </a:lnTo>
                      <a:cubicBezTo>
                        <a:pt x="0" y="11929"/>
                        <a:pt x="4835" y="21600"/>
                        <a:pt x="10800" y="21600"/>
                      </a:cubicBezTo>
                      <a:close/>
                    </a:path>
                  </a:pathLst>
                </a:custGeom>
                <a:solidFill>
                  <a:srgbClr val="DCDEE0"/>
                </a:solidFill>
                <a:ln w="12700">
                  <a:miter lim="400000"/>
                </a:ln>
              </p:spPr>
              <p:txBody>
                <a:bodyPr anchor="ctr"/>
                <a:p>
                  <a:pPr algn="ctr"/>
                  <a:endParaRPr>
                    <a:latin typeface="微软雅黑" panose="020B0503020204020204" charset="-122"/>
                    <a:ea typeface="微软雅黑" panose="020B0503020204020204" charset="-122"/>
                  </a:endParaRPr>
                </a:p>
              </p:txBody>
            </p:sp>
            <p:sp>
              <p:nvSpPr>
                <p:cNvPr id="28" name="îsļidê"/>
                <p:cNvSpPr/>
                <p:nvPr/>
              </p:nvSpPr>
              <p:spPr>
                <a:xfrm rot="10800000">
                  <a:off x="934949" y="2552467"/>
                  <a:ext cx="2317762" cy="1158936"/>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6765" y="21600"/>
                        <a:pt x="21600" y="11929"/>
                        <a:pt x="21600" y="0"/>
                      </a:cubicBezTo>
                      <a:lnTo>
                        <a:pt x="0" y="0"/>
                      </a:lnTo>
                      <a:cubicBezTo>
                        <a:pt x="0" y="11929"/>
                        <a:pt x="4835" y="21600"/>
                        <a:pt x="10800" y="21600"/>
                      </a:cubicBezTo>
                      <a:close/>
                    </a:path>
                  </a:pathLst>
                </a:custGeom>
                <a:solidFill>
                  <a:schemeClr val="accent6"/>
                </a:solidFill>
                <a:ln w="12700" cap="flat">
                  <a:noFill/>
                  <a:miter lim="400000"/>
                </a:ln>
                <a:effectLst/>
              </p:spPr>
              <p:txBody>
                <a:bodyPr anchor="ctr"/>
                <a:p>
                  <a:pPr algn="ctr"/>
                  <a:endParaRPr>
                    <a:latin typeface="微软雅黑" panose="020B0503020204020204" charset="-122"/>
                    <a:ea typeface="微软雅黑" panose="020B0503020204020204" charset="-122"/>
                  </a:endParaRPr>
                </a:p>
              </p:txBody>
            </p:sp>
          </p:grpSp>
          <p:grpSp>
            <p:nvGrpSpPr>
              <p:cNvPr id="34" name="Group 27"/>
              <p:cNvGrpSpPr/>
              <p:nvPr/>
            </p:nvGrpSpPr>
            <p:grpSpPr>
              <a:xfrm>
                <a:off x="5557" y="3367"/>
                <a:ext cx="716" cy="716"/>
                <a:chOff x="7171531" y="4561284"/>
                <a:chExt cx="457200" cy="457200"/>
              </a:xfrm>
              <a:solidFill>
                <a:schemeClr val="bg1"/>
              </a:solidFill>
            </p:grpSpPr>
            <p:sp>
              <p:nvSpPr>
                <p:cNvPr id="35" name="Freeform 19"/>
                <p:cNvSpPr>
                  <a:spLocks noEditPoints="1"/>
                </p:cNvSpPr>
                <p:nvPr/>
              </p:nvSpPr>
              <p:spPr bwMode="auto">
                <a:xfrm>
                  <a:off x="7171531" y="4561284"/>
                  <a:ext cx="457200" cy="457200"/>
                </a:xfrm>
                <a:custGeom>
                  <a:avLst/>
                  <a:gdLst>
                    <a:gd name="T0" fmla="*/ 1075 w 1152"/>
                    <a:gd name="T1" fmla="*/ 1069 h 1152"/>
                    <a:gd name="T2" fmla="*/ 1060 w 1152"/>
                    <a:gd name="T3" fmla="*/ 1080 h 1152"/>
                    <a:gd name="T4" fmla="*/ 87 w 1152"/>
                    <a:gd name="T5" fmla="*/ 1077 h 1152"/>
                    <a:gd name="T6" fmla="*/ 74 w 1152"/>
                    <a:gd name="T7" fmla="*/ 1065 h 1152"/>
                    <a:gd name="T8" fmla="*/ 72 w 1152"/>
                    <a:gd name="T9" fmla="*/ 198 h 1152"/>
                    <a:gd name="T10" fmla="*/ 83 w 1152"/>
                    <a:gd name="T11" fmla="*/ 184 h 1152"/>
                    <a:gd name="T12" fmla="*/ 252 w 1152"/>
                    <a:gd name="T13" fmla="*/ 180 h 1152"/>
                    <a:gd name="T14" fmla="*/ 258 w 1152"/>
                    <a:gd name="T15" fmla="*/ 272 h 1152"/>
                    <a:gd name="T16" fmla="*/ 281 w 1152"/>
                    <a:gd name="T17" fmla="*/ 287 h 1152"/>
                    <a:gd name="T18" fmla="*/ 309 w 1152"/>
                    <a:gd name="T19" fmla="*/ 282 h 1152"/>
                    <a:gd name="T20" fmla="*/ 324 w 1152"/>
                    <a:gd name="T21" fmla="*/ 259 h 1152"/>
                    <a:gd name="T22" fmla="*/ 540 w 1152"/>
                    <a:gd name="T23" fmla="*/ 251 h 1152"/>
                    <a:gd name="T24" fmla="*/ 551 w 1152"/>
                    <a:gd name="T25" fmla="*/ 277 h 1152"/>
                    <a:gd name="T26" fmla="*/ 576 w 1152"/>
                    <a:gd name="T27" fmla="*/ 288 h 1152"/>
                    <a:gd name="T28" fmla="*/ 601 w 1152"/>
                    <a:gd name="T29" fmla="*/ 277 h 1152"/>
                    <a:gd name="T30" fmla="*/ 612 w 1152"/>
                    <a:gd name="T31" fmla="*/ 251 h 1152"/>
                    <a:gd name="T32" fmla="*/ 829 w 1152"/>
                    <a:gd name="T33" fmla="*/ 259 h 1152"/>
                    <a:gd name="T34" fmla="*/ 844 w 1152"/>
                    <a:gd name="T35" fmla="*/ 282 h 1152"/>
                    <a:gd name="T36" fmla="*/ 871 w 1152"/>
                    <a:gd name="T37" fmla="*/ 287 h 1152"/>
                    <a:gd name="T38" fmla="*/ 894 w 1152"/>
                    <a:gd name="T39" fmla="*/ 272 h 1152"/>
                    <a:gd name="T40" fmla="*/ 900 w 1152"/>
                    <a:gd name="T41" fmla="*/ 180 h 1152"/>
                    <a:gd name="T42" fmla="*/ 1069 w 1152"/>
                    <a:gd name="T43" fmla="*/ 184 h 1152"/>
                    <a:gd name="T44" fmla="*/ 1080 w 1152"/>
                    <a:gd name="T45" fmla="*/ 198 h 1152"/>
                    <a:gd name="T46" fmla="*/ 900 w 1152"/>
                    <a:gd name="T47" fmla="*/ 108 h 1152"/>
                    <a:gd name="T48" fmla="*/ 894 w 1152"/>
                    <a:gd name="T49" fmla="*/ 16 h 1152"/>
                    <a:gd name="T50" fmla="*/ 871 w 1152"/>
                    <a:gd name="T51" fmla="*/ 1 h 1152"/>
                    <a:gd name="T52" fmla="*/ 844 w 1152"/>
                    <a:gd name="T53" fmla="*/ 6 h 1152"/>
                    <a:gd name="T54" fmla="*/ 829 w 1152"/>
                    <a:gd name="T55" fmla="*/ 29 h 1152"/>
                    <a:gd name="T56" fmla="*/ 612 w 1152"/>
                    <a:gd name="T57" fmla="*/ 35 h 1152"/>
                    <a:gd name="T58" fmla="*/ 601 w 1152"/>
                    <a:gd name="T59" fmla="*/ 10 h 1152"/>
                    <a:gd name="T60" fmla="*/ 576 w 1152"/>
                    <a:gd name="T61" fmla="*/ 0 h 1152"/>
                    <a:gd name="T62" fmla="*/ 551 w 1152"/>
                    <a:gd name="T63" fmla="*/ 10 h 1152"/>
                    <a:gd name="T64" fmla="*/ 540 w 1152"/>
                    <a:gd name="T65" fmla="*/ 35 h 1152"/>
                    <a:gd name="T66" fmla="*/ 324 w 1152"/>
                    <a:gd name="T67" fmla="*/ 29 h 1152"/>
                    <a:gd name="T68" fmla="*/ 309 w 1152"/>
                    <a:gd name="T69" fmla="*/ 6 h 1152"/>
                    <a:gd name="T70" fmla="*/ 281 w 1152"/>
                    <a:gd name="T71" fmla="*/ 1 h 1152"/>
                    <a:gd name="T72" fmla="*/ 258 w 1152"/>
                    <a:gd name="T73" fmla="*/ 16 h 1152"/>
                    <a:gd name="T74" fmla="*/ 252 w 1152"/>
                    <a:gd name="T75" fmla="*/ 108 h 1152"/>
                    <a:gd name="T76" fmla="*/ 68 w 1152"/>
                    <a:gd name="T77" fmla="*/ 112 h 1152"/>
                    <a:gd name="T78" fmla="*/ 35 w 1152"/>
                    <a:gd name="T79" fmla="*/ 129 h 1152"/>
                    <a:gd name="T80" fmla="*/ 12 w 1152"/>
                    <a:gd name="T81" fmla="*/ 158 h 1152"/>
                    <a:gd name="T82" fmla="*/ 1 w 1152"/>
                    <a:gd name="T83" fmla="*/ 194 h 1152"/>
                    <a:gd name="T84" fmla="*/ 2 w 1152"/>
                    <a:gd name="T85" fmla="*/ 1075 h 1152"/>
                    <a:gd name="T86" fmla="*/ 16 w 1152"/>
                    <a:gd name="T87" fmla="*/ 1110 h 1152"/>
                    <a:gd name="T88" fmla="*/ 42 w 1152"/>
                    <a:gd name="T89" fmla="*/ 1136 h 1152"/>
                    <a:gd name="T90" fmla="*/ 76 w 1152"/>
                    <a:gd name="T91" fmla="*/ 1150 h 1152"/>
                    <a:gd name="T92" fmla="*/ 1066 w 1152"/>
                    <a:gd name="T93" fmla="*/ 1151 h 1152"/>
                    <a:gd name="T94" fmla="*/ 1101 w 1152"/>
                    <a:gd name="T95" fmla="*/ 1140 h 1152"/>
                    <a:gd name="T96" fmla="*/ 1130 w 1152"/>
                    <a:gd name="T97" fmla="*/ 1116 h 1152"/>
                    <a:gd name="T98" fmla="*/ 1148 w 1152"/>
                    <a:gd name="T99" fmla="*/ 1084 h 1152"/>
                    <a:gd name="T100" fmla="*/ 1152 w 1152"/>
                    <a:gd name="T101" fmla="*/ 204 h 1152"/>
                    <a:gd name="T102" fmla="*/ 1145 w 1152"/>
                    <a:gd name="T103" fmla="*/ 166 h 1152"/>
                    <a:gd name="T104" fmla="*/ 1124 w 1152"/>
                    <a:gd name="T105" fmla="*/ 136 h 1152"/>
                    <a:gd name="T106" fmla="*/ 1094 w 1152"/>
                    <a:gd name="T107" fmla="*/ 115 h 1152"/>
                    <a:gd name="T108" fmla="*/ 1056 w 1152"/>
                    <a:gd name="T109" fmla="*/ 108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52" h="1152">
                      <a:moveTo>
                        <a:pt x="1080" y="1056"/>
                      </a:moveTo>
                      <a:lnTo>
                        <a:pt x="1080" y="1060"/>
                      </a:lnTo>
                      <a:lnTo>
                        <a:pt x="1078" y="1065"/>
                      </a:lnTo>
                      <a:lnTo>
                        <a:pt x="1075" y="1069"/>
                      </a:lnTo>
                      <a:lnTo>
                        <a:pt x="1073" y="1073"/>
                      </a:lnTo>
                      <a:lnTo>
                        <a:pt x="1069" y="1075"/>
                      </a:lnTo>
                      <a:lnTo>
                        <a:pt x="1066" y="1077"/>
                      </a:lnTo>
                      <a:lnTo>
                        <a:pt x="1060" y="1080"/>
                      </a:lnTo>
                      <a:lnTo>
                        <a:pt x="1056" y="1080"/>
                      </a:lnTo>
                      <a:lnTo>
                        <a:pt x="96" y="1080"/>
                      </a:lnTo>
                      <a:lnTo>
                        <a:pt x="92" y="1080"/>
                      </a:lnTo>
                      <a:lnTo>
                        <a:pt x="87" y="1077"/>
                      </a:lnTo>
                      <a:lnTo>
                        <a:pt x="83" y="1075"/>
                      </a:lnTo>
                      <a:lnTo>
                        <a:pt x="79" y="1073"/>
                      </a:lnTo>
                      <a:lnTo>
                        <a:pt x="76" y="1069"/>
                      </a:lnTo>
                      <a:lnTo>
                        <a:pt x="74" y="1065"/>
                      </a:lnTo>
                      <a:lnTo>
                        <a:pt x="72" y="1060"/>
                      </a:lnTo>
                      <a:lnTo>
                        <a:pt x="72" y="1056"/>
                      </a:lnTo>
                      <a:lnTo>
                        <a:pt x="72" y="204"/>
                      </a:lnTo>
                      <a:lnTo>
                        <a:pt x="72" y="198"/>
                      </a:lnTo>
                      <a:lnTo>
                        <a:pt x="74" y="194"/>
                      </a:lnTo>
                      <a:lnTo>
                        <a:pt x="76" y="191"/>
                      </a:lnTo>
                      <a:lnTo>
                        <a:pt x="79" y="186"/>
                      </a:lnTo>
                      <a:lnTo>
                        <a:pt x="83" y="184"/>
                      </a:lnTo>
                      <a:lnTo>
                        <a:pt x="87" y="181"/>
                      </a:lnTo>
                      <a:lnTo>
                        <a:pt x="92" y="180"/>
                      </a:lnTo>
                      <a:lnTo>
                        <a:pt x="96" y="180"/>
                      </a:lnTo>
                      <a:lnTo>
                        <a:pt x="252" y="180"/>
                      </a:lnTo>
                      <a:lnTo>
                        <a:pt x="252" y="251"/>
                      </a:lnTo>
                      <a:lnTo>
                        <a:pt x="252" y="259"/>
                      </a:lnTo>
                      <a:lnTo>
                        <a:pt x="255" y="265"/>
                      </a:lnTo>
                      <a:lnTo>
                        <a:pt x="258" y="272"/>
                      </a:lnTo>
                      <a:lnTo>
                        <a:pt x="262" y="277"/>
                      </a:lnTo>
                      <a:lnTo>
                        <a:pt x="268" y="282"/>
                      </a:lnTo>
                      <a:lnTo>
                        <a:pt x="274" y="285"/>
                      </a:lnTo>
                      <a:lnTo>
                        <a:pt x="281" y="287"/>
                      </a:lnTo>
                      <a:lnTo>
                        <a:pt x="288" y="288"/>
                      </a:lnTo>
                      <a:lnTo>
                        <a:pt x="296" y="287"/>
                      </a:lnTo>
                      <a:lnTo>
                        <a:pt x="302" y="285"/>
                      </a:lnTo>
                      <a:lnTo>
                        <a:pt x="309" y="282"/>
                      </a:lnTo>
                      <a:lnTo>
                        <a:pt x="313" y="277"/>
                      </a:lnTo>
                      <a:lnTo>
                        <a:pt x="318" y="272"/>
                      </a:lnTo>
                      <a:lnTo>
                        <a:pt x="322" y="265"/>
                      </a:lnTo>
                      <a:lnTo>
                        <a:pt x="324" y="259"/>
                      </a:lnTo>
                      <a:lnTo>
                        <a:pt x="324" y="251"/>
                      </a:lnTo>
                      <a:lnTo>
                        <a:pt x="324" y="180"/>
                      </a:lnTo>
                      <a:lnTo>
                        <a:pt x="540" y="180"/>
                      </a:lnTo>
                      <a:lnTo>
                        <a:pt x="540" y="251"/>
                      </a:lnTo>
                      <a:lnTo>
                        <a:pt x="541" y="259"/>
                      </a:lnTo>
                      <a:lnTo>
                        <a:pt x="543" y="265"/>
                      </a:lnTo>
                      <a:lnTo>
                        <a:pt x="546" y="272"/>
                      </a:lnTo>
                      <a:lnTo>
                        <a:pt x="551" y="277"/>
                      </a:lnTo>
                      <a:lnTo>
                        <a:pt x="556" y="282"/>
                      </a:lnTo>
                      <a:lnTo>
                        <a:pt x="562" y="285"/>
                      </a:lnTo>
                      <a:lnTo>
                        <a:pt x="569" y="287"/>
                      </a:lnTo>
                      <a:lnTo>
                        <a:pt x="576" y="288"/>
                      </a:lnTo>
                      <a:lnTo>
                        <a:pt x="583" y="287"/>
                      </a:lnTo>
                      <a:lnTo>
                        <a:pt x="590" y="285"/>
                      </a:lnTo>
                      <a:lnTo>
                        <a:pt x="596" y="282"/>
                      </a:lnTo>
                      <a:lnTo>
                        <a:pt x="601" y="277"/>
                      </a:lnTo>
                      <a:lnTo>
                        <a:pt x="606" y="272"/>
                      </a:lnTo>
                      <a:lnTo>
                        <a:pt x="609" y="265"/>
                      </a:lnTo>
                      <a:lnTo>
                        <a:pt x="611" y="259"/>
                      </a:lnTo>
                      <a:lnTo>
                        <a:pt x="612" y="251"/>
                      </a:lnTo>
                      <a:lnTo>
                        <a:pt x="612" y="180"/>
                      </a:lnTo>
                      <a:lnTo>
                        <a:pt x="828" y="180"/>
                      </a:lnTo>
                      <a:lnTo>
                        <a:pt x="828" y="251"/>
                      </a:lnTo>
                      <a:lnTo>
                        <a:pt x="829" y="259"/>
                      </a:lnTo>
                      <a:lnTo>
                        <a:pt x="831" y="265"/>
                      </a:lnTo>
                      <a:lnTo>
                        <a:pt x="835" y="272"/>
                      </a:lnTo>
                      <a:lnTo>
                        <a:pt x="839" y="277"/>
                      </a:lnTo>
                      <a:lnTo>
                        <a:pt x="844" y="282"/>
                      </a:lnTo>
                      <a:lnTo>
                        <a:pt x="850" y="285"/>
                      </a:lnTo>
                      <a:lnTo>
                        <a:pt x="857" y="287"/>
                      </a:lnTo>
                      <a:lnTo>
                        <a:pt x="864" y="288"/>
                      </a:lnTo>
                      <a:lnTo>
                        <a:pt x="871" y="287"/>
                      </a:lnTo>
                      <a:lnTo>
                        <a:pt x="878" y="285"/>
                      </a:lnTo>
                      <a:lnTo>
                        <a:pt x="884" y="282"/>
                      </a:lnTo>
                      <a:lnTo>
                        <a:pt x="890" y="277"/>
                      </a:lnTo>
                      <a:lnTo>
                        <a:pt x="894" y="272"/>
                      </a:lnTo>
                      <a:lnTo>
                        <a:pt x="897" y="265"/>
                      </a:lnTo>
                      <a:lnTo>
                        <a:pt x="899" y="259"/>
                      </a:lnTo>
                      <a:lnTo>
                        <a:pt x="900" y="251"/>
                      </a:lnTo>
                      <a:lnTo>
                        <a:pt x="900" y="180"/>
                      </a:lnTo>
                      <a:lnTo>
                        <a:pt x="1056" y="180"/>
                      </a:lnTo>
                      <a:lnTo>
                        <a:pt x="1060" y="180"/>
                      </a:lnTo>
                      <a:lnTo>
                        <a:pt x="1066" y="181"/>
                      </a:lnTo>
                      <a:lnTo>
                        <a:pt x="1069" y="184"/>
                      </a:lnTo>
                      <a:lnTo>
                        <a:pt x="1073" y="186"/>
                      </a:lnTo>
                      <a:lnTo>
                        <a:pt x="1075" y="191"/>
                      </a:lnTo>
                      <a:lnTo>
                        <a:pt x="1078" y="194"/>
                      </a:lnTo>
                      <a:lnTo>
                        <a:pt x="1080" y="198"/>
                      </a:lnTo>
                      <a:lnTo>
                        <a:pt x="1080" y="204"/>
                      </a:lnTo>
                      <a:lnTo>
                        <a:pt x="1080" y="1056"/>
                      </a:lnTo>
                      <a:close/>
                      <a:moveTo>
                        <a:pt x="1056" y="108"/>
                      </a:moveTo>
                      <a:lnTo>
                        <a:pt x="900" y="108"/>
                      </a:lnTo>
                      <a:lnTo>
                        <a:pt x="900" y="35"/>
                      </a:lnTo>
                      <a:lnTo>
                        <a:pt x="899" y="29"/>
                      </a:lnTo>
                      <a:lnTo>
                        <a:pt x="897" y="21"/>
                      </a:lnTo>
                      <a:lnTo>
                        <a:pt x="894" y="16"/>
                      </a:lnTo>
                      <a:lnTo>
                        <a:pt x="890" y="10"/>
                      </a:lnTo>
                      <a:lnTo>
                        <a:pt x="884" y="6"/>
                      </a:lnTo>
                      <a:lnTo>
                        <a:pt x="878" y="3"/>
                      </a:lnTo>
                      <a:lnTo>
                        <a:pt x="871" y="1"/>
                      </a:lnTo>
                      <a:lnTo>
                        <a:pt x="864" y="0"/>
                      </a:lnTo>
                      <a:lnTo>
                        <a:pt x="857" y="1"/>
                      </a:lnTo>
                      <a:lnTo>
                        <a:pt x="850" y="3"/>
                      </a:lnTo>
                      <a:lnTo>
                        <a:pt x="844" y="6"/>
                      </a:lnTo>
                      <a:lnTo>
                        <a:pt x="839" y="10"/>
                      </a:lnTo>
                      <a:lnTo>
                        <a:pt x="835" y="16"/>
                      </a:lnTo>
                      <a:lnTo>
                        <a:pt x="831" y="21"/>
                      </a:lnTo>
                      <a:lnTo>
                        <a:pt x="829" y="29"/>
                      </a:lnTo>
                      <a:lnTo>
                        <a:pt x="828" y="35"/>
                      </a:lnTo>
                      <a:lnTo>
                        <a:pt x="828" y="108"/>
                      </a:lnTo>
                      <a:lnTo>
                        <a:pt x="612" y="108"/>
                      </a:lnTo>
                      <a:lnTo>
                        <a:pt x="612" y="35"/>
                      </a:lnTo>
                      <a:lnTo>
                        <a:pt x="611" y="29"/>
                      </a:lnTo>
                      <a:lnTo>
                        <a:pt x="609" y="21"/>
                      </a:lnTo>
                      <a:lnTo>
                        <a:pt x="606" y="16"/>
                      </a:lnTo>
                      <a:lnTo>
                        <a:pt x="601" y="10"/>
                      </a:lnTo>
                      <a:lnTo>
                        <a:pt x="596" y="6"/>
                      </a:lnTo>
                      <a:lnTo>
                        <a:pt x="590" y="3"/>
                      </a:lnTo>
                      <a:lnTo>
                        <a:pt x="583" y="1"/>
                      </a:lnTo>
                      <a:lnTo>
                        <a:pt x="576" y="0"/>
                      </a:lnTo>
                      <a:lnTo>
                        <a:pt x="569" y="1"/>
                      </a:lnTo>
                      <a:lnTo>
                        <a:pt x="562" y="3"/>
                      </a:lnTo>
                      <a:lnTo>
                        <a:pt x="556" y="6"/>
                      </a:lnTo>
                      <a:lnTo>
                        <a:pt x="551" y="10"/>
                      </a:lnTo>
                      <a:lnTo>
                        <a:pt x="546" y="16"/>
                      </a:lnTo>
                      <a:lnTo>
                        <a:pt x="543" y="21"/>
                      </a:lnTo>
                      <a:lnTo>
                        <a:pt x="541" y="29"/>
                      </a:lnTo>
                      <a:lnTo>
                        <a:pt x="540" y="35"/>
                      </a:lnTo>
                      <a:lnTo>
                        <a:pt x="540" y="108"/>
                      </a:lnTo>
                      <a:lnTo>
                        <a:pt x="324" y="108"/>
                      </a:lnTo>
                      <a:lnTo>
                        <a:pt x="324" y="35"/>
                      </a:lnTo>
                      <a:lnTo>
                        <a:pt x="324" y="29"/>
                      </a:lnTo>
                      <a:lnTo>
                        <a:pt x="322" y="21"/>
                      </a:lnTo>
                      <a:lnTo>
                        <a:pt x="318" y="16"/>
                      </a:lnTo>
                      <a:lnTo>
                        <a:pt x="313" y="10"/>
                      </a:lnTo>
                      <a:lnTo>
                        <a:pt x="309" y="6"/>
                      </a:lnTo>
                      <a:lnTo>
                        <a:pt x="302" y="3"/>
                      </a:lnTo>
                      <a:lnTo>
                        <a:pt x="296" y="1"/>
                      </a:lnTo>
                      <a:lnTo>
                        <a:pt x="288" y="0"/>
                      </a:lnTo>
                      <a:lnTo>
                        <a:pt x="281" y="1"/>
                      </a:lnTo>
                      <a:lnTo>
                        <a:pt x="274" y="3"/>
                      </a:lnTo>
                      <a:lnTo>
                        <a:pt x="268" y="6"/>
                      </a:lnTo>
                      <a:lnTo>
                        <a:pt x="262" y="10"/>
                      </a:lnTo>
                      <a:lnTo>
                        <a:pt x="258" y="16"/>
                      </a:lnTo>
                      <a:lnTo>
                        <a:pt x="255" y="21"/>
                      </a:lnTo>
                      <a:lnTo>
                        <a:pt x="252" y="29"/>
                      </a:lnTo>
                      <a:lnTo>
                        <a:pt x="252" y="35"/>
                      </a:lnTo>
                      <a:lnTo>
                        <a:pt x="252" y="108"/>
                      </a:lnTo>
                      <a:lnTo>
                        <a:pt x="96" y="108"/>
                      </a:lnTo>
                      <a:lnTo>
                        <a:pt x="86" y="109"/>
                      </a:lnTo>
                      <a:lnTo>
                        <a:pt x="76" y="110"/>
                      </a:lnTo>
                      <a:lnTo>
                        <a:pt x="68" y="112"/>
                      </a:lnTo>
                      <a:lnTo>
                        <a:pt x="59" y="115"/>
                      </a:lnTo>
                      <a:lnTo>
                        <a:pt x="50" y="120"/>
                      </a:lnTo>
                      <a:lnTo>
                        <a:pt x="42" y="124"/>
                      </a:lnTo>
                      <a:lnTo>
                        <a:pt x="35" y="129"/>
                      </a:lnTo>
                      <a:lnTo>
                        <a:pt x="28" y="136"/>
                      </a:lnTo>
                      <a:lnTo>
                        <a:pt x="22" y="142"/>
                      </a:lnTo>
                      <a:lnTo>
                        <a:pt x="16" y="150"/>
                      </a:lnTo>
                      <a:lnTo>
                        <a:pt x="12" y="158"/>
                      </a:lnTo>
                      <a:lnTo>
                        <a:pt x="7" y="166"/>
                      </a:lnTo>
                      <a:lnTo>
                        <a:pt x="4" y="175"/>
                      </a:lnTo>
                      <a:lnTo>
                        <a:pt x="2" y="184"/>
                      </a:lnTo>
                      <a:lnTo>
                        <a:pt x="1" y="194"/>
                      </a:lnTo>
                      <a:lnTo>
                        <a:pt x="0" y="204"/>
                      </a:lnTo>
                      <a:lnTo>
                        <a:pt x="0" y="1056"/>
                      </a:lnTo>
                      <a:lnTo>
                        <a:pt x="1" y="1066"/>
                      </a:lnTo>
                      <a:lnTo>
                        <a:pt x="2" y="1075"/>
                      </a:lnTo>
                      <a:lnTo>
                        <a:pt x="4" y="1084"/>
                      </a:lnTo>
                      <a:lnTo>
                        <a:pt x="7" y="1093"/>
                      </a:lnTo>
                      <a:lnTo>
                        <a:pt x="12" y="1101"/>
                      </a:lnTo>
                      <a:lnTo>
                        <a:pt x="16" y="1110"/>
                      </a:lnTo>
                      <a:lnTo>
                        <a:pt x="22" y="1116"/>
                      </a:lnTo>
                      <a:lnTo>
                        <a:pt x="28" y="1124"/>
                      </a:lnTo>
                      <a:lnTo>
                        <a:pt x="35" y="1129"/>
                      </a:lnTo>
                      <a:lnTo>
                        <a:pt x="42" y="1136"/>
                      </a:lnTo>
                      <a:lnTo>
                        <a:pt x="50" y="1140"/>
                      </a:lnTo>
                      <a:lnTo>
                        <a:pt x="59" y="1144"/>
                      </a:lnTo>
                      <a:lnTo>
                        <a:pt x="68" y="1148"/>
                      </a:lnTo>
                      <a:lnTo>
                        <a:pt x="76" y="1150"/>
                      </a:lnTo>
                      <a:lnTo>
                        <a:pt x="86" y="1151"/>
                      </a:lnTo>
                      <a:lnTo>
                        <a:pt x="96" y="1152"/>
                      </a:lnTo>
                      <a:lnTo>
                        <a:pt x="1056" y="1152"/>
                      </a:lnTo>
                      <a:lnTo>
                        <a:pt x="1066" y="1151"/>
                      </a:lnTo>
                      <a:lnTo>
                        <a:pt x="1075" y="1150"/>
                      </a:lnTo>
                      <a:lnTo>
                        <a:pt x="1084" y="1148"/>
                      </a:lnTo>
                      <a:lnTo>
                        <a:pt x="1094" y="1144"/>
                      </a:lnTo>
                      <a:lnTo>
                        <a:pt x="1101" y="1140"/>
                      </a:lnTo>
                      <a:lnTo>
                        <a:pt x="1110" y="1136"/>
                      </a:lnTo>
                      <a:lnTo>
                        <a:pt x="1118" y="1129"/>
                      </a:lnTo>
                      <a:lnTo>
                        <a:pt x="1124" y="1124"/>
                      </a:lnTo>
                      <a:lnTo>
                        <a:pt x="1130" y="1116"/>
                      </a:lnTo>
                      <a:lnTo>
                        <a:pt x="1136" y="1110"/>
                      </a:lnTo>
                      <a:lnTo>
                        <a:pt x="1140" y="1101"/>
                      </a:lnTo>
                      <a:lnTo>
                        <a:pt x="1145" y="1093"/>
                      </a:lnTo>
                      <a:lnTo>
                        <a:pt x="1148" y="1084"/>
                      </a:lnTo>
                      <a:lnTo>
                        <a:pt x="1150" y="1075"/>
                      </a:lnTo>
                      <a:lnTo>
                        <a:pt x="1151" y="1066"/>
                      </a:lnTo>
                      <a:lnTo>
                        <a:pt x="1152" y="1056"/>
                      </a:lnTo>
                      <a:lnTo>
                        <a:pt x="1152" y="204"/>
                      </a:lnTo>
                      <a:lnTo>
                        <a:pt x="1151" y="194"/>
                      </a:lnTo>
                      <a:lnTo>
                        <a:pt x="1150" y="184"/>
                      </a:lnTo>
                      <a:lnTo>
                        <a:pt x="1148" y="175"/>
                      </a:lnTo>
                      <a:lnTo>
                        <a:pt x="1145" y="166"/>
                      </a:lnTo>
                      <a:lnTo>
                        <a:pt x="1140" y="158"/>
                      </a:lnTo>
                      <a:lnTo>
                        <a:pt x="1136" y="150"/>
                      </a:lnTo>
                      <a:lnTo>
                        <a:pt x="1130" y="142"/>
                      </a:lnTo>
                      <a:lnTo>
                        <a:pt x="1124" y="136"/>
                      </a:lnTo>
                      <a:lnTo>
                        <a:pt x="1118" y="129"/>
                      </a:lnTo>
                      <a:lnTo>
                        <a:pt x="1110" y="124"/>
                      </a:lnTo>
                      <a:lnTo>
                        <a:pt x="1101" y="120"/>
                      </a:lnTo>
                      <a:lnTo>
                        <a:pt x="1094" y="115"/>
                      </a:lnTo>
                      <a:lnTo>
                        <a:pt x="1084" y="112"/>
                      </a:lnTo>
                      <a:lnTo>
                        <a:pt x="1075" y="110"/>
                      </a:lnTo>
                      <a:lnTo>
                        <a:pt x="1066" y="109"/>
                      </a:lnTo>
                      <a:lnTo>
                        <a:pt x="1056" y="1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p>
                  <a:pPr algn="l" defTabSz="1828800" rtl="0"/>
                  <a:endParaRPr lang="en-US" sz="1400" kern="1200">
                    <a:solidFill>
                      <a:schemeClr val="bg1"/>
                    </a:solidFill>
                    <a:latin typeface="字体视界-简圆体" panose="02010601030101010101" pitchFamily="2" charset="-122"/>
                    <a:ea typeface="字体视界-简圆体" panose="02010601030101010101" pitchFamily="2" charset="-122"/>
                  </a:endParaRPr>
                </a:p>
              </p:txBody>
            </p:sp>
            <p:sp>
              <p:nvSpPr>
                <p:cNvPr id="32" name="Rectangle 20"/>
                <p:cNvSpPr>
                  <a:spLocks noChangeArrowheads="1"/>
                </p:cNvSpPr>
                <p:nvPr/>
              </p:nvSpPr>
              <p:spPr bwMode="auto">
                <a:xfrm>
                  <a:off x="7271544" y="4732734"/>
                  <a:ext cx="57150" cy="428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182880" bIns="91440" numCol="1" anchor="t" anchorCtr="0" compatLnSpc="1"/>
                <a:p>
                  <a:pPr algn="l" defTabSz="1828800" rtl="0"/>
                  <a:endParaRPr lang="en-US" sz="1400" kern="1200">
                    <a:solidFill>
                      <a:schemeClr val="bg1"/>
                    </a:solidFill>
                    <a:latin typeface="字体视界-简圆体" panose="02010601030101010101" pitchFamily="2" charset="-122"/>
                    <a:ea typeface="字体视界-简圆体" panose="02010601030101010101" pitchFamily="2" charset="-122"/>
                  </a:endParaRPr>
                </a:p>
              </p:txBody>
            </p:sp>
            <p:sp>
              <p:nvSpPr>
                <p:cNvPr id="33" name="Rectangle 21"/>
                <p:cNvSpPr>
                  <a:spLocks noChangeArrowheads="1"/>
                </p:cNvSpPr>
                <p:nvPr/>
              </p:nvSpPr>
              <p:spPr bwMode="auto">
                <a:xfrm>
                  <a:off x="7271544" y="4804172"/>
                  <a:ext cx="57150" cy="428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182880" bIns="91440" numCol="1" anchor="t" anchorCtr="0" compatLnSpc="1"/>
                <a:p>
                  <a:pPr algn="l" defTabSz="1828800" rtl="0"/>
                  <a:endParaRPr lang="en-US" sz="1400" kern="1200">
                    <a:solidFill>
                      <a:schemeClr val="bg1"/>
                    </a:solidFill>
                    <a:latin typeface="字体视界-简圆体" panose="02010601030101010101" pitchFamily="2" charset="-122"/>
                    <a:ea typeface="字体视界-简圆体" panose="02010601030101010101" pitchFamily="2" charset="-122"/>
                  </a:endParaRPr>
                </a:p>
              </p:txBody>
            </p:sp>
            <p:sp>
              <p:nvSpPr>
                <p:cNvPr id="38" name="Rectangle 22"/>
                <p:cNvSpPr>
                  <a:spLocks noChangeArrowheads="1"/>
                </p:cNvSpPr>
                <p:nvPr/>
              </p:nvSpPr>
              <p:spPr bwMode="auto">
                <a:xfrm>
                  <a:off x="7271544" y="4875609"/>
                  <a:ext cx="57150" cy="428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182880" bIns="91440" numCol="1" anchor="t" anchorCtr="0" compatLnSpc="1"/>
                <a:p>
                  <a:pPr algn="l" defTabSz="1828800" rtl="0"/>
                  <a:endParaRPr lang="en-US" sz="1400" kern="1200">
                    <a:solidFill>
                      <a:schemeClr val="bg1"/>
                    </a:solidFill>
                    <a:latin typeface="字体视界-简圆体" panose="02010601030101010101" pitchFamily="2" charset="-122"/>
                    <a:ea typeface="字体视界-简圆体" panose="02010601030101010101" pitchFamily="2" charset="-122"/>
                  </a:endParaRPr>
                </a:p>
              </p:txBody>
            </p:sp>
            <p:sp>
              <p:nvSpPr>
                <p:cNvPr id="36" name="Rectangle 23"/>
                <p:cNvSpPr>
                  <a:spLocks noChangeArrowheads="1"/>
                </p:cNvSpPr>
                <p:nvPr/>
              </p:nvSpPr>
              <p:spPr bwMode="auto">
                <a:xfrm>
                  <a:off x="7371556" y="4875609"/>
                  <a:ext cx="57150" cy="428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182880" bIns="91440" numCol="1" anchor="t" anchorCtr="0" compatLnSpc="1"/>
                <a:p>
                  <a:pPr algn="l" defTabSz="1828800" rtl="0"/>
                  <a:endParaRPr lang="en-US" sz="1400" kern="1200">
                    <a:solidFill>
                      <a:schemeClr val="bg1"/>
                    </a:solidFill>
                    <a:latin typeface="字体视界-简圆体" panose="02010601030101010101" pitchFamily="2" charset="-122"/>
                    <a:ea typeface="字体视界-简圆体" panose="02010601030101010101" pitchFamily="2" charset="-122"/>
                  </a:endParaRPr>
                </a:p>
              </p:txBody>
            </p:sp>
            <p:sp>
              <p:nvSpPr>
                <p:cNvPr id="37" name="Rectangle 24"/>
                <p:cNvSpPr>
                  <a:spLocks noChangeArrowheads="1"/>
                </p:cNvSpPr>
                <p:nvPr/>
              </p:nvSpPr>
              <p:spPr bwMode="auto">
                <a:xfrm>
                  <a:off x="7371556" y="4804172"/>
                  <a:ext cx="57150" cy="428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182880" bIns="91440" numCol="1" anchor="t" anchorCtr="0" compatLnSpc="1"/>
                <a:p>
                  <a:pPr algn="l" defTabSz="1828800" rtl="0"/>
                  <a:endParaRPr lang="en-US" sz="1400" kern="1200">
                    <a:solidFill>
                      <a:schemeClr val="bg1"/>
                    </a:solidFill>
                    <a:latin typeface="字体视界-简圆体" panose="02010601030101010101" pitchFamily="2" charset="-122"/>
                    <a:ea typeface="字体视界-简圆体" panose="02010601030101010101" pitchFamily="2" charset="-122"/>
                  </a:endParaRPr>
                </a:p>
              </p:txBody>
            </p:sp>
            <p:sp>
              <p:nvSpPr>
                <p:cNvPr id="40" name="Rectangle 25"/>
                <p:cNvSpPr>
                  <a:spLocks noChangeArrowheads="1"/>
                </p:cNvSpPr>
                <p:nvPr/>
              </p:nvSpPr>
              <p:spPr bwMode="auto">
                <a:xfrm>
                  <a:off x="7371556" y="4732734"/>
                  <a:ext cx="57150" cy="428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182880" bIns="91440" numCol="1" anchor="t" anchorCtr="0" compatLnSpc="1"/>
                <a:p>
                  <a:pPr algn="l" defTabSz="1828800" rtl="0"/>
                  <a:endParaRPr lang="en-US" sz="1400" kern="1200">
                    <a:solidFill>
                      <a:schemeClr val="bg1"/>
                    </a:solidFill>
                    <a:latin typeface="字体视界-简圆体" panose="02010601030101010101" pitchFamily="2" charset="-122"/>
                    <a:ea typeface="字体视界-简圆体" panose="02010601030101010101" pitchFamily="2" charset="-122"/>
                  </a:endParaRPr>
                </a:p>
              </p:txBody>
            </p:sp>
            <p:sp>
              <p:nvSpPr>
                <p:cNvPr id="42" name="Rectangle 26"/>
                <p:cNvSpPr>
                  <a:spLocks noChangeArrowheads="1"/>
                </p:cNvSpPr>
                <p:nvPr/>
              </p:nvSpPr>
              <p:spPr bwMode="auto">
                <a:xfrm>
                  <a:off x="7471569" y="4875609"/>
                  <a:ext cx="57150" cy="428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182880" bIns="91440" numCol="1" anchor="t" anchorCtr="0" compatLnSpc="1"/>
                <a:p>
                  <a:pPr algn="l" defTabSz="1828800" rtl="0"/>
                  <a:endParaRPr lang="en-US" sz="1400" kern="1200">
                    <a:solidFill>
                      <a:schemeClr val="bg1"/>
                    </a:solidFill>
                    <a:latin typeface="字体视界-简圆体" panose="02010601030101010101" pitchFamily="2" charset="-122"/>
                    <a:ea typeface="字体视界-简圆体" panose="02010601030101010101" pitchFamily="2" charset="-122"/>
                  </a:endParaRPr>
                </a:p>
              </p:txBody>
            </p:sp>
            <p:sp>
              <p:nvSpPr>
                <p:cNvPr id="43" name="Rectangle 27"/>
                <p:cNvSpPr>
                  <a:spLocks noChangeArrowheads="1"/>
                </p:cNvSpPr>
                <p:nvPr/>
              </p:nvSpPr>
              <p:spPr bwMode="auto">
                <a:xfrm>
                  <a:off x="7471569" y="4804172"/>
                  <a:ext cx="57150" cy="428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182880" bIns="91440" numCol="1" anchor="t" anchorCtr="0" compatLnSpc="1"/>
                <a:p>
                  <a:pPr algn="l" defTabSz="1828800" rtl="0"/>
                  <a:endParaRPr lang="en-US" sz="1400" kern="1200">
                    <a:solidFill>
                      <a:schemeClr val="bg1"/>
                    </a:solidFill>
                    <a:latin typeface="字体视界-简圆体" panose="02010601030101010101" pitchFamily="2" charset="-122"/>
                    <a:ea typeface="字体视界-简圆体" panose="02010601030101010101" pitchFamily="2" charset="-122"/>
                  </a:endParaRPr>
                </a:p>
              </p:txBody>
            </p:sp>
            <p:sp>
              <p:nvSpPr>
                <p:cNvPr id="41" name="Rectangle 28"/>
                <p:cNvSpPr>
                  <a:spLocks noChangeArrowheads="1"/>
                </p:cNvSpPr>
                <p:nvPr/>
              </p:nvSpPr>
              <p:spPr bwMode="auto">
                <a:xfrm>
                  <a:off x="7471569" y="4732734"/>
                  <a:ext cx="57150" cy="428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182880" bIns="91440" numCol="1" anchor="t" anchorCtr="0" compatLnSpc="1"/>
                <a:p>
                  <a:pPr algn="l" defTabSz="1828800" rtl="0"/>
                  <a:endParaRPr lang="en-US" sz="1400" kern="1200">
                    <a:solidFill>
                      <a:schemeClr val="bg1"/>
                    </a:solidFill>
                    <a:latin typeface="字体视界-简圆体" panose="02010601030101010101" pitchFamily="2" charset="-122"/>
                    <a:ea typeface="字体视界-简圆体" panose="02010601030101010101" pitchFamily="2" charset="-122"/>
                  </a:endParaRPr>
                </a:p>
              </p:txBody>
            </p:sp>
          </p:grpSp>
        </p:grpSp>
      </p:grpSp>
      <p:sp>
        <p:nvSpPr>
          <p:cNvPr id="2" name="Freeform 45"/>
          <p:cNvSpPr>
            <a:spLocks noEditPoints="1"/>
          </p:cNvSpPr>
          <p:nvPr/>
        </p:nvSpPr>
        <p:spPr bwMode="auto">
          <a:xfrm>
            <a:off x="8308340" y="4739005"/>
            <a:ext cx="418465" cy="322580"/>
          </a:xfrm>
          <a:custGeom>
            <a:avLst/>
            <a:gdLst>
              <a:gd name="T0" fmla="*/ 253 w 253"/>
              <a:gd name="T1" fmla="*/ 178 h 195"/>
              <a:gd name="T2" fmla="*/ 0 w 253"/>
              <a:gd name="T3" fmla="*/ 178 h 195"/>
              <a:gd name="T4" fmla="*/ 0 w 253"/>
              <a:gd name="T5" fmla="*/ 195 h 195"/>
              <a:gd name="T6" fmla="*/ 253 w 253"/>
              <a:gd name="T7" fmla="*/ 195 h 195"/>
              <a:gd name="T8" fmla="*/ 253 w 253"/>
              <a:gd name="T9" fmla="*/ 178 h 195"/>
              <a:gd name="T10" fmla="*/ 80 w 253"/>
              <a:gd name="T11" fmla="*/ 93 h 195"/>
              <a:gd name="T12" fmla="*/ 16 w 253"/>
              <a:gd name="T13" fmla="*/ 93 h 195"/>
              <a:gd name="T14" fmla="*/ 16 w 253"/>
              <a:gd name="T15" fmla="*/ 168 h 195"/>
              <a:gd name="T16" fmla="*/ 80 w 253"/>
              <a:gd name="T17" fmla="*/ 168 h 195"/>
              <a:gd name="T18" fmla="*/ 80 w 253"/>
              <a:gd name="T19" fmla="*/ 93 h 195"/>
              <a:gd name="T20" fmla="*/ 161 w 253"/>
              <a:gd name="T21" fmla="*/ 60 h 195"/>
              <a:gd name="T22" fmla="*/ 97 w 253"/>
              <a:gd name="T23" fmla="*/ 60 h 195"/>
              <a:gd name="T24" fmla="*/ 97 w 253"/>
              <a:gd name="T25" fmla="*/ 168 h 195"/>
              <a:gd name="T26" fmla="*/ 161 w 253"/>
              <a:gd name="T27" fmla="*/ 168 h 195"/>
              <a:gd name="T28" fmla="*/ 161 w 253"/>
              <a:gd name="T29" fmla="*/ 60 h 195"/>
              <a:gd name="T30" fmla="*/ 241 w 253"/>
              <a:gd name="T31" fmla="*/ 0 h 195"/>
              <a:gd name="T32" fmla="*/ 177 w 253"/>
              <a:gd name="T33" fmla="*/ 0 h 195"/>
              <a:gd name="T34" fmla="*/ 177 w 253"/>
              <a:gd name="T35" fmla="*/ 168 h 195"/>
              <a:gd name="T36" fmla="*/ 241 w 253"/>
              <a:gd name="T37" fmla="*/ 168 h 195"/>
              <a:gd name="T38" fmla="*/ 241 w 253"/>
              <a:gd name="T3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3" h="195">
                <a:moveTo>
                  <a:pt x="253" y="178"/>
                </a:moveTo>
                <a:lnTo>
                  <a:pt x="0" y="178"/>
                </a:lnTo>
                <a:lnTo>
                  <a:pt x="0" y="195"/>
                </a:lnTo>
                <a:lnTo>
                  <a:pt x="253" y="195"/>
                </a:lnTo>
                <a:lnTo>
                  <a:pt x="253" y="178"/>
                </a:lnTo>
                <a:close/>
                <a:moveTo>
                  <a:pt x="80" y="93"/>
                </a:moveTo>
                <a:lnTo>
                  <a:pt x="16" y="93"/>
                </a:lnTo>
                <a:lnTo>
                  <a:pt x="16" y="168"/>
                </a:lnTo>
                <a:lnTo>
                  <a:pt x="80" y="168"/>
                </a:lnTo>
                <a:lnTo>
                  <a:pt x="80" y="93"/>
                </a:lnTo>
                <a:close/>
                <a:moveTo>
                  <a:pt x="161" y="60"/>
                </a:moveTo>
                <a:lnTo>
                  <a:pt x="97" y="60"/>
                </a:lnTo>
                <a:lnTo>
                  <a:pt x="97" y="168"/>
                </a:lnTo>
                <a:lnTo>
                  <a:pt x="161" y="168"/>
                </a:lnTo>
                <a:lnTo>
                  <a:pt x="161" y="60"/>
                </a:lnTo>
                <a:close/>
                <a:moveTo>
                  <a:pt x="241" y="0"/>
                </a:moveTo>
                <a:lnTo>
                  <a:pt x="177" y="0"/>
                </a:lnTo>
                <a:lnTo>
                  <a:pt x="177" y="168"/>
                </a:lnTo>
                <a:lnTo>
                  <a:pt x="241" y="168"/>
                </a:lnTo>
                <a:lnTo>
                  <a:pt x="241" y="0"/>
                </a:lnTo>
                <a:close/>
              </a:path>
            </a:pathLst>
          </a:custGeom>
          <a:solidFill>
            <a:schemeClr val="bg1"/>
          </a:solidFill>
          <a:ln>
            <a:noFill/>
          </a:ln>
        </p:spPr>
        <p:txBody>
          <a:bodyPr vert="horz" wrap="square" lIns="91440" tIns="45720" rIns="91440" bIns="45720" numCol="1" anchor="t" anchorCtr="0" compatLnSpc="1"/>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dirty="0">
              <a:ln>
                <a:noFill/>
              </a:ln>
              <a:solidFill>
                <a:prstClr val="black"/>
              </a:solidFill>
              <a:effectLst/>
              <a:uLnTx/>
              <a:uFillTx/>
              <a:latin typeface="思源宋体 CN" panose="02020400000000000000" pitchFamily="18" charset="-122"/>
              <a:ea typeface="思源宋体 CN" panose="02020400000000000000" pitchFamily="18" charset="-122"/>
            </a:endParaRPr>
          </a:p>
        </p:txBody>
      </p:sp>
    </p:spTree>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t="18236" b="-2600"/>
          <a:stretch>
            <a:fillRect/>
          </a:stretch>
        </p:blipFill>
        <p:spPr>
          <a:xfrm>
            <a:off x="0" y="0"/>
            <a:ext cx="12192000" cy="6858000"/>
          </a:xfrm>
          <a:prstGeom prst="rect">
            <a:avLst/>
          </a:prstGeom>
        </p:spPr>
      </p:pic>
      <p:sp>
        <p:nvSpPr>
          <p:cNvPr id="3" name="任意多边形 4"/>
          <p:cNvSpPr/>
          <p:nvPr/>
        </p:nvSpPr>
        <p:spPr>
          <a:xfrm>
            <a:off x="0" y="0"/>
            <a:ext cx="12192000" cy="7504430"/>
          </a:xfrm>
          <a:custGeom>
            <a:avLst/>
            <a:gdLst>
              <a:gd name="connsiteX0" fmla="*/ 0 w 12192000"/>
              <a:gd name="connsiteY0" fmla="*/ 0 h 6201925"/>
              <a:gd name="connsiteX1" fmla="*/ 12192000 w 12192000"/>
              <a:gd name="connsiteY1" fmla="*/ 0 h 6201925"/>
              <a:gd name="connsiteX2" fmla="*/ 12192000 w 12192000"/>
              <a:gd name="connsiteY2" fmla="*/ 5513609 h 6201925"/>
              <a:gd name="connsiteX3" fmla="*/ 12039165 w 12192000"/>
              <a:gd name="connsiteY3" fmla="*/ 5554375 h 6201925"/>
              <a:gd name="connsiteX4" fmla="*/ 6096000 w 12192000"/>
              <a:gd name="connsiteY4" fmla="*/ 6201925 h 6201925"/>
              <a:gd name="connsiteX5" fmla="*/ 152835 w 12192000"/>
              <a:gd name="connsiteY5" fmla="*/ 5554375 h 6201925"/>
              <a:gd name="connsiteX6" fmla="*/ 0 w 12192000"/>
              <a:gd name="connsiteY6" fmla="*/ 5513609 h 620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201925">
                <a:moveTo>
                  <a:pt x="0" y="0"/>
                </a:moveTo>
                <a:lnTo>
                  <a:pt x="12192000" y="0"/>
                </a:lnTo>
                <a:lnTo>
                  <a:pt x="12192000" y="5513609"/>
                </a:lnTo>
                <a:lnTo>
                  <a:pt x="12039165" y="5554375"/>
                </a:lnTo>
                <a:cubicBezTo>
                  <a:pt x="10342654" y="5963205"/>
                  <a:pt x="8297483" y="6201925"/>
                  <a:pt x="6096000" y="6201925"/>
                </a:cubicBezTo>
                <a:cubicBezTo>
                  <a:pt x="3894518" y="6201925"/>
                  <a:pt x="1849346" y="5963205"/>
                  <a:pt x="152835" y="5554375"/>
                </a:cubicBezTo>
                <a:lnTo>
                  <a:pt x="0" y="5513609"/>
                </a:lnTo>
                <a:close/>
              </a:path>
            </a:pathLst>
          </a:custGeom>
          <a:gradFill>
            <a:gsLst>
              <a:gs pos="0">
                <a:schemeClr val="bg1"/>
              </a:gs>
              <a:gs pos="90000">
                <a:schemeClr val="bg1"/>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4" name="PA-矩形 58"/>
          <p:cNvSpPr/>
          <p:nvPr>
            <p:custDataLst>
              <p:tags r:id="rId2"/>
            </p:custDataLst>
          </p:nvPr>
        </p:nvSpPr>
        <p:spPr>
          <a:xfrm>
            <a:off x="1759585" y="2638527"/>
            <a:ext cx="3318665" cy="553998"/>
          </a:xfrm>
          <a:prstGeom prst="rect">
            <a:avLst/>
          </a:prstGeom>
        </p:spPr>
        <p:txBody>
          <a:bodyPr wrap="none" lIns="0" tIns="0" rIns="0" bIns="0">
            <a:spAutoFit/>
          </a:bodyPr>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schemeClr val="bg1">
                    <a:alpha val="20000"/>
                  </a:schemeClr>
                </a:solidFill>
                <a:effectLst/>
                <a:uLnTx/>
                <a:uFillTx/>
                <a:latin typeface="+mj-ea"/>
                <a:ea typeface="+mj-ea"/>
                <a:cs typeface="阿里巴巴普惠体 B" panose="00020600040101010101" pitchFamily="18" charset="-122"/>
                <a:sym typeface="等线 Light" panose="02010600030101010101" pitchFamily="2" charset="-122"/>
              </a:rPr>
              <a:t>HIGHLIGHTS </a:t>
            </a:r>
            <a:endParaRPr kumimoji="0" lang="en-US" altLang="zh-CN" sz="3600" b="0" i="0" u="none" strike="noStrike" kern="1200" cap="none" spc="0" normalizeH="0" baseline="0" noProof="0" dirty="0">
              <a:ln>
                <a:noFill/>
              </a:ln>
              <a:solidFill>
                <a:schemeClr val="bg1">
                  <a:alpha val="20000"/>
                </a:schemeClr>
              </a:solidFill>
              <a:effectLst/>
              <a:uLnTx/>
              <a:uFillTx/>
              <a:latin typeface="+mj-ea"/>
              <a:ea typeface="+mj-ea"/>
              <a:cs typeface="阿里巴巴普惠体 B" panose="00020600040101010101" pitchFamily="18" charset="-122"/>
              <a:sym typeface="等线 Light" panose="02010600030101010101" pitchFamily="2" charset="-122"/>
            </a:endParaRPr>
          </a:p>
        </p:txBody>
      </p:sp>
      <p:sp>
        <p:nvSpPr>
          <p:cNvPr id="7" name="矩形 6"/>
          <p:cNvSpPr/>
          <p:nvPr/>
        </p:nvSpPr>
        <p:spPr>
          <a:xfrm>
            <a:off x="0" y="387351"/>
            <a:ext cx="539751" cy="403224"/>
          </a:xfrm>
          <a:prstGeom prst="rect">
            <a:avLst/>
          </a:prstGeom>
          <a:gradFill flip="none" rotWithShape="1">
            <a:gsLst>
              <a:gs pos="0">
                <a:srgbClr val="BB0E07"/>
              </a:gs>
              <a:gs pos="100000">
                <a:srgbClr val="E75142"/>
              </a:gs>
            </a:gsLst>
            <a:lin ang="10800000" scaled="1"/>
            <a:tileRect/>
          </a:gradFill>
          <a:ln>
            <a:noFill/>
          </a:ln>
        </p:spPr>
        <p:style>
          <a:lnRef idx="2">
            <a:srgbClr val="E75142">
              <a:shade val="50000"/>
            </a:srgbClr>
          </a:lnRef>
          <a:fillRef idx="1">
            <a:srgbClr val="E75142"/>
          </a:fillRef>
          <a:effectRef idx="0">
            <a:srgbClr val="E75142"/>
          </a:effectRef>
          <a:fontRef idx="minor">
            <a:srgbClr val="FFFFFF"/>
          </a:fontRef>
        </p:style>
        <p:txBody>
          <a:bodyPr rtlCol="0" anchor="ctr"/>
          <a:lstStyle/>
          <a:p>
            <a:pPr algn="ctr"/>
            <a:endParaRPr lang="zh-CN" altLang="en-US" sz="2400"/>
          </a:p>
        </p:txBody>
      </p:sp>
      <p:grpSp>
        <p:nvGrpSpPr>
          <p:cNvPr id="14" name="组合 13"/>
          <p:cNvGrpSpPr/>
          <p:nvPr/>
        </p:nvGrpSpPr>
        <p:grpSpPr>
          <a:xfrm>
            <a:off x="825500" y="434975"/>
            <a:ext cx="10071100" cy="5264785"/>
            <a:chOff x="1300" y="685"/>
            <a:chExt cx="15860" cy="8291"/>
          </a:xfrm>
        </p:grpSpPr>
        <p:sp>
          <p:nvSpPr>
            <p:cNvPr id="8" name="文本框 7"/>
            <p:cNvSpPr txBox="1"/>
            <p:nvPr/>
          </p:nvSpPr>
          <p:spPr>
            <a:xfrm>
              <a:off x="1300" y="685"/>
              <a:ext cx="5200" cy="484"/>
            </a:xfrm>
            <a:prstGeom prst="rect">
              <a:avLst/>
            </a:prstGeom>
            <a:noFill/>
          </p:spPr>
          <p:txBody>
            <a:bodyPr wrap="none" lIns="0" tIns="0" rIns="0" bIns="0" rtlCol="0">
              <a:spAutoFit/>
            </a:bodyPr>
            <a:p>
              <a:pPr algn="l"/>
              <a:r>
                <a:rPr lang="zh-CN" altLang="en-US" sz="2000" b="1">
                  <a:gradFill>
                    <a:gsLst>
                      <a:gs pos="0">
                        <a:srgbClr val="E30000"/>
                      </a:gs>
                      <a:gs pos="100000">
                        <a:srgbClr val="760303"/>
                      </a:gs>
                    </a:gsLst>
                    <a:lin scaled="0"/>
                  </a:gradFill>
                  <a:latin typeface="微软雅黑" panose="020B0503020204020204" charset="-122"/>
                  <a:ea typeface="微软雅黑" panose="020B0503020204020204" charset="-122"/>
                  <a:sym typeface="+mn-ea"/>
                </a:rPr>
                <a:t>落实总体要求，做好今年工作</a:t>
              </a:r>
              <a:endParaRPr lang="zh-CN" altLang="en-US" sz="2000" b="1">
                <a:gradFill>
                  <a:gsLst>
                    <a:gs pos="0">
                      <a:srgbClr val="E30000"/>
                    </a:gs>
                    <a:gs pos="100000">
                      <a:srgbClr val="760303"/>
                    </a:gs>
                  </a:gsLst>
                  <a:lin scaled="0"/>
                </a:gradFill>
                <a:latin typeface="微软雅黑" panose="020B0503020204020204" charset="-122"/>
                <a:ea typeface="微软雅黑" panose="020B0503020204020204" charset="-122"/>
              </a:endParaRPr>
            </a:p>
          </p:txBody>
        </p:sp>
        <p:cxnSp>
          <p:nvCxnSpPr>
            <p:cNvPr id="15" name="直接连接符 14"/>
            <p:cNvCxnSpPr/>
            <p:nvPr/>
          </p:nvCxnSpPr>
          <p:spPr>
            <a:xfrm flipH="1">
              <a:off x="17160" y="1930"/>
              <a:ext cx="1" cy="6932"/>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9599" y="2044"/>
              <a:ext cx="1" cy="6932"/>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2180" y="2044"/>
              <a:ext cx="1" cy="6932"/>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a:off x="1589405" y="1532255"/>
            <a:ext cx="4328160" cy="3937000"/>
            <a:chOff x="2503" y="2413"/>
            <a:chExt cx="6816" cy="6200"/>
          </a:xfrm>
        </p:grpSpPr>
        <p:grpSp>
          <p:nvGrpSpPr>
            <p:cNvPr id="2" name="组合 1"/>
            <p:cNvGrpSpPr/>
            <p:nvPr/>
          </p:nvGrpSpPr>
          <p:grpSpPr>
            <a:xfrm>
              <a:off x="2503" y="2413"/>
              <a:ext cx="6816" cy="6200"/>
              <a:chOff x="2503" y="2413"/>
              <a:chExt cx="6816" cy="6200"/>
            </a:xfrm>
          </p:grpSpPr>
          <p:grpSp>
            <p:nvGrpSpPr>
              <p:cNvPr id="5" name="isḻîḓe"/>
              <p:cNvGrpSpPr/>
              <p:nvPr/>
            </p:nvGrpSpPr>
            <p:grpSpPr>
              <a:xfrm rot="0">
                <a:off x="3673" y="2413"/>
                <a:ext cx="4484" cy="2242"/>
                <a:chOff x="775009" y="2392299"/>
                <a:chExt cx="2637638" cy="1319104"/>
              </a:xfrm>
            </p:grpSpPr>
            <p:sp>
              <p:nvSpPr>
                <p:cNvPr id="26" name="iSḷîḓé"/>
                <p:cNvSpPr/>
                <p:nvPr/>
              </p:nvSpPr>
              <p:spPr>
                <a:xfrm rot="10800000">
                  <a:off x="775009" y="2392299"/>
                  <a:ext cx="2637638" cy="1318882"/>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6765" y="21600"/>
                        <a:pt x="21600" y="11929"/>
                        <a:pt x="21600" y="0"/>
                      </a:cubicBezTo>
                      <a:lnTo>
                        <a:pt x="0" y="0"/>
                      </a:lnTo>
                      <a:cubicBezTo>
                        <a:pt x="0" y="11929"/>
                        <a:pt x="4835" y="21600"/>
                        <a:pt x="10800" y="21600"/>
                      </a:cubicBezTo>
                      <a:close/>
                    </a:path>
                  </a:pathLst>
                </a:custGeom>
                <a:solidFill>
                  <a:srgbClr val="DCDEE0"/>
                </a:solidFill>
                <a:ln w="12700">
                  <a:miter lim="400000"/>
                </a:ln>
              </p:spPr>
              <p:txBody>
                <a:bodyPr anchor="ctr"/>
                <a:p>
                  <a:pPr algn="ctr"/>
                  <a:endParaRPr>
                    <a:latin typeface="微软雅黑" panose="020B0503020204020204" charset="-122"/>
                    <a:ea typeface="微软雅黑" panose="020B0503020204020204" charset="-122"/>
                  </a:endParaRPr>
                </a:p>
              </p:txBody>
            </p:sp>
            <p:sp>
              <p:nvSpPr>
                <p:cNvPr id="28" name="îsļidê"/>
                <p:cNvSpPr/>
                <p:nvPr/>
              </p:nvSpPr>
              <p:spPr>
                <a:xfrm rot="10800000">
                  <a:off x="934949" y="2552467"/>
                  <a:ext cx="2317762" cy="1158936"/>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6765" y="21600"/>
                        <a:pt x="21600" y="11929"/>
                        <a:pt x="21600" y="0"/>
                      </a:cubicBezTo>
                      <a:lnTo>
                        <a:pt x="0" y="0"/>
                      </a:lnTo>
                      <a:cubicBezTo>
                        <a:pt x="0" y="11929"/>
                        <a:pt x="4835" y="21600"/>
                        <a:pt x="10800" y="21600"/>
                      </a:cubicBezTo>
                      <a:close/>
                    </a:path>
                  </a:pathLst>
                </a:custGeom>
                <a:solidFill>
                  <a:schemeClr val="accent6"/>
                </a:solidFill>
                <a:ln w="12700" cap="flat">
                  <a:noFill/>
                  <a:miter lim="400000"/>
                </a:ln>
                <a:effectLst/>
              </p:spPr>
              <p:txBody>
                <a:bodyPr anchor="ctr"/>
                <a:p>
                  <a:pPr algn="ctr"/>
                  <a:endParaRPr>
                    <a:latin typeface="微软雅黑" panose="020B0503020204020204" charset="-122"/>
                    <a:ea typeface="微软雅黑" panose="020B0503020204020204" charset="-122"/>
                  </a:endParaRPr>
                </a:p>
              </p:txBody>
            </p:sp>
          </p:grpSp>
          <p:sp>
            <p:nvSpPr>
              <p:cNvPr id="25" name="í$ḷíḋê"/>
              <p:cNvSpPr txBox="1"/>
              <p:nvPr/>
            </p:nvSpPr>
            <p:spPr>
              <a:xfrm>
                <a:off x="2503" y="5252"/>
                <a:ext cx="6816" cy="3361"/>
              </a:xfrm>
              <a:prstGeom prst="rect">
                <a:avLst/>
              </a:prstGeom>
              <a:noFill/>
            </p:spPr>
            <p:txBody>
              <a:bodyPr wrap="square" lIns="90000" tIns="46800" rIns="90000" bIns="46800" rtlCol="0">
                <a:noAutofit/>
              </a:bodyPr>
              <a:p>
                <a:pPr indent="457200" fontAlgn="auto">
                  <a:lnSpc>
                    <a:spcPct val="150000"/>
                  </a:lnSpc>
                  <a:extLst>
                    <a:ext uri="{35155182-B16C-46BC-9424-99874614C6A1}">
                      <wpsdc:indentchars xmlns:wpsdc="http://www.wps.cn/officeDocument/2017/drawingmlCustomData" val="200" checksum="59296752"/>
                    </a:ext>
                  </a:extLst>
                </a:pPr>
                <a:r>
                  <a:rPr lang="zh-CN" altLang="en-US" dirty="0" smtClean="0">
                    <a:latin typeface="微软雅黑" panose="020B0503020204020204" charset="-122"/>
                    <a:ea typeface="微软雅黑" panose="020B0503020204020204" charset="-122"/>
                  </a:rPr>
                  <a:t>必须矢志不渝践行以人民为中心的发展思想，定决策、办事情充分考虑群众的需求和感受，从突出问题着手，从具体工作抓起，把民生实事一件一件办好，扎实推动共同富裕，让人民生活更加幸福。</a:t>
                </a:r>
                <a:endParaRPr lang="zh-CN" altLang="en-US" dirty="0" smtClean="0">
                  <a:latin typeface="微软雅黑" panose="020B0503020204020204" charset="-122"/>
                  <a:ea typeface="微软雅黑" panose="020B0503020204020204" charset="-122"/>
                </a:endParaRPr>
              </a:p>
            </p:txBody>
          </p:sp>
        </p:grpSp>
        <p:sp>
          <p:nvSpPr>
            <p:cNvPr id="63" name="Freeform 138"/>
            <p:cNvSpPr>
              <a:spLocks noEditPoints="1"/>
            </p:cNvSpPr>
            <p:nvPr/>
          </p:nvSpPr>
          <p:spPr bwMode="auto">
            <a:xfrm flipH="1">
              <a:off x="5550" y="3319"/>
              <a:ext cx="730" cy="702"/>
            </a:xfrm>
            <a:custGeom>
              <a:avLst/>
              <a:gdLst>
                <a:gd name="T0" fmla="*/ 15 w 104"/>
                <a:gd name="T1" fmla="*/ 30 h 100"/>
                <a:gd name="T2" fmla="*/ 39 w 104"/>
                <a:gd name="T3" fmla="*/ 30 h 100"/>
                <a:gd name="T4" fmla="*/ 47 w 104"/>
                <a:gd name="T5" fmla="*/ 44 h 100"/>
                <a:gd name="T6" fmla="*/ 54 w 104"/>
                <a:gd name="T7" fmla="*/ 53 h 100"/>
                <a:gd name="T8" fmla="*/ 69 w 104"/>
                <a:gd name="T9" fmla="*/ 30 h 100"/>
                <a:gd name="T10" fmla="*/ 96 w 104"/>
                <a:gd name="T11" fmla="*/ 30 h 100"/>
                <a:gd name="T12" fmla="*/ 104 w 104"/>
                <a:gd name="T13" fmla="*/ 53 h 100"/>
                <a:gd name="T14" fmla="*/ 100 w 104"/>
                <a:gd name="T15" fmla="*/ 66 h 100"/>
                <a:gd name="T16" fmla="*/ 96 w 104"/>
                <a:gd name="T17" fmla="*/ 65 h 100"/>
                <a:gd name="T18" fmla="*/ 97 w 104"/>
                <a:gd name="T19" fmla="*/ 55 h 100"/>
                <a:gd name="T20" fmla="*/ 94 w 104"/>
                <a:gd name="T21" fmla="*/ 47 h 100"/>
                <a:gd name="T22" fmla="*/ 93 w 104"/>
                <a:gd name="T23" fmla="*/ 65 h 100"/>
                <a:gd name="T24" fmla="*/ 90 w 104"/>
                <a:gd name="T25" fmla="*/ 100 h 100"/>
                <a:gd name="T26" fmla="*/ 83 w 104"/>
                <a:gd name="T27" fmla="*/ 100 h 100"/>
                <a:gd name="T28" fmla="*/ 83 w 104"/>
                <a:gd name="T29" fmla="*/ 68 h 100"/>
                <a:gd name="T30" fmla="*/ 79 w 104"/>
                <a:gd name="T31" fmla="*/ 68 h 100"/>
                <a:gd name="T32" fmla="*/ 74 w 104"/>
                <a:gd name="T33" fmla="*/ 100 h 100"/>
                <a:gd name="T34" fmla="*/ 67 w 104"/>
                <a:gd name="T35" fmla="*/ 100 h 100"/>
                <a:gd name="T36" fmla="*/ 69 w 104"/>
                <a:gd name="T37" fmla="*/ 65 h 100"/>
                <a:gd name="T38" fmla="*/ 69 w 104"/>
                <a:gd name="T39" fmla="*/ 48 h 100"/>
                <a:gd name="T40" fmla="*/ 53 w 104"/>
                <a:gd name="T41" fmla="*/ 61 h 100"/>
                <a:gd name="T42" fmla="*/ 41 w 104"/>
                <a:gd name="T43" fmla="*/ 53 h 100"/>
                <a:gd name="T44" fmla="*/ 41 w 104"/>
                <a:gd name="T45" fmla="*/ 65 h 100"/>
                <a:gd name="T46" fmla="*/ 37 w 104"/>
                <a:gd name="T47" fmla="*/ 100 h 100"/>
                <a:gd name="T48" fmla="*/ 30 w 104"/>
                <a:gd name="T49" fmla="*/ 100 h 100"/>
                <a:gd name="T50" fmla="*/ 30 w 104"/>
                <a:gd name="T51" fmla="*/ 68 h 100"/>
                <a:gd name="T52" fmla="*/ 27 w 104"/>
                <a:gd name="T53" fmla="*/ 68 h 100"/>
                <a:gd name="T54" fmla="*/ 20 w 104"/>
                <a:gd name="T55" fmla="*/ 100 h 100"/>
                <a:gd name="T56" fmla="*/ 14 w 104"/>
                <a:gd name="T57" fmla="*/ 100 h 100"/>
                <a:gd name="T58" fmla="*/ 16 w 104"/>
                <a:gd name="T59" fmla="*/ 65 h 100"/>
                <a:gd name="T60" fmla="*/ 16 w 104"/>
                <a:gd name="T61" fmla="*/ 49 h 100"/>
                <a:gd name="T62" fmla="*/ 7 w 104"/>
                <a:gd name="T63" fmla="*/ 60 h 100"/>
                <a:gd name="T64" fmla="*/ 7 w 104"/>
                <a:gd name="T65" fmla="*/ 65 h 100"/>
                <a:gd name="T66" fmla="*/ 10 w 104"/>
                <a:gd name="T67" fmla="*/ 65 h 100"/>
                <a:gd name="T68" fmla="*/ 10 w 104"/>
                <a:gd name="T69" fmla="*/ 89 h 100"/>
                <a:gd name="T70" fmla="*/ 0 w 104"/>
                <a:gd name="T71" fmla="*/ 89 h 100"/>
                <a:gd name="T72" fmla="*/ 0 w 104"/>
                <a:gd name="T73" fmla="*/ 65 h 100"/>
                <a:gd name="T74" fmla="*/ 3 w 104"/>
                <a:gd name="T75" fmla="*/ 65 h 100"/>
                <a:gd name="T76" fmla="*/ 3 w 104"/>
                <a:gd name="T77" fmla="*/ 60 h 100"/>
                <a:gd name="T78" fmla="*/ 1 w 104"/>
                <a:gd name="T79" fmla="*/ 59 h 100"/>
                <a:gd name="T80" fmla="*/ 15 w 104"/>
                <a:gd name="T81" fmla="*/ 30 h 100"/>
                <a:gd name="T82" fmla="*/ 86 w 104"/>
                <a:gd name="T83" fmla="*/ 4 h 100"/>
                <a:gd name="T84" fmla="*/ 70 w 104"/>
                <a:gd name="T85" fmla="*/ 8 h 100"/>
                <a:gd name="T86" fmla="*/ 74 w 104"/>
                <a:gd name="T87" fmla="*/ 24 h 100"/>
                <a:gd name="T88" fmla="*/ 90 w 104"/>
                <a:gd name="T89" fmla="*/ 20 h 100"/>
                <a:gd name="T90" fmla="*/ 86 w 104"/>
                <a:gd name="T91" fmla="*/ 4 h 100"/>
                <a:gd name="T92" fmla="*/ 22 w 104"/>
                <a:gd name="T93" fmla="*/ 4 h 100"/>
                <a:gd name="T94" fmla="*/ 38 w 104"/>
                <a:gd name="T95" fmla="*/ 8 h 100"/>
                <a:gd name="T96" fmla="*/ 34 w 104"/>
                <a:gd name="T97" fmla="*/ 24 h 100"/>
                <a:gd name="T98" fmla="*/ 18 w 104"/>
                <a:gd name="T99" fmla="*/ 20 h 100"/>
                <a:gd name="T100" fmla="*/ 22 w 104"/>
                <a:gd name="T101" fmla="*/ 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4" h="100">
                  <a:moveTo>
                    <a:pt x="15" y="30"/>
                  </a:moveTo>
                  <a:cubicBezTo>
                    <a:pt x="39" y="30"/>
                    <a:pt x="39" y="30"/>
                    <a:pt x="39" y="30"/>
                  </a:cubicBezTo>
                  <a:cubicBezTo>
                    <a:pt x="47" y="44"/>
                    <a:pt x="47" y="44"/>
                    <a:pt x="47" y="44"/>
                  </a:cubicBezTo>
                  <a:cubicBezTo>
                    <a:pt x="54" y="53"/>
                    <a:pt x="54" y="53"/>
                    <a:pt x="54" y="53"/>
                  </a:cubicBezTo>
                  <a:cubicBezTo>
                    <a:pt x="69" y="30"/>
                    <a:pt x="69" y="30"/>
                    <a:pt x="69" y="30"/>
                  </a:cubicBezTo>
                  <a:cubicBezTo>
                    <a:pt x="96" y="30"/>
                    <a:pt x="96" y="30"/>
                    <a:pt x="96" y="30"/>
                  </a:cubicBezTo>
                  <a:cubicBezTo>
                    <a:pt x="104" y="53"/>
                    <a:pt x="104" y="53"/>
                    <a:pt x="104" y="53"/>
                  </a:cubicBezTo>
                  <a:cubicBezTo>
                    <a:pt x="100" y="66"/>
                    <a:pt x="100" y="66"/>
                    <a:pt x="100" y="66"/>
                  </a:cubicBezTo>
                  <a:cubicBezTo>
                    <a:pt x="96" y="65"/>
                    <a:pt x="96" y="65"/>
                    <a:pt x="96" y="65"/>
                  </a:cubicBezTo>
                  <a:cubicBezTo>
                    <a:pt x="97" y="55"/>
                    <a:pt x="97" y="55"/>
                    <a:pt x="97" y="55"/>
                  </a:cubicBezTo>
                  <a:cubicBezTo>
                    <a:pt x="94" y="47"/>
                    <a:pt x="94" y="47"/>
                    <a:pt x="94" y="47"/>
                  </a:cubicBezTo>
                  <a:cubicBezTo>
                    <a:pt x="93" y="65"/>
                    <a:pt x="93" y="65"/>
                    <a:pt x="93" y="65"/>
                  </a:cubicBezTo>
                  <a:cubicBezTo>
                    <a:pt x="90" y="100"/>
                    <a:pt x="90" y="100"/>
                    <a:pt x="90" y="100"/>
                  </a:cubicBezTo>
                  <a:cubicBezTo>
                    <a:pt x="83" y="100"/>
                    <a:pt x="83" y="100"/>
                    <a:pt x="83" y="100"/>
                  </a:cubicBezTo>
                  <a:cubicBezTo>
                    <a:pt x="83" y="68"/>
                    <a:pt x="83" y="68"/>
                    <a:pt x="83" y="68"/>
                  </a:cubicBezTo>
                  <a:cubicBezTo>
                    <a:pt x="79" y="68"/>
                    <a:pt x="79" y="68"/>
                    <a:pt x="79" y="68"/>
                  </a:cubicBezTo>
                  <a:cubicBezTo>
                    <a:pt x="74" y="100"/>
                    <a:pt x="74" y="100"/>
                    <a:pt x="74" y="100"/>
                  </a:cubicBezTo>
                  <a:cubicBezTo>
                    <a:pt x="67" y="100"/>
                    <a:pt x="67" y="100"/>
                    <a:pt x="67" y="100"/>
                  </a:cubicBezTo>
                  <a:cubicBezTo>
                    <a:pt x="69" y="65"/>
                    <a:pt x="69" y="65"/>
                    <a:pt x="69" y="65"/>
                  </a:cubicBezTo>
                  <a:cubicBezTo>
                    <a:pt x="69" y="48"/>
                    <a:pt x="69" y="48"/>
                    <a:pt x="69" y="48"/>
                  </a:cubicBezTo>
                  <a:cubicBezTo>
                    <a:pt x="53" y="61"/>
                    <a:pt x="53" y="61"/>
                    <a:pt x="53" y="61"/>
                  </a:cubicBezTo>
                  <a:cubicBezTo>
                    <a:pt x="41" y="53"/>
                    <a:pt x="41" y="53"/>
                    <a:pt x="41" y="53"/>
                  </a:cubicBezTo>
                  <a:cubicBezTo>
                    <a:pt x="41" y="65"/>
                    <a:pt x="41" y="65"/>
                    <a:pt x="41" y="65"/>
                  </a:cubicBezTo>
                  <a:cubicBezTo>
                    <a:pt x="37" y="100"/>
                    <a:pt x="37" y="100"/>
                    <a:pt x="37" y="100"/>
                  </a:cubicBezTo>
                  <a:cubicBezTo>
                    <a:pt x="30" y="100"/>
                    <a:pt x="30" y="100"/>
                    <a:pt x="30" y="100"/>
                  </a:cubicBezTo>
                  <a:cubicBezTo>
                    <a:pt x="30" y="68"/>
                    <a:pt x="30" y="68"/>
                    <a:pt x="30" y="68"/>
                  </a:cubicBezTo>
                  <a:cubicBezTo>
                    <a:pt x="27" y="68"/>
                    <a:pt x="27" y="68"/>
                    <a:pt x="27" y="68"/>
                  </a:cubicBezTo>
                  <a:cubicBezTo>
                    <a:pt x="20" y="100"/>
                    <a:pt x="20" y="100"/>
                    <a:pt x="20" y="100"/>
                  </a:cubicBezTo>
                  <a:cubicBezTo>
                    <a:pt x="14" y="100"/>
                    <a:pt x="14" y="100"/>
                    <a:pt x="14" y="100"/>
                  </a:cubicBezTo>
                  <a:cubicBezTo>
                    <a:pt x="16" y="65"/>
                    <a:pt x="16" y="65"/>
                    <a:pt x="16" y="65"/>
                  </a:cubicBezTo>
                  <a:cubicBezTo>
                    <a:pt x="16" y="49"/>
                    <a:pt x="16" y="49"/>
                    <a:pt x="16" y="49"/>
                  </a:cubicBezTo>
                  <a:cubicBezTo>
                    <a:pt x="7" y="60"/>
                    <a:pt x="7" y="60"/>
                    <a:pt x="7" y="60"/>
                  </a:cubicBezTo>
                  <a:cubicBezTo>
                    <a:pt x="7" y="65"/>
                    <a:pt x="7" y="65"/>
                    <a:pt x="7" y="65"/>
                  </a:cubicBezTo>
                  <a:cubicBezTo>
                    <a:pt x="10" y="65"/>
                    <a:pt x="10" y="65"/>
                    <a:pt x="10" y="65"/>
                  </a:cubicBezTo>
                  <a:cubicBezTo>
                    <a:pt x="10" y="89"/>
                    <a:pt x="10" y="89"/>
                    <a:pt x="10" y="89"/>
                  </a:cubicBezTo>
                  <a:cubicBezTo>
                    <a:pt x="0" y="89"/>
                    <a:pt x="0" y="89"/>
                    <a:pt x="0" y="89"/>
                  </a:cubicBezTo>
                  <a:cubicBezTo>
                    <a:pt x="0" y="65"/>
                    <a:pt x="0" y="65"/>
                    <a:pt x="0" y="65"/>
                  </a:cubicBezTo>
                  <a:cubicBezTo>
                    <a:pt x="3" y="65"/>
                    <a:pt x="3" y="65"/>
                    <a:pt x="3" y="65"/>
                  </a:cubicBezTo>
                  <a:cubicBezTo>
                    <a:pt x="3" y="60"/>
                    <a:pt x="3" y="60"/>
                    <a:pt x="3" y="60"/>
                  </a:cubicBezTo>
                  <a:cubicBezTo>
                    <a:pt x="1" y="59"/>
                    <a:pt x="1" y="59"/>
                    <a:pt x="1" y="59"/>
                  </a:cubicBezTo>
                  <a:cubicBezTo>
                    <a:pt x="15" y="30"/>
                    <a:pt x="15" y="30"/>
                    <a:pt x="15" y="30"/>
                  </a:cubicBezTo>
                  <a:close/>
                  <a:moveTo>
                    <a:pt x="86" y="4"/>
                  </a:moveTo>
                  <a:cubicBezTo>
                    <a:pt x="80" y="0"/>
                    <a:pt x="73" y="2"/>
                    <a:pt x="70" y="8"/>
                  </a:cubicBezTo>
                  <a:cubicBezTo>
                    <a:pt x="67" y="13"/>
                    <a:pt x="68" y="20"/>
                    <a:pt x="74" y="24"/>
                  </a:cubicBezTo>
                  <a:cubicBezTo>
                    <a:pt x="79" y="27"/>
                    <a:pt x="87" y="25"/>
                    <a:pt x="90" y="20"/>
                  </a:cubicBezTo>
                  <a:cubicBezTo>
                    <a:pt x="93" y="14"/>
                    <a:pt x="91" y="7"/>
                    <a:pt x="86" y="4"/>
                  </a:cubicBezTo>
                  <a:close/>
                  <a:moveTo>
                    <a:pt x="22" y="4"/>
                  </a:moveTo>
                  <a:cubicBezTo>
                    <a:pt x="28" y="0"/>
                    <a:pt x="35" y="2"/>
                    <a:pt x="38" y="8"/>
                  </a:cubicBezTo>
                  <a:cubicBezTo>
                    <a:pt x="41" y="13"/>
                    <a:pt x="40" y="20"/>
                    <a:pt x="34" y="24"/>
                  </a:cubicBezTo>
                  <a:cubicBezTo>
                    <a:pt x="29" y="27"/>
                    <a:pt x="21" y="25"/>
                    <a:pt x="18" y="20"/>
                  </a:cubicBezTo>
                  <a:cubicBezTo>
                    <a:pt x="15" y="14"/>
                    <a:pt x="17" y="7"/>
                    <a:pt x="22" y="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dirty="0">
                <a:solidFill>
                  <a:schemeClr val="bg1"/>
                </a:solidFill>
                <a:latin typeface="微软雅黑" panose="020B0503020204020204" charset="-122"/>
                <a:ea typeface="微软雅黑" panose="020B0503020204020204" charset="-122"/>
                <a:sym typeface="微软雅黑" panose="020B0503020204020204" charset="-122"/>
              </a:endParaRPr>
            </a:p>
          </p:txBody>
        </p:sp>
      </p:grpSp>
      <p:grpSp>
        <p:nvGrpSpPr>
          <p:cNvPr id="9" name="组合 8"/>
          <p:cNvGrpSpPr/>
          <p:nvPr/>
        </p:nvGrpSpPr>
        <p:grpSpPr>
          <a:xfrm>
            <a:off x="6281420" y="1297940"/>
            <a:ext cx="4448810" cy="4413250"/>
            <a:chOff x="9892" y="2044"/>
            <a:chExt cx="7006" cy="6950"/>
          </a:xfrm>
        </p:grpSpPr>
        <p:grpSp>
          <p:nvGrpSpPr>
            <p:cNvPr id="11" name="íṩļîďè"/>
            <p:cNvGrpSpPr/>
            <p:nvPr/>
          </p:nvGrpSpPr>
          <p:grpSpPr>
            <a:xfrm rot="0">
              <a:off x="11128" y="6709"/>
              <a:ext cx="4570" cy="2285"/>
              <a:chOff x="4786037" y="3797874"/>
              <a:chExt cx="2637639" cy="1318882"/>
            </a:xfrm>
          </p:grpSpPr>
          <p:sp>
            <p:nvSpPr>
              <p:cNvPr id="20" name="ïşľîḍè"/>
              <p:cNvSpPr/>
              <p:nvPr/>
            </p:nvSpPr>
            <p:spPr>
              <a:xfrm>
                <a:off x="4786037" y="3797874"/>
                <a:ext cx="2637639" cy="1318882"/>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6765" y="21600"/>
                      <a:pt x="21600" y="11929"/>
                      <a:pt x="21600" y="0"/>
                    </a:cubicBezTo>
                    <a:lnTo>
                      <a:pt x="0" y="0"/>
                    </a:lnTo>
                    <a:cubicBezTo>
                      <a:pt x="0" y="11929"/>
                      <a:pt x="4835" y="21600"/>
                      <a:pt x="10800" y="21600"/>
                    </a:cubicBezTo>
                    <a:close/>
                  </a:path>
                </a:pathLst>
              </a:custGeom>
              <a:solidFill>
                <a:srgbClr val="DCDEE0"/>
              </a:solidFill>
              <a:ln w="12700">
                <a:miter lim="400000"/>
              </a:ln>
            </p:spPr>
            <p:txBody>
              <a:bodyPr anchor="ctr"/>
              <a:p>
                <a:pPr algn="ctr"/>
                <a:endParaRPr>
                  <a:latin typeface="微软雅黑" panose="020B0503020204020204" charset="-122"/>
                  <a:ea typeface="微软雅黑" panose="020B0503020204020204" charset="-122"/>
                </a:endParaRPr>
              </a:p>
            </p:txBody>
          </p:sp>
          <p:sp>
            <p:nvSpPr>
              <p:cNvPr id="22" name="ïṡ1îḑè"/>
              <p:cNvSpPr/>
              <p:nvPr/>
            </p:nvSpPr>
            <p:spPr>
              <a:xfrm rot="10800000">
                <a:off x="4940337" y="3800072"/>
                <a:ext cx="2317848" cy="115889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6" y="0"/>
                      <a:pt x="0" y="9670"/>
                      <a:pt x="0" y="21600"/>
                    </a:cubicBezTo>
                    <a:lnTo>
                      <a:pt x="21600" y="21600"/>
                    </a:lnTo>
                    <a:cubicBezTo>
                      <a:pt x="21600" y="9670"/>
                      <a:pt x="16764" y="0"/>
                      <a:pt x="10800" y="0"/>
                    </a:cubicBezTo>
                    <a:close/>
                  </a:path>
                </a:pathLst>
              </a:custGeom>
              <a:solidFill>
                <a:srgbClr val="FFC000"/>
              </a:solidFill>
              <a:ln w="12700" cap="flat">
                <a:noFill/>
                <a:miter lim="400000"/>
              </a:ln>
              <a:effectLst/>
            </p:spPr>
            <p:txBody>
              <a:bodyPr anchor="ctr"/>
              <a:p>
                <a:pPr algn="ctr"/>
                <a:endParaRPr>
                  <a:latin typeface="微软雅黑" panose="020B0503020204020204" charset="-122"/>
                  <a:ea typeface="微软雅黑" panose="020B0503020204020204" charset="-122"/>
                </a:endParaRPr>
              </a:p>
            </p:txBody>
          </p:sp>
        </p:grpSp>
        <p:sp>
          <p:nvSpPr>
            <p:cNvPr id="19" name="islîḍé"/>
            <p:cNvSpPr txBox="1"/>
            <p:nvPr/>
          </p:nvSpPr>
          <p:spPr>
            <a:xfrm>
              <a:off x="9892" y="2044"/>
              <a:ext cx="7006" cy="3967"/>
            </a:xfrm>
            <a:prstGeom prst="rect">
              <a:avLst/>
            </a:prstGeom>
            <a:noFill/>
          </p:spPr>
          <p:txBody>
            <a:bodyPr wrap="square" lIns="90000" tIns="46800" rIns="90000" bIns="46800" rtlCol="0">
              <a:noAutofit/>
            </a:bodyPr>
            <a:p>
              <a:pPr indent="457200" algn="just" fontAlgn="auto">
                <a:lnSpc>
                  <a:spcPct val="150000"/>
                </a:lnSpc>
                <a:extLst>
                  <a:ext uri="{35155182-B16C-46BC-9424-99874614C6A1}">
                    <wpsdc:indentchars xmlns:wpsdc="http://www.wps.cn/officeDocument/2017/drawingmlCustomData" val="200" checksum="59296752"/>
                  </a:ext>
                </a:extLst>
              </a:pPr>
              <a:r>
                <a:rPr lang="zh-CN" altLang="en-US" dirty="0">
                  <a:latin typeface="微软雅黑" panose="020B0503020204020204" charset="-122"/>
                  <a:ea typeface="微软雅黑" panose="020B0503020204020204" charset="-122"/>
                </a:rPr>
                <a:t>必须坚持系统观念，正确把握河北发展的时与势、稳与进、质与量，加强前瞻性思考、全局性谋划、整体性推进，统筹兼顾、重点突破，月月都有新变化、年年都有新气象，不断开创现代化经济强省、美丽河北建设新局面。</a:t>
              </a:r>
              <a:endParaRPr lang="zh-CN" altLang="en-US" dirty="0">
                <a:latin typeface="微软雅黑" panose="020B0503020204020204" charset="-122"/>
                <a:ea typeface="微软雅黑" panose="020B0503020204020204" charset="-122"/>
              </a:endParaRPr>
            </a:p>
          </p:txBody>
        </p:sp>
        <p:sp>
          <p:nvSpPr>
            <p:cNvPr id="4" name="Freeform 22"/>
            <p:cNvSpPr>
              <a:spLocks noEditPoints="1"/>
            </p:cNvSpPr>
            <p:nvPr/>
          </p:nvSpPr>
          <p:spPr bwMode="auto">
            <a:xfrm>
              <a:off x="12980" y="7333"/>
              <a:ext cx="867" cy="769"/>
            </a:xfrm>
            <a:custGeom>
              <a:avLst/>
              <a:gdLst>
                <a:gd name="T0" fmla="*/ 232 w 256"/>
                <a:gd name="T1" fmla="*/ 84 h 227"/>
                <a:gd name="T2" fmla="*/ 172 w 256"/>
                <a:gd name="T3" fmla="*/ 44 h 227"/>
                <a:gd name="T4" fmla="*/ 120 w 256"/>
                <a:gd name="T5" fmla="*/ 48 h 227"/>
                <a:gd name="T6" fmla="*/ 64 w 256"/>
                <a:gd name="T7" fmla="*/ 107 h 227"/>
                <a:gd name="T8" fmla="*/ 0 w 256"/>
                <a:gd name="T9" fmla="*/ 131 h 227"/>
                <a:gd name="T10" fmla="*/ 32 w 256"/>
                <a:gd name="T11" fmla="*/ 227 h 227"/>
                <a:gd name="T12" fmla="*/ 87 w 256"/>
                <a:gd name="T13" fmla="*/ 212 h 227"/>
                <a:gd name="T14" fmla="*/ 103 w 256"/>
                <a:gd name="T15" fmla="*/ 219 h 227"/>
                <a:gd name="T16" fmla="*/ 232 w 256"/>
                <a:gd name="T17" fmla="*/ 197 h 227"/>
                <a:gd name="T18" fmla="*/ 240 w 256"/>
                <a:gd name="T19" fmla="*/ 169 h 227"/>
                <a:gd name="T20" fmla="*/ 248 w 256"/>
                <a:gd name="T21" fmla="*/ 140 h 227"/>
                <a:gd name="T22" fmla="*/ 256 w 256"/>
                <a:gd name="T23" fmla="*/ 108 h 227"/>
                <a:gd name="T24" fmla="*/ 32 w 256"/>
                <a:gd name="T25" fmla="*/ 211 h 227"/>
                <a:gd name="T26" fmla="*/ 16 w 256"/>
                <a:gd name="T27" fmla="*/ 131 h 227"/>
                <a:gd name="T28" fmla="*/ 64 w 256"/>
                <a:gd name="T29" fmla="*/ 123 h 227"/>
                <a:gd name="T30" fmla="*/ 72 w 256"/>
                <a:gd name="T31" fmla="*/ 198 h 227"/>
                <a:gd name="T32" fmla="*/ 72 w 256"/>
                <a:gd name="T33" fmla="*/ 203 h 227"/>
                <a:gd name="T34" fmla="*/ 210 w 256"/>
                <a:gd name="T35" fmla="*/ 203 h 227"/>
                <a:gd name="T36" fmla="*/ 88 w 256"/>
                <a:gd name="T37" fmla="*/ 194 h 227"/>
                <a:gd name="T38" fmla="*/ 86 w 256"/>
                <a:gd name="T39" fmla="*/ 121 h 227"/>
                <a:gd name="T40" fmla="*/ 140 w 256"/>
                <a:gd name="T41" fmla="*/ 16 h 227"/>
                <a:gd name="T42" fmla="*/ 152 w 256"/>
                <a:gd name="T43" fmla="*/ 90 h 227"/>
                <a:gd name="T44" fmla="*/ 160 w 256"/>
                <a:gd name="T45" fmla="*/ 100 h 227"/>
                <a:gd name="T46" fmla="*/ 240 w 256"/>
                <a:gd name="T47" fmla="*/ 108 h 227"/>
                <a:gd name="T48" fmla="*/ 223 w 256"/>
                <a:gd name="T49" fmla="*/ 116 h 227"/>
                <a:gd name="T50" fmla="*/ 223 w 256"/>
                <a:gd name="T51" fmla="*/ 132 h 227"/>
                <a:gd name="T52" fmla="*/ 224 w 256"/>
                <a:gd name="T53" fmla="*/ 132 h 227"/>
                <a:gd name="T54" fmla="*/ 224 w 256"/>
                <a:gd name="T55" fmla="*/ 148 h 227"/>
                <a:gd name="T56" fmla="*/ 218 w 256"/>
                <a:gd name="T57" fmla="*/ 147 h 227"/>
                <a:gd name="T58" fmla="*/ 215 w 256"/>
                <a:gd name="T59" fmla="*/ 148 h 227"/>
                <a:gd name="T60" fmla="*/ 215 w 256"/>
                <a:gd name="T61" fmla="*/ 164 h 227"/>
                <a:gd name="T62" fmla="*/ 224 w 256"/>
                <a:gd name="T63" fmla="*/ 169 h 227"/>
                <a:gd name="T64" fmla="*/ 210 w 256"/>
                <a:gd name="T65" fmla="*/ 175 h 227"/>
                <a:gd name="T66" fmla="*/ 210 w 256"/>
                <a:gd name="T67" fmla="*/ 175 h 227"/>
                <a:gd name="T68" fmla="*/ 210 w 256"/>
                <a:gd name="T69" fmla="*/ 191 h 227"/>
                <a:gd name="T70" fmla="*/ 210 w 256"/>
                <a:gd name="T71" fmla="*/ 20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27">
                  <a:moveTo>
                    <a:pt x="256" y="108"/>
                  </a:moveTo>
                  <a:cubicBezTo>
                    <a:pt x="256" y="94"/>
                    <a:pt x="245" y="84"/>
                    <a:pt x="232" y="84"/>
                  </a:cubicBezTo>
                  <a:cubicBezTo>
                    <a:pt x="169" y="84"/>
                    <a:pt x="169" y="84"/>
                    <a:pt x="169" y="84"/>
                  </a:cubicBezTo>
                  <a:cubicBezTo>
                    <a:pt x="171" y="74"/>
                    <a:pt x="172" y="59"/>
                    <a:pt x="172" y="44"/>
                  </a:cubicBezTo>
                  <a:cubicBezTo>
                    <a:pt x="172" y="13"/>
                    <a:pt x="156" y="0"/>
                    <a:pt x="140" y="0"/>
                  </a:cubicBezTo>
                  <a:cubicBezTo>
                    <a:pt x="120" y="0"/>
                    <a:pt x="120" y="21"/>
                    <a:pt x="120" y="48"/>
                  </a:cubicBezTo>
                  <a:cubicBezTo>
                    <a:pt x="120" y="67"/>
                    <a:pt x="90" y="97"/>
                    <a:pt x="75" y="110"/>
                  </a:cubicBezTo>
                  <a:cubicBezTo>
                    <a:pt x="71" y="108"/>
                    <a:pt x="68" y="107"/>
                    <a:pt x="64" y="107"/>
                  </a:cubicBezTo>
                  <a:cubicBezTo>
                    <a:pt x="24" y="107"/>
                    <a:pt x="24" y="107"/>
                    <a:pt x="24" y="107"/>
                  </a:cubicBezTo>
                  <a:cubicBezTo>
                    <a:pt x="11" y="107"/>
                    <a:pt x="0" y="118"/>
                    <a:pt x="0" y="131"/>
                  </a:cubicBezTo>
                  <a:cubicBezTo>
                    <a:pt x="8" y="203"/>
                    <a:pt x="8" y="203"/>
                    <a:pt x="8" y="203"/>
                  </a:cubicBezTo>
                  <a:cubicBezTo>
                    <a:pt x="10" y="216"/>
                    <a:pt x="19" y="227"/>
                    <a:pt x="32" y="227"/>
                  </a:cubicBezTo>
                  <a:cubicBezTo>
                    <a:pt x="64" y="227"/>
                    <a:pt x="64" y="227"/>
                    <a:pt x="64" y="227"/>
                  </a:cubicBezTo>
                  <a:cubicBezTo>
                    <a:pt x="74" y="227"/>
                    <a:pt x="83" y="221"/>
                    <a:pt x="87" y="212"/>
                  </a:cubicBezTo>
                  <a:cubicBezTo>
                    <a:pt x="100" y="219"/>
                    <a:pt x="100" y="219"/>
                    <a:pt x="100" y="219"/>
                  </a:cubicBezTo>
                  <a:cubicBezTo>
                    <a:pt x="101" y="219"/>
                    <a:pt x="102" y="219"/>
                    <a:pt x="103" y="219"/>
                  </a:cubicBezTo>
                  <a:cubicBezTo>
                    <a:pt x="210" y="219"/>
                    <a:pt x="210" y="219"/>
                    <a:pt x="210" y="219"/>
                  </a:cubicBezTo>
                  <a:cubicBezTo>
                    <a:pt x="222" y="219"/>
                    <a:pt x="232" y="210"/>
                    <a:pt x="232" y="197"/>
                  </a:cubicBezTo>
                  <a:cubicBezTo>
                    <a:pt x="232" y="194"/>
                    <a:pt x="231" y="191"/>
                    <a:pt x="230" y="188"/>
                  </a:cubicBezTo>
                  <a:cubicBezTo>
                    <a:pt x="236" y="184"/>
                    <a:pt x="240" y="177"/>
                    <a:pt x="240" y="169"/>
                  </a:cubicBezTo>
                  <a:cubicBezTo>
                    <a:pt x="240" y="166"/>
                    <a:pt x="239" y="162"/>
                    <a:pt x="238" y="159"/>
                  </a:cubicBezTo>
                  <a:cubicBezTo>
                    <a:pt x="244" y="155"/>
                    <a:pt x="248" y="148"/>
                    <a:pt x="248" y="140"/>
                  </a:cubicBezTo>
                  <a:cubicBezTo>
                    <a:pt x="248" y="135"/>
                    <a:pt x="247" y="131"/>
                    <a:pt x="245" y="128"/>
                  </a:cubicBezTo>
                  <a:cubicBezTo>
                    <a:pt x="252" y="123"/>
                    <a:pt x="256" y="116"/>
                    <a:pt x="256" y="108"/>
                  </a:cubicBezTo>
                  <a:close/>
                  <a:moveTo>
                    <a:pt x="64" y="211"/>
                  </a:moveTo>
                  <a:cubicBezTo>
                    <a:pt x="32" y="211"/>
                    <a:pt x="32" y="211"/>
                    <a:pt x="32" y="211"/>
                  </a:cubicBezTo>
                  <a:cubicBezTo>
                    <a:pt x="28" y="211"/>
                    <a:pt x="25" y="206"/>
                    <a:pt x="24" y="202"/>
                  </a:cubicBezTo>
                  <a:cubicBezTo>
                    <a:pt x="16" y="131"/>
                    <a:pt x="16" y="131"/>
                    <a:pt x="16" y="131"/>
                  </a:cubicBezTo>
                  <a:cubicBezTo>
                    <a:pt x="17" y="127"/>
                    <a:pt x="20" y="123"/>
                    <a:pt x="24" y="123"/>
                  </a:cubicBezTo>
                  <a:cubicBezTo>
                    <a:pt x="64" y="123"/>
                    <a:pt x="64" y="123"/>
                    <a:pt x="64" y="123"/>
                  </a:cubicBezTo>
                  <a:cubicBezTo>
                    <a:pt x="69" y="123"/>
                    <a:pt x="72" y="127"/>
                    <a:pt x="72" y="131"/>
                  </a:cubicBezTo>
                  <a:cubicBezTo>
                    <a:pt x="72" y="198"/>
                    <a:pt x="72" y="198"/>
                    <a:pt x="72" y="198"/>
                  </a:cubicBezTo>
                  <a:cubicBezTo>
                    <a:pt x="72" y="199"/>
                    <a:pt x="72" y="200"/>
                    <a:pt x="72" y="201"/>
                  </a:cubicBezTo>
                  <a:cubicBezTo>
                    <a:pt x="72" y="203"/>
                    <a:pt x="72" y="203"/>
                    <a:pt x="72" y="203"/>
                  </a:cubicBezTo>
                  <a:cubicBezTo>
                    <a:pt x="72" y="208"/>
                    <a:pt x="69" y="211"/>
                    <a:pt x="64" y="211"/>
                  </a:cubicBezTo>
                  <a:close/>
                  <a:moveTo>
                    <a:pt x="210" y="203"/>
                  </a:moveTo>
                  <a:cubicBezTo>
                    <a:pt x="105" y="203"/>
                    <a:pt x="105" y="203"/>
                    <a:pt x="105" y="203"/>
                  </a:cubicBezTo>
                  <a:cubicBezTo>
                    <a:pt x="88" y="194"/>
                    <a:pt x="88" y="194"/>
                    <a:pt x="88" y="194"/>
                  </a:cubicBezTo>
                  <a:cubicBezTo>
                    <a:pt x="88" y="131"/>
                    <a:pt x="88" y="131"/>
                    <a:pt x="88" y="131"/>
                  </a:cubicBezTo>
                  <a:cubicBezTo>
                    <a:pt x="88" y="128"/>
                    <a:pt x="87" y="124"/>
                    <a:pt x="86" y="121"/>
                  </a:cubicBezTo>
                  <a:cubicBezTo>
                    <a:pt x="100" y="109"/>
                    <a:pt x="136" y="75"/>
                    <a:pt x="136" y="48"/>
                  </a:cubicBezTo>
                  <a:cubicBezTo>
                    <a:pt x="136" y="31"/>
                    <a:pt x="136" y="16"/>
                    <a:pt x="140" y="16"/>
                  </a:cubicBezTo>
                  <a:cubicBezTo>
                    <a:pt x="148" y="16"/>
                    <a:pt x="156" y="25"/>
                    <a:pt x="156" y="44"/>
                  </a:cubicBezTo>
                  <a:cubicBezTo>
                    <a:pt x="156" y="67"/>
                    <a:pt x="152" y="90"/>
                    <a:pt x="152" y="90"/>
                  </a:cubicBezTo>
                  <a:cubicBezTo>
                    <a:pt x="152" y="93"/>
                    <a:pt x="153" y="95"/>
                    <a:pt x="154" y="97"/>
                  </a:cubicBezTo>
                  <a:cubicBezTo>
                    <a:pt x="156" y="98"/>
                    <a:pt x="158" y="100"/>
                    <a:pt x="160" y="100"/>
                  </a:cubicBezTo>
                  <a:cubicBezTo>
                    <a:pt x="232" y="100"/>
                    <a:pt x="232" y="100"/>
                    <a:pt x="232" y="100"/>
                  </a:cubicBezTo>
                  <a:cubicBezTo>
                    <a:pt x="237" y="100"/>
                    <a:pt x="240" y="103"/>
                    <a:pt x="240" y="108"/>
                  </a:cubicBezTo>
                  <a:cubicBezTo>
                    <a:pt x="240" y="112"/>
                    <a:pt x="237" y="116"/>
                    <a:pt x="232" y="116"/>
                  </a:cubicBezTo>
                  <a:cubicBezTo>
                    <a:pt x="223" y="116"/>
                    <a:pt x="223" y="116"/>
                    <a:pt x="223" y="116"/>
                  </a:cubicBezTo>
                  <a:cubicBezTo>
                    <a:pt x="219" y="116"/>
                    <a:pt x="215" y="119"/>
                    <a:pt x="215" y="124"/>
                  </a:cubicBezTo>
                  <a:cubicBezTo>
                    <a:pt x="215" y="128"/>
                    <a:pt x="219" y="132"/>
                    <a:pt x="223" y="132"/>
                  </a:cubicBezTo>
                  <a:cubicBezTo>
                    <a:pt x="224" y="132"/>
                    <a:pt x="224" y="132"/>
                    <a:pt x="224" y="132"/>
                  </a:cubicBezTo>
                  <a:cubicBezTo>
                    <a:pt x="224" y="132"/>
                    <a:pt x="224" y="132"/>
                    <a:pt x="224" y="132"/>
                  </a:cubicBezTo>
                  <a:cubicBezTo>
                    <a:pt x="229" y="132"/>
                    <a:pt x="232" y="135"/>
                    <a:pt x="232" y="140"/>
                  </a:cubicBezTo>
                  <a:cubicBezTo>
                    <a:pt x="232" y="144"/>
                    <a:pt x="229" y="148"/>
                    <a:pt x="224" y="148"/>
                  </a:cubicBezTo>
                  <a:cubicBezTo>
                    <a:pt x="219" y="148"/>
                    <a:pt x="219" y="148"/>
                    <a:pt x="219" y="148"/>
                  </a:cubicBezTo>
                  <a:cubicBezTo>
                    <a:pt x="219" y="148"/>
                    <a:pt x="218" y="147"/>
                    <a:pt x="218" y="147"/>
                  </a:cubicBezTo>
                  <a:cubicBezTo>
                    <a:pt x="218" y="147"/>
                    <a:pt x="218" y="148"/>
                    <a:pt x="218" y="148"/>
                  </a:cubicBezTo>
                  <a:cubicBezTo>
                    <a:pt x="215" y="148"/>
                    <a:pt x="215" y="148"/>
                    <a:pt x="215" y="148"/>
                  </a:cubicBezTo>
                  <a:cubicBezTo>
                    <a:pt x="211" y="148"/>
                    <a:pt x="207" y="151"/>
                    <a:pt x="207" y="156"/>
                  </a:cubicBezTo>
                  <a:cubicBezTo>
                    <a:pt x="207" y="160"/>
                    <a:pt x="211" y="164"/>
                    <a:pt x="215" y="164"/>
                  </a:cubicBezTo>
                  <a:cubicBezTo>
                    <a:pt x="218" y="164"/>
                    <a:pt x="218" y="164"/>
                    <a:pt x="218" y="164"/>
                  </a:cubicBezTo>
                  <a:cubicBezTo>
                    <a:pt x="222" y="164"/>
                    <a:pt x="224" y="166"/>
                    <a:pt x="224" y="169"/>
                  </a:cubicBezTo>
                  <a:cubicBezTo>
                    <a:pt x="224" y="173"/>
                    <a:pt x="221" y="175"/>
                    <a:pt x="218" y="175"/>
                  </a:cubicBezTo>
                  <a:cubicBezTo>
                    <a:pt x="210" y="175"/>
                    <a:pt x="210" y="175"/>
                    <a:pt x="210" y="175"/>
                  </a:cubicBezTo>
                  <a:cubicBezTo>
                    <a:pt x="210" y="175"/>
                    <a:pt x="210" y="175"/>
                    <a:pt x="210" y="175"/>
                  </a:cubicBezTo>
                  <a:cubicBezTo>
                    <a:pt x="210" y="175"/>
                    <a:pt x="210" y="175"/>
                    <a:pt x="210" y="175"/>
                  </a:cubicBezTo>
                  <a:cubicBezTo>
                    <a:pt x="206" y="175"/>
                    <a:pt x="202" y="179"/>
                    <a:pt x="202" y="183"/>
                  </a:cubicBezTo>
                  <a:cubicBezTo>
                    <a:pt x="202" y="188"/>
                    <a:pt x="206" y="191"/>
                    <a:pt x="210" y="191"/>
                  </a:cubicBezTo>
                  <a:cubicBezTo>
                    <a:pt x="213" y="191"/>
                    <a:pt x="216" y="194"/>
                    <a:pt x="216" y="197"/>
                  </a:cubicBezTo>
                  <a:cubicBezTo>
                    <a:pt x="216" y="201"/>
                    <a:pt x="213" y="203"/>
                    <a:pt x="210" y="203"/>
                  </a:cubicBezTo>
                  <a:close/>
                </a:path>
              </a:pathLst>
            </a:custGeom>
            <a:solidFill>
              <a:schemeClr val="bg1"/>
            </a:solidFill>
            <a:ln>
              <a:noFill/>
            </a:ln>
          </p:spPr>
          <p:txBody>
            <a:bodyPr vert="horz" wrap="square" lIns="45720" tIns="22860" rIns="45720" bIns="22860" numCol="1" anchor="t" anchorCtr="0" compatLnSpc="1"/>
            <a:p>
              <a:endParaRPr lang="en-US" sz="84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t="18236" b="-2600"/>
          <a:stretch>
            <a:fillRect/>
          </a:stretch>
        </p:blipFill>
        <p:spPr>
          <a:xfrm>
            <a:off x="0" y="0"/>
            <a:ext cx="12192000" cy="6858000"/>
          </a:xfrm>
          <a:prstGeom prst="rect">
            <a:avLst/>
          </a:prstGeom>
        </p:spPr>
      </p:pic>
      <p:sp>
        <p:nvSpPr>
          <p:cNvPr id="3" name="任意多边形 4"/>
          <p:cNvSpPr/>
          <p:nvPr/>
        </p:nvSpPr>
        <p:spPr>
          <a:xfrm>
            <a:off x="0" y="0"/>
            <a:ext cx="12192000" cy="7504430"/>
          </a:xfrm>
          <a:custGeom>
            <a:avLst/>
            <a:gdLst>
              <a:gd name="connsiteX0" fmla="*/ 0 w 12192000"/>
              <a:gd name="connsiteY0" fmla="*/ 0 h 6201925"/>
              <a:gd name="connsiteX1" fmla="*/ 12192000 w 12192000"/>
              <a:gd name="connsiteY1" fmla="*/ 0 h 6201925"/>
              <a:gd name="connsiteX2" fmla="*/ 12192000 w 12192000"/>
              <a:gd name="connsiteY2" fmla="*/ 5513609 h 6201925"/>
              <a:gd name="connsiteX3" fmla="*/ 12039165 w 12192000"/>
              <a:gd name="connsiteY3" fmla="*/ 5554375 h 6201925"/>
              <a:gd name="connsiteX4" fmla="*/ 6096000 w 12192000"/>
              <a:gd name="connsiteY4" fmla="*/ 6201925 h 6201925"/>
              <a:gd name="connsiteX5" fmla="*/ 152835 w 12192000"/>
              <a:gd name="connsiteY5" fmla="*/ 5554375 h 6201925"/>
              <a:gd name="connsiteX6" fmla="*/ 0 w 12192000"/>
              <a:gd name="connsiteY6" fmla="*/ 5513609 h 620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201925">
                <a:moveTo>
                  <a:pt x="0" y="0"/>
                </a:moveTo>
                <a:lnTo>
                  <a:pt x="12192000" y="0"/>
                </a:lnTo>
                <a:lnTo>
                  <a:pt x="12192000" y="5513609"/>
                </a:lnTo>
                <a:lnTo>
                  <a:pt x="12039165" y="5554375"/>
                </a:lnTo>
                <a:cubicBezTo>
                  <a:pt x="10342654" y="5963205"/>
                  <a:pt x="8297483" y="6201925"/>
                  <a:pt x="6096000" y="6201925"/>
                </a:cubicBezTo>
                <a:cubicBezTo>
                  <a:pt x="3894518" y="6201925"/>
                  <a:pt x="1849346" y="5963205"/>
                  <a:pt x="152835" y="5554375"/>
                </a:cubicBezTo>
                <a:lnTo>
                  <a:pt x="0" y="5513609"/>
                </a:lnTo>
                <a:close/>
              </a:path>
            </a:pathLst>
          </a:custGeom>
          <a:gradFill>
            <a:gsLst>
              <a:gs pos="0">
                <a:schemeClr val="bg1"/>
              </a:gs>
              <a:gs pos="90000">
                <a:schemeClr val="bg1"/>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 name="矩形 6"/>
          <p:cNvSpPr/>
          <p:nvPr/>
        </p:nvSpPr>
        <p:spPr>
          <a:xfrm>
            <a:off x="0" y="387351"/>
            <a:ext cx="539751" cy="403224"/>
          </a:xfrm>
          <a:prstGeom prst="rect">
            <a:avLst/>
          </a:prstGeom>
          <a:gradFill flip="none" rotWithShape="1">
            <a:gsLst>
              <a:gs pos="0">
                <a:srgbClr val="BB0E07"/>
              </a:gs>
              <a:gs pos="100000">
                <a:srgbClr val="E75142"/>
              </a:gs>
            </a:gsLst>
            <a:lin ang="10800000" scaled="1"/>
            <a:tileRect/>
          </a:gradFill>
          <a:ln>
            <a:noFill/>
          </a:ln>
        </p:spPr>
        <p:style>
          <a:lnRef idx="2">
            <a:srgbClr val="E75142">
              <a:shade val="50000"/>
            </a:srgbClr>
          </a:lnRef>
          <a:fillRef idx="1">
            <a:srgbClr val="E75142"/>
          </a:fillRef>
          <a:effectRef idx="0">
            <a:srgbClr val="E75142"/>
          </a:effectRef>
          <a:fontRef idx="minor">
            <a:srgbClr val="FFFFFF"/>
          </a:fontRef>
        </p:style>
        <p:txBody>
          <a:bodyPr rtlCol="0" anchor="ctr"/>
          <a:lstStyle/>
          <a:p>
            <a:pPr algn="ctr"/>
            <a:endParaRPr lang="zh-CN" altLang="en-US" sz="2400"/>
          </a:p>
        </p:txBody>
      </p:sp>
      <p:sp>
        <p:nvSpPr>
          <p:cNvPr id="8" name="文本框 7"/>
          <p:cNvSpPr txBox="1"/>
          <p:nvPr/>
        </p:nvSpPr>
        <p:spPr>
          <a:xfrm>
            <a:off x="825500" y="434975"/>
            <a:ext cx="2540000" cy="307340"/>
          </a:xfrm>
          <a:prstGeom prst="rect">
            <a:avLst/>
          </a:prstGeom>
          <a:noFill/>
        </p:spPr>
        <p:txBody>
          <a:bodyPr wrap="none" lIns="0" tIns="0" rIns="0" bIns="0" rtlCol="0">
            <a:spAutoFit/>
          </a:bodyPr>
          <a:p>
            <a:pPr algn="l"/>
            <a:r>
              <a:rPr lang="zh-CN" altLang="en-US" sz="2000" b="1">
                <a:gradFill>
                  <a:gsLst>
                    <a:gs pos="0">
                      <a:srgbClr val="E30000"/>
                    </a:gs>
                    <a:gs pos="100000">
                      <a:srgbClr val="760303"/>
                    </a:gs>
                  </a:gsLst>
                  <a:lin scaled="0"/>
                </a:gradFill>
                <a:latin typeface="微软雅黑" panose="020B0503020204020204" charset="-122"/>
                <a:ea typeface="微软雅黑" panose="020B0503020204020204" charset="-122"/>
              </a:rPr>
              <a:t>重点做好十个方面工作</a:t>
            </a:r>
            <a:endParaRPr lang="zh-CN" altLang="en-US" sz="2000" b="1">
              <a:gradFill>
                <a:gsLst>
                  <a:gs pos="0">
                    <a:srgbClr val="E30000"/>
                  </a:gs>
                  <a:gs pos="100000">
                    <a:srgbClr val="760303"/>
                  </a:gs>
                </a:gsLst>
                <a:lin scaled="0"/>
              </a:gradFill>
              <a:latin typeface="微软雅黑" panose="020B0503020204020204" charset="-122"/>
              <a:ea typeface="微软雅黑" panose="020B0503020204020204" charset="-122"/>
            </a:endParaRPr>
          </a:p>
        </p:txBody>
      </p:sp>
      <p:cxnSp>
        <p:nvCxnSpPr>
          <p:cNvPr id="17" name="直接箭头连接符 16"/>
          <p:cNvCxnSpPr/>
          <p:nvPr/>
        </p:nvCxnSpPr>
        <p:spPr>
          <a:xfrm flipV="1">
            <a:off x="1093470" y="3749675"/>
            <a:ext cx="10005060" cy="5715"/>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1901825" y="3799840"/>
            <a:ext cx="2692400" cy="1456055"/>
            <a:chOff x="2995" y="5984"/>
            <a:chExt cx="4240" cy="2293"/>
          </a:xfrm>
        </p:grpSpPr>
        <p:sp>
          <p:nvSpPr>
            <p:cNvPr id="12" name="Freeform 60"/>
            <p:cNvSpPr>
              <a:spLocks noEditPoints="1"/>
            </p:cNvSpPr>
            <p:nvPr/>
          </p:nvSpPr>
          <p:spPr bwMode="auto">
            <a:xfrm>
              <a:off x="4628" y="5984"/>
              <a:ext cx="975" cy="975"/>
            </a:xfrm>
            <a:custGeom>
              <a:avLst/>
              <a:gdLst>
                <a:gd name="T0" fmla="*/ 600 w 1152"/>
                <a:gd name="T1" fmla="*/ 944 h 1153"/>
                <a:gd name="T2" fmla="*/ 578 w 1152"/>
                <a:gd name="T3" fmla="*/ 940 h 1153"/>
                <a:gd name="T4" fmla="*/ 908 w 1152"/>
                <a:gd name="T5" fmla="*/ 1066 h 1153"/>
                <a:gd name="T6" fmla="*/ 367 w 1152"/>
                <a:gd name="T7" fmla="*/ 868 h 1153"/>
                <a:gd name="T8" fmla="*/ 1049 w 1152"/>
                <a:gd name="T9" fmla="*/ 137 h 1153"/>
                <a:gd name="T10" fmla="*/ 367 w 1152"/>
                <a:gd name="T11" fmla="*/ 868 h 1153"/>
                <a:gd name="T12" fmla="*/ 947 w 1152"/>
                <a:gd name="T13" fmla="*/ 193 h 1153"/>
                <a:gd name="T14" fmla="*/ 336 w 1152"/>
                <a:gd name="T15" fmla="*/ 838 h 1153"/>
                <a:gd name="T16" fmla="*/ 113 w 1152"/>
                <a:gd name="T17" fmla="*/ 749 h 1153"/>
                <a:gd name="T18" fmla="*/ 1131 w 1152"/>
                <a:gd name="T19" fmla="*/ 4 h 1153"/>
                <a:gd name="T20" fmla="*/ 1121 w 1152"/>
                <a:gd name="T21" fmla="*/ 1 h 1153"/>
                <a:gd name="T22" fmla="*/ 1110 w 1152"/>
                <a:gd name="T23" fmla="*/ 1 h 1153"/>
                <a:gd name="T24" fmla="*/ 1101 w 1152"/>
                <a:gd name="T25" fmla="*/ 5 h 1153"/>
                <a:gd name="T26" fmla="*/ 16 w 1152"/>
                <a:gd name="T27" fmla="*/ 727 h 1153"/>
                <a:gd name="T28" fmla="*/ 9 w 1152"/>
                <a:gd name="T29" fmla="*/ 734 h 1153"/>
                <a:gd name="T30" fmla="*/ 3 w 1152"/>
                <a:gd name="T31" fmla="*/ 741 h 1153"/>
                <a:gd name="T32" fmla="*/ 0 w 1152"/>
                <a:gd name="T33" fmla="*/ 751 h 1153"/>
                <a:gd name="T34" fmla="*/ 0 w 1152"/>
                <a:gd name="T35" fmla="*/ 761 h 1153"/>
                <a:gd name="T36" fmla="*/ 2 w 1152"/>
                <a:gd name="T37" fmla="*/ 770 h 1153"/>
                <a:gd name="T38" fmla="*/ 8 w 1152"/>
                <a:gd name="T39" fmla="*/ 779 h 1153"/>
                <a:gd name="T40" fmla="*/ 14 w 1152"/>
                <a:gd name="T41" fmla="*/ 785 h 1153"/>
                <a:gd name="T42" fmla="*/ 23 w 1152"/>
                <a:gd name="T43" fmla="*/ 790 h 1153"/>
                <a:gd name="T44" fmla="*/ 436 w 1152"/>
                <a:gd name="T45" fmla="*/ 1134 h 1153"/>
                <a:gd name="T46" fmla="*/ 443 w 1152"/>
                <a:gd name="T47" fmla="*/ 1142 h 1153"/>
                <a:gd name="T48" fmla="*/ 449 w 1152"/>
                <a:gd name="T49" fmla="*/ 1148 h 1153"/>
                <a:gd name="T50" fmla="*/ 458 w 1152"/>
                <a:gd name="T51" fmla="*/ 1152 h 1153"/>
                <a:gd name="T52" fmla="*/ 468 w 1152"/>
                <a:gd name="T53" fmla="*/ 1153 h 1153"/>
                <a:gd name="T54" fmla="*/ 473 w 1152"/>
                <a:gd name="T55" fmla="*/ 1153 h 1153"/>
                <a:gd name="T56" fmla="*/ 482 w 1152"/>
                <a:gd name="T57" fmla="*/ 1150 h 1153"/>
                <a:gd name="T58" fmla="*/ 489 w 1152"/>
                <a:gd name="T59" fmla="*/ 1145 h 1153"/>
                <a:gd name="T60" fmla="*/ 496 w 1152"/>
                <a:gd name="T61" fmla="*/ 1139 h 1153"/>
                <a:gd name="T62" fmla="*/ 573 w 1152"/>
                <a:gd name="T63" fmla="*/ 1010 h 1153"/>
                <a:gd name="T64" fmla="*/ 929 w 1152"/>
                <a:gd name="T65" fmla="*/ 1153 h 1153"/>
                <a:gd name="T66" fmla="*/ 941 w 1152"/>
                <a:gd name="T67" fmla="*/ 1153 h 1153"/>
                <a:gd name="T68" fmla="*/ 949 w 1152"/>
                <a:gd name="T69" fmla="*/ 1150 h 1153"/>
                <a:gd name="T70" fmla="*/ 960 w 1152"/>
                <a:gd name="T71" fmla="*/ 1143 h 1153"/>
                <a:gd name="T72" fmla="*/ 969 w 1152"/>
                <a:gd name="T73" fmla="*/ 1130 h 1153"/>
                <a:gd name="T74" fmla="*/ 1151 w 1152"/>
                <a:gd name="T75" fmla="*/ 42 h 1153"/>
                <a:gd name="T76" fmla="*/ 1151 w 1152"/>
                <a:gd name="T77" fmla="*/ 33 h 1153"/>
                <a:gd name="T78" fmla="*/ 1149 w 1152"/>
                <a:gd name="T79" fmla="*/ 22 h 1153"/>
                <a:gd name="T80" fmla="*/ 1144 w 1152"/>
                <a:gd name="T81" fmla="*/ 13 h 1153"/>
                <a:gd name="T82" fmla="*/ 1135 w 1152"/>
                <a:gd name="T83" fmla="*/ 7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52" h="1153">
                  <a:moveTo>
                    <a:pt x="908" y="1066"/>
                  </a:moveTo>
                  <a:lnTo>
                    <a:pt x="600" y="944"/>
                  </a:lnTo>
                  <a:lnTo>
                    <a:pt x="590" y="941"/>
                  </a:lnTo>
                  <a:lnTo>
                    <a:pt x="578" y="940"/>
                  </a:lnTo>
                  <a:lnTo>
                    <a:pt x="1051" y="205"/>
                  </a:lnTo>
                  <a:lnTo>
                    <a:pt x="908" y="1066"/>
                  </a:lnTo>
                  <a:close/>
                  <a:moveTo>
                    <a:pt x="367" y="868"/>
                  </a:moveTo>
                  <a:lnTo>
                    <a:pt x="367" y="868"/>
                  </a:lnTo>
                  <a:lnTo>
                    <a:pt x="366" y="866"/>
                  </a:lnTo>
                  <a:lnTo>
                    <a:pt x="1049" y="137"/>
                  </a:lnTo>
                  <a:lnTo>
                    <a:pt x="468" y="1042"/>
                  </a:lnTo>
                  <a:lnTo>
                    <a:pt x="367" y="868"/>
                  </a:lnTo>
                  <a:close/>
                  <a:moveTo>
                    <a:pt x="113" y="749"/>
                  </a:moveTo>
                  <a:lnTo>
                    <a:pt x="947" y="193"/>
                  </a:lnTo>
                  <a:lnTo>
                    <a:pt x="340" y="842"/>
                  </a:lnTo>
                  <a:lnTo>
                    <a:pt x="336" y="838"/>
                  </a:lnTo>
                  <a:lnTo>
                    <a:pt x="332" y="836"/>
                  </a:lnTo>
                  <a:lnTo>
                    <a:pt x="113" y="749"/>
                  </a:lnTo>
                  <a:close/>
                  <a:moveTo>
                    <a:pt x="1135" y="7"/>
                  </a:moveTo>
                  <a:lnTo>
                    <a:pt x="1131" y="4"/>
                  </a:lnTo>
                  <a:lnTo>
                    <a:pt x="1126" y="2"/>
                  </a:lnTo>
                  <a:lnTo>
                    <a:pt x="1121" y="1"/>
                  </a:lnTo>
                  <a:lnTo>
                    <a:pt x="1116" y="0"/>
                  </a:lnTo>
                  <a:lnTo>
                    <a:pt x="1110" y="1"/>
                  </a:lnTo>
                  <a:lnTo>
                    <a:pt x="1106" y="2"/>
                  </a:lnTo>
                  <a:lnTo>
                    <a:pt x="1101" y="5"/>
                  </a:lnTo>
                  <a:lnTo>
                    <a:pt x="1096" y="7"/>
                  </a:lnTo>
                  <a:lnTo>
                    <a:pt x="16" y="727"/>
                  </a:lnTo>
                  <a:lnTo>
                    <a:pt x="12" y="730"/>
                  </a:lnTo>
                  <a:lnTo>
                    <a:pt x="9" y="734"/>
                  </a:lnTo>
                  <a:lnTo>
                    <a:pt x="5" y="737"/>
                  </a:lnTo>
                  <a:lnTo>
                    <a:pt x="3" y="741"/>
                  </a:lnTo>
                  <a:lnTo>
                    <a:pt x="2" y="745"/>
                  </a:lnTo>
                  <a:lnTo>
                    <a:pt x="0" y="751"/>
                  </a:lnTo>
                  <a:lnTo>
                    <a:pt x="0" y="755"/>
                  </a:lnTo>
                  <a:lnTo>
                    <a:pt x="0" y="761"/>
                  </a:lnTo>
                  <a:lnTo>
                    <a:pt x="1" y="765"/>
                  </a:lnTo>
                  <a:lnTo>
                    <a:pt x="2" y="770"/>
                  </a:lnTo>
                  <a:lnTo>
                    <a:pt x="4" y="775"/>
                  </a:lnTo>
                  <a:lnTo>
                    <a:pt x="8" y="779"/>
                  </a:lnTo>
                  <a:lnTo>
                    <a:pt x="11" y="782"/>
                  </a:lnTo>
                  <a:lnTo>
                    <a:pt x="14" y="785"/>
                  </a:lnTo>
                  <a:lnTo>
                    <a:pt x="18" y="788"/>
                  </a:lnTo>
                  <a:lnTo>
                    <a:pt x="23" y="790"/>
                  </a:lnTo>
                  <a:lnTo>
                    <a:pt x="305" y="903"/>
                  </a:lnTo>
                  <a:lnTo>
                    <a:pt x="436" y="1134"/>
                  </a:lnTo>
                  <a:lnTo>
                    <a:pt x="440" y="1139"/>
                  </a:lnTo>
                  <a:lnTo>
                    <a:pt x="443" y="1142"/>
                  </a:lnTo>
                  <a:lnTo>
                    <a:pt x="446" y="1145"/>
                  </a:lnTo>
                  <a:lnTo>
                    <a:pt x="449" y="1148"/>
                  </a:lnTo>
                  <a:lnTo>
                    <a:pt x="454" y="1149"/>
                  </a:lnTo>
                  <a:lnTo>
                    <a:pt x="458" y="1152"/>
                  </a:lnTo>
                  <a:lnTo>
                    <a:pt x="463" y="1153"/>
                  </a:lnTo>
                  <a:lnTo>
                    <a:pt x="468" y="1153"/>
                  </a:lnTo>
                  <a:lnTo>
                    <a:pt x="468" y="1153"/>
                  </a:lnTo>
                  <a:lnTo>
                    <a:pt x="473" y="1153"/>
                  </a:lnTo>
                  <a:lnTo>
                    <a:pt x="477" y="1152"/>
                  </a:lnTo>
                  <a:lnTo>
                    <a:pt x="482" y="1150"/>
                  </a:lnTo>
                  <a:lnTo>
                    <a:pt x="486" y="1148"/>
                  </a:lnTo>
                  <a:lnTo>
                    <a:pt x="489" y="1145"/>
                  </a:lnTo>
                  <a:lnTo>
                    <a:pt x="494" y="1143"/>
                  </a:lnTo>
                  <a:lnTo>
                    <a:pt x="496" y="1139"/>
                  </a:lnTo>
                  <a:lnTo>
                    <a:pt x="499" y="1135"/>
                  </a:lnTo>
                  <a:lnTo>
                    <a:pt x="573" y="1010"/>
                  </a:lnTo>
                  <a:lnTo>
                    <a:pt x="922" y="1150"/>
                  </a:lnTo>
                  <a:lnTo>
                    <a:pt x="929" y="1153"/>
                  </a:lnTo>
                  <a:lnTo>
                    <a:pt x="936" y="1153"/>
                  </a:lnTo>
                  <a:lnTo>
                    <a:pt x="941" y="1153"/>
                  </a:lnTo>
                  <a:lnTo>
                    <a:pt x="945" y="1152"/>
                  </a:lnTo>
                  <a:lnTo>
                    <a:pt x="949" y="1150"/>
                  </a:lnTo>
                  <a:lnTo>
                    <a:pt x="954" y="1148"/>
                  </a:lnTo>
                  <a:lnTo>
                    <a:pt x="960" y="1143"/>
                  </a:lnTo>
                  <a:lnTo>
                    <a:pt x="966" y="1138"/>
                  </a:lnTo>
                  <a:lnTo>
                    <a:pt x="969" y="1130"/>
                  </a:lnTo>
                  <a:lnTo>
                    <a:pt x="972" y="1122"/>
                  </a:lnTo>
                  <a:lnTo>
                    <a:pt x="1151" y="42"/>
                  </a:lnTo>
                  <a:lnTo>
                    <a:pt x="1152" y="37"/>
                  </a:lnTo>
                  <a:lnTo>
                    <a:pt x="1151" y="33"/>
                  </a:lnTo>
                  <a:lnTo>
                    <a:pt x="1150" y="27"/>
                  </a:lnTo>
                  <a:lnTo>
                    <a:pt x="1149" y="22"/>
                  </a:lnTo>
                  <a:lnTo>
                    <a:pt x="1147" y="18"/>
                  </a:lnTo>
                  <a:lnTo>
                    <a:pt x="1144" y="13"/>
                  </a:lnTo>
                  <a:lnTo>
                    <a:pt x="1139" y="10"/>
                  </a:lnTo>
                  <a:lnTo>
                    <a:pt x="1135" y="7"/>
                  </a:lnTo>
                  <a:close/>
                </a:path>
              </a:pathLst>
            </a:custGeom>
            <a:solidFill>
              <a:schemeClr val="accent6"/>
            </a:solidFill>
            <a:ln>
              <a:solidFill>
                <a:schemeClr val="accent6"/>
              </a:solidFill>
            </a:ln>
          </p:spPr>
          <p:txBody>
            <a:bodyPr vert="horz" wrap="square" lIns="182880" tIns="91440" rIns="182880" bIns="91440" numCol="1" anchor="t" anchorCtr="0" compatLnSpc="1"/>
            <a:lstStyle/>
            <a:p>
              <a:pPr algn="l" defTabSz="1828800" rtl="0"/>
              <a:endParaRPr lang="en-US" sz="2800" kern="1200">
                <a:solidFill>
                  <a:schemeClr val="bg1"/>
                </a:solidFill>
                <a:latin typeface="字体视界-简圆体" panose="02010601030101010101" pitchFamily="2" charset="-122"/>
                <a:ea typeface="字体视界-简圆体" panose="02010601030101010101" pitchFamily="2" charset="-122"/>
              </a:endParaRPr>
            </a:p>
          </p:txBody>
        </p:sp>
        <p:sp>
          <p:nvSpPr>
            <p:cNvPr id="23" name="TextBox 106"/>
            <p:cNvSpPr txBox="1"/>
            <p:nvPr/>
          </p:nvSpPr>
          <p:spPr>
            <a:xfrm>
              <a:off x="2995" y="7623"/>
              <a:ext cx="4240" cy="654"/>
            </a:xfrm>
            <a:prstGeom prst="rect">
              <a:avLst/>
            </a:prstGeom>
            <a:noFill/>
          </p:spPr>
          <p:txBody>
            <a:bodyPr wrap="square" lIns="0" tIns="0" rIns="0" bIns="0" rtlCol="0">
              <a:spAutoFit/>
            </a:bodyPr>
            <a:lstStyle/>
            <a:p>
              <a:pPr algn="ctr" fontAlgn="auto">
                <a:lnSpc>
                  <a:spcPct val="150000"/>
                </a:lnSpc>
              </a:pPr>
              <a:r>
                <a:rPr lang="zh-CN" altLang="en-US" dirty="0">
                  <a:solidFill>
                    <a:schemeClr val="tx1"/>
                  </a:solidFill>
                  <a:latin typeface="微软雅黑" panose="020B0503020204020204" charset="-122"/>
                  <a:ea typeface="微软雅黑" panose="020B0503020204020204" charset="-122"/>
                  <a:cs typeface="字魂58号-创中黑" panose="00000500000000000000" pitchFamily="2" charset="-122"/>
                </a:rPr>
                <a:t>确保冬奥会圆满成功</a:t>
              </a:r>
              <a:endParaRPr lang="zh-CN" altLang="en-US" dirty="0">
                <a:solidFill>
                  <a:schemeClr val="tx1"/>
                </a:solidFill>
                <a:latin typeface="微软雅黑" panose="020B0503020204020204" charset="-122"/>
                <a:ea typeface="微软雅黑" panose="020B0503020204020204" charset="-122"/>
                <a:cs typeface="字魂58号-创中黑" panose="00000500000000000000" pitchFamily="2" charset="-122"/>
              </a:endParaRPr>
            </a:p>
          </p:txBody>
        </p:sp>
      </p:grpSp>
      <p:grpSp>
        <p:nvGrpSpPr>
          <p:cNvPr id="11" name="组合 10"/>
          <p:cNvGrpSpPr/>
          <p:nvPr/>
        </p:nvGrpSpPr>
        <p:grpSpPr>
          <a:xfrm>
            <a:off x="3891280" y="2360930"/>
            <a:ext cx="4916170" cy="1276985"/>
            <a:chOff x="6128" y="3718"/>
            <a:chExt cx="7742" cy="2011"/>
          </a:xfrm>
        </p:grpSpPr>
        <p:sp>
          <p:nvSpPr>
            <p:cNvPr id="21" name="Freeform 60"/>
            <p:cNvSpPr>
              <a:spLocks noEditPoints="1"/>
            </p:cNvSpPr>
            <p:nvPr/>
          </p:nvSpPr>
          <p:spPr bwMode="auto">
            <a:xfrm>
              <a:off x="9040" y="4755"/>
              <a:ext cx="975" cy="975"/>
            </a:xfrm>
            <a:custGeom>
              <a:avLst/>
              <a:gdLst>
                <a:gd name="T0" fmla="*/ 600 w 1152"/>
                <a:gd name="T1" fmla="*/ 944 h 1153"/>
                <a:gd name="T2" fmla="*/ 578 w 1152"/>
                <a:gd name="T3" fmla="*/ 940 h 1153"/>
                <a:gd name="T4" fmla="*/ 908 w 1152"/>
                <a:gd name="T5" fmla="*/ 1066 h 1153"/>
                <a:gd name="T6" fmla="*/ 367 w 1152"/>
                <a:gd name="T7" fmla="*/ 868 h 1153"/>
                <a:gd name="T8" fmla="*/ 1049 w 1152"/>
                <a:gd name="T9" fmla="*/ 137 h 1153"/>
                <a:gd name="T10" fmla="*/ 367 w 1152"/>
                <a:gd name="T11" fmla="*/ 868 h 1153"/>
                <a:gd name="T12" fmla="*/ 947 w 1152"/>
                <a:gd name="T13" fmla="*/ 193 h 1153"/>
                <a:gd name="T14" fmla="*/ 336 w 1152"/>
                <a:gd name="T15" fmla="*/ 838 h 1153"/>
                <a:gd name="T16" fmla="*/ 113 w 1152"/>
                <a:gd name="T17" fmla="*/ 749 h 1153"/>
                <a:gd name="T18" fmla="*/ 1131 w 1152"/>
                <a:gd name="T19" fmla="*/ 4 h 1153"/>
                <a:gd name="T20" fmla="*/ 1121 w 1152"/>
                <a:gd name="T21" fmla="*/ 1 h 1153"/>
                <a:gd name="T22" fmla="*/ 1110 w 1152"/>
                <a:gd name="T23" fmla="*/ 1 h 1153"/>
                <a:gd name="T24" fmla="*/ 1101 w 1152"/>
                <a:gd name="T25" fmla="*/ 5 h 1153"/>
                <a:gd name="T26" fmla="*/ 16 w 1152"/>
                <a:gd name="T27" fmla="*/ 727 h 1153"/>
                <a:gd name="T28" fmla="*/ 9 w 1152"/>
                <a:gd name="T29" fmla="*/ 734 h 1153"/>
                <a:gd name="T30" fmla="*/ 3 w 1152"/>
                <a:gd name="T31" fmla="*/ 741 h 1153"/>
                <a:gd name="T32" fmla="*/ 0 w 1152"/>
                <a:gd name="T33" fmla="*/ 751 h 1153"/>
                <a:gd name="T34" fmla="*/ 0 w 1152"/>
                <a:gd name="T35" fmla="*/ 761 h 1153"/>
                <a:gd name="T36" fmla="*/ 2 w 1152"/>
                <a:gd name="T37" fmla="*/ 770 h 1153"/>
                <a:gd name="T38" fmla="*/ 8 w 1152"/>
                <a:gd name="T39" fmla="*/ 779 h 1153"/>
                <a:gd name="T40" fmla="*/ 14 w 1152"/>
                <a:gd name="T41" fmla="*/ 785 h 1153"/>
                <a:gd name="T42" fmla="*/ 23 w 1152"/>
                <a:gd name="T43" fmla="*/ 790 h 1153"/>
                <a:gd name="T44" fmla="*/ 436 w 1152"/>
                <a:gd name="T45" fmla="*/ 1134 h 1153"/>
                <a:gd name="T46" fmla="*/ 443 w 1152"/>
                <a:gd name="T47" fmla="*/ 1142 h 1153"/>
                <a:gd name="T48" fmla="*/ 449 w 1152"/>
                <a:gd name="T49" fmla="*/ 1148 h 1153"/>
                <a:gd name="T50" fmla="*/ 458 w 1152"/>
                <a:gd name="T51" fmla="*/ 1152 h 1153"/>
                <a:gd name="T52" fmla="*/ 468 w 1152"/>
                <a:gd name="T53" fmla="*/ 1153 h 1153"/>
                <a:gd name="T54" fmla="*/ 473 w 1152"/>
                <a:gd name="T55" fmla="*/ 1153 h 1153"/>
                <a:gd name="T56" fmla="*/ 482 w 1152"/>
                <a:gd name="T57" fmla="*/ 1150 h 1153"/>
                <a:gd name="T58" fmla="*/ 489 w 1152"/>
                <a:gd name="T59" fmla="*/ 1145 h 1153"/>
                <a:gd name="T60" fmla="*/ 496 w 1152"/>
                <a:gd name="T61" fmla="*/ 1139 h 1153"/>
                <a:gd name="T62" fmla="*/ 573 w 1152"/>
                <a:gd name="T63" fmla="*/ 1010 h 1153"/>
                <a:gd name="T64" fmla="*/ 929 w 1152"/>
                <a:gd name="T65" fmla="*/ 1153 h 1153"/>
                <a:gd name="T66" fmla="*/ 941 w 1152"/>
                <a:gd name="T67" fmla="*/ 1153 h 1153"/>
                <a:gd name="T68" fmla="*/ 949 w 1152"/>
                <a:gd name="T69" fmla="*/ 1150 h 1153"/>
                <a:gd name="T70" fmla="*/ 960 w 1152"/>
                <a:gd name="T71" fmla="*/ 1143 h 1153"/>
                <a:gd name="T72" fmla="*/ 969 w 1152"/>
                <a:gd name="T73" fmla="*/ 1130 h 1153"/>
                <a:gd name="T74" fmla="*/ 1151 w 1152"/>
                <a:gd name="T75" fmla="*/ 42 h 1153"/>
                <a:gd name="T76" fmla="*/ 1151 w 1152"/>
                <a:gd name="T77" fmla="*/ 33 h 1153"/>
                <a:gd name="T78" fmla="*/ 1149 w 1152"/>
                <a:gd name="T79" fmla="*/ 22 h 1153"/>
                <a:gd name="T80" fmla="*/ 1144 w 1152"/>
                <a:gd name="T81" fmla="*/ 13 h 1153"/>
                <a:gd name="T82" fmla="*/ 1135 w 1152"/>
                <a:gd name="T83" fmla="*/ 7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52" h="1153">
                  <a:moveTo>
                    <a:pt x="908" y="1066"/>
                  </a:moveTo>
                  <a:lnTo>
                    <a:pt x="600" y="944"/>
                  </a:lnTo>
                  <a:lnTo>
                    <a:pt x="590" y="941"/>
                  </a:lnTo>
                  <a:lnTo>
                    <a:pt x="578" y="940"/>
                  </a:lnTo>
                  <a:lnTo>
                    <a:pt x="1051" y="205"/>
                  </a:lnTo>
                  <a:lnTo>
                    <a:pt x="908" y="1066"/>
                  </a:lnTo>
                  <a:close/>
                  <a:moveTo>
                    <a:pt x="367" y="868"/>
                  </a:moveTo>
                  <a:lnTo>
                    <a:pt x="367" y="868"/>
                  </a:lnTo>
                  <a:lnTo>
                    <a:pt x="366" y="866"/>
                  </a:lnTo>
                  <a:lnTo>
                    <a:pt x="1049" y="137"/>
                  </a:lnTo>
                  <a:lnTo>
                    <a:pt x="468" y="1042"/>
                  </a:lnTo>
                  <a:lnTo>
                    <a:pt x="367" y="868"/>
                  </a:lnTo>
                  <a:close/>
                  <a:moveTo>
                    <a:pt x="113" y="749"/>
                  </a:moveTo>
                  <a:lnTo>
                    <a:pt x="947" y="193"/>
                  </a:lnTo>
                  <a:lnTo>
                    <a:pt x="340" y="842"/>
                  </a:lnTo>
                  <a:lnTo>
                    <a:pt x="336" y="838"/>
                  </a:lnTo>
                  <a:lnTo>
                    <a:pt x="332" y="836"/>
                  </a:lnTo>
                  <a:lnTo>
                    <a:pt x="113" y="749"/>
                  </a:lnTo>
                  <a:close/>
                  <a:moveTo>
                    <a:pt x="1135" y="7"/>
                  </a:moveTo>
                  <a:lnTo>
                    <a:pt x="1131" y="4"/>
                  </a:lnTo>
                  <a:lnTo>
                    <a:pt x="1126" y="2"/>
                  </a:lnTo>
                  <a:lnTo>
                    <a:pt x="1121" y="1"/>
                  </a:lnTo>
                  <a:lnTo>
                    <a:pt x="1116" y="0"/>
                  </a:lnTo>
                  <a:lnTo>
                    <a:pt x="1110" y="1"/>
                  </a:lnTo>
                  <a:lnTo>
                    <a:pt x="1106" y="2"/>
                  </a:lnTo>
                  <a:lnTo>
                    <a:pt x="1101" y="5"/>
                  </a:lnTo>
                  <a:lnTo>
                    <a:pt x="1096" y="7"/>
                  </a:lnTo>
                  <a:lnTo>
                    <a:pt x="16" y="727"/>
                  </a:lnTo>
                  <a:lnTo>
                    <a:pt x="12" y="730"/>
                  </a:lnTo>
                  <a:lnTo>
                    <a:pt x="9" y="734"/>
                  </a:lnTo>
                  <a:lnTo>
                    <a:pt x="5" y="737"/>
                  </a:lnTo>
                  <a:lnTo>
                    <a:pt x="3" y="741"/>
                  </a:lnTo>
                  <a:lnTo>
                    <a:pt x="2" y="745"/>
                  </a:lnTo>
                  <a:lnTo>
                    <a:pt x="0" y="751"/>
                  </a:lnTo>
                  <a:lnTo>
                    <a:pt x="0" y="755"/>
                  </a:lnTo>
                  <a:lnTo>
                    <a:pt x="0" y="761"/>
                  </a:lnTo>
                  <a:lnTo>
                    <a:pt x="1" y="765"/>
                  </a:lnTo>
                  <a:lnTo>
                    <a:pt x="2" y="770"/>
                  </a:lnTo>
                  <a:lnTo>
                    <a:pt x="4" y="775"/>
                  </a:lnTo>
                  <a:lnTo>
                    <a:pt x="8" y="779"/>
                  </a:lnTo>
                  <a:lnTo>
                    <a:pt x="11" y="782"/>
                  </a:lnTo>
                  <a:lnTo>
                    <a:pt x="14" y="785"/>
                  </a:lnTo>
                  <a:lnTo>
                    <a:pt x="18" y="788"/>
                  </a:lnTo>
                  <a:lnTo>
                    <a:pt x="23" y="790"/>
                  </a:lnTo>
                  <a:lnTo>
                    <a:pt x="305" y="903"/>
                  </a:lnTo>
                  <a:lnTo>
                    <a:pt x="436" y="1134"/>
                  </a:lnTo>
                  <a:lnTo>
                    <a:pt x="440" y="1139"/>
                  </a:lnTo>
                  <a:lnTo>
                    <a:pt x="443" y="1142"/>
                  </a:lnTo>
                  <a:lnTo>
                    <a:pt x="446" y="1145"/>
                  </a:lnTo>
                  <a:lnTo>
                    <a:pt x="449" y="1148"/>
                  </a:lnTo>
                  <a:lnTo>
                    <a:pt x="454" y="1149"/>
                  </a:lnTo>
                  <a:lnTo>
                    <a:pt x="458" y="1152"/>
                  </a:lnTo>
                  <a:lnTo>
                    <a:pt x="463" y="1153"/>
                  </a:lnTo>
                  <a:lnTo>
                    <a:pt x="468" y="1153"/>
                  </a:lnTo>
                  <a:lnTo>
                    <a:pt x="468" y="1153"/>
                  </a:lnTo>
                  <a:lnTo>
                    <a:pt x="473" y="1153"/>
                  </a:lnTo>
                  <a:lnTo>
                    <a:pt x="477" y="1152"/>
                  </a:lnTo>
                  <a:lnTo>
                    <a:pt x="482" y="1150"/>
                  </a:lnTo>
                  <a:lnTo>
                    <a:pt x="486" y="1148"/>
                  </a:lnTo>
                  <a:lnTo>
                    <a:pt x="489" y="1145"/>
                  </a:lnTo>
                  <a:lnTo>
                    <a:pt x="494" y="1143"/>
                  </a:lnTo>
                  <a:lnTo>
                    <a:pt x="496" y="1139"/>
                  </a:lnTo>
                  <a:lnTo>
                    <a:pt x="499" y="1135"/>
                  </a:lnTo>
                  <a:lnTo>
                    <a:pt x="573" y="1010"/>
                  </a:lnTo>
                  <a:lnTo>
                    <a:pt x="922" y="1150"/>
                  </a:lnTo>
                  <a:lnTo>
                    <a:pt x="929" y="1153"/>
                  </a:lnTo>
                  <a:lnTo>
                    <a:pt x="936" y="1153"/>
                  </a:lnTo>
                  <a:lnTo>
                    <a:pt x="941" y="1153"/>
                  </a:lnTo>
                  <a:lnTo>
                    <a:pt x="945" y="1152"/>
                  </a:lnTo>
                  <a:lnTo>
                    <a:pt x="949" y="1150"/>
                  </a:lnTo>
                  <a:lnTo>
                    <a:pt x="954" y="1148"/>
                  </a:lnTo>
                  <a:lnTo>
                    <a:pt x="960" y="1143"/>
                  </a:lnTo>
                  <a:lnTo>
                    <a:pt x="966" y="1138"/>
                  </a:lnTo>
                  <a:lnTo>
                    <a:pt x="969" y="1130"/>
                  </a:lnTo>
                  <a:lnTo>
                    <a:pt x="972" y="1122"/>
                  </a:lnTo>
                  <a:lnTo>
                    <a:pt x="1151" y="42"/>
                  </a:lnTo>
                  <a:lnTo>
                    <a:pt x="1152" y="37"/>
                  </a:lnTo>
                  <a:lnTo>
                    <a:pt x="1151" y="33"/>
                  </a:lnTo>
                  <a:lnTo>
                    <a:pt x="1150" y="27"/>
                  </a:lnTo>
                  <a:lnTo>
                    <a:pt x="1149" y="22"/>
                  </a:lnTo>
                  <a:lnTo>
                    <a:pt x="1147" y="18"/>
                  </a:lnTo>
                  <a:lnTo>
                    <a:pt x="1144" y="13"/>
                  </a:lnTo>
                  <a:lnTo>
                    <a:pt x="1139" y="10"/>
                  </a:lnTo>
                  <a:lnTo>
                    <a:pt x="1135" y="7"/>
                  </a:lnTo>
                  <a:close/>
                </a:path>
              </a:pathLst>
            </a:custGeom>
            <a:solidFill>
              <a:schemeClr val="accent6"/>
            </a:solidFill>
            <a:ln>
              <a:solidFill>
                <a:schemeClr val="accent6"/>
              </a:solidFill>
            </a:ln>
          </p:spPr>
          <p:txBody>
            <a:bodyPr vert="horz" wrap="square" lIns="182880" tIns="91440" rIns="182880" bIns="91440" numCol="1" anchor="t" anchorCtr="0" compatLnSpc="1"/>
            <a:lstStyle/>
            <a:p>
              <a:pPr algn="l" defTabSz="1828800" rtl="0"/>
              <a:endParaRPr lang="en-US" sz="2800" kern="1200">
                <a:solidFill>
                  <a:srgbClr val="C00000"/>
                </a:solidFill>
                <a:latin typeface="字体视界-简圆体" panose="02010601030101010101" pitchFamily="2" charset="-122"/>
                <a:ea typeface="字体视界-简圆体" panose="02010601030101010101" pitchFamily="2" charset="-122"/>
              </a:endParaRPr>
            </a:p>
          </p:txBody>
        </p:sp>
        <p:sp>
          <p:nvSpPr>
            <p:cNvPr id="16" name="TextBox 106"/>
            <p:cNvSpPr txBox="1"/>
            <p:nvPr/>
          </p:nvSpPr>
          <p:spPr>
            <a:xfrm>
              <a:off x="6128" y="3718"/>
              <a:ext cx="7742" cy="654"/>
            </a:xfrm>
            <a:prstGeom prst="rect">
              <a:avLst/>
            </a:prstGeom>
            <a:noFill/>
          </p:spPr>
          <p:txBody>
            <a:bodyPr wrap="square" lIns="0" tIns="0" rIns="0" bIns="0" rtlCol="0">
              <a:spAutoFit/>
            </a:bodyPr>
            <a:lstStyle/>
            <a:p>
              <a:pPr algn="ctr" fontAlgn="auto">
                <a:lnSpc>
                  <a:spcPct val="150000"/>
                </a:lnSpc>
              </a:pPr>
              <a:r>
                <a:rPr lang="zh-CN" altLang="en-US" dirty="0">
                  <a:solidFill>
                    <a:schemeClr val="tx1"/>
                  </a:solidFill>
                  <a:latin typeface="微软雅黑" panose="020B0503020204020204" charset="-122"/>
                  <a:ea typeface="微软雅黑" panose="020B0503020204020204" charset="-122"/>
                  <a:cs typeface="字魂58号-创中黑" panose="00000500000000000000" pitchFamily="2" charset="-122"/>
                </a:rPr>
                <a:t>扎实推进京津冀协同发展</a:t>
              </a:r>
              <a:endParaRPr lang="zh-CN" altLang="en-US" dirty="0">
                <a:solidFill>
                  <a:schemeClr val="tx1"/>
                </a:solidFill>
                <a:latin typeface="微软雅黑" panose="020B0503020204020204" charset="-122"/>
                <a:ea typeface="微软雅黑" panose="020B0503020204020204" charset="-122"/>
                <a:cs typeface="字魂58号-创中黑" panose="00000500000000000000" pitchFamily="2" charset="-122"/>
              </a:endParaRPr>
            </a:p>
          </p:txBody>
        </p:sp>
      </p:grpSp>
      <p:grpSp>
        <p:nvGrpSpPr>
          <p:cNvPr id="20" name="组合 19"/>
          <p:cNvGrpSpPr/>
          <p:nvPr/>
        </p:nvGrpSpPr>
        <p:grpSpPr>
          <a:xfrm>
            <a:off x="6859905" y="3799840"/>
            <a:ext cx="3672840" cy="1456055"/>
            <a:chOff x="10803" y="5984"/>
            <a:chExt cx="5784" cy="2293"/>
          </a:xfrm>
        </p:grpSpPr>
        <p:sp>
          <p:nvSpPr>
            <p:cNvPr id="13" name="Freeform 60"/>
            <p:cNvSpPr>
              <a:spLocks noEditPoints="1"/>
            </p:cNvSpPr>
            <p:nvPr/>
          </p:nvSpPr>
          <p:spPr bwMode="auto">
            <a:xfrm>
              <a:off x="13206" y="5984"/>
              <a:ext cx="975" cy="975"/>
            </a:xfrm>
            <a:custGeom>
              <a:avLst/>
              <a:gdLst>
                <a:gd name="T0" fmla="*/ 600 w 1152"/>
                <a:gd name="T1" fmla="*/ 944 h 1153"/>
                <a:gd name="T2" fmla="*/ 578 w 1152"/>
                <a:gd name="T3" fmla="*/ 940 h 1153"/>
                <a:gd name="T4" fmla="*/ 908 w 1152"/>
                <a:gd name="T5" fmla="*/ 1066 h 1153"/>
                <a:gd name="T6" fmla="*/ 367 w 1152"/>
                <a:gd name="T7" fmla="*/ 868 h 1153"/>
                <a:gd name="T8" fmla="*/ 1049 w 1152"/>
                <a:gd name="T9" fmla="*/ 137 h 1153"/>
                <a:gd name="T10" fmla="*/ 367 w 1152"/>
                <a:gd name="T11" fmla="*/ 868 h 1153"/>
                <a:gd name="T12" fmla="*/ 947 w 1152"/>
                <a:gd name="T13" fmla="*/ 193 h 1153"/>
                <a:gd name="T14" fmla="*/ 336 w 1152"/>
                <a:gd name="T15" fmla="*/ 838 h 1153"/>
                <a:gd name="T16" fmla="*/ 113 w 1152"/>
                <a:gd name="T17" fmla="*/ 749 h 1153"/>
                <a:gd name="T18" fmla="*/ 1131 w 1152"/>
                <a:gd name="T19" fmla="*/ 4 h 1153"/>
                <a:gd name="T20" fmla="*/ 1121 w 1152"/>
                <a:gd name="T21" fmla="*/ 1 h 1153"/>
                <a:gd name="T22" fmla="*/ 1110 w 1152"/>
                <a:gd name="T23" fmla="*/ 1 h 1153"/>
                <a:gd name="T24" fmla="*/ 1101 w 1152"/>
                <a:gd name="T25" fmla="*/ 5 h 1153"/>
                <a:gd name="T26" fmla="*/ 16 w 1152"/>
                <a:gd name="T27" fmla="*/ 727 h 1153"/>
                <a:gd name="T28" fmla="*/ 9 w 1152"/>
                <a:gd name="T29" fmla="*/ 734 h 1153"/>
                <a:gd name="T30" fmla="*/ 3 w 1152"/>
                <a:gd name="T31" fmla="*/ 741 h 1153"/>
                <a:gd name="T32" fmla="*/ 0 w 1152"/>
                <a:gd name="T33" fmla="*/ 751 h 1153"/>
                <a:gd name="T34" fmla="*/ 0 w 1152"/>
                <a:gd name="T35" fmla="*/ 761 h 1153"/>
                <a:gd name="T36" fmla="*/ 2 w 1152"/>
                <a:gd name="T37" fmla="*/ 770 h 1153"/>
                <a:gd name="T38" fmla="*/ 8 w 1152"/>
                <a:gd name="T39" fmla="*/ 779 h 1153"/>
                <a:gd name="T40" fmla="*/ 14 w 1152"/>
                <a:gd name="T41" fmla="*/ 785 h 1153"/>
                <a:gd name="T42" fmla="*/ 23 w 1152"/>
                <a:gd name="T43" fmla="*/ 790 h 1153"/>
                <a:gd name="T44" fmla="*/ 436 w 1152"/>
                <a:gd name="T45" fmla="*/ 1134 h 1153"/>
                <a:gd name="T46" fmla="*/ 443 w 1152"/>
                <a:gd name="T47" fmla="*/ 1142 h 1153"/>
                <a:gd name="T48" fmla="*/ 449 w 1152"/>
                <a:gd name="T49" fmla="*/ 1148 h 1153"/>
                <a:gd name="T50" fmla="*/ 458 w 1152"/>
                <a:gd name="T51" fmla="*/ 1152 h 1153"/>
                <a:gd name="T52" fmla="*/ 468 w 1152"/>
                <a:gd name="T53" fmla="*/ 1153 h 1153"/>
                <a:gd name="T54" fmla="*/ 473 w 1152"/>
                <a:gd name="T55" fmla="*/ 1153 h 1153"/>
                <a:gd name="T56" fmla="*/ 482 w 1152"/>
                <a:gd name="T57" fmla="*/ 1150 h 1153"/>
                <a:gd name="T58" fmla="*/ 489 w 1152"/>
                <a:gd name="T59" fmla="*/ 1145 h 1153"/>
                <a:gd name="T60" fmla="*/ 496 w 1152"/>
                <a:gd name="T61" fmla="*/ 1139 h 1153"/>
                <a:gd name="T62" fmla="*/ 573 w 1152"/>
                <a:gd name="T63" fmla="*/ 1010 h 1153"/>
                <a:gd name="T64" fmla="*/ 929 w 1152"/>
                <a:gd name="T65" fmla="*/ 1153 h 1153"/>
                <a:gd name="T66" fmla="*/ 941 w 1152"/>
                <a:gd name="T67" fmla="*/ 1153 h 1153"/>
                <a:gd name="T68" fmla="*/ 949 w 1152"/>
                <a:gd name="T69" fmla="*/ 1150 h 1153"/>
                <a:gd name="T70" fmla="*/ 960 w 1152"/>
                <a:gd name="T71" fmla="*/ 1143 h 1153"/>
                <a:gd name="T72" fmla="*/ 969 w 1152"/>
                <a:gd name="T73" fmla="*/ 1130 h 1153"/>
                <a:gd name="T74" fmla="*/ 1151 w 1152"/>
                <a:gd name="T75" fmla="*/ 42 h 1153"/>
                <a:gd name="T76" fmla="*/ 1151 w 1152"/>
                <a:gd name="T77" fmla="*/ 33 h 1153"/>
                <a:gd name="T78" fmla="*/ 1149 w 1152"/>
                <a:gd name="T79" fmla="*/ 22 h 1153"/>
                <a:gd name="T80" fmla="*/ 1144 w 1152"/>
                <a:gd name="T81" fmla="*/ 13 h 1153"/>
                <a:gd name="T82" fmla="*/ 1135 w 1152"/>
                <a:gd name="T83" fmla="*/ 7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52" h="1153">
                  <a:moveTo>
                    <a:pt x="908" y="1066"/>
                  </a:moveTo>
                  <a:lnTo>
                    <a:pt x="600" y="944"/>
                  </a:lnTo>
                  <a:lnTo>
                    <a:pt x="590" y="941"/>
                  </a:lnTo>
                  <a:lnTo>
                    <a:pt x="578" y="940"/>
                  </a:lnTo>
                  <a:lnTo>
                    <a:pt x="1051" y="205"/>
                  </a:lnTo>
                  <a:lnTo>
                    <a:pt x="908" y="1066"/>
                  </a:lnTo>
                  <a:close/>
                  <a:moveTo>
                    <a:pt x="367" y="868"/>
                  </a:moveTo>
                  <a:lnTo>
                    <a:pt x="367" y="868"/>
                  </a:lnTo>
                  <a:lnTo>
                    <a:pt x="366" y="866"/>
                  </a:lnTo>
                  <a:lnTo>
                    <a:pt x="1049" y="137"/>
                  </a:lnTo>
                  <a:lnTo>
                    <a:pt x="468" y="1042"/>
                  </a:lnTo>
                  <a:lnTo>
                    <a:pt x="367" y="868"/>
                  </a:lnTo>
                  <a:close/>
                  <a:moveTo>
                    <a:pt x="113" y="749"/>
                  </a:moveTo>
                  <a:lnTo>
                    <a:pt x="947" y="193"/>
                  </a:lnTo>
                  <a:lnTo>
                    <a:pt x="340" y="842"/>
                  </a:lnTo>
                  <a:lnTo>
                    <a:pt x="336" y="838"/>
                  </a:lnTo>
                  <a:lnTo>
                    <a:pt x="332" y="836"/>
                  </a:lnTo>
                  <a:lnTo>
                    <a:pt x="113" y="749"/>
                  </a:lnTo>
                  <a:close/>
                  <a:moveTo>
                    <a:pt x="1135" y="7"/>
                  </a:moveTo>
                  <a:lnTo>
                    <a:pt x="1131" y="4"/>
                  </a:lnTo>
                  <a:lnTo>
                    <a:pt x="1126" y="2"/>
                  </a:lnTo>
                  <a:lnTo>
                    <a:pt x="1121" y="1"/>
                  </a:lnTo>
                  <a:lnTo>
                    <a:pt x="1116" y="0"/>
                  </a:lnTo>
                  <a:lnTo>
                    <a:pt x="1110" y="1"/>
                  </a:lnTo>
                  <a:lnTo>
                    <a:pt x="1106" y="2"/>
                  </a:lnTo>
                  <a:lnTo>
                    <a:pt x="1101" y="5"/>
                  </a:lnTo>
                  <a:lnTo>
                    <a:pt x="1096" y="7"/>
                  </a:lnTo>
                  <a:lnTo>
                    <a:pt x="16" y="727"/>
                  </a:lnTo>
                  <a:lnTo>
                    <a:pt x="12" y="730"/>
                  </a:lnTo>
                  <a:lnTo>
                    <a:pt x="9" y="734"/>
                  </a:lnTo>
                  <a:lnTo>
                    <a:pt x="5" y="737"/>
                  </a:lnTo>
                  <a:lnTo>
                    <a:pt x="3" y="741"/>
                  </a:lnTo>
                  <a:lnTo>
                    <a:pt x="2" y="745"/>
                  </a:lnTo>
                  <a:lnTo>
                    <a:pt x="0" y="751"/>
                  </a:lnTo>
                  <a:lnTo>
                    <a:pt x="0" y="755"/>
                  </a:lnTo>
                  <a:lnTo>
                    <a:pt x="0" y="761"/>
                  </a:lnTo>
                  <a:lnTo>
                    <a:pt x="1" y="765"/>
                  </a:lnTo>
                  <a:lnTo>
                    <a:pt x="2" y="770"/>
                  </a:lnTo>
                  <a:lnTo>
                    <a:pt x="4" y="775"/>
                  </a:lnTo>
                  <a:lnTo>
                    <a:pt x="8" y="779"/>
                  </a:lnTo>
                  <a:lnTo>
                    <a:pt x="11" y="782"/>
                  </a:lnTo>
                  <a:lnTo>
                    <a:pt x="14" y="785"/>
                  </a:lnTo>
                  <a:lnTo>
                    <a:pt x="18" y="788"/>
                  </a:lnTo>
                  <a:lnTo>
                    <a:pt x="23" y="790"/>
                  </a:lnTo>
                  <a:lnTo>
                    <a:pt x="305" y="903"/>
                  </a:lnTo>
                  <a:lnTo>
                    <a:pt x="436" y="1134"/>
                  </a:lnTo>
                  <a:lnTo>
                    <a:pt x="440" y="1139"/>
                  </a:lnTo>
                  <a:lnTo>
                    <a:pt x="443" y="1142"/>
                  </a:lnTo>
                  <a:lnTo>
                    <a:pt x="446" y="1145"/>
                  </a:lnTo>
                  <a:lnTo>
                    <a:pt x="449" y="1148"/>
                  </a:lnTo>
                  <a:lnTo>
                    <a:pt x="454" y="1149"/>
                  </a:lnTo>
                  <a:lnTo>
                    <a:pt x="458" y="1152"/>
                  </a:lnTo>
                  <a:lnTo>
                    <a:pt x="463" y="1153"/>
                  </a:lnTo>
                  <a:lnTo>
                    <a:pt x="468" y="1153"/>
                  </a:lnTo>
                  <a:lnTo>
                    <a:pt x="468" y="1153"/>
                  </a:lnTo>
                  <a:lnTo>
                    <a:pt x="473" y="1153"/>
                  </a:lnTo>
                  <a:lnTo>
                    <a:pt x="477" y="1152"/>
                  </a:lnTo>
                  <a:lnTo>
                    <a:pt x="482" y="1150"/>
                  </a:lnTo>
                  <a:lnTo>
                    <a:pt x="486" y="1148"/>
                  </a:lnTo>
                  <a:lnTo>
                    <a:pt x="489" y="1145"/>
                  </a:lnTo>
                  <a:lnTo>
                    <a:pt x="494" y="1143"/>
                  </a:lnTo>
                  <a:lnTo>
                    <a:pt x="496" y="1139"/>
                  </a:lnTo>
                  <a:lnTo>
                    <a:pt x="499" y="1135"/>
                  </a:lnTo>
                  <a:lnTo>
                    <a:pt x="573" y="1010"/>
                  </a:lnTo>
                  <a:lnTo>
                    <a:pt x="922" y="1150"/>
                  </a:lnTo>
                  <a:lnTo>
                    <a:pt x="929" y="1153"/>
                  </a:lnTo>
                  <a:lnTo>
                    <a:pt x="936" y="1153"/>
                  </a:lnTo>
                  <a:lnTo>
                    <a:pt x="941" y="1153"/>
                  </a:lnTo>
                  <a:lnTo>
                    <a:pt x="945" y="1152"/>
                  </a:lnTo>
                  <a:lnTo>
                    <a:pt x="949" y="1150"/>
                  </a:lnTo>
                  <a:lnTo>
                    <a:pt x="954" y="1148"/>
                  </a:lnTo>
                  <a:lnTo>
                    <a:pt x="960" y="1143"/>
                  </a:lnTo>
                  <a:lnTo>
                    <a:pt x="966" y="1138"/>
                  </a:lnTo>
                  <a:lnTo>
                    <a:pt x="969" y="1130"/>
                  </a:lnTo>
                  <a:lnTo>
                    <a:pt x="972" y="1122"/>
                  </a:lnTo>
                  <a:lnTo>
                    <a:pt x="1151" y="42"/>
                  </a:lnTo>
                  <a:lnTo>
                    <a:pt x="1152" y="37"/>
                  </a:lnTo>
                  <a:lnTo>
                    <a:pt x="1151" y="33"/>
                  </a:lnTo>
                  <a:lnTo>
                    <a:pt x="1150" y="27"/>
                  </a:lnTo>
                  <a:lnTo>
                    <a:pt x="1149" y="22"/>
                  </a:lnTo>
                  <a:lnTo>
                    <a:pt x="1147" y="18"/>
                  </a:lnTo>
                  <a:lnTo>
                    <a:pt x="1144" y="13"/>
                  </a:lnTo>
                  <a:lnTo>
                    <a:pt x="1139" y="10"/>
                  </a:lnTo>
                  <a:lnTo>
                    <a:pt x="1135" y="7"/>
                  </a:lnTo>
                  <a:close/>
                </a:path>
              </a:pathLst>
            </a:custGeom>
            <a:solidFill>
              <a:schemeClr val="accent6"/>
            </a:solidFill>
            <a:ln>
              <a:solidFill>
                <a:schemeClr val="accent6"/>
              </a:solidFill>
            </a:ln>
          </p:spPr>
          <p:txBody>
            <a:bodyPr vert="horz" wrap="square" lIns="182880" tIns="91440" rIns="182880" bIns="91440" numCol="1" anchor="t" anchorCtr="0" compatLnSpc="1"/>
            <a:lstStyle/>
            <a:p>
              <a:pPr algn="l" defTabSz="1828800" rtl="0"/>
              <a:endParaRPr lang="en-US" sz="2800" kern="1200">
                <a:solidFill>
                  <a:schemeClr val="bg1"/>
                </a:solidFill>
                <a:latin typeface="字体视界-简圆体" panose="02010601030101010101" pitchFamily="2" charset="-122"/>
                <a:ea typeface="字体视界-简圆体" panose="02010601030101010101" pitchFamily="2" charset="-122"/>
              </a:endParaRPr>
            </a:p>
          </p:txBody>
        </p:sp>
        <p:sp>
          <p:nvSpPr>
            <p:cNvPr id="27" name="TextBox 106"/>
            <p:cNvSpPr txBox="1"/>
            <p:nvPr/>
          </p:nvSpPr>
          <p:spPr>
            <a:xfrm>
              <a:off x="10803" y="7623"/>
              <a:ext cx="5784" cy="654"/>
            </a:xfrm>
            <a:prstGeom prst="rect">
              <a:avLst/>
            </a:prstGeom>
            <a:noFill/>
          </p:spPr>
          <p:txBody>
            <a:bodyPr wrap="square" lIns="0" tIns="0" rIns="0" bIns="0" rtlCol="0">
              <a:spAutoFit/>
            </a:bodyPr>
            <a:lstStyle/>
            <a:p>
              <a:pPr algn="ctr" fontAlgn="auto">
                <a:lnSpc>
                  <a:spcPct val="150000"/>
                </a:lnSpc>
              </a:pPr>
              <a:r>
                <a:rPr lang="zh-CN" altLang="en-US" dirty="0">
                  <a:solidFill>
                    <a:schemeClr val="tx1"/>
                  </a:solidFill>
                  <a:latin typeface="微软雅黑" panose="020B0503020204020204" charset="-122"/>
                  <a:ea typeface="微软雅黑" panose="020B0503020204020204" charset="-122"/>
                  <a:cs typeface="字魂58号-创中黑" panose="00000500000000000000" pitchFamily="2" charset="-122"/>
                </a:rPr>
                <a:t>高标准高质量建设雄安新区</a:t>
              </a:r>
              <a:endParaRPr lang="zh-CN" altLang="en-US" dirty="0">
                <a:solidFill>
                  <a:schemeClr val="tx1"/>
                </a:solidFill>
                <a:latin typeface="微软雅黑" panose="020B0503020204020204" charset="-122"/>
                <a:ea typeface="微软雅黑" panose="020B0503020204020204" charset="-122"/>
                <a:cs typeface="字魂58号-创中黑" panose="00000500000000000000" pitchFamily="2" charset="-122"/>
              </a:endParaRPr>
            </a:p>
          </p:txBody>
        </p:sp>
      </p:grpSp>
      <p:grpSp>
        <p:nvGrpSpPr>
          <p:cNvPr id="2" name="组合 1"/>
          <p:cNvGrpSpPr/>
          <p:nvPr/>
        </p:nvGrpSpPr>
        <p:grpSpPr>
          <a:xfrm>
            <a:off x="1297940" y="1142365"/>
            <a:ext cx="6468110" cy="541020"/>
            <a:chOff x="2044" y="1799"/>
            <a:chExt cx="10186" cy="852"/>
          </a:xfrm>
        </p:grpSpPr>
        <p:grpSp>
          <p:nvGrpSpPr>
            <p:cNvPr id="34" name="组合 33"/>
            <p:cNvGrpSpPr/>
            <p:nvPr/>
          </p:nvGrpSpPr>
          <p:grpSpPr>
            <a:xfrm rot="0">
              <a:off x="2044" y="1799"/>
              <a:ext cx="10187" cy="852"/>
              <a:chOff x="3999706" y="1239661"/>
              <a:chExt cx="9433278" cy="1032229"/>
            </a:xfrm>
          </p:grpSpPr>
          <p:sp>
            <p:nvSpPr>
              <p:cNvPr id="35" name="矩形: 圆角 25"/>
              <p:cNvSpPr/>
              <p:nvPr/>
            </p:nvSpPr>
            <p:spPr>
              <a:xfrm flipH="1">
                <a:off x="3999706" y="1239661"/>
                <a:ext cx="9433278" cy="1032229"/>
              </a:xfrm>
              <a:prstGeom prst="roundRect">
                <a:avLst>
                  <a:gd name="adj" fmla="val 50000"/>
                </a:avLst>
              </a:prstGeom>
              <a:gradFill>
                <a:gsLst>
                  <a:gs pos="0">
                    <a:srgbClr val="E53238"/>
                  </a:gs>
                  <a:gs pos="100000">
                    <a:srgbClr val="DA1A0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38" name="矩形 37"/>
              <p:cNvSpPr/>
              <p:nvPr/>
            </p:nvSpPr>
            <p:spPr>
              <a:xfrm>
                <a:off x="4230412" y="1389863"/>
                <a:ext cx="1073145" cy="659076"/>
              </a:xfrm>
              <a:prstGeom prst="rect">
                <a:avLst/>
              </a:prstGeom>
            </p:spPr>
            <p:txBody>
              <a:bodyPr wrap="square" lIns="68580" tIns="34290" rIns="68580" bIns="34290">
                <a:spAutoFit/>
              </a:bodyPr>
              <a:p>
                <a:pPr algn="ctr">
                  <a:defRPr/>
                </a:pPr>
                <a:r>
                  <a:rPr lang="zh-CN" b="1" spc="225" dirty="0">
                    <a:solidFill>
                      <a:schemeClr val="bg1"/>
                    </a:solidFill>
                    <a:latin typeface="微软雅黑" panose="020B0503020204020204" charset="-122"/>
                    <a:ea typeface="微软雅黑" panose="020B0503020204020204" charset="-122"/>
                    <a:cs typeface="+mn-ea"/>
                    <a:sym typeface="+mn-lt"/>
                  </a:rPr>
                  <a:t>（一）</a:t>
                </a:r>
                <a:endParaRPr lang="zh-CN" b="1" spc="225" dirty="0">
                  <a:solidFill>
                    <a:schemeClr val="bg1"/>
                  </a:solidFill>
                  <a:latin typeface="微软雅黑" panose="020B0503020204020204" charset="-122"/>
                  <a:ea typeface="微软雅黑" panose="020B0503020204020204" charset="-122"/>
                  <a:cs typeface="+mn-ea"/>
                  <a:sym typeface="+mn-lt"/>
                </a:endParaRPr>
              </a:p>
            </p:txBody>
          </p:sp>
        </p:grpSp>
        <p:sp>
          <p:nvSpPr>
            <p:cNvPr id="39" name="文本框 38"/>
            <p:cNvSpPr txBox="1"/>
            <p:nvPr/>
          </p:nvSpPr>
          <p:spPr>
            <a:xfrm>
              <a:off x="3314" y="1923"/>
              <a:ext cx="8902" cy="580"/>
            </a:xfrm>
            <a:prstGeom prst="rect">
              <a:avLst/>
            </a:prstGeom>
            <a:noFill/>
          </p:spPr>
          <p:txBody>
            <a:bodyPr wrap="square" rtlCol="0">
              <a:spAutoFit/>
            </a:bodyPr>
            <a:p>
              <a:r>
                <a:rPr lang="zh-CN" altLang="en-US" b="1">
                  <a:solidFill>
                    <a:schemeClr val="bg1"/>
                  </a:solidFill>
                  <a:latin typeface="微软雅黑" panose="020B0503020204020204" charset="-122"/>
                  <a:ea typeface="微软雅黑" panose="020B0503020204020204" charset="-122"/>
                </a:rPr>
                <a:t>着力实施重大国家战略，推动形成高质量发展动力源</a:t>
              </a:r>
              <a:endParaRPr lang="zh-CN" altLang="en-US" b="1">
                <a:solidFill>
                  <a:schemeClr val="bg1"/>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12"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0-#ppt_w/2"/>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12"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0-#ppt_w/2"/>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12"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0-#ppt_w/2"/>
                                          </p:val>
                                        </p:tav>
                                        <p:tav tm="100000">
                                          <p:val>
                                            <p:strVal val="#ppt_x"/>
                                          </p:val>
                                        </p:tav>
                                      </p:tavLst>
                                    </p:anim>
                                    <p:anim calcmode="lin" valueType="num">
                                      <p:cBhvr additive="base">
                                        <p:cTn id="3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t="18236" b="-2600"/>
          <a:stretch>
            <a:fillRect/>
          </a:stretch>
        </p:blipFill>
        <p:spPr>
          <a:xfrm>
            <a:off x="0" y="0"/>
            <a:ext cx="12192000" cy="6858000"/>
          </a:xfrm>
          <a:prstGeom prst="rect">
            <a:avLst/>
          </a:prstGeom>
        </p:spPr>
      </p:pic>
      <p:sp>
        <p:nvSpPr>
          <p:cNvPr id="3" name="任意多边形 4"/>
          <p:cNvSpPr/>
          <p:nvPr/>
        </p:nvSpPr>
        <p:spPr>
          <a:xfrm>
            <a:off x="0" y="0"/>
            <a:ext cx="12192000" cy="7504430"/>
          </a:xfrm>
          <a:custGeom>
            <a:avLst/>
            <a:gdLst>
              <a:gd name="connsiteX0" fmla="*/ 0 w 12192000"/>
              <a:gd name="connsiteY0" fmla="*/ 0 h 6201925"/>
              <a:gd name="connsiteX1" fmla="*/ 12192000 w 12192000"/>
              <a:gd name="connsiteY1" fmla="*/ 0 h 6201925"/>
              <a:gd name="connsiteX2" fmla="*/ 12192000 w 12192000"/>
              <a:gd name="connsiteY2" fmla="*/ 5513609 h 6201925"/>
              <a:gd name="connsiteX3" fmla="*/ 12039165 w 12192000"/>
              <a:gd name="connsiteY3" fmla="*/ 5554375 h 6201925"/>
              <a:gd name="connsiteX4" fmla="*/ 6096000 w 12192000"/>
              <a:gd name="connsiteY4" fmla="*/ 6201925 h 6201925"/>
              <a:gd name="connsiteX5" fmla="*/ 152835 w 12192000"/>
              <a:gd name="connsiteY5" fmla="*/ 5554375 h 6201925"/>
              <a:gd name="connsiteX6" fmla="*/ 0 w 12192000"/>
              <a:gd name="connsiteY6" fmla="*/ 5513609 h 620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201925">
                <a:moveTo>
                  <a:pt x="0" y="0"/>
                </a:moveTo>
                <a:lnTo>
                  <a:pt x="12192000" y="0"/>
                </a:lnTo>
                <a:lnTo>
                  <a:pt x="12192000" y="5513609"/>
                </a:lnTo>
                <a:lnTo>
                  <a:pt x="12039165" y="5554375"/>
                </a:lnTo>
                <a:cubicBezTo>
                  <a:pt x="10342654" y="5963205"/>
                  <a:pt x="8297483" y="6201925"/>
                  <a:pt x="6096000" y="6201925"/>
                </a:cubicBezTo>
                <a:cubicBezTo>
                  <a:pt x="3894518" y="6201925"/>
                  <a:pt x="1849346" y="5963205"/>
                  <a:pt x="152835" y="5554375"/>
                </a:cubicBezTo>
                <a:lnTo>
                  <a:pt x="0" y="5513609"/>
                </a:lnTo>
                <a:close/>
              </a:path>
            </a:pathLst>
          </a:custGeom>
          <a:gradFill>
            <a:gsLst>
              <a:gs pos="0">
                <a:schemeClr val="bg1"/>
              </a:gs>
              <a:gs pos="90000">
                <a:schemeClr val="bg1"/>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 name="矩形 6"/>
          <p:cNvSpPr/>
          <p:nvPr/>
        </p:nvSpPr>
        <p:spPr>
          <a:xfrm>
            <a:off x="0" y="387351"/>
            <a:ext cx="539751" cy="403224"/>
          </a:xfrm>
          <a:prstGeom prst="rect">
            <a:avLst/>
          </a:prstGeom>
          <a:gradFill flip="none" rotWithShape="1">
            <a:gsLst>
              <a:gs pos="0">
                <a:srgbClr val="BB0E07"/>
              </a:gs>
              <a:gs pos="100000">
                <a:srgbClr val="E75142"/>
              </a:gs>
            </a:gsLst>
            <a:lin ang="10800000" scaled="1"/>
            <a:tileRect/>
          </a:gradFill>
          <a:ln>
            <a:noFill/>
          </a:ln>
        </p:spPr>
        <p:style>
          <a:lnRef idx="2">
            <a:srgbClr val="E75142">
              <a:shade val="50000"/>
            </a:srgbClr>
          </a:lnRef>
          <a:fillRef idx="1">
            <a:srgbClr val="E75142"/>
          </a:fillRef>
          <a:effectRef idx="0">
            <a:srgbClr val="E75142"/>
          </a:effectRef>
          <a:fontRef idx="minor">
            <a:srgbClr val="FFFFFF"/>
          </a:fontRef>
        </p:style>
        <p:txBody>
          <a:bodyPr rtlCol="0" anchor="ctr"/>
          <a:lstStyle/>
          <a:p>
            <a:pPr algn="ctr"/>
            <a:endParaRPr lang="zh-CN" altLang="en-US" sz="2400"/>
          </a:p>
        </p:txBody>
      </p:sp>
      <p:sp>
        <p:nvSpPr>
          <p:cNvPr id="8" name="文本框 7"/>
          <p:cNvSpPr txBox="1"/>
          <p:nvPr/>
        </p:nvSpPr>
        <p:spPr>
          <a:xfrm>
            <a:off x="825500" y="434975"/>
            <a:ext cx="2540000" cy="307340"/>
          </a:xfrm>
          <a:prstGeom prst="rect">
            <a:avLst/>
          </a:prstGeom>
          <a:noFill/>
        </p:spPr>
        <p:txBody>
          <a:bodyPr wrap="none" lIns="0" tIns="0" rIns="0" bIns="0" rtlCol="0">
            <a:spAutoFit/>
          </a:bodyPr>
          <a:p>
            <a:pPr algn="l"/>
            <a:r>
              <a:rPr lang="zh-CN" altLang="en-US" sz="2000" b="1">
                <a:gradFill>
                  <a:gsLst>
                    <a:gs pos="0">
                      <a:srgbClr val="E30000"/>
                    </a:gs>
                    <a:gs pos="100000">
                      <a:srgbClr val="760303"/>
                    </a:gs>
                  </a:gsLst>
                  <a:lin scaled="0"/>
                </a:gradFill>
                <a:latin typeface="微软雅黑" panose="020B0503020204020204" charset="-122"/>
                <a:ea typeface="微软雅黑" panose="020B0503020204020204" charset="-122"/>
              </a:rPr>
              <a:t>重点做好十个方面工作</a:t>
            </a:r>
            <a:endParaRPr lang="zh-CN" altLang="en-US" sz="2000" b="1">
              <a:gradFill>
                <a:gsLst>
                  <a:gs pos="0">
                    <a:srgbClr val="E30000"/>
                  </a:gs>
                  <a:gs pos="100000">
                    <a:srgbClr val="760303"/>
                  </a:gs>
                </a:gsLst>
                <a:lin scaled="0"/>
              </a:gradFill>
              <a:latin typeface="微软雅黑" panose="020B0503020204020204" charset="-122"/>
              <a:ea typeface="微软雅黑" panose="020B0503020204020204" charset="-122"/>
            </a:endParaRPr>
          </a:p>
        </p:txBody>
      </p:sp>
      <p:sp>
        <p:nvSpPr>
          <p:cNvPr id="9" name="文本框 8"/>
          <p:cNvSpPr txBox="1"/>
          <p:nvPr/>
        </p:nvSpPr>
        <p:spPr>
          <a:xfrm>
            <a:off x="641985" y="3653155"/>
            <a:ext cx="10888980" cy="646430"/>
          </a:xfrm>
          <a:prstGeom prst="rect">
            <a:avLst/>
          </a:prstGeom>
          <a:noFill/>
        </p:spPr>
        <p:txBody>
          <a:bodyPr wrap="square" rtlCol="0">
            <a:spAutoFit/>
          </a:bodyPr>
          <a:p>
            <a:pPr algn="just"/>
            <a:r>
              <a:rPr lang="zh-CN" altLang="en-US" dirty="0" smtClean="0">
                <a:solidFill>
                  <a:srgbClr val="000000">
                    <a:alpha val="0"/>
                  </a:srgbClr>
                </a:solidFill>
              </a:rPr>
              <a:t>此模板版权为</a:t>
            </a:r>
            <a:r>
              <a:rPr lang="zh-CN" altLang="en-US" dirty="0">
                <a:solidFill>
                  <a:srgbClr val="000000">
                    <a:alpha val="0"/>
                  </a:srgbClr>
                </a:solidFill>
              </a:rPr>
              <a:t>熊猫办公网</a:t>
            </a:r>
            <a:r>
              <a:rPr lang="zh-CN" altLang="en-US" dirty="0" smtClean="0">
                <a:solidFill>
                  <a:srgbClr val="000000">
                    <a:alpha val="0"/>
                  </a:srgbClr>
                </a:solidFill>
              </a:rPr>
              <a:t>所有！提示：此</a:t>
            </a:r>
            <a:r>
              <a:rPr lang="en-US" altLang="zh-CN" dirty="0">
                <a:solidFill>
                  <a:srgbClr val="000000">
                    <a:alpha val="0"/>
                  </a:srgbClr>
                </a:solidFill>
              </a:rPr>
              <a:t>PPT</a:t>
            </a:r>
            <a:r>
              <a:rPr lang="zh-CN" altLang="en-US" dirty="0">
                <a:solidFill>
                  <a:srgbClr val="000000">
                    <a:alpha val="0"/>
                  </a:srgbClr>
                </a:solidFill>
              </a:rPr>
              <a:t>为</a:t>
            </a:r>
            <a:r>
              <a:rPr lang="zh-CN" altLang="en-US" dirty="0" smtClean="0">
                <a:solidFill>
                  <a:srgbClr val="000000">
                    <a:alpha val="0"/>
                  </a:srgbClr>
                </a:solidFill>
              </a:rPr>
              <a:t>盗版</a:t>
            </a:r>
            <a:r>
              <a:rPr lang="zh-CN" altLang="en-US" dirty="0">
                <a:solidFill>
                  <a:srgbClr val="000000">
                    <a:alpha val="0"/>
                  </a:srgbClr>
                </a:solidFill>
              </a:rPr>
              <a:t>熊猫办公网</a:t>
            </a:r>
            <a:r>
              <a:rPr lang="zh-CN" altLang="en-US" dirty="0" smtClean="0">
                <a:solidFill>
                  <a:srgbClr val="000000">
                    <a:alpha val="0"/>
                  </a:srgbClr>
                </a:solidFill>
              </a:rPr>
              <a:t>模板</a:t>
            </a:r>
            <a:r>
              <a:rPr lang="zh-CN" altLang="en-US" dirty="0">
                <a:solidFill>
                  <a:srgbClr val="000000">
                    <a:alpha val="0"/>
                  </a:srgbClr>
                </a:solidFill>
              </a:rPr>
              <a:t>，如下载使用，会因兼容问题导致软件崩溃，请勿下载！！！</a:t>
            </a:r>
            <a:endParaRPr lang="zh-CN" altLang="en-US" dirty="0">
              <a:solidFill>
                <a:srgbClr val="000000">
                  <a:alpha val="0"/>
                </a:srgbClr>
              </a:solidFill>
            </a:endParaRPr>
          </a:p>
        </p:txBody>
      </p:sp>
      <p:grpSp>
        <p:nvGrpSpPr>
          <p:cNvPr id="26" name="组合 25"/>
          <p:cNvGrpSpPr/>
          <p:nvPr/>
        </p:nvGrpSpPr>
        <p:grpSpPr>
          <a:xfrm>
            <a:off x="1169035" y="3354705"/>
            <a:ext cx="3105785" cy="695960"/>
            <a:chOff x="1767" y="5285"/>
            <a:chExt cx="4891" cy="1096"/>
          </a:xfrm>
        </p:grpSpPr>
        <p:sp>
          <p:nvSpPr>
            <p:cNvPr id="15" name="文本框 14"/>
            <p:cNvSpPr txBox="1"/>
            <p:nvPr>
              <p:custDataLst>
                <p:tags r:id="rId2"/>
              </p:custDataLst>
            </p:nvPr>
          </p:nvSpPr>
          <p:spPr>
            <a:xfrm>
              <a:off x="1767" y="5285"/>
              <a:ext cx="4793" cy="1097"/>
            </a:xfrm>
            <a:prstGeom prst="rect">
              <a:avLst/>
            </a:prstGeom>
            <a:noFill/>
          </p:spPr>
          <p:txBody>
            <a:bodyPr wrap="square" lIns="90000" tIns="0" rIns="90000" bIns="46800"/>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algn="ctr" fontAlgn="auto">
                <a:lnSpc>
                  <a:spcPct val="200000"/>
                </a:lnSpc>
              </a:pPr>
              <a:r>
                <a:rPr lang="zh-CN" altLang="en-US" spc="150">
                  <a:solidFill>
                    <a:srgbClr val="000000">
                      <a:lumMod val="75000"/>
                      <a:lumOff val="25000"/>
                    </a:srgbClr>
                  </a:solidFill>
                  <a:latin typeface="微软雅黑" panose="020B0503020204020204" charset="-122"/>
                </a:rPr>
                <a:t>积极扩大有效投资</a:t>
              </a:r>
              <a:endParaRPr lang="zh-CN" altLang="en-US" spc="150">
                <a:solidFill>
                  <a:srgbClr val="000000">
                    <a:lumMod val="75000"/>
                    <a:lumOff val="25000"/>
                  </a:srgbClr>
                </a:solidFill>
                <a:latin typeface="微软雅黑" panose="020B0503020204020204" charset="-122"/>
              </a:endParaRPr>
            </a:p>
          </p:txBody>
        </p:sp>
        <p:sp>
          <p:nvSpPr>
            <p:cNvPr id="32" name="椭圆 31"/>
            <p:cNvSpPr/>
            <p:nvPr>
              <p:custDataLst>
                <p:tags r:id="rId3"/>
              </p:custDataLst>
            </p:nvPr>
          </p:nvSpPr>
          <p:spPr>
            <a:xfrm>
              <a:off x="6424" y="6144"/>
              <a:ext cx="235" cy="235"/>
            </a:xfrm>
            <a:prstGeom prst="ellipse">
              <a:avLst/>
            </a:prstGeom>
            <a:solidFill>
              <a:schemeClr val="accent6"/>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endParaRPr lang="zh-CN" altLang="en-US"/>
            </a:p>
          </p:txBody>
        </p:sp>
        <p:cxnSp>
          <p:nvCxnSpPr>
            <p:cNvPr id="18" name="直接连接符 17"/>
            <p:cNvCxnSpPr/>
            <p:nvPr>
              <p:custDataLst>
                <p:tags r:id="rId4"/>
              </p:custDataLst>
            </p:nvPr>
          </p:nvCxnSpPr>
          <p:spPr>
            <a:xfrm flipH="1">
              <a:off x="1767" y="6262"/>
              <a:ext cx="4657" cy="0"/>
            </a:xfrm>
            <a:prstGeom prst="line">
              <a:avLst/>
            </a:prstGeom>
            <a:ln w="34925">
              <a:solidFill>
                <a:schemeClr val="accent6"/>
              </a:solidFill>
            </a:ln>
          </p:spPr>
          <p:style>
            <a:lnRef idx="1">
              <a:srgbClr val="1F74AD"/>
            </a:lnRef>
            <a:fillRef idx="0">
              <a:srgbClr val="1F74AD"/>
            </a:fillRef>
            <a:effectRef idx="0">
              <a:srgbClr val="1F74AD"/>
            </a:effectRef>
            <a:fontRef idx="minor">
              <a:srgbClr val="000000"/>
            </a:fontRef>
          </p:style>
        </p:cxnSp>
      </p:grpSp>
      <p:grpSp>
        <p:nvGrpSpPr>
          <p:cNvPr id="28" name="组合 27"/>
          <p:cNvGrpSpPr/>
          <p:nvPr/>
        </p:nvGrpSpPr>
        <p:grpSpPr>
          <a:xfrm>
            <a:off x="8166735" y="3354705"/>
            <a:ext cx="3106420" cy="693420"/>
            <a:chOff x="12750" y="5286"/>
            <a:chExt cx="4892" cy="1092"/>
          </a:xfrm>
        </p:grpSpPr>
        <p:sp>
          <p:nvSpPr>
            <p:cNvPr id="29" name="文本框 28"/>
            <p:cNvSpPr txBox="1"/>
            <p:nvPr>
              <p:custDataLst>
                <p:tags r:id="rId5"/>
              </p:custDataLst>
            </p:nvPr>
          </p:nvSpPr>
          <p:spPr>
            <a:xfrm>
              <a:off x="12750" y="5286"/>
              <a:ext cx="4892" cy="787"/>
            </a:xfrm>
            <a:prstGeom prst="rect">
              <a:avLst/>
            </a:prstGeom>
            <a:noFill/>
          </p:spPr>
          <p:txBody>
            <a:bodyPr wrap="square" lIns="90000" tIns="0" rIns="90000" bIns="46800"/>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algn="ctr" fontAlgn="auto">
                <a:lnSpc>
                  <a:spcPct val="200000"/>
                </a:lnSpc>
              </a:pPr>
              <a:r>
                <a:rPr lang="zh-CN" altLang="en-US" spc="150">
                  <a:solidFill>
                    <a:srgbClr val="000000">
                      <a:lumMod val="75000"/>
                      <a:lumOff val="25000"/>
                    </a:srgbClr>
                  </a:solidFill>
                  <a:latin typeface="微软雅黑" panose="020B0503020204020204" charset="-122"/>
                </a:rPr>
                <a:t>促进消费持续恢复</a:t>
              </a:r>
              <a:endParaRPr lang="zh-CN" altLang="en-US" spc="150">
                <a:solidFill>
                  <a:srgbClr val="000000">
                    <a:lumMod val="75000"/>
                    <a:lumOff val="25000"/>
                  </a:srgbClr>
                </a:solidFill>
                <a:latin typeface="微软雅黑" panose="020B0503020204020204" charset="-122"/>
              </a:endParaRPr>
            </a:p>
          </p:txBody>
        </p:sp>
        <p:grpSp>
          <p:nvGrpSpPr>
            <p:cNvPr id="27" name="组合 26"/>
            <p:cNvGrpSpPr/>
            <p:nvPr/>
          </p:nvGrpSpPr>
          <p:grpSpPr>
            <a:xfrm>
              <a:off x="12750" y="6144"/>
              <a:ext cx="4774" cy="234"/>
              <a:chOff x="12750" y="6144"/>
              <a:chExt cx="4774" cy="234"/>
            </a:xfrm>
          </p:grpSpPr>
          <p:sp>
            <p:nvSpPr>
              <p:cNvPr id="33" name="椭圆 32"/>
              <p:cNvSpPr/>
              <p:nvPr>
                <p:custDataLst>
                  <p:tags r:id="rId6"/>
                </p:custDataLst>
              </p:nvPr>
            </p:nvSpPr>
            <p:spPr>
              <a:xfrm>
                <a:off x="12750" y="6144"/>
                <a:ext cx="235" cy="235"/>
              </a:xfrm>
              <a:prstGeom prst="ellipse">
                <a:avLst/>
              </a:prstGeom>
              <a:solidFill>
                <a:schemeClr val="accent6"/>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endParaRPr lang="zh-CN" altLang="en-US"/>
              </a:p>
            </p:txBody>
          </p:sp>
          <p:cxnSp>
            <p:nvCxnSpPr>
              <p:cNvPr id="19" name="直接连接符 18"/>
              <p:cNvCxnSpPr/>
              <p:nvPr>
                <p:custDataLst>
                  <p:tags r:id="rId7"/>
                </p:custDataLst>
              </p:nvPr>
            </p:nvCxnSpPr>
            <p:spPr>
              <a:xfrm flipH="1">
                <a:off x="12868" y="6261"/>
                <a:ext cx="4657" cy="0"/>
              </a:xfrm>
              <a:prstGeom prst="line">
                <a:avLst/>
              </a:prstGeom>
              <a:ln w="34925">
                <a:solidFill>
                  <a:schemeClr val="accent6"/>
                </a:solidFill>
              </a:ln>
            </p:spPr>
            <p:style>
              <a:lnRef idx="1">
                <a:srgbClr val="1F74AD"/>
              </a:lnRef>
              <a:fillRef idx="0">
                <a:srgbClr val="1F74AD"/>
              </a:fillRef>
              <a:effectRef idx="0">
                <a:srgbClr val="1F74AD"/>
              </a:effectRef>
              <a:fontRef idx="minor">
                <a:srgbClr val="000000"/>
              </a:fontRef>
            </p:style>
          </p:cxnSp>
        </p:grpSp>
      </p:grpSp>
      <p:grpSp>
        <p:nvGrpSpPr>
          <p:cNvPr id="4" name="组合 3"/>
          <p:cNvGrpSpPr/>
          <p:nvPr/>
        </p:nvGrpSpPr>
        <p:grpSpPr>
          <a:xfrm>
            <a:off x="4751070" y="2465070"/>
            <a:ext cx="2938780" cy="2938780"/>
            <a:chOff x="7482" y="3882"/>
            <a:chExt cx="4628" cy="4628"/>
          </a:xfrm>
        </p:grpSpPr>
        <p:sp>
          <p:nvSpPr>
            <p:cNvPr id="13" name="椭圆 12"/>
            <p:cNvSpPr/>
            <p:nvPr/>
          </p:nvSpPr>
          <p:spPr>
            <a:xfrm>
              <a:off x="7482" y="3882"/>
              <a:ext cx="4629" cy="4629"/>
            </a:xfrm>
            <a:prstGeom prst="ellipse">
              <a:avLst/>
            </a:prstGeom>
            <a:noFill/>
            <a:ln w="1270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160" dirty="0">
                <a:ea typeface="字魂105号-简雅黑" panose="00000500000000000000" pitchFamily="2" charset="-122"/>
              </a:endParaRPr>
            </a:p>
          </p:txBody>
        </p:sp>
        <p:sp>
          <p:nvSpPr>
            <p:cNvPr id="21" name="Oval 1"/>
            <p:cNvSpPr>
              <a:spLocks noChangeArrowheads="1"/>
            </p:cNvSpPr>
            <p:nvPr/>
          </p:nvSpPr>
          <p:spPr bwMode="auto">
            <a:xfrm>
              <a:off x="8145" y="4545"/>
              <a:ext cx="3303" cy="3303"/>
            </a:xfrm>
            <a:prstGeom prst="ellipse">
              <a:avLst/>
            </a:prstGeom>
            <a:solidFill>
              <a:schemeClr val="accent6"/>
            </a:solidFill>
            <a:effectLst>
              <a:outerShdw blurRad="190500" dist="63500" dir="2700000" algn="tl" rotWithShape="0">
                <a:prstClr val="black">
                  <a:alpha val="30000"/>
                </a:prstClr>
              </a:outerShdw>
            </a:effectLst>
          </p:spPr>
          <p:txBody>
            <a:bodyPr wrap="none" anchor="ctr">
              <a:noAutofit/>
            </a:bodyPr>
            <a:lstStyle>
              <a:lvl1pPr defTabSz="949325">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defTabSz="949325">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defTabSz="949325">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defTabSz="949325">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defTabSz="949325">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defTabSz="9493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defTabSz="9493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defTabSz="9493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defTabSz="9493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a:lnSpc>
                  <a:spcPct val="130000"/>
                </a:lnSpc>
              </a:pPr>
              <a:endParaRPr lang="zh-CN" altLang="zh-CN" sz="2400" b="1" dirty="0">
                <a:solidFill>
                  <a:srgbClr val="FBFBFC"/>
                </a:solidFill>
                <a:effectLst>
                  <a:outerShdw blurRad="38100" dist="38100" dir="2700000" algn="tl">
                    <a:srgbClr val="000000">
                      <a:alpha val="43137"/>
                    </a:srgbClr>
                  </a:outerShdw>
                </a:effectLst>
                <a:latin typeface="字魂105号-简雅黑" panose="00000500000000000000" pitchFamily="2" charset="-122"/>
                <a:ea typeface="字魂105号-简雅黑" panose="00000500000000000000" pitchFamily="2" charset="-122"/>
                <a:cs typeface="+mn-ea"/>
                <a:sym typeface="Arial" panose="020B0604020202020204" pitchFamily="34" charset="0"/>
              </a:endParaRPr>
            </a:p>
          </p:txBody>
        </p:sp>
        <p:grpSp>
          <p:nvGrpSpPr>
            <p:cNvPr id="22" name="组合 21"/>
            <p:cNvGrpSpPr/>
            <p:nvPr/>
          </p:nvGrpSpPr>
          <p:grpSpPr>
            <a:xfrm rot="16200000">
              <a:off x="9024" y="5808"/>
              <a:ext cx="1655" cy="699"/>
              <a:chOff x="14788" y="9540"/>
              <a:chExt cx="1137" cy="480"/>
            </a:xfrm>
          </p:grpSpPr>
          <p:sp>
            <p:nvSpPr>
              <p:cNvPr id="44" name="箭头: V 形 43"/>
              <p:cNvSpPr/>
              <p:nvPr/>
            </p:nvSpPr>
            <p:spPr>
              <a:xfrm>
                <a:off x="14788" y="9540"/>
                <a:ext cx="480" cy="48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宋体 CN" panose="02020400000000000000" pitchFamily="18" charset="-122"/>
                  <a:ea typeface="思源宋体 CN" panose="02020400000000000000" pitchFamily="18" charset="-122"/>
                  <a:cs typeface="+mn-cs"/>
                </a:endParaRPr>
              </a:p>
            </p:txBody>
          </p:sp>
          <p:sp>
            <p:nvSpPr>
              <p:cNvPr id="45" name="箭头: V 形 44"/>
              <p:cNvSpPr/>
              <p:nvPr/>
            </p:nvSpPr>
            <p:spPr>
              <a:xfrm>
                <a:off x="15116" y="9540"/>
                <a:ext cx="480" cy="48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宋体 CN" panose="02020400000000000000" pitchFamily="18" charset="-122"/>
                  <a:ea typeface="思源宋体 CN" panose="02020400000000000000" pitchFamily="18" charset="-122"/>
                  <a:cs typeface="+mn-cs"/>
                </a:endParaRPr>
              </a:p>
            </p:txBody>
          </p:sp>
          <p:sp>
            <p:nvSpPr>
              <p:cNvPr id="46" name="箭头: V 形 45"/>
              <p:cNvSpPr/>
              <p:nvPr/>
            </p:nvSpPr>
            <p:spPr>
              <a:xfrm>
                <a:off x="15445" y="9540"/>
                <a:ext cx="480" cy="48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宋体 CN" panose="02020400000000000000" pitchFamily="18" charset="-122"/>
                  <a:ea typeface="思源宋体 CN" panose="02020400000000000000" pitchFamily="18" charset="-122"/>
                  <a:cs typeface="+mn-cs"/>
                </a:endParaRPr>
              </a:p>
            </p:txBody>
          </p:sp>
        </p:grpSp>
      </p:grpSp>
      <p:grpSp>
        <p:nvGrpSpPr>
          <p:cNvPr id="2" name="组合 1"/>
          <p:cNvGrpSpPr/>
          <p:nvPr/>
        </p:nvGrpSpPr>
        <p:grpSpPr>
          <a:xfrm>
            <a:off x="1297940" y="1142365"/>
            <a:ext cx="5971540" cy="541020"/>
            <a:chOff x="2044" y="1799"/>
            <a:chExt cx="9404" cy="852"/>
          </a:xfrm>
        </p:grpSpPr>
        <p:sp>
          <p:nvSpPr>
            <p:cNvPr id="14" name="矩形: 圆角 25"/>
            <p:cNvSpPr/>
            <p:nvPr/>
          </p:nvSpPr>
          <p:spPr>
            <a:xfrm flipH="1">
              <a:off x="2044" y="1799"/>
              <a:ext cx="9405" cy="852"/>
            </a:xfrm>
            <a:prstGeom prst="roundRect">
              <a:avLst>
                <a:gd name="adj" fmla="val 50000"/>
              </a:avLst>
            </a:prstGeom>
            <a:gradFill>
              <a:gsLst>
                <a:gs pos="0">
                  <a:srgbClr val="E53238"/>
                </a:gs>
                <a:gs pos="100000">
                  <a:srgbClr val="DA1A0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16" name="矩形 15"/>
            <p:cNvSpPr/>
            <p:nvPr/>
          </p:nvSpPr>
          <p:spPr>
            <a:xfrm>
              <a:off x="2274" y="1923"/>
              <a:ext cx="1070" cy="544"/>
            </a:xfrm>
            <a:prstGeom prst="rect">
              <a:avLst/>
            </a:prstGeom>
          </p:spPr>
          <p:txBody>
            <a:bodyPr wrap="square" lIns="68580" tIns="34290" rIns="68580" bIns="34290">
              <a:spAutoFit/>
            </a:bodyPr>
            <a:p>
              <a:pPr algn="ctr">
                <a:defRPr/>
              </a:pPr>
              <a:r>
                <a:rPr lang="zh-CN" b="1" spc="225" dirty="0">
                  <a:solidFill>
                    <a:schemeClr val="bg1"/>
                  </a:solidFill>
                  <a:latin typeface="微软雅黑" panose="020B0503020204020204" charset="-122"/>
                  <a:ea typeface="微软雅黑" panose="020B0503020204020204" charset="-122"/>
                  <a:cs typeface="+mn-ea"/>
                  <a:sym typeface="+mn-lt"/>
                </a:rPr>
                <a:t>（</a:t>
              </a:r>
              <a:r>
                <a:rPr lang="zh-CN" b="1" spc="225" dirty="0">
                  <a:solidFill>
                    <a:schemeClr val="bg1"/>
                  </a:solidFill>
                  <a:latin typeface="微软雅黑" panose="020B0503020204020204" charset="-122"/>
                  <a:ea typeface="微软雅黑" panose="020B0503020204020204" charset="-122"/>
                  <a:cs typeface="+mn-ea"/>
                  <a:sym typeface="+mn-lt"/>
                </a:rPr>
                <a:t>二）</a:t>
              </a:r>
              <a:endParaRPr lang="zh-CN" b="1" spc="225" dirty="0">
                <a:solidFill>
                  <a:schemeClr val="bg1"/>
                </a:solidFill>
                <a:latin typeface="微软雅黑" panose="020B0503020204020204" charset="-122"/>
                <a:ea typeface="微软雅黑" panose="020B0503020204020204" charset="-122"/>
                <a:cs typeface="+mn-ea"/>
                <a:sym typeface="+mn-lt"/>
              </a:endParaRPr>
            </a:p>
          </p:txBody>
        </p:sp>
        <p:sp>
          <p:nvSpPr>
            <p:cNvPr id="17" name="文本框 16"/>
            <p:cNvSpPr txBox="1"/>
            <p:nvPr/>
          </p:nvSpPr>
          <p:spPr>
            <a:xfrm>
              <a:off x="3217" y="1923"/>
              <a:ext cx="8218" cy="580"/>
            </a:xfrm>
            <a:prstGeom prst="rect">
              <a:avLst/>
            </a:prstGeom>
            <a:noFill/>
          </p:spPr>
          <p:txBody>
            <a:bodyPr wrap="square" rtlCol="0">
              <a:spAutoFit/>
            </a:bodyPr>
            <a:p>
              <a:r>
                <a:rPr lang="zh-CN" altLang="en-US" b="1">
                  <a:solidFill>
                    <a:schemeClr val="bg1"/>
                  </a:solidFill>
                  <a:latin typeface="微软雅黑" panose="020B0503020204020204" charset="-122"/>
                  <a:ea typeface="微软雅黑" panose="020B0503020204020204" charset="-122"/>
                  <a:sym typeface="+mn-ea"/>
                </a:rPr>
                <a:t>着力实施项目带动战略，推动内需潜力充分释放</a:t>
              </a:r>
              <a:endParaRPr lang="zh-CN" altLang="en-US" b="1">
                <a:solidFill>
                  <a:schemeClr val="bg1"/>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000" fill="hold">
                                          <p:stCondLst>
                                            <p:cond delay="0"/>
                                          </p:stCondLst>
                                        </p:cTn>
                                        <p:tgtEl>
                                          <p:spTgt spid="4"/>
                                        </p:tgtEl>
                                        <p:attrNameLst>
                                          <p:attrName>style.visibility</p:attrName>
                                        </p:attrNameLst>
                                      </p:cBhvr>
                                      <p:to>
                                        <p:strVal val="visible"/>
                                      </p:to>
                                    </p:set>
                                    <p:animEffect transition="in" filter="wheel(1)">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t="18236" b="-2600"/>
          <a:stretch>
            <a:fillRect/>
          </a:stretch>
        </p:blipFill>
        <p:spPr>
          <a:xfrm>
            <a:off x="0" y="-37465"/>
            <a:ext cx="12192000" cy="8086090"/>
          </a:xfrm>
          <a:prstGeom prst="rect">
            <a:avLst/>
          </a:prstGeom>
        </p:spPr>
      </p:pic>
      <p:sp>
        <p:nvSpPr>
          <p:cNvPr id="29" name="Oval 46_2"/>
          <p:cNvSpPr/>
          <p:nvPr/>
        </p:nvSpPr>
        <p:spPr>
          <a:xfrm>
            <a:off x="-1963656" y="-595689"/>
            <a:ext cx="8244114" cy="8244114"/>
          </a:xfrm>
          <a:prstGeom prst="ellipse">
            <a:avLst/>
          </a:prstGeom>
          <a:solidFill>
            <a:schemeClr val="bg1"/>
          </a:solidFill>
          <a:ln w="15875">
            <a:gradFill>
              <a:gsLst>
                <a:gs pos="0">
                  <a:schemeClr val="accent6">
                    <a:alpha val="0"/>
                  </a:schemeClr>
                </a:gs>
                <a:gs pos="50000">
                  <a:schemeClr val="accent6"/>
                </a:gs>
                <a:gs pos="100000">
                  <a:schemeClr val="accent6">
                    <a:alpha val="0"/>
                  </a:schemeClr>
                </a:gs>
              </a:gsLst>
              <a:lin ang="5400000" scaled="1"/>
            </a:gradFill>
          </a:ln>
          <a:effectLst>
            <a:outerShdw blurRad="190500" sx="102000" sy="102000" algn="ctr"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j-ea"/>
              <a:ea typeface="+mj-ea"/>
              <a:cs typeface="+mn-cs"/>
            </a:endParaRPr>
          </a:p>
        </p:txBody>
      </p:sp>
      <p:sp>
        <p:nvSpPr>
          <p:cNvPr id="3" name="任意多边形 4"/>
          <p:cNvSpPr/>
          <p:nvPr/>
        </p:nvSpPr>
        <p:spPr>
          <a:xfrm>
            <a:off x="0" y="384175"/>
            <a:ext cx="12192000" cy="7543165"/>
          </a:xfrm>
          <a:custGeom>
            <a:avLst/>
            <a:gdLst>
              <a:gd name="connsiteX0" fmla="*/ 0 w 12192000"/>
              <a:gd name="connsiteY0" fmla="*/ 0 h 6201925"/>
              <a:gd name="connsiteX1" fmla="*/ 12192000 w 12192000"/>
              <a:gd name="connsiteY1" fmla="*/ 0 h 6201925"/>
              <a:gd name="connsiteX2" fmla="*/ 12192000 w 12192000"/>
              <a:gd name="connsiteY2" fmla="*/ 5513609 h 6201925"/>
              <a:gd name="connsiteX3" fmla="*/ 12039165 w 12192000"/>
              <a:gd name="connsiteY3" fmla="*/ 5554375 h 6201925"/>
              <a:gd name="connsiteX4" fmla="*/ 6096000 w 12192000"/>
              <a:gd name="connsiteY4" fmla="*/ 6201925 h 6201925"/>
              <a:gd name="connsiteX5" fmla="*/ 152835 w 12192000"/>
              <a:gd name="connsiteY5" fmla="*/ 5554375 h 6201925"/>
              <a:gd name="connsiteX6" fmla="*/ 0 w 12192000"/>
              <a:gd name="connsiteY6" fmla="*/ 5513609 h 620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201925">
                <a:moveTo>
                  <a:pt x="0" y="0"/>
                </a:moveTo>
                <a:lnTo>
                  <a:pt x="12192000" y="0"/>
                </a:lnTo>
                <a:lnTo>
                  <a:pt x="12192000" y="5513609"/>
                </a:lnTo>
                <a:lnTo>
                  <a:pt x="12039165" y="5554375"/>
                </a:lnTo>
                <a:cubicBezTo>
                  <a:pt x="10342654" y="5963205"/>
                  <a:pt x="8297483" y="6201925"/>
                  <a:pt x="6096000" y="6201925"/>
                </a:cubicBezTo>
                <a:cubicBezTo>
                  <a:pt x="3894518" y="6201925"/>
                  <a:pt x="1849346" y="5963205"/>
                  <a:pt x="152835" y="5554375"/>
                </a:cubicBezTo>
                <a:lnTo>
                  <a:pt x="0" y="5513609"/>
                </a:lnTo>
                <a:close/>
              </a:path>
            </a:pathLst>
          </a:custGeom>
          <a:gradFill>
            <a:gsLst>
              <a:gs pos="0">
                <a:schemeClr val="bg1"/>
              </a:gs>
              <a:gs pos="90000">
                <a:schemeClr val="bg1"/>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3" name="矩形 32">
            <a:hlinkClick r:id="rId2" action="ppaction://hlinksldjump"/>
          </p:cNvPr>
          <p:cNvSpPr/>
          <p:nvPr/>
        </p:nvSpPr>
        <p:spPr>
          <a:xfrm>
            <a:off x="6911642" y="2728502"/>
            <a:ext cx="1897380" cy="307340"/>
          </a:xfrm>
          <a:prstGeom prst="rect">
            <a:avLst/>
          </a:prstGeom>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chemeClr val="accent6"/>
                </a:solidFill>
                <a:effectLst/>
                <a:uLnTx/>
                <a:uFillTx/>
                <a:latin typeface="微软雅黑" panose="020B0503020204020204" charset="-122"/>
                <a:ea typeface="微软雅黑" panose="020B0503020204020204" charset="-122"/>
                <a:cs typeface="+mn-cs"/>
              </a:rPr>
              <a:t>2021年工作回顾</a:t>
            </a:r>
            <a:endParaRPr kumimoji="0" lang="zh-CN" altLang="en-US" sz="2000" b="1" i="0" u="none" strike="noStrike" kern="1200" cap="none" spc="0" normalizeH="0" baseline="0" noProof="0" dirty="0">
              <a:ln>
                <a:noFill/>
              </a:ln>
              <a:solidFill>
                <a:schemeClr val="accent6"/>
              </a:solidFill>
              <a:effectLst/>
              <a:uLnTx/>
              <a:uFillTx/>
              <a:latin typeface="微软雅黑" panose="020B0503020204020204" charset="-122"/>
              <a:ea typeface="微软雅黑" panose="020B0503020204020204" charset="-122"/>
              <a:cs typeface="+mn-cs"/>
            </a:endParaRPr>
          </a:p>
        </p:txBody>
      </p:sp>
      <p:sp>
        <p:nvSpPr>
          <p:cNvPr id="34" name="矩形 33">
            <a:hlinkClick r:id="rId3" action="ppaction://hlinksldjump"/>
          </p:cNvPr>
          <p:cNvSpPr/>
          <p:nvPr/>
        </p:nvSpPr>
        <p:spPr>
          <a:xfrm>
            <a:off x="6911236" y="4159580"/>
            <a:ext cx="2405380" cy="307340"/>
          </a:xfrm>
          <a:prstGeom prst="rect">
            <a:avLst/>
          </a:prstGeom>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chemeClr val="accent6"/>
                </a:solidFill>
                <a:effectLst/>
                <a:uLnTx/>
                <a:uFillTx/>
                <a:latin typeface="微软雅黑" panose="020B0503020204020204" charset="-122"/>
                <a:ea typeface="微软雅黑" panose="020B0503020204020204" charset="-122"/>
                <a:cs typeface="+mn-cs"/>
              </a:rPr>
              <a:t>2022年主要目标任务</a:t>
            </a:r>
            <a:endParaRPr kumimoji="0" lang="zh-CN" altLang="en-US" sz="2000" b="1" i="0" u="none" strike="noStrike" kern="1200" cap="none" spc="0" normalizeH="0" baseline="0" noProof="0" dirty="0">
              <a:ln>
                <a:noFill/>
              </a:ln>
              <a:solidFill>
                <a:schemeClr val="accent6"/>
              </a:solidFill>
              <a:effectLst/>
              <a:uLnTx/>
              <a:uFillTx/>
              <a:latin typeface="微软雅黑" panose="020B0503020204020204" charset="-122"/>
              <a:ea typeface="微软雅黑" panose="020B0503020204020204" charset="-122"/>
              <a:cs typeface="+mn-cs"/>
            </a:endParaRPr>
          </a:p>
        </p:txBody>
      </p:sp>
      <p:sp>
        <p:nvSpPr>
          <p:cNvPr id="36" name="椭圆 35"/>
          <p:cNvSpPr/>
          <p:nvPr/>
        </p:nvSpPr>
        <p:spPr>
          <a:xfrm>
            <a:off x="5771313" y="3856566"/>
            <a:ext cx="838200" cy="838200"/>
          </a:xfrm>
          <a:prstGeom prst="ellipse">
            <a:avLst/>
          </a:prstGeom>
          <a:solidFill>
            <a:srgbClr val="F9F9F9"/>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j-ea"/>
              <a:ea typeface="+mj-ea"/>
              <a:cs typeface="+mn-cs"/>
            </a:endParaRPr>
          </a:p>
        </p:txBody>
      </p:sp>
      <p:sp>
        <p:nvSpPr>
          <p:cNvPr id="38" name="椭圆 37"/>
          <p:cNvSpPr/>
          <p:nvPr/>
        </p:nvSpPr>
        <p:spPr>
          <a:xfrm>
            <a:off x="5771313" y="2493433"/>
            <a:ext cx="838200" cy="838200"/>
          </a:xfrm>
          <a:prstGeom prst="ellipse">
            <a:avLst/>
          </a:prstGeom>
          <a:solidFill>
            <a:srgbClr val="F9F9F9"/>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j-ea"/>
              <a:ea typeface="+mj-ea"/>
              <a:cs typeface="+mn-cs"/>
            </a:endParaRPr>
          </a:p>
        </p:txBody>
      </p:sp>
      <p:sp>
        <p:nvSpPr>
          <p:cNvPr id="40" name="椭圆 39"/>
          <p:cNvSpPr/>
          <p:nvPr/>
        </p:nvSpPr>
        <p:spPr>
          <a:xfrm>
            <a:off x="536707" y="1904674"/>
            <a:ext cx="3243388" cy="3243388"/>
          </a:xfrm>
          <a:prstGeom prst="ellipse">
            <a:avLst/>
          </a:prstGeom>
          <a:ln>
            <a:noFill/>
          </a:ln>
          <a:effectLst>
            <a:outerShdw blurRad="190500" sx="102000" sy="102000" algn="ctr"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j-ea"/>
              <a:ea typeface="+mj-ea"/>
              <a:cs typeface="+mn-cs"/>
            </a:endParaRPr>
          </a:p>
        </p:txBody>
      </p:sp>
      <p:sp>
        <p:nvSpPr>
          <p:cNvPr id="41" name="矩形 40"/>
          <p:cNvSpPr/>
          <p:nvPr/>
        </p:nvSpPr>
        <p:spPr>
          <a:xfrm>
            <a:off x="1465904" y="3018846"/>
            <a:ext cx="1384995" cy="830997"/>
          </a:xfrm>
          <a:prstGeom prst="rect">
            <a:avLst/>
          </a:prstGeom>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0" i="0" u="none" strike="noStrike" kern="1200" cap="none" spc="0" normalizeH="0" baseline="0" noProof="0" dirty="0">
                <a:ln>
                  <a:noFill/>
                </a:ln>
                <a:solidFill>
                  <a:prstClr val="white"/>
                </a:solidFill>
                <a:effectLst/>
                <a:uLnTx/>
                <a:uFillTx/>
                <a:latin typeface="+mj-ea"/>
                <a:ea typeface="+mj-ea"/>
                <a:cs typeface="+mn-cs"/>
              </a:rPr>
              <a:t>目录</a:t>
            </a:r>
            <a:endParaRPr kumimoji="0" lang="zh-CN" altLang="en-US" sz="5400" b="0" i="0" u="none" strike="noStrike" kern="1200" cap="none" spc="0" normalizeH="0" baseline="0" noProof="0" dirty="0">
              <a:ln>
                <a:noFill/>
              </a:ln>
              <a:solidFill>
                <a:prstClr val="white"/>
              </a:solidFill>
              <a:effectLst/>
              <a:uLnTx/>
              <a:uFillTx/>
              <a:latin typeface="+mj-ea"/>
              <a:ea typeface="+mj-ea"/>
              <a:cs typeface="+mn-cs"/>
            </a:endParaRPr>
          </a:p>
        </p:txBody>
      </p:sp>
      <p:cxnSp>
        <p:nvCxnSpPr>
          <p:cNvPr id="42" name="直接连接符 41"/>
          <p:cNvCxnSpPr/>
          <p:nvPr/>
        </p:nvCxnSpPr>
        <p:spPr>
          <a:xfrm>
            <a:off x="1880556" y="3855434"/>
            <a:ext cx="55569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任意多边形 9"/>
          <p:cNvSpPr/>
          <p:nvPr/>
        </p:nvSpPr>
        <p:spPr>
          <a:xfrm rot="16200000">
            <a:off x="8003059" y="2851171"/>
            <a:ext cx="6896099" cy="1117559"/>
          </a:xfrm>
          <a:custGeom>
            <a:avLst/>
            <a:gdLst>
              <a:gd name="connsiteX0" fmla="*/ 0 w 12192000"/>
              <a:gd name="connsiteY0" fmla="*/ 0 h 1975795"/>
              <a:gd name="connsiteX1" fmla="*/ 45686 w 12192000"/>
              <a:gd name="connsiteY1" fmla="*/ 27818 h 1975795"/>
              <a:gd name="connsiteX2" fmla="*/ 6096000 w 12192000"/>
              <a:gd name="connsiteY2" fmla="*/ 1520754 h 1975795"/>
              <a:gd name="connsiteX3" fmla="*/ 12146314 w 12192000"/>
              <a:gd name="connsiteY3" fmla="*/ 27818 h 1975795"/>
              <a:gd name="connsiteX4" fmla="*/ 12192000 w 12192000"/>
              <a:gd name="connsiteY4" fmla="*/ 0 h 1975795"/>
              <a:gd name="connsiteX5" fmla="*/ 12192000 w 12192000"/>
              <a:gd name="connsiteY5" fmla="*/ 1287479 h 1975795"/>
              <a:gd name="connsiteX6" fmla="*/ 12039165 w 12192000"/>
              <a:gd name="connsiteY6" fmla="*/ 1328245 h 1975795"/>
              <a:gd name="connsiteX7" fmla="*/ 6096000 w 12192000"/>
              <a:gd name="connsiteY7" fmla="*/ 1975795 h 1975795"/>
              <a:gd name="connsiteX8" fmla="*/ 152835 w 12192000"/>
              <a:gd name="connsiteY8" fmla="*/ 1328245 h 1975795"/>
              <a:gd name="connsiteX9" fmla="*/ 0 w 12192000"/>
              <a:gd name="connsiteY9" fmla="*/ 1287479 h 1975795"/>
              <a:gd name="connsiteX10" fmla="*/ 0 w 12192000"/>
              <a:gd name="connsiteY10" fmla="*/ 0 h 197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1975795">
                <a:moveTo>
                  <a:pt x="0" y="0"/>
                </a:moveTo>
                <a:lnTo>
                  <a:pt x="45686" y="27818"/>
                </a:lnTo>
                <a:cubicBezTo>
                  <a:pt x="1643684" y="955405"/>
                  <a:pt x="3766466" y="1520754"/>
                  <a:pt x="6096000" y="1520754"/>
                </a:cubicBezTo>
                <a:cubicBezTo>
                  <a:pt x="8425535" y="1520754"/>
                  <a:pt x="10548316" y="955405"/>
                  <a:pt x="12146314" y="27818"/>
                </a:cubicBezTo>
                <a:lnTo>
                  <a:pt x="12192000" y="0"/>
                </a:lnTo>
                <a:lnTo>
                  <a:pt x="12192000" y="1287479"/>
                </a:lnTo>
                <a:lnTo>
                  <a:pt x="12039165" y="1328245"/>
                </a:lnTo>
                <a:cubicBezTo>
                  <a:pt x="10342654" y="1737075"/>
                  <a:pt x="8297483" y="1975795"/>
                  <a:pt x="6096000" y="1975795"/>
                </a:cubicBezTo>
                <a:cubicBezTo>
                  <a:pt x="3894518" y="1975795"/>
                  <a:pt x="1849346" y="1737075"/>
                  <a:pt x="152835" y="1328245"/>
                </a:cubicBezTo>
                <a:lnTo>
                  <a:pt x="0" y="1287479"/>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5" name="文本框 44"/>
          <p:cNvSpPr txBox="1"/>
          <p:nvPr/>
        </p:nvSpPr>
        <p:spPr>
          <a:xfrm>
            <a:off x="5998210" y="2620645"/>
            <a:ext cx="574675" cy="583565"/>
          </a:xfrm>
          <a:prstGeom prst="rect">
            <a:avLst/>
          </a:prstGeom>
          <a:noFill/>
        </p:spPr>
        <p:txBody>
          <a:bodyPr wrap="square" rtlCol="0">
            <a:spAutoFit/>
          </a:bodyPr>
          <a:p>
            <a:r>
              <a:rPr lang="en-US" altLang="zh-CN" sz="3200" noProof="0" dirty="0">
                <a:ln>
                  <a:noFill/>
                </a:ln>
                <a:solidFill>
                  <a:schemeClr val="accent6"/>
                </a:solidFill>
                <a:effectLst/>
                <a:uLnTx/>
                <a:uFillTx/>
                <a:latin typeface="+mj-ea"/>
                <a:ea typeface="+mj-ea"/>
              </a:rPr>
              <a:t>1</a:t>
            </a:r>
            <a:endParaRPr lang="en-US" altLang="zh-CN" sz="3200" noProof="0" dirty="0">
              <a:ln>
                <a:noFill/>
              </a:ln>
              <a:solidFill>
                <a:schemeClr val="accent6"/>
              </a:solidFill>
              <a:effectLst/>
              <a:uLnTx/>
              <a:uFillTx/>
              <a:latin typeface="+mj-ea"/>
              <a:ea typeface="+mj-ea"/>
            </a:endParaRPr>
          </a:p>
        </p:txBody>
      </p:sp>
      <p:sp>
        <p:nvSpPr>
          <p:cNvPr id="46" name="文本框 45"/>
          <p:cNvSpPr txBox="1"/>
          <p:nvPr/>
        </p:nvSpPr>
        <p:spPr>
          <a:xfrm>
            <a:off x="5983605" y="3991610"/>
            <a:ext cx="574675" cy="583565"/>
          </a:xfrm>
          <a:prstGeom prst="rect">
            <a:avLst/>
          </a:prstGeom>
          <a:noFill/>
        </p:spPr>
        <p:txBody>
          <a:bodyPr wrap="square" rtlCol="0">
            <a:spAutoFit/>
          </a:bodyPr>
          <a:p>
            <a:r>
              <a:rPr lang="en-US" altLang="zh-CN" sz="3200" noProof="0" dirty="0">
                <a:ln>
                  <a:noFill/>
                </a:ln>
                <a:solidFill>
                  <a:schemeClr val="accent6"/>
                </a:solidFill>
                <a:effectLst/>
                <a:uLnTx/>
                <a:uFillTx/>
                <a:latin typeface="+mj-ea"/>
                <a:ea typeface="+mj-ea"/>
              </a:rPr>
              <a:t>2</a:t>
            </a:r>
            <a:endParaRPr lang="en-US" altLang="zh-CN" sz="3200" noProof="0" dirty="0">
              <a:ln>
                <a:noFill/>
              </a:ln>
              <a:solidFill>
                <a:schemeClr val="accent6"/>
              </a:solidFill>
              <a:effectLst/>
              <a:uLnTx/>
              <a:uFillTx/>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left)">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3" grpId="1"/>
      <p:bldP spid="34" grpId="0"/>
      <p:bldP spid="34"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t="18236" b="-2600"/>
          <a:stretch>
            <a:fillRect/>
          </a:stretch>
        </p:blipFill>
        <p:spPr>
          <a:xfrm>
            <a:off x="0" y="0"/>
            <a:ext cx="12192000" cy="6858000"/>
          </a:xfrm>
          <a:prstGeom prst="rect">
            <a:avLst/>
          </a:prstGeom>
        </p:spPr>
      </p:pic>
      <p:sp>
        <p:nvSpPr>
          <p:cNvPr id="3" name="任意多边形 4"/>
          <p:cNvSpPr/>
          <p:nvPr/>
        </p:nvSpPr>
        <p:spPr>
          <a:xfrm>
            <a:off x="0" y="0"/>
            <a:ext cx="12192000" cy="7504430"/>
          </a:xfrm>
          <a:custGeom>
            <a:avLst/>
            <a:gdLst>
              <a:gd name="connsiteX0" fmla="*/ 0 w 12192000"/>
              <a:gd name="connsiteY0" fmla="*/ 0 h 6201925"/>
              <a:gd name="connsiteX1" fmla="*/ 12192000 w 12192000"/>
              <a:gd name="connsiteY1" fmla="*/ 0 h 6201925"/>
              <a:gd name="connsiteX2" fmla="*/ 12192000 w 12192000"/>
              <a:gd name="connsiteY2" fmla="*/ 5513609 h 6201925"/>
              <a:gd name="connsiteX3" fmla="*/ 12039165 w 12192000"/>
              <a:gd name="connsiteY3" fmla="*/ 5554375 h 6201925"/>
              <a:gd name="connsiteX4" fmla="*/ 6096000 w 12192000"/>
              <a:gd name="connsiteY4" fmla="*/ 6201925 h 6201925"/>
              <a:gd name="connsiteX5" fmla="*/ 152835 w 12192000"/>
              <a:gd name="connsiteY5" fmla="*/ 5554375 h 6201925"/>
              <a:gd name="connsiteX6" fmla="*/ 0 w 12192000"/>
              <a:gd name="connsiteY6" fmla="*/ 5513609 h 620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201925">
                <a:moveTo>
                  <a:pt x="0" y="0"/>
                </a:moveTo>
                <a:lnTo>
                  <a:pt x="12192000" y="0"/>
                </a:lnTo>
                <a:lnTo>
                  <a:pt x="12192000" y="5513609"/>
                </a:lnTo>
                <a:lnTo>
                  <a:pt x="12039165" y="5554375"/>
                </a:lnTo>
                <a:cubicBezTo>
                  <a:pt x="10342654" y="5963205"/>
                  <a:pt x="8297483" y="6201925"/>
                  <a:pt x="6096000" y="6201925"/>
                </a:cubicBezTo>
                <a:cubicBezTo>
                  <a:pt x="3894518" y="6201925"/>
                  <a:pt x="1849346" y="5963205"/>
                  <a:pt x="152835" y="5554375"/>
                </a:cubicBezTo>
                <a:lnTo>
                  <a:pt x="0" y="5513609"/>
                </a:lnTo>
                <a:close/>
              </a:path>
            </a:pathLst>
          </a:custGeom>
          <a:gradFill>
            <a:gsLst>
              <a:gs pos="0">
                <a:schemeClr val="bg1"/>
              </a:gs>
              <a:gs pos="90000">
                <a:schemeClr val="bg1"/>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 name="矩形 6"/>
          <p:cNvSpPr/>
          <p:nvPr/>
        </p:nvSpPr>
        <p:spPr>
          <a:xfrm>
            <a:off x="0" y="387351"/>
            <a:ext cx="539751" cy="403224"/>
          </a:xfrm>
          <a:prstGeom prst="rect">
            <a:avLst/>
          </a:prstGeom>
          <a:gradFill flip="none" rotWithShape="1">
            <a:gsLst>
              <a:gs pos="0">
                <a:srgbClr val="BB0E07"/>
              </a:gs>
              <a:gs pos="100000">
                <a:srgbClr val="E75142"/>
              </a:gs>
            </a:gsLst>
            <a:lin ang="10800000" scaled="1"/>
            <a:tileRect/>
          </a:gradFill>
          <a:ln>
            <a:noFill/>
          </a:ln>
        </p:spPr>
        <p:style>
          <a:lnRef idx="2">
            <a:srgbClr val="E75142">
              <a:shade val="50000"/>
            </a:srgbClr>
          </a:lnRef>
          <a:fillRef idx="1">
            <a:srgbClr val="E75142"/>
          </a:fillRef>
          <a:effectRef idx="0">
            <a:srgbClr val="E75142"/>
          </a:effectRef>
          <a:fontRef idx="minor">
            <a:srgbClr val="FFFFFF"/>
          </a:fontRef>
        </p:style>
        <p:txBody>
          <a:bodyPr rtlCol="0" anchor="ctr"/>
          <a:lstStyle/>
          <a:p>
            <a:pPr algn="ctr"/>
            <a:endParaRPr lang="zh-CN" altLang="en-US" sz="2400"/>
          </a:p>
        </p:txBody>
      </p:sp>
      <p:sp>
        <p:nvSpPr>
          <p:cNvPr id="8" name="文本框 7"/>
          <p:cNvSpPr txBox="1"/>
          <p:nvPr/>
        </p:nvSpPr>
        <p:spPr>
          <a:xfrm>
            <a:off x="825500" y="434975"/>
            <a:ext cx="2540000" cy="307340"/>
          </a:xfrm>
          <a:prstGeom prst="rect">
            <a:avLst/>
          </a:prstGeom>
          <a:noFill/>
        </p:spPr>
        <p:txBody>
          <a:bodyPr wrap="none" lIns="0" tIns="0" rIns="0" bIns="0" rtlCol="0">
            <a:spAutoFit/>
          </a:bodyPr>
          <a:p>
            <a:pPr algn="l"/>
            <a:r>
              <a:rPr lang="zh-CN" altLang="en-US" sz="2000" b="1">
                <a:gradFill>
                  <a:gsLst>
                    <a:gs pos="0">
                      <a:srgbClr val="E30000"/>
                    </a:gs>
                    <a:gs pos="100000">
                      <a:srgbClr val="760303"/>
                    </a:gs>
                  </a:gsLst>
                  <a:lin scaled="0"/>
                </a:gradFill>
                <a:latin typeface="微软雅黑" panose="020B0503020204020204" charset="-122"/>
                <a:ea typeface="微软雅黑" panose="020B0503020204020204" charset="-122"/>
              </a:rPr>
              <a:t>重点做好十个方面工作</a:t>
            </a:r>
            <a:endParaRPr lang="zh-CN" altLang="en-US" sz="2000" b="1">
              <a:gradFill>
                <a:gsLst>
                  <a:gs pos="0">
                    <a:srgbClr val="E30000"/>
                  </a:gs>
                  <a:gs pos="100000">
                    <a:srgbClr val="760303"/>
                  </a:gs>
                </a:gsLst>
                <a:lin scaled="0"/>
              </a:gradFill>
              <a:latin typeface="微软雅黑" panose="020B0503020204020204" charset="-122"/>
              <a:ea typeface="微软雅黑" panose="020B0503020204020204" charset="-122"/>
            </a:endParaRPr>
          </a:p>
        </p:txBody>
      </p:sp>
      <p:grpSp>
        <p:nvGrpSpPr>
          <p:cNvPr id="24" name="组合 23"/>
          <p:cNvGrpSpPr/>
          <p:nvPr/>
        </p:nvGrpSpPr>
        <p:grpSpPr>
          <a:xfrm>
            <a:off x="1196340" y="2296160"/>
            <a:ext cx="2272030" cy="2215515"/>
            <a:chOff x="1884" y="3616"/>
            <a:chExt cx="3578" cy="3489"/>
          </a:xfrm>
        </p:grpSpPr>
        <p:sp>
          <p:nvSpPr>
            <p:cNvPr id="42" name="矩形 41"/>
            <p:cNvSpPr/>
            <p:nvPr/>
          </p:nvSpPr>
          <p:spPr>
            <a:xfrm>
              <a:off x="1884" y="6525"/>
              <a:ext cx="3578" cy="580"/>
            </a:xfrm>
            <a:prstGeom prst="rect">
              <a:avLst/>
            </a:prstGeom>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zh-CN" altLang="en-US" dirty="0">
                  <a:solidFill>
                    <a:schemeClr val="tx1"/>
                  </a:solidFill>
                  <a:latin typeface="微软雅黑" panose="020B0503020204020204" charset="-122"/>
                  <a:ea typeface="微软雅黑" panose="020B0503020204020204" charset="-122"/>
                  <a:sym typeface="思源黑体" panose="020B0400000000000000" pitchFamily="34" charset="-122"/>
                </a:rPr>
                <a:t>培育先进制造业集群</a:t>
              </a:r>
              <a:endParaRPr lang="zh-CN" altLang="en-US" dirty="0">
                <a:solidFill>
                  <a:schemeClr val="tx1"/>
                </a:solidFill>
                <a:latin typeface="微软雅黑" panose="020B0503020204020204" charset="-122"/>
                <a:ea typeface="微软雅黑" panose="020B0503020204020204" charset="-122"/>
                <a:sym typeface="思源黑体" panose="020B0400000000000000" pitchFamily="34" charset="-122"/>
              </a:endParaRPr>
            </a:p>
          </p:txBody>
        </p:sp>
        <p:grpSp>
          <p:nvGrpSpPr>
            <p:cNvPr id="18" name="组合 17"/>
            <p:cNvGrpSpPr/>
            <p:nvPr/>
          </p:nvGrpSpPr>
          <p:grpSpPr>
            <a:xfrm>
              <a:off x="2630" y="3616"/>
              <a:ext cx="2098" cy="1762"/>
              <a:chOff x="2630" y="3616"/>
              <a:chExt cx="2098" cy="1762"/>
            </a:xfrm>
          </p:grpSpPr>
          <p:sp>
            <p:nvSpPr>
              <p:cNvPr id="2" name="Oval 5"/>
              <p:cNvSpPr/>
              <p:nvPr/>
            </p:nvSpPr>
            <p:spPr bwMode="auto">
              <a:xfrm>
                <a:off x="2630" y="3616"/>
                <a:ext cx="2099" cy="1763"/>
              </a:xfrm>
              <a:prstGeom prst="hexagon">
                <a:avLst/>
              </a:prstGeom>
              <a:solidFill>
                <a:schemeClr val="bg1"/>
              </a:solidFill>
              <a:ln>
                <a:noFill/>
              </a:ln>
              <a:effectLst>
                <a:outerShdw blurRad="1397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es-ES" sz="1600" dirty="0">
                  <a:solidFill>
                    <a:schemeClr val="lt1"/>
                  </a:solidFill>
                  <a:latin typeface="思源黑体 CN Normal" panose="020B0400000000000000" pitchFamily="34" charset="-122"/>
                  <a:ea typeface="思源黑体 CN Normal" panose="020B0400000000000000" pitchFamily="34" charset="-122"/>
                  <a:sym typeface="思源黑体" panose="020B0400000000000000" pitchFamily="34" charset="-122"/>
                </a:endParaRPr>
              </a:p>
            </p:txBody>
          </p:sp>
          <p:grpSp>
            <p:nvGrpSpPr>
              <p:cNvPr id="15" name="组合 14"/>
              <p:cNvGrpSpPr/>
              <p:nvPr/>
            </p:nvGrpSpPr>
            <p:grpSpPr>
              <a:xfrm>
                <a:off x="2720" y="3680"/>
                <a:ext cx="1906" cy="1604"/>
                <a:chOff x="2720" y="3680"/>
                <a:chExt cx="1906" cy="1604"/>
              </a:xfrm>
            </p:grpSpPr>
            <p:sp>
              <p:nvSpPr>
                <p:cNvPr id="16" name="Oval 5"/>
                <p:cNvSpPr/>
                <p:nvPr/>
              </p:nvSpPr>
              <p:spPr bwMode="auto">
                <a:xfrm>
                  <a:off x="2720" y="3680"/>
                  <a:ext cx="1907" cy="1605"/>
                </a:xfrm>
                <a:prstGeom prst="hexagon">
                  <a:avLst/>
                </a:prstGeom>
                <a:solidFill>
                  <a:schemeClr val="accent6"/>
                </a:solidFill>
                <a:ln>
                  <a:noFill/>
                </a:ln>
                <a:effectLst/>
              </p:spPr>
              <p:txBody>
                <a:bodyPr lIns="0" tIns="0" rIns="0" bIns="0" anchor="ctr"/>
                <a:lstStyle/>
                <a:p>
                  <a:pPr algn="ctr" eaLnBrk="1" fontAlgn="auto" hangingPunct="1">
                    <a:spcBef>
                      <a:spcPts val="0"/>
                    </a:spcBef>
                    <a:spcAft>
                      <a:spcPts val="0"/>
                    </a:spcAft>
                    <a:defRPr/>
                  </a:pPr>
                  <a:endParaRPr lang="es-ES" sz="4400" dirty="0">
                    <a:solidFill>
                      <a:schemeClr val="tx1">
                        <a:lumMod val="75000"/>
                        <a:lumOff val="25000"/>
                      </a:schemeClr>
                    </a:solidFill>
                    <a:latin typeface="思源黑体 CN Normal" panose="020B0400000000000000" pitchFamily="34" charset="-122"/>
                    <a:ea typeface="思源黑体 CN Normal" panose="020B0400000000000000" pitchFamily="34" charset="-122"/>
                    <a:sym typeface="思源黑体" panose="020B0400000000000000" pitchFamily="34" charset="-122"/>
                  </a:endParaRPr>
                </a:p>
              </p:txBody>
            </p:sp>
            <p:sp>
              <p:nvSpPr>
                <p:cNvPr id="52" name="Freeform 65"/>
                <p:cNvSpPr>
                  <a:spLocks noChangeArrowheads="1"/>
                </p:cNvSpPr>
                <p:nvPr/>
              </p:nvSpPr>
              <p:spPr bwMode="auto">
                <a:xfrm>
                  <a:off x="3415" y="4256"/>
                  <a:ext cx="515" cy="515"/>
                </a:xfrm>
                <a:custGeom>
                  <a:avLst/>
                  <a:gdLst>
                    <a:gd name="T0" fmla="*/ 381 w 417"/>
                    <a:gd name="T1" fmla="*/ 203 h 417"/>
                    <a:gd name="T2" fmla="*/ 381 w 417"/>
                    <a:gd name="T3" fmla="*/ 203 h 417"/>
                    <a:gd name="T4" fmla="*/ 416 w 417"/>
                    <a:gd name="T5" fmla="*/ 141 h 417"/>
                    <a:gd name="T6" fmla="*/ 408 w 417"/>
                    <a:gd name="T7" fmla="*/ 106 h 417"/>
                    <a:gd name="T8" fmla="*/ 337 w 417"/>
                    <a:gd name="T9" fmla="*/ 79 h 417"/>
                    <a:gd name="T10" fmla="*/ 319 w 417"/>
                    <a:gd name="T11" fmla="*/ 17 h 417"/>
                    <a:gd name="T12" fmla="*/ 275 w 417"/>
                    <a:gd name="T13" fmla="*/ 0 h 417"/>
                    <a:gd name="T14" fmla="*/ 213 w 417"/>
                    <a:gd name="T15" fmla="*/ 35 h 417"/>
                    <a:gd name="T16" fmla="*/ 151 w 417"/>
                    <a:gd name="T17" fmla="*/ 0 h 417"/>
                    <a:gd name="T18" fmla="*/ 107 w 417"/>
                    <a:gd name="T19" fmla="*/ 17 h 417"/>
                    <a:gd name="T20" fmla="*/ 89 w 417"/>
                    <a:gd name="T21" fmla="*/ 79 h 417"/>
                    <a:gd name="T22" fmla="*/ 18 w 417"/>
                    <a:gd name="T23" fmla="*/ 106 h 417"/>
                    <a:gd name="T24" fmla="*/ 0 w 417"/>
                    <a:gd name="T25" fmla="*/ 141 h 417"/>
                    <a:gd name="T26" fmla="*/ 44 w 417"/>
                    <a:gd name="T27" fmla="*/ 203 h 417"/>
                    <a:gd name="T28" fmla="*/ 0 w 417"/>
                    <a:gd name="T29" fmla="*/ 275 h 417"/>
                    <a:gd name="T30" fmla="*/ 18 w 417"/>
                    <a:gd name="T31" fmla="*/ 310 h 417"/>
                    <a:gd name="T32" fmla="*/ 89 w 417"/>
                    <a:gd name="T33" fmla="*/ 328 h 417"/>
                    <a:gd name="T34" fmla="*/ 107 w 417"/>
                    <a:gd name="T35" fmla="*/ 398 h 417"/>
                    <a:gd name="T36" fmla="*/ 151 w 417"/>
                    <a:gd name="T37" fmla="*/ 416 h 417"/>
                    <a:gd name="T38" fmla="*/ 213 w 417"/>
                    <a:gd name="T39" fmla="*/ 372 h 417"/>
                    <a:gd name="T40" fmla="*/ 275 w 417"/>
                    <a:gd name="T41" fmla="*/ 416 h 417"/>
                    <a:gd name="T42" fmla="*/ 319 w 417"/>
                    <a:gd name="T43" fmla="*/ 398 h 417"/>
                    <a:gd name="T44" fmla="*/ 337 w 417"/>
                    <a:gd name="T45" fmla="*/ 328 h 417"/>
                    <a:gd name="T46" fmla="*/ 408 w 417"/>
                    <a:gd name="T47" fmla="*/ 310 h 417"/>
                    <a:gd name="T48" fmla="*/ 416 w 417"/>
                    <a:gd name="T49" fmla="*/ 265 h 417"/>
                    <a:gd name="T50" fmla="*/ 381 w 417"/>
                    <a:gd name="T51" fmla="*/ 203 h 417"/>
                    <a:gd name="T52" fmla="*/ 213 w 417"/>
                    <a:gd name="T53" fmla="*/ 292 h 417"/>
                    <a:gd name="T54" fmla="*/ 213 w 417"/>
                    <a:gd name="T55" fmla="*/ 292 h 417"/>
                    <a:gd name="T56" fmla="*/ 125 w 417"/>
                    <a:gd name="T57" fmla="*/ 203 h 417"/>
                    <a:gd name="T58" fmla="*/ 213 w 417"/>
                    <a:gd name="T59" fmla="*/ 115 h 417"/>
                    <a:gd name="T60" fmla="*/ 301 w 417"/>
                    <a:gd name="T61" fmla="*/ 203 h 417"/>
                    <a:gd name="T62" fmla="*/ 213 w 417"/>
                    <a:gd name="T63" fmla="*/ 292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7" h="417">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solidFill>
                  <a:schemeClr val="accent2"/>
                </a:solidFill>
                <a:ln>
                  <a:noFill/>
                </a:ln>
                <a:effectLst/>
              </p:spPr>
              <p:txBody>
                <a:bodyPr wrap="none" anchor="ctr"/>
                <a:lstStyle/>
                <a:p>
                  <a:endParaRPr lang="en-US" sz="765" dirty="0">
                    <a:latin typeface="思源黑体" panose="020B0400000000000000" pitchFamily="34" charset="-122"/>
                    <a:ea typeface="思源黑体" panose="020B0400000000000000" pitchFamily="34" charset="-122"/>
                    <a:sym typeface="思源黑体" panose="020B0400000000000000" pitchFamily="34" charset="-122"/>
                  </a:endParaRPr>
                </a:p>
              </p:txBody>
            </p:sp>
          </p:grpSp>
        </p:grpSp>
      </p:grpSp>
      <p:grpSp>
        <p:nvGrpSpPr>
          <p:cNvPr id="25" name="组合 24"/>
          <p:cNvGrpSpPr/>
          <p:nvPr/>
        </p:nvGrpSpPr>
        <p:grpSpPr>
          <a:xfrm>
            <a:off x="3614420" y="2830830"/>
            <a:ext cx="2595880" cy="2324735"/>
            <a:chOff x="5692" y="4458"/>
            <a:chExt cx="4088" cy="3661"/>
          </a:xfrm>
        </p:grpSpPr>
        <p:grpSp>
          <p:nvGrpSpPr>
            <p:cNvPr id="51" name="组合 50"/>
            <p:cNvGrpSpPr/>
            <p:nvPr/>
          </p:nvGrpSpPr>
          <p:grpSpPr>
            <a:xfrm>
              <a:off x="6641" y="4458"/>
              <a:ext cx="2099" cy="1763"/>
              <a:chOff x="6580" y="3616"/>
              <a:chExt cx="2099" cy="1763"/>
            </a:xfrm>
          </p:grpSpPr>
          <p:sp>
            <p:nvSpPr>
              <p:cNvPr id="12" name="Oval 11"/>
              <p:cNvSpPr/>
              <p:nvPr/>
            </p:nvSpPr>
            <p:spPr bwMode="auto">
              <a:xfrm>
                <a:off x="6580" y="3616"/>
                <a:ext cx="2099" cy="1763"/>
              </a:xfrm>
              <a:prstGeom prst="hexagon">
                <a:avLst/>
              </a:prstGeom>
              <a:solidFill>
                <a:schemeClr val="bg1"/>
              </a:solidFill>
              <a:ln>
                <a:noFill/>
              </a:ln>
              <a:effectLst>
                <a:outerShdw blurRad="1397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es-ES" sz="1600" dirty="0">
                  <a:solidFill>
                    <a:schemeClr val="lt1"/>
                  </a:solidFill>
                  <a:latin typeface="思源黑体 CN Normal" panose="020B0400000000000000" pitchFamily="34" charset="-122"/>
                  <a:ea typeface="思源黑体 CN Normal" panose="020B0400000000000000" pitchFamily="34" charset="-122"/>
                  <a:sym typeface="思源黑体" panose="020B0400000000000000" pitchFamily="34" charset="-122"/>
                </a:endParaRPr>
              </a:p>
            </p:txBody>
          </p:sp>
          <p:sp>
            <p:nvSpPr>
              <p:cNvPr id="14344" name="Oval 11"/>
              <p:cNvSpPr>
                <a:spLocks noChangeArrowheads="1"/>
              </p:cNvSpPr>
              <p:nvPr/>
            </p:nvSpPr>
            <p:spPr bwMode="auto">
              <a:xfrm>
                <a:off x="6671" y="3690"/>
                <a:ext cx="1907" cy="1605"/>
              </a:xfrm>
              <a:prstGeom prst="hexagon">
                <a:avLst>
                  <a:gd name="adj" fmla="val 25019"/>
                  <a:gd name="vf" fmla="val 115470"/>
                </a:avLst>
              </a:prstGeom>
              <a:solidFill>
                <a:srgbClr val="FFC000"/>
              </a:solidFill>
              <a:ln>
                <a:noFill/>
              </a:ln>
            </p:spPr>
            <p:txBody>
              <a:bodyPr lIns="0" tIns="0" rIns="0" bIns="0" anchor="ctr"/>
              <a:lstStyle>
                <a:lvl1pPr>
                  <a:defRPr>
                    <a:solidFill>
                      <a:schemeClr val="tx1"/>
                    </a:solidFill>
                    <a:latin typeface="Arial" panose="020B0604020202020204" pitchFamily="34" charset="0"/>
                    <a:ea typeface="微软雅黑" panose="020B0503020204020204" charset="-122"/>
                  </a:defRPr>
                </a:lvl1pPr>
                <a:lvl2pPr marL="742950" indent="-285750">
                  <a:defRPr>
                    <a:solidFill>
                      <a:schemeClr val="tx1"/>
                    </a:solidFill>
                    <a:latin typeface="Arial" panose="020B0604020202020204" pitchFamily="34" charset="0"/>
                    <a:ea typeface="微软雅黑" panose="020B0503020204020204" charset="-122"/>
                  </a:defRPr>
                </a:lvl2pPr>
                <a:lvl3pPr marL="1143000" indent="-228600">
                  <a:defRPr>
                    <a:solidFill>
                      <a:schemeClr val="tx1"/>
                    </a:solidFill>
                    <a:latin typeface="Arial" panose="020B0604020202020204" pitchFamily="34" charset="0"/>
                    <a:ea typeface="微软雅黑" panose="020B0503020204020204" charset="-122"/>
                  </a:defRPr>
                </a:lvl3pPr>
                <a:lvl4pPr marL="1600200" indent="-228600">
                  <a:defRPr>
                    <a:solidFill>
                      <a:schemeClr val="tx1"/>
                    </a:solidFill>
                    <a:latin typeface="Arial" panose="020B0604020202020204" pitchFamily="34" charset="0"/>
                    <a:ea typeface="微软雅黑" panose="020B0503020204020204" charset="-122"/>
                  </a:defRPr>
                </a:lvl4pPr>
                <a:lvl5pPr marL="2057400" indent="-228600">
                  <a:defRPr>
                    <a:solidFill>
                      <a:schemeClr val="tx1"/>
                    </a:solidFill>
                    <a:latin typeface="Arial" panose="020B0604020202020204" pitchFamily="34" charset="0"/>
                    <a:ea typeface="微软雅黑" panose="020B0503020204020204" charset="-122"/>
                  </a:defRPr>
                </a:lvl5pPr>
                <a:lvl6pPr marL="2514600" indent="-228600" defTabSz="457200" fontAlgn="base">
                  <a:spcBef>
                    <a:spcPct val="0"/>
                  </a:spcBef>
                  <a:spcAft>
                    <a:spcPct val="0"/>
                  </a:spcAft>
                  <a:defRPr>
                    <a:solidFill>
                      <a:schemeClr val="tx1"/>
                    </a:solidFill>
                    <a:latin typeface="Arial" panose="020B0604020202020204" pitchFamily="34" charset="0"/>
                    <a:ea typeface="微软雅黑" panose="020B0503020204020204" charset="-122"/>
                  </a:defRPr>
                </a:lvl6pPr>
                <a:lvl7pPr marL="2971800" indent="-228600" defTabSz="457200" fontAlgn="base">
                  <a:spcBef>
                    <a:spcPct val="0"/>
                  </a:spcBef>
                  <a:spcAft>
                    <a:spcPct val="0"/>
                  </a:spcAft>
                  <a:defRPr>
                    <a:solidFill>
                      <a:schemeClr val="tx1"/>
                    </a:solidFill>
                    <a:latin typeface="Arial" panose="020B0604020202020204" pitchFamily="34" charset="0"/>
                    <a:ea typeface="微软雅黑" panose="020B0503020204020204" charset="-122"/>
                  </a:defRPr>
                </a:lvl7pPr>
                <a:lvl8pPr marL="3429000" indent="-228600" defTabSz="457200" fontAlgn="base">
                  <a:spcBef>
                    <a:spcPct val="0"/>
                  </a:spcBef>
                  <a:spcAft>
                    <a:spcPct val="0"/>
                  </a:spcAft>
                  <a:defRPr>
                    <a:solidFill>
                      <a:schemeClr val="tx1"/>
                    </a:solidFill>
                    <a:latin typeface="Arial" panose="020B0604020202020204" pitchFamily="34" charset="0"/>
                    <a:ea typeface="微软雅黑" panose="020B0503020204020204" charset="-122"/>
                  </a:defRPr>
                </a:lvl8pPr>
                <a:lvl9pPr marL="3886200" indent="-228600" defTabSz="457200" fontAlgn="base">
                  <a:spcBef>
                    <a:spcPct val="0"/>
                  </a:spcBef>
                  <a:spcAft>
                    <a:spcPct val="0"/>
                  </a:spcAft>
                  <a:defRPr>
                    <a:solidFill>
                      <a:schemeClr val="tx1"/>
                    </a:solidFill>
                    <a:latin typeface="Arial" panose="020B0604020202020204" pitchFamily="34" charset="0"/>
                    <a:ea typeface="微软雅黑" panose="020B0503020204020204" charset="-122"/>
                  </a:defRPr>
                </a:lvl9pPr>
              </a:lstStyle>
              <a:p>
                <a:pPr algn="ctr" eaLnBrk="1" hangingPunct="1"/>
                <a:endParaRPr lang="es-ES" altLang="zh-CN" sz="4400" dirty="0">
                  <a:latin typeface="思源黑体 CN Normal" panose="020B0400000000000000" pitchFamily="34" charset="-122"/>
                  <a:ea typeface="思源黑体 CN Normal" panose="020B0400000000000000" pitchFamily="34" charset="-122"/>
                  <a:sym typeface="思源黑体" panose="020B0400000000000000" pitchFamily="34" charset="-122"/>
                </a:endParaRPr>
              </a:p>
            </p:txBody>
          </p:sp>
        </p:grpSp>
        <p:sp>
          <p:nvSpPr>
            <p:cNvPr id="44" name="矩形 43"/>
            <p:cNvSpPr/>
            <p:nvPr/>
          </p:nvSpPr>
          <p:spPr>
            <a:xfrm>
              <a:off x="5692" y="7539"/>
              <a:ext cx="4088" cy="580"/>
            </a:xfrm>
            <a:prstGeom prst="rect">
              <a:avLst/>
            </a:prstGeom>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zh-CN" altLang="en-US" dirty="0">
                  <a:solidFill>
                    <a:schemeClr val="tx1"/>
                  </a:solidFill>
                  <a:latin typeface="微软雅黑" panose="020B0503020204020204" charset="-122"/>
                  <a:ea typeface="微软雅黑" panose="020B0503020204020204" charset="-122"/>
                  <a:sym typeface="思源黑体" panose="020B0400000000000000" pitchFamily="34" charset="-122"/>
                </a:rPr>
                <a:t>提升产业链现代化水平</a:t>
              </a:r>
              <a:endParaRPr lang="zh-CN" altLang="en-US" dirty="0">
                <a:solidFill>
                  <a:schemeClr val="tx1"/>
                </a:solidFill>
                <a:latin typeface="微软雅黑" panose="020B0503020204020204" charset="-122"/>
                <a:ea typeface="微软雅黑" panose="020B0503020204020204" charset="-122"/>
                <a:sym typeface="思源黑体" panose="020B0400000000000000" pitchFamily="34" charset="-122"/>
              </a:endParaRPr>
            </a:p>
          </p:txBody>
        </p:sp>
        <p:sp>
          <p:nvSpPr>
            <p:cNvPr id="90" name="Oval 57"/>
            <p:cNvSpPr/>
            <p:nvPr/>
          </p:nvSpPr>
          <p:spPr>
            <a:xfrm>
              <a:off x="7405" y="5065"/>
              <a:ext cx="662" cy="538"/>
            </a:xfrm>
            <a:custGeom>
              <a:avLst/>
              <a:gdLst>
                <a:gd name="connsiteX0" fmla="*/ 88907 w 605874"/>
                <a:gd name="connsiteY0" fmla="*/ 397996 h 490642"/>
                <a:gd name="connsiteX1" fmla="*/ 69835 w 605874"/>
                <a:gd name="connsiteY1" fmla="*/ 417184 h 490642"/>
                <a:gd name="connsiteX2" fmla="*/ 88907 w 605874"/>
                <a:gd name="connsiteY2" fmla="*/ 436229 h 490642"/>
                <a:gd name="connsiteX3" fmla="*/ 155875 w 605874"/>
                <a:gd name="connsiteY3" fmla="*/ 436229 h 490642"/>
                <a:gd name="connsiteX4" fmla="*/ 174947 w 605874"/>
                <a:gd name="connsiteY4" fmla="*/ 417184 h 490642"/>
                <a:gd name="connsiteX5" fmla="*/ 155875 w 605874"/>
                <a:gd name="connsiteY5" fmla="*/ 397996 h 490642"/>
                <a:gd name="connsiteX6" fmla="*/ 73564 w 605874"/>
                <a:gd name="connsiteY6" fmla="*/ 343583 h 490642"/>
                <a:gd name="connsiteX7" fmla="*/ 349033 w 605874"/>
                <a:gd name="connsiteY7" fmla="*/ 343583 h 490642"/>
                <a:gd name="connsiteX8" fmla="*/ 348890 w 605874"/>
                <a:gd name="connsiteY8" fmla="*/ 347879 h 490642"/>
                <a:gd name="connsiteX9" fmla="*/ 455005 w 605874"/>
                <a:gd name="connsiteY9" fmla="*/ 490642 h 490642"/>
                <a:gd name="connsiteX10" fmla="*/ 73564 w 605874"/>
                <a:gd name="connsiteY10" fmla="*/ 490642 h 490642"/>
                <a:gd name="connsiteX11" fmla="*/ 0 w 605874"/>
                <a:gd name="connsiteY11" fmla="*/ 417184 h 490642"/>
                <a:gd name="connsiteX12" fmla="*/ 73564 w 605874"/>
                <a:gd name="connsiteY12" fmla="*/ 343583 h 490642"/>
                <a:gd name="connsiteX13" fmla="*/ 543645 w 605874"/>
                <a:gd name="connsiteY13" fmla="*/ 305408 h 490642"/>
                <a:gd name="connsiteX14" fmla="*/ 538196 w 605874"/>
                <a:gd name="connsiteY14" fmla="*/ 307698 h 490642"/>
                <a:gd name="connsiteX15" fmla="*/ 482132 w 605874"/>
                <a:gd name="connsiteY15" fmla="*/ 363527 h 490642"/>
                <a:gd name="connsiteX16" fmla="*/ 460194 w 605874"/>
                <a:gd name="connsiteY16" fmla="*/ 341625 h 490642"/>
                <a:gd name="connsiteX17" fmla="*/ 454746 w 605874"/>
                <a:gd name="connsiteY17" fmla="*/ 339334 h 490642"/>
                <a:gd name="connsiteX18" fmla="*/ 449297 w 605874"/>
                <a:gd name="connsiteY18" fmla="*/ 341625 h 490642"/>
                <a:gd name="connsiteX19" fmla="*/ 442558 w 605874"/>
                <a:gd name="connsiteY19" fmla="*/ 348353 h 490642"/>
                <a:gd name="connsiteX20" fmla="*/ 440407 w 605874"/>
                <a:gd name="connsiteY20" fmla="*/ 353650 h 490642"/>
                <a:gd name="connsiteX21" fmla="*/ 442558 w 605874"/>
                <a:gd name="connsiteY21" fmla="*/ 359089 h 490642"/>
                <a:gd name="connsiteX22" fmla="*/ 476827 w 605874"/>
                <a:gd name="connsiteY22" fmla="*/ 393302 h 490642"/>
                <a:gd name="connsiteX23" fmla="*/ 482132 w 605874"/>
                <a:gd name="connsiteY23" fmla="*/ 395450 h 490642"/>
                <a:gd name="connsiteX24" fmla="*/ 487581 w 605874"/>
                <a:gd name="connsiteY24" fmla="*/ 393302 h 490642"/>
                <a:gd name="connsiteX25" fmla="*/ 555689 w 605874"/>
                <a:gd name="connsiteY25" fmla="*/ 325162 h 490642"/>
                <a:gd name="connsiteX26" fmla="*/ 557983 w 605874"/>
                <a:gd name="connsiteY26" fmla="*/ 319723 h 490642"/>
                <a:gd name="connsiteX27" fmla="*/ 555689 w 605874"/>
                <a:gd name="connsiteY27" fmla="*/ 314426 h 490642"/>
                <a:gd name="connsiteX28" fmla="*/ 548950 w 605874"/>
                <a:gd name="connsiteY28" fmla="*/ 307698 h 490642"/>
                <a:gd name="connsiteX29" fmla="*/ 543645 w 605874"/>
                <a:gd name="connsiteY29" fmla="*/ 305408 h 490642"/>
                <a:gd name="connsiteX30" fmla="*/ 498192 w 605874"/>
                <a:gd name="connsiteY30" fmla="*/ 240417 h 490642"/>
                <a:gd name="connsiteX31" fmla="*/ 605874 w 605874"/>
                <a:gd name="connsiteY31" fmla="*/ 347924 h 490642"/>
                <a:gd name="connsiteX32" fmla="*/ 498192 w 605874"/>
                <a:gd name="connsiteY32" fmla="*/ 455430 h 490642"/>
                <a:gd name="connsiteX33" fmla="*/ 390509 w 605874"/>
                <a:gd name="connsiteY33" fmla="*/ 347924 h 490642"/>
                <a:gd name="connsiteX34" fmla="*/ 498192 w 605874"/>
                <a:gd name="connsiteY34" fmla="*/ 240417 h 490642"/>
                <a:gd name="connsiteX35" fmla="*/ 88904 w 605874"/>
                <a:gd name="connsiteY35" fmla="*/ 226214 h 490642"/>
                <a:gd name="connsiteX36" fmla="*/ 69833 w 605874"/>
                <a:gd name="connsiteY36" fmla="*/ 245393 h 490642"/>
                <a:gd name="connsiteX37" fmla="*/ 88904 w 605874"/>
                <a:gd name="connsiteY37" fmla="*/ 264428 h 490642"/>
                <a:gd name="connsiteX38" fmla="*/ 155869 w 605874"/>
                <a:gd name="connsiteY38" fmla="*/ 264428 h 490642"/>
                <a:gd name="connsiteX39" fmla="*/ 174940 w 605874"/>
                <a:gd name="connsiteY39" fmla="*/ 245393 h 490642"/>
                <a:gd name="connsiteX40" fmla="*/ 155869 w 605874"/>
                <a:gd name="connsiteY40" fmla="*/ 226214 h 490642"/>
                <a:gd name="connsiteX41" fmla="*/ 73561 w 605874"/>
                <a:gd name="connsiteY41" fmla="*/ 171827 h 490642"/>
                <a:gd name="connsiteX42" fmla="*/ 486534 w 605874"/>
                <a:gd name="connsiteY42" fmla="*/ 171827 h 490642"/>
                <a:gd name="connsiteX43" fmla="*/ 550057 w 605874"/>
                <a:gd name="connsiteY43" fmla="*/ 208180 h 490642"/>
                <a:gd name="connsiteX44" fmla="*/ 498149 w 605874"/>
                <a:gd name="connsiteY44" fmla="*/ 198877 h 490642"/>
                <a:gd name="connsiteX45" fmla="*/ 351744 w 605874"/>
                <a:gd name="connsiteY45" fmla="*/ 318815 h 490642"/>
                <a:gd name="connsiteX46" fmla="*/ 73561 w 605874"/>
                <a:gd name="connsiteY46" fmla="*/ 318815 h 490642"/>
                <a:gd name="connsiteX47" fmla="*/ 0 w 605874"/>
                <a:gd name="connsiteY47" fmla="*/ 245393 h 490642"/>
                <a:gd name="connsiteX48" fmla="*/ 73561 w 605874"/>
                <a:gd name="connsiteY48" fmla="*/ 171827 h 490642"/>
                <a:gd name="connsiteX49" fmla="*/ 88912 w 605874"/>
                <a:gd name="connsiteY49" fmla="*/ 54413 h 490642"/>
                <a:gd name="connsiteX50" fmla="*/ 69839 w 605874"/>
                <a:gd name="connsiteY50" fmla="*/ 73601 h 490642"/>
                <a:gd name="connsiteX51" fmla="*/ 88912 w 605874"/>
                <a:gd name="connsiteY51" fmla="*/ 92646 h 490642"/>
                <a:gd name="connsiteX52" fmla="*/ 155883 w 605874"/>
                <a:gd name="connsiteY52" fmla="*/ 92646 h 490642"/>
                <a:gd name="connsiteX53" fmla="*/ 174956 w 605874"/>
                <a:gd name="connsiteY53" fmla="*/ 73601 h 490642"/>
                <a:gd name="connsiteX54" fmla="*/ 155883 w 605874"/>
                <a:gd name="connsiteY54" fmla="*/ 54413 h 490642"/>
                <a:gd name="connsiteX55" fmla="*/ 454168 w 605874"/>
                <a:gd name="connsiteY55" fmla="*/ 49258 h 490642"/>
                <a:gd name="connsiteX56" fmla="*/ 429789 w 605874"/>
                <a:gd name="connsiteY56" fmla="*/ 73601 h 490642"/>
                <a:gd name="connsiteX57" fmla="*/ 454168 w 605874"/>
                <a:gd name="connsiteY57" fmla="*/ 97944 h 490642"/>
                <a:gd name="connsiteX58" fmla="*/ 478547 w 605874"/>
                <a:gd name="connsiteY58" fmla="*/ 73601 h 490642"/>
                <a:gd name="connsiteX59" fmla="*/ 454168 w 605874"/>
                <a:gd name="connsiteY59" fmla="*/ 49258 h 490642"/>
                <a:gd name="connsiteX60" fmla="*/ 73568 w 605874"/>
                <a:gd name="connsiteY60" fmla="*/ 0 h 490642"/>
                <a:gd name="connsiteX61" fmla="*/ 486578 w 605874"/>
                <a:gd name="connsiteY61" fmla="*/ 0 h 490642"/>
                <a:gd name="connsiteX62" fmla="*/ 560289 w 605874"/>
                <a:gd name="connsiteY62" fmla="*/ 73601 h 490642"/>
                <a:gd name="connsiteX63" fmla="*/ 486578 w 605874"/>
                <a:gd name="connsiteY63" fmla="*/ 147059 h 490642"/>
                <a:gd name="connsiteX64" fmla="*/ 73568 w 605874"/>
                <a:gd name="connsiteY64" fmla="*/ 147059 h 490642"/>
                <a:gd name="connsiteX65" fmla="*/ 0 w 605874"/>
                <a:gd name="connsiteY65" fmla="*/ 73601 h 490642"/>
                <a:gd name="connsiteX66" fmla="*/ 73568 w 605874"/>
                <a:gd name="connsiteY66" fmla="*/ 0 h 490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05874" h="490642">
                  <a:moveTo>
                    <a:pt x="88907" y="397996"/>
                  </a:moveTo>
                  <a:cubicBezTo>
                    <a:pt x="78296" y="397996"/>
                    <a:pt x="69835" y="406588"/>
                    <a:pt x="69835" y="417184"/>
                  </a:cubicBezTo>
                  <a:cubicBezTo>
                    <a:pt x="69835" y="427637"/>
                    <a:pt x="78296" y="436229"/>
                    <a:pt x="88907" y="436229"/>
                  </a:cubicBezTo>
                  <a:lnTo>
                    <a:pt x="155875" y="436229"/>
                  </a:lnTo>
                  <a:cubicBezTo>
                    <a:pt x="166343" y="436229"/>
                    <a:pt x="174947" y="427637"/>
                    <a:pt x="174947" y="417184"/>
                  </a:cubicBezTo>
                  <a:cubicBezTo>
                    <a:pt x="174947" y="406588"/>
                    <a:pt x="166343" y="397996"/>
                    <a:pt x="155875" y="397996"/>
                  </a:cubicBezTo>
                  <a:close/>
                  <a:moveTo>
                    <a:pt x="73564" y="343583"/>
                  </a:moveTo>
                  <a:lnTo>
                    <a:pt x="349033" y="343583"/>
                  </a:lnTo>
                  <a:cubicBezTo>
                    <a:pt x="348890" y="345015"/>
                    <a:pt x="348890" y="346447"/>
                    <a:pt x="348890" y="347879"/>
                  </a:cubicBezTo>
                  <a:cubicBezTo>
                    <a:pt x="348890" y="415179"/>
                    <a:pt x="393630" y="472170"/>
                    <a:pt x="455005" y="490642"/>
                  </a:cubicBezTo>
                  <a:lnTo>
                    <a:pt x="73564" y="490642"/>
                  </a:lnTo>
                  <a:cubicBezTo>
                    <a:pt x="32982" y="490642"/>
                    <a:pt x="0" y="457708"/>
                    <a:pt x="0" y="417184"/>
                  </a:cubicBezTo>
                  <a:cubicBezTo>
                    <a:pt x="0" y="376661"/>
                    <a:pt x="32982" y="343583"/>
                    <a:pt x="73564" y="343583"/>
                  </a:cubicBezTo>
                  <a:close/>
                  <a:moveTo>
                    <a:pt x="543645" y="305408"/>
                  </a:moveTo>
                  <a:cubicBezTo>
                    <a:pt x="541494" y="305408"/>
                    <a:pt x="539630" y="306267"/>
                    <a:pt x="538196" y="307698"/>
                  </a:cubicBezTo>
                  <a:lnTo>
                    <a:pt x="482132" y="363527"/>
                  </a:lnTo>
                  <a:lnTo>
                    <a:pt x="460194" y="341625"/>
                  </a:lnTo>
                  <a:cubicBezTo>
                    <a:pt x="458760" y="340050"/>
                    <a:pt x="456753" y="339334"/>
                    <a:pt x="454746" y="339334"/>
                  </a:cubicBezTo>
                  <a:cubicBezTo>
                    <a:pt x="452738" y="339334"/>
                    <a:pt x="450731" y="340050"/>
                    <a:pt x="449297" y="341625"/>
                  </a:cubicBezTo>
                  <a:lnTo>
                    <a:pt x="442558" y="348353"/>
                  </a:lnTo>
                  <a:cubicBezTo>
                    <a:pt x="441124" y="349784"/>
                    <a:pt x="440407" y="351645"/>
                    <a:pt x="440407" y="353650"/>
                  </a:cubicBezTo>
                  <a:cubicBezTo>
                    <a:pt x="440407" y="355797"/>
                    <a:pt x="441124" y="357658"/>
                    <a:pt x="442558" y="359089"/>
                  </a:cubicBezTo>
                  <a:lnTo>
                    <a:pt x="476827" y="393302"/>
                  </a:lnTo>
                  <a:cubicBezTo>
                    <a:pt x="478261" y="394734"/>
                    <a:pt x="480125" y="395450"/>
                    <a:pt x="482132" y="395450"/>
                  </a:cubicBezTo>
                  <a:cubicBezTo>
                    <a:pt x="484283" y="395450"/>
                    <a:pt x="486147" y="394734"/>
                    <a:pt x="487581" y="393302"/>
                  </a:cubicBezTo>
                  <a:lnTo>
                    <a:pt x="555689" y="325162"/>
                  </a:lnTo>
                  <a:cubicBezTo>
                    <a:pt x="557123" y="323731"/>
                    <a:pt x="557983" y="321870"/>
                    <a:pt x="557983" y="319723"/>
                  </a:cubicBezTo>
                  <a:cubicBezTo>
                    <a:pt x="557983" y="317719"/>
                    <a:pt x="557123" y="315858"/>
                    <a:pt x="555689" y="314426"/>
                  </a:cubicBezTo>
                  <a:lnTo>
                    <a:pt x="548950" y="307698"/>
                  </a:lnTo>
                  <a:cubicBezTo>
                    <a:pt x="547516" y="306267"/>
                    <a:pt x="545652" y="305408"/>
                    <a:pt x="543645" y="305408"/>
                  </a:cubicBezTo>
                  <a:close/>
                  <a:moveTo>
                    <a:pt x="498192" y="240417"/>
                  </a:moveTo>
                  <a:cubicBezTo>
                    <a:pt x="557696" y="240417"/>
                    <a:pt x="605874" y="288516"/>
                    <a:pt x="605874" y="347924"/>
                  </a:cubicBezTo>
                  <a:cubicBezTo>
                    <a:pt x="605874" y="407331"/>
                    <a:pt x="557696" y="455430"/>
                    <a:pt x="498192" y="455430"/>
                  </a:cubicBezTo>
                  <a:cubicBezTo>
                    <a:pt x="438687" y="455430"/>
                    <a:pt x="390509" y="407331"/>
                    <a:pt x="390509" y="347924"/>
                  </a:cubicBezTo>
                  <a:cubicBezTo>
                    <a:pt x="390509" y="288516"/>
                    <a:pt x="438687" y="240417"/>
                    <a:pt x="498192" y="240417"/>
                  </a:cubicBezTo>
                  <a:close/>
                  <a:moveTo>
                    <a:pt x="88904" y="226214"/>
                  </a:moveTo>
                  <a:cubicBezTo>
                    <a:pt x="78293" y="226214"/>
                    <a:pt x="69833" y="234801"/>
                    <a:pt x="69833" y="245393"/>
                  </a:cubicBezTo>
                  <a:cubicBezTo>
                    <a:pt x="69833" y="255841"/>
                    <a:pt x="78293" y="264428"/>
                    <a:pt x="88904" y="264428"/>
                  </a:cubicBezTo>
                  <a:lnTo>
                    <a:pt x="155869" y="264428"/>
                  </a:lnTo>
                  <a:cubicBezTo>
                    <a:pt x="166336" y="264428"/>
                    <a:pt x="174940" y="255841"/>
                    <a:pt x="174940" y="245393"/>
                  </a:cubicBezTo>
                  <a:cubicBezTo>
                    <a:pt x="174940" y="234801"/>
                    <a:pt x="166336" y="226214"/>
                    <a:pt x="155869" y="226214"/>
                  </a:cubicBezTo>
                  <a:close/>
                  <a:moveTo>
                    <a:pt x="73561" y="171827"/>
                  </a:moveTo>
                  <a:lnTo>
                    <a:pt x="486534" y="171827"/>
                  </a:lnTo>
                  <a:cubicBezTo>
                    <a:pt x="513635" y="171827"/>
                    <a:pt x="537295" y="186426"/>
                    <a:pt x="550057" y="208180"/>
                  </a:cubicBezTo>
                  <a:cubicBezTo>
                    <a:pt x="533854" y="202169"/>
                    <a:pt x="516360" y="198877"/>
                    <a:pt x="498149" y="198877"/>
                  </a:cubicBezTo>
                  <a:cubicBezTo>
                    <a:pt x="425878" y="198877"/>
                    <a:pt x="365366" y="250545"/>
                    <a:pt x="351744" y="318815"/>
                  </a:cubicBezTo>
                  <a:lnTo>
                    <a:pt x="73561" y="318815"/>
                  </a:lnTo>
                  <a:cubicBezTo>
                    <a:pt x="32980" y="318815"/>
                    <a:pt x="0" y="285897"/>
                    <a:pt x="0" y="245393"/>
                  </a:cubicBezTo>
                  <a:cubicBezTo>
                    <a:pt x="0" y="204889"/>
                    <a:pt x="32980" y="171827"/>
                    <a:pt x="73561" y="171827"/>
                  </a:cubicBezTo>
                  <a:close/>
                  <a:moveTo>
                    <a:pt x="88912" y="54413"/>
                  </a:moveTo>
                  <a:cubicBezTo>
                    <a:pt x="78300" y="54413"/>
                    <a:pt x="69839" y="63005"/>
                    <a:pt x="69839" y="73601"/>
                  </a:cubicBezTo>
                  <a:cubicBezTo>
                    <a:pt x="69839" y="84054"/>
                    <a:pt x="78300" y="92646"/>
                    <a:pt x="88912" y="92646"/>
                  </a:cubicBezTo>
                  <a:lnTo>
                    <a:pt x="155883" y="92646"/>
                  </a:lnTo>
                  <a:cubicBezTo>
                    <a:pt x="166351" y="92646"/>
                    <a:pt x="174956" y="84054"/>
                    <a:pt x="174956" y="73601"/>
                  </a:cubicBezTo>
                  <a:cubicBezTo>
                    <a:pt x="174956" y="63005"/>
                    <a:pt x="166351" y="54413"/>
                    <a:pt x="155883" y="54413"/>
                  </a:cubicBezTo>
                  <a:close/>
                  <a:moveTo>
                    <a:pt x="454168" y="49258"/>
                  </a:moveTo>
                  <a:cubicBezTo>
                    <a:pt x="440688" y="49258"/>
                    <a:pt x="429789" y="60141"/>
                    <a:pt x="429789" y="73601"/>
                  </a:cubicBezTo>
                  <a:cubicBezTo>
                    <a:pt x="429789" y="86918"/>
                    <a:pt x="440688" y="97944"/>
                    <a:pt x="454168" y="97944"/>
                  </a:cubicBezTo>
                  <a:cubicBezTo>
                    <a:pt x="467505" y="97944"/>
                    <a:pt x="478547" y="86918"/>
                    <a:pt x="478547" y="73601"/>
                  </a:cubicBezTo>
                  <a:cubicBezTo>
                    <a:pt x="478547" y="60141"/>
                    <a:pt x="467505" y="49258"/>
                    <a:pt x="454168" y="49258"/>
                  </a:cubicBezTo>
                  <a:close/>
                  <a:moveTo>
                    <a:pt x="73568" y="0"/>
                  </a:moveTo>
                  <a:lnTo>
                    <a:pt x="486578" y="0"/>
                  </a:lnTo>
                  <a:cubicBezTo>
                    <a:pt x="527162" y="0"/>
                    <a:pt x="560289" y="33078"/>
                    <a:pt x="560289" y="73601"/>
                  </a:cubicBezTo>
                  <a:cubicBezTo>
                    <a:pt x="560289" y="114125"/>
                    <a:pt x="527162" y="147059"/>
                    <a:pt x="486578" y="147059"/>
                  </a:cubicBezTo>
                  <a:lnTo>
                    <a:pt x="73568" y="147059"/>
                  </a:lnTo>
                  <a:cubicBezTo>
                    <a:pt x="32983" y="147059"/>
                    <a:pt x="0" y="114125"/>
                    <a:pt x="0" y="73601"/>
                  </a:cubicBezTo>
                  <a:cubicBezTo>
                    <a:pt x="0" y="33078"/>
                    <a:pt x="32983" y="0"/>
                    <a:pt x="735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latin typeface="思源黑体 CN Normal" panose="020B0400000000000000" pitchFamily="34" charset="-122"/>
                <a:ea typeface="思源黑体 CN Normal" panose="020B0400000000000000" pitchFamily="34" charset="-122"/>
                <a:sym typeface="思源黑体" panose="020B0400000000000000" pitchFamily="34" charset="-122"/>
              </a:endParaRPr>
            </a:p>
          </p:txBody>
        </p:sp>
      </p:grpSp>
      <p:grpSp>
        <p:nvGrpSpPr>
          <p:cNvPr id="27" name="组合 26"/>
          <p:cNvGrpSpPr/>
          <p:nvPr/>
        </p:nvGrpSpPr>
        <p:grpSpPr>
          <a:xfrm>
            <a:off x="8956675" y="2872740"/>
            <a:ext cx="2052320" cy="2282825"/>
            <a:chOff x="14105" y="4524"/>
            <a:chExt cx="3232" cy="3595"/>
          </a:xfrm>
        </p:grpSpPr>
        <p:grpSp>
          <p:nvGrpSpPr>
            <p:cNvPr id="50" name="组合 49"/>
            <p:cNvGrpSpPr/>
            <p:nvPr/>
          </p:nvGrpSpPr>
          <p:grpSpPr>
            <a:xfrm>
              <a:off x="14390" y="4524"/>
              <a:ext cx="2099" cy="1763"/>
              <a:chOff x="14480" y="3616"/>
              <a:chExt cx="2099" cy="1763"/>
            </a:xfrm>
          </p:grpSpPr>
          <p:sp>
            <p:nvSpPr>
              <p:cNvPr id="41" name="Oval 8"/>
              <p:cNvSpPr/>
              <p:nvPr/>
            </p:nvSpPr>
            <p:spPr bwMode="auto">
              <a:xfrm>
                <a:off x="14480" y="3616"/>
                <a:ext cx="2099" cy="1763"/>
              </a:xfrm>
              <a:prstGeom prst="hexagon">
                <a:avLst/>
              </a:prstGeom>
              <a:solidFill>
                <a:schemeClr val="bg1"/>
              </a:solidFill>
              <a:ln>
                <a:noFill/>
              </a:ln>
              <a:effectLst>
                <a:outerShdw blurRad="1397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es-ES" sz="1600" dirty="0">
                  <a:solidFill>
                    <a:schemeClr val="lt1"/>
                  </a:solidFill>
                  <a:latin typeface="思源黑体 CN Normal" panose="020B0400000000000000" pitchFamily="34" charset="-122"/>
                  <a:ea typeface="思源黑体 CN Normal" panose="020B0400000000000000" pitchFamily="34" charset="-122"/>
                  <a:sym typeface="思源黑体" panose="020B0400000000000000" pitchFamily="34" charset="-122"/>
                </a:endParaRPr>
              </a:p>
            </p:txBody>
          </p:sp>
          <p:sp>
            <p:nvSpPr>
              <p:cNvPr id="14348" name="Oval 8"/>
              <p:cNvSpPr>
                <a:spLocks noChangeArrowheads="1"/>
              </p:cNvSpPr>
              <p:nvPr/>
            </p:nvSpPr>
            <p:spPr bwMode="auto">
              <a:xfrm>
                <a:off x="14571" y="3690"/>
                <a:ext cx="1907" cy="1605"/>
              </a:xfrm>
              <a:prstGeom prst="hexagon">
                <a:avLst>
                  <a:gd name="adj" fmla="val 25019"/>
                  <a:gd name="vf" fmla="val 115470"/>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微软雅黑" panose="020B0503020204020204" charset="-122"/>
                  </a:defRPr>
                </a:lvl1pPr>
                <a:lvl2pPr marL="742950" indent="-285750">
                  <a:defRPr>
                    <a:solidFill>
                      <a:schemeClr val="tx1"/>
                    </a:solidFill>
                    <a:latin typeface="Arial" panose="020B0604020202020204" pitchFamily="34" charset="0"/>
                    <a:ea typeface="微软雅黑" panose="020B0503020204020204" charset="-122"/>
                  </a:defRPr>
                </a:lvl2pPr>
                <a:lvl3pPr marL="1143000" indent="-228600">
                  <a:defRPr>
                    <a:solidFill>
                      <a:schemeClr val="tx1"/>
                    </a:solidFill>
                    <a:latin typeface="Arial" panose="020B0604020202020204" pitchFamily="34" charset="0"/>
                    <a:ea typeface="微软雅黑" panose="020B0503020204020204" charset="-122"/>
                  </a:defRPr>
                </a:lvl3pPr>
                <a:lvl4pPr marL="1600200" indent="-228600">
                  <a:defRPr>
                    <a:solidFill>
                      <a:schemeClr val="tx1"/>
                    </a:solidFill>
                    <a:latin typeface="Arial" panose="020B0604020202020204" pitchFamily="34" charset="0"/>
                    <a:ea typeface="微软雅黑" panose="020B0503020204020204" charset="-122"/>
                  </a:defRPr>
                </a:lvl4pPr>
                <a:lvl5pPr marL="2057400" indent="-228600">
                  <a:defRPr>
                    <a:solidFill>
                      <a:schemeClr val="tx1"/>
                    </a:solidFill>
                    <a:latin typeface="Arial" panose="020B0604020202020204" pitchFamily="34" charset="0"/>
                    <a:ea typeface="微软雅黑" panose="020B0503020204020204" charset="-122"/>
                  </a:defRPr>
                </a:lvl5pPr>
                <a:lvl6pPr marL="2514600" indent="-228600" defTabSz="457200" fontAlgn="base">
                  <a:spcBef>
                    <a:spcPct val="0"/>
                  </a:spcBef>
                  <a:spcAft>
                    <a:spcPct val="0"/>
                  </a:spcAft>
                  <a:defRPr>
                    <a:solidFill>
                      <a:schemeClr val="tx1"/>
                    </a:solidFill>
                    <a:latin typeface="Arial" panose="020B0604020202020204" pitchFamily="34" charset="0"/>
                    <a:ea typeface="微软雅黑" panose="020B0503020204020204" charset="-122"/>
                  </a:defRPr>
                </a:lvl6pPr>
                <a:lvl7pPr marL="2971800" indent="-228600" defTabSz="457200" fontAlgn="base">
                  <a:spcBef>
                    <a:spcPct val="0"/>
                  </a:spcBef>
                  <a:spcAft>
                    <a:spcPct val="0"/>
                  </a:spcAft>
                  <a:defRPr>
                    <a:solidFill>
                      <a:schemeClr val="tx1"/>
                    </a:solidFill>
                    <a:latin typeface="Arial" panose="020B0604020202020204" pitchFamily="34" charset="0"/>
                    <a:ea typeface="微软雅黑" panose="020B0503020204020204" charset="-122"/>
                  </a:defRPr>
                </a:lvl7pPr>
                <a:lvl8pPr marL="3429000" indent="-228600" defTabSz="457200" fontAlgn="base">
                  <a:spcBef>
                    <a:spcPct val="0"/>
                  </a:spcBef>
                  <a:spcAft>
                    <a:spcPct val="0"/>
                  </a:spcAft>
                  <a:defRPr>
                    <a:solidFill>
                      <a:schemeClr val="tx1"/>
                    </a:solidFill>
                    <a:latin typeface="Arial" panose="020B0604020202020204" pitchFamily="34" charset="0"/>
                    <a:ea typeface="微软雅黑" panose="020B0503020204020204" charset="-122"/>
                  </a:defRPr>
                </a:lvl8pPr>
                <a:lvl9pPr marL="3886200" indent="-228600" defTabSz="457200" fontAlgn="base">
                  <a:spcBef>
                    <a:spcPct val="0"/>
                  </a:spcBef>
                  <a:spcAft>
                    <a:spcPct val="0"/>
                  </a:spcAft>
                  <a:defRPr>
                    <a:solidFill>
                      <a:schemeClr val="tx1"/>
                    </a:solidFill>
                    <a:latin typeface="Arial" panose="020B0604020202020204" pitchFamily="34" charset="0"/>
                    <a:ea typeface="微软雅黑" panose="020B0503020204020204" charset="-122"/>
                  </a:defRPr>
                </a:lvl9pPr>
              </a:lstStyle>
              <a:p>
                <a:pPr algn="ctr" eaLnBrk="1" hangingPunct="1"/>
                <a:endParaRPr lang="es-ES" altLang="zh-CN" sz="4400" dirty="0">
                  <a:latin typeface="思源黑体 CN Normal" panose="020B0400000000000000" pitchFamily="34" charset="-122"/>
                  <a:ea typeface="思源黑体 CN Normal" panose="020B0400000000000000" pitchFamily="34" charset="-122"/>
                  <a:sym typeface="思源黑体" panose="020B0400000000000000" pitchFamily="34" charset="-122"/>
                </a:endParaRPr>
              </a:p>
            </p:txBody>
          </p:sp>
        </p:grpSp>
        <p:sp>
          <p:nvSpPr>
            <p:cNvPr id="48" name="矩形 47"/>
            <p:cNvSpPr/>
            <p:nvPr/>
          </p:nvSpPr>
          <p:spPr>
            <a:xfrm>
              <a:off x="14105" y="7539"/>
              <a:ext cx="3233" cy="580"/>
            </a:xfrm>
            <a:prstGeom prst="rect">
              <a:avLst/>
            </a:prstGeom>
          </p:spPr>
          <p:txBody>
            <a:bodyPr>
              <a:spAutoFit/>
              <a:scene3d>
                <a:camera prst="orthographicFront"/>
                <a:lightRig rig="threePt" dir="t"/>
              </a:scene3d>
              <a:sp3d contourW="12700"/>
            </a:bodyPr>
            <a:lstStyle/>
            <a:p>
              <a:pPr algn="ctr" eaLnBrk="1" fontAlgn="auto" hangingPunct="1">
                <a:spcBef>
                  <a:spcPts val="0"/>
                </a:spcBef>
                <a:spcAft>
                  <a:spcPts val="0"/>
                </a:spcAft>
                <a:defRPr/>
              </a:pPr>
              <a:r>
                <a:rPr lang="zh-CN" altLang="en-US" dirty="0">
                  <a:solidFill>
                    <a:schemeClr val="tx1"/>
                  </a:solidFill>
                  <a:latin typeface="微软雅黑" panose="020B0503020204020204" charset="-122"/>
                  <a:ea typeface="微软雅黑" panose="020B0503020204020204" charset="-122"/>
                  <a:sym typeface="思源黑体" panose="020B0400000000000000" pitchFamily="34" charset="-122"/>
                </a:rPr>
                <a:t>强化标准质量引领</a:t>
              </a:r>
              <a:endParaRPr lang="zh-CN" altLang="en-US" dirty="0">
                <a:solidFill>
                  <a:schemeClr val="tx1"/>
                </a:solidFill>
                <a:latin typeface="微软雅黑" panose="020B0503020204020204" charset="-122"/>
                <a:ea typeface="微软雅黑" panose="020B0503020204020204" charset="-122"/>
                <a:sym typeface="思源黑体" panose="020B0400000000000000" pitchFamily="34" charset="-122"/>
              </a:endParaRPr>
            </a:p>
          </p:txBody>
        </p:sp>
        <p:sp>
          <p:nvSpPr>
            <p:cNvPr id="53" name="Shape 123"/>
            <p:cNvSpPr/>
            <p:nvPr/>
          </p:nvSpPr>
          <p:spPr>
            <a:xfrm flipH="1">
              <a:off x="15188" y="5065"/>
              <a:ext cx="685" cy="706"/>
            </a:xfrm>
            <a:custGeom>
              <a:avLst/>
              <a:gdLst/>
              <a:ahLst/>
              <a:cxnLst/>
              <a:rect l="0" t="0" r="0" b="0"/>
              <a:pathLst>
                <a:path w="120000" h="120000" extrusionOk="0">
                  <a:moveTo>
                    <a:pt x="107865" y="41298"/>
                  </a:moveTo>
                  <a:lnTo>
                    <a:pt x="107865" y="41298"/>
                  </a:lnTo>
                  <a:cubicBezTo>
                    <a:pt x="98157" y="18441"/>
                    <a:pt x="81438" y="0"/>
                    <a:pt x="71730" y="2077"/>
                  </a:cubicBezTo>
                  <a:cubicBezTo>
                    <a:pt x="57438" y="9350"/>
                    <a:pt x="81438" y="36883"/>
                    <a:pt x="9707" y="64415"/>
                  </a:cubicBezTo>
                  <a:cubicBezTo>
                    <a:pt x="2426" y="66753"/>
                    <a:pt x="0" y="75844"/>
                    <a:pt x="2426" y="82857"/>
                  </a:cubicBezTo>
                  <a:cubicBezTo>
                    <a:pt x="4853" y="87532"/>
                    <a:pt x="14292" y="94285"/>
                    <a:pt x="21842" y="92207"/>
                  </a:cubicBezTo>
                  <a:lnTo>
                    <a:pt x="26426" y="89870"/>
                  </a:lnTo>
                  <a:cubicBezTo>
                    <a:pt x="31280" y="96623"/>
                    <a:pt x="36134" y="92207"/>
                    <a:pt x="36134" y="96623"/>
                  </a:cubicBezTo>
                  <a:cubicBezTo>
                    <a:pt x="38561" y="101298"/>
                    <a:pt x="43146" y="110389"/>
                    <a:pt x="43146" y="112727"/>
                  </a:cubicBezTo>
                  <a:cubicBezTo>
                    <a:pt x="45573" y="115064"/>
                    <a:pt x="48000" y="119740"/>
                    <a:pt x="50426" y="117402"/>
                  </a:cubicBezTo>
                  <a:cubicBezTo>
                    <a:pt x="52853" y="117402"/>
                    <a:pt x="62292" y="115064"/>
                    <a:pt x="64719" y="112727"/>
                  </a:cubicBezTo>
                  <a:cubicBezTo>
                    <a:pt x="69303" y="112727"/>
                    <a:pt x="69303" y="110389"/>
                    <a:pt x="67146" y="108051"/>
                  </a:cubicBezTo>
                  <a:cubicBezTo>
                    <a:pt x="67146" y="105974"/>
                    <a:pt x="62292" y="103636"/>
                    <a:pt x="62292" y="101298"/>
                  </a:cubicBezTo>
                  <a:cubicBezTo>
                    <a:pt x="59865" y="98961"/>
                    <a:pt x="57438" y="89870"/>
                    <a:pt x="55011" y="87532"/>
                  </a:cubicBezTo>
                  <a:cubicBezTo>
                    <a:pt x="52853" y="85194"/>
                    <a:pt x="57438" y="80519"/>
                    <a:pt x="62292" y="80519"/>
                  </a:cubicBezTo>
                  <a:cubicBezTo>
                    <a:pt x="95730" y="78441"/>
                    <a:pt x="100584" y="96623"/>
                    <a:pt x="112449" y="92207"/>
                  </a:cubicBezTo>
                  <a:cubicBezTo>
                    <a:pt x="119730" y="89870"/>
                    <a:pt x="119730" y="64415"/>
                    <a:pt x="107865" y="41298"/>
                  </a:cubicBezTo>
                  <a:close/>
                  <a:moveTo>
                    <a:pt x="105168" y="80519"/>
                  </a:moveTo>
                  <a:lnTo>
                    <a:pt x="105168" y="80519"/>
                  </a:lnTo>
                  <a:cubicBezTo>
                    <a:pt x="102741" y="80519"/>
                    <a:pt x="88449" y="71428"/>
                    <a:pt x="81438" y="52987"/>
                  </a:cubicBezTo>
                  <a:cubicBezTo>
                    <a:pt x="74157" y="34545"/>
                    <a:pt x="74157" y="16103"/>
                    <a:pt x="76584" y="16103"/>
                  </a:cubicBezTo>
                  <a:cubicBezTo>
                    <a:pt x="79011" y="16103"/>
                    <a:pt x="90876" y="27532"/>
                    <a:pt x="98157" y="45974"/>
                  </a:cubicBezTo>
                  <a:cubicBezTo>
                    <a:pt x="107865" y="64415"/>
                    <a:pt x="105168" y="78441"/>
                    <a:pt x="105168" y="80519"/>
                  </a:cubicBezTo>
                  <a:close/>
                </a:path>
              </a:pathLst>
            </a:custGeom>
            <a:solidFill>
              <a:schemeClr val="accent2"/>
            </a:solidFill>
            <a:ln>
              <a:noFill/>
            </a:ln>
          </p:spPr>
          <p:txBody>
            <a:bodyPr lIns="91400" tIns="45700" rIns="91400" bIns="45700" anchor="ctr" anchorCtr="0">
              <a:noAutofit/>
            </a:bodyPr>
            <a:p>
              <a:pPr marL="0" marR="0" lvl="0" indent="0" rtl="0">
                <a:spcBef>
                  <a:spcPts val="0"/>
                </a:spcBef>
                <a:buNone/>
              </a:pPr>
              <a:endParaRPr sz="3600">
                <a:solidFill>
                  <a:schemeClr val="dk1"/>
                </a:solidFill>
                <a:latin typeface="Lato"/>
                <a:ea typeface="Lato"/>
                <a:cs typeface="Lato"/>
                <a:sym typeface="Lato"/>
              </a:endParaRPr>
            </a:p>
          </p:txBody>
        </p:sp>
      </p:grpSp>
      <p:grpSp>
        <p:nvGrpSpPr>
          <p:cNvPr id="29" name="组合 28"/>
          <p:cNvGrpSpPr/>
          <p:nvPr/>
        </p:nvGrpSpPr>
        <p:grpSpPr>
          <a:xfrm>
            <a:off x="6391275" y="2296160"/>
            <a:ext cx="2051050" cy="2214880"/>
            <a:chOff x="10065" y="3616"/>
            <a:chExt cx="3230" cy="3488"/>
          </a:xfrm>
        </p:grpSpPr>
        <p:sp>
          <p:nvSpPr>
            <p:cNvPr id="13" name="Oval 2"/>
            <p:cNvSpPr/>
            <p:nvPr/>
          </p:nvSpPr>
          <p:spPr bwMode="auto">
            <a:xfrm>
              <a:off x="10530" y="3616"/>
              <a:ext cx="2099" cy="1763"/>
            </a:xfrm>
            <a:prstGeom prst="hexagon">
              <a:avLst/>
            </a:prstGeom>
            <a:solidFill>
              <a:schemeClr val="bg1"/>
            </a:solidFill>
            <a:ln>
              <a:noFill/>
            </a:ln>
            <a:effectLst>
              <a:outerShdw blurRad="1397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es-ES" sz="1600" dirty="0">
                <a:solidFill>
                  <a:schemeClr val="lt1"/>
                </a:solidFill>
                <a:latin typeface="思源黑体 CN Normal" panose="020B0400000000000000" pitchFamily="34" charset="-122"/>
                <a:ea typeface="思源黑体 CN Normal" panose="020B0400000000000000" pitchFamily="34" charset="-122"/>
                <a:sym typeface="思源黑体" panose="020B0400000000000000" pitchFamily="34" charset="-122"/>
              </a:endParaRPr>
            </a:p>
          </p:txBody>
        </p:sp>
        <p:grpSp>
          <p:nvGrpSpPr>
            <p:cNvPr id="28" name="组合 27"/>
            <p:cNvGrpSpPr/>
            <p:nvPr/>
          </p:nvGrpSpPr>
          <p:grpSpPr>
            <a:xfrm>
              <a:off x="10065" y="3690"/>
              <a:ext cx="3230" cy="3415"/>
              <a:chOff x="10065" y="3690"/>
              <a:chExt cx="3230" cy="3415"/>
            </a:xfrm>
          </p:grpSpPr>
          <p:sp>
            <p:nvSpPr>
              <p:cNvPr id="46" name="矩形 45"/>
              <p:cNvSpPr/>
              <p:nvPr/>
            </p:nvSpPr>
            <p:spPr>
              <a:xfrm>
                <a:off x="10065" y="6525"/>
                <a:ext cx="3231" cy="580"/>
              </a:xfrm>
              <a:prstGeom prst="rect">
                <a:avLst/>
              </a:prstGeom>
            </p:spPr>
            <p:txBody>
              <a:bodyPr>
                <a:spAutoFit/>
                <a:scene3d>
                  <a:camera prst="orthographicFront"/>
                  <a:lightRig rig="threePt" dir="t"/>
                </a:scene3d>
                <a:sp3d contourW="12700"/>
              </a:bodyPr>
              <a:lstStyle/>
              <a:p>
                <a:pPr algn="ctr" eaLnBrk="1" fontAlgn="auto" hangingPunct="1">
                  <a:spcBef>
                    <a:spcPts val="0"/>
                  </a:spcBef>
                  <a:spcAft>
                    <a:spcPts val="0"/>
                  </a:spcAft>
                  <a:defRPr/>
                </a:pPr>
                <a:r>
                  <a:rPr lang="zh-CN" altLang="en-US" dirty="0">
                    <a:solidFill>
                      <a:schemeClr val="tx1"/>
                    </a:solidFill>
                    <a:latin typeface="微软雅黑" panose="020B0503020204020204" charset="-122"/>
                    <a:ea typeface="微软雅黑" panose="020B0503020204020204" charset="-122"/>
                    <a:sym typeface="思源黑体" panose="020B0400000000000000" pitchFamily="34" charset="-122"/>
                  </a:rPr>
                  <a:t>做大做强数字经济</a:t>
                </a:r>
                <a:endParaRPr lang="zh-CN" altLang="en-US" dirty="0">
                  <a:solidFill>
                    <a:schemeClr val="tx1"/>
                  </a:solidFill>
                  <a:latin typeface="微软雅黑" panose="020B0503020204020204" charset="-122"/>
                  <a:ea typeface="微软雅黑" panose="020B0503020204020204" charset="-122"/>
                  <a:sym typeface="思源黑体" panose="020B0400000000000000" pitchFamily="34" charset="-122"/>
                </a:endParaRPr>
              </a:p>
            </p:txBody>
          </p:sp>
          <p:grpSp>
            <p:nvGrpSpPr>
              <p:cNvPr id="11" name="组合 10"/>
              <p:cNvGrpSpPr/>
              <p:nvPr/>
            </p:nvGrpSpPr>
            <p:grpSpPr>
              <a:xfrm rot="0">
                <a:off x="10621" y="3690"/>
                <a:ext cx="1906" cy="1604"/>
                <a:chOff x="10621" y="3690"/>
                <a:chExt cx="1906" cy="1604"/>
              </a:xfrm>
            </p:grpSpPr>
            <p:sp>
              <p:nvSpPr>
                <p:cNvPr id="14346" name="Oval 2"/>
                <p:cNvSpPr>
                  <a:spLocks noChangeArrowheads="1"/>
                </p:cNvSpPr>
                <p:nvPr/>
              </p:nvSpPr>
              <p:spPr bwMode="auto">
                <a:xfrm>
                  <a:off x="10621" y="3690"/>
                  <a:ext cx="1907" cy="1605"/>
                </a:xfrm>
                <a:prstGeom prst="hexagon">
                  <a:avLst>
                    <a:gd name="adj" fmla="val 25019"/>
                    <a:gd name="vf" fmla="val 115470"/>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微软雅黑" panose="020B0503020204020204" charset="-122"/>
                    </a:defRPr>
                  </a:lvl1pPr>
                  <a:lvl2pPr marL="742950" indent="-285750">
                    <a:defRPr>
                      <a:solidFill>
                        <a:schemeClr val="tx1"/>
                      </a:solidFill>
                      <a:latin typeface="Arial" panose="020B0604020202020204" pitchFamily="34" charset="0"/>
                      <a:ea typeface="微软雅黑" panose="020B0503020204020204" charset="-122"/>
                    </a:defRPr>
                  </a:lvl2pPr>
                  <a:lvl3pPr marL="1143000" indent="-228600">
                    <a:defRPr>
                      <a:solidFill>
                        <a:schemeClr val="tx1"/>
                      </a:solidFill>
                      <a:latin typeface="Arial" panose="020B0604020202020204" pitchFamily="34" charset="0"/>
                      <a:ea typeface="微软雅黑" panose="020B0503020204020204" charset="-122"/>
                    </a:defRPr>
                  </a:lvl3pPr>
                  <a:lvl4pPr marL="1600200" indent="-228600">
                    <a:defRPr>
                      <a:solidFill>
                        <a:schemeClr val="tx1"/>
                      </a:solidFill>
                      <a:latin typeface="Arial" panose="020B0604020202020204" pitchFamily="34" charset="0"/>
                      <a:ea typeface="微软雅黑" panose="020B0503020204020204" charset="-122"/>
                    </a:defRPr>
                  </a:lvl4pPr>
                  <a:lvl5pPr marL="2057400" indent="-228600">
                    <a:defRPr>
                      <a:solidFill>
                        <a:schemeClr val="tx1"/>
                      </a:solidFill>
                      <a:latin typeface="Arial" panose="020B0604020202020204" pitchFamily="34" charset="0"/>
                      <a:ea typeface="微软雅黑" panose="020B0503020204020204" charset="-122"/>
                    </a:defRPr>
                  </a:lvl5pPr>
                  <a:lvl6pPr marL="2514600" indent="-228600" defTabSz="457200" fontAlgn="base">
                    <a:spcBef>
                      <a:spcPct val="0"/>
                    </a:spcBef>
                    <a:spcAft>
                      <a:spcPct val="0"/>
                    </a:spcAft>
                    <a:defRPr>
                      <a:solidFill>
                        <a:schemeClr val="tx1"/>
                      </a:solidFill>
                      <a:latin typeface="Arial" panose="020B0604020202020204" pitchFamily="34" charset="0"/>
                      <a:ea typeface="微软雅黑" panose="020B0503020204020204" charset="-122"/>
                    </a:defRPr>
                  </a:lvl6pPr>
                  <a:lvl7pPr marL="2971800" indent="-228600" defTabSz="457200" fontAlgn="base">
                    <a:spcBef>
                      <a:spcPct val="0"/>
                    </a:spcBef>
                    <a:spcAft>
                      <a:spcPct val="0"/>
                    </a:spcAft>
                    <a:defRPr>
                      <a:solidFill>
                        <a:schemeClr val="tx1"/>
                      </a:solidFill>
                      <a:latin typeface="Arial" panose="020B0604020202020204" pitchFamily="34" charset="0"/>
                      <a:ea typeface="微软雅黑" panose="020B0503020204020204" charset="-122"/>
                    </a:defRPr>
                  </a:lvl7pPr>
                  <a:lvl8pPr marL="3429000" indent="-228600" defTabSz="457200" fontAlgn="base">
                    <a:spcBef>
                      <a:spcPct val="0"/>
                    </a:spcBef>
                    <a:spcAft>
                      <a:spcPct val="0"/>
                    </a:spcAft>
                    <a:defRPr>
                      <a:solidFill>
                        <a:schemeClr val="tx1"/>
                      </a:solidFill>
                      <a:latin typeface="Arial" panose="020B0604020202020204" pitchFamily="34" charset="0"/>
                      <a:ea typeface="微软雅黑" panose="020B0503020204020204" charset="-122"/>
                    </a:defRPr>
                  </a:lvl8pPr>
                  <a:lvl9pPr marL="3886200" indent="-228600" defTabSz="457200" fontAlgn="base">
                    <a:spcBef>
                      <a:spcPct val="0"/>
                    </a:spcBef>
                    <a:spcAft>
                      <a:spcPct val="0"/>
                    </a:spcAft>
                    <a:defRPr>
                      <a:solidFill>
                        <a:schemeClr val="tx1"/>
                      </a:solidFill>
                      <a:latin typeface="Arial" panose="020B0604020202020204" pitchFamily="34" charset="0"/>
                      <a:ea typeface="微软雅黑" panose="020B0503020204020204" charset="-122"/>
                    </a:defRPr>
                  </a:lvl9pPr>
                </a:lstStyle>
                <a:p>
                  <a:pPr algn="ctr" eaLnBrk="1" hangingPunct="1"/>
                  <a:endParaRPr lang="es-ES" altLang="zh-CN" sz="4400" dirty="0">
                    <a:latin typeface="思源黑体 CN Normal" panose="020B0400000000000000" pitchFamily="34" charset="-122"/>
                    <a:ea typeface="思源黑体 CN Normal" panose="020B0400000000000000" pitchFamily="34" charset="-122"/>
                    <a:sym typeface="思源黑体" panose="020B0400000000000000" pitchFamily="34" charset="-122"/>
                  </a:endParaRPr>
                </a:p>
              </p:txBody>
            </p:sp>
            <p:sp>
              <p:nvSpPr>
                <p:cNvPr id="64" name="KSO_Shape"/>
                <p:cNvSpPr/>
                <p:nvPr/>
              </p:nvSpPr>
              <p:spPr bwMode="auto">
                <a:xfrm>
                  <a:off x="11169" y="4238"/>
                  <a:ext cx="822" cy="570"/>
                </a:xfrm>
                <a:custGeom>
                  <a:avLst/>
                  <a:gdLst>
                    <a:gd name="T0" fmla="*/ 1239327 w 6190"/>
                    <a:gd name="T1" fmla="*/ 156252 h 4291"/>
                    <a:gd name="T2" fmla="*/ 1294415 w 6190"/>
                    <a:gd name="T3" fmla="*/ 211617 h 4291"/>
                    <a:gd name="T4" fmla="*/ 1294415 w 6190"/>
                    <a:gd name="T5" fmla="*/ 1106686 h 4291"/>
                    <a:gd name="T6" fmla="*/ 790313 w 6190"/>
                    <a:gd name="T7" fmla="*/ 1106686 h 4291"/>
                    <a:gd name="T8" fmla="*/ 790313 w 6190"/>
                    <a:gd name="T9" fmla="*/ 1144518 h 4291"/>
                    <a:gd name="T10" fmla="*/ 830321 w 6190"/>
                    <a:gd name="T11" fmla="*/ 1150362 h 4291"/>
                    <a:gd name="T12" fmla="*/ 870637 w 6190"/>
                    <a:gd name="T13" fmla="*/ 1158052 h 4291"/>
                    <a:gd name="T14" fmla="*/ 911261 w 6190"/>
                    <a:gd name="T15" fmla="*/ 1166972 h 4291"/>
                    <a:gd name="T16" fmla="*/ 951577 w 6190"/>
                    <a:gd name="T17" fmla="*/ 1177737 h 4291"/>
                    <a:gd name="T18" fmla="*/ 991893 w 6190"/>
                    <a:gd name="T19" fmla="*/ 1189733 h 4291"/>
                    <a:gd name="T20" fmla="*/ 1032208 w 6190"/>
                    <a:gd name="T21" fmla="*/ 1203882 h 4291"/>
                    <a:gd name="T22" fmla="*/ 1072524 w 6190"/>
                    <a:gd name="T23" fmla="*/ 1219569 h 4291"/>
                    <a:gd name="T24" fmla="*/ 1112840 w 6190"/>
                    <a:gd name="T25" fmla="*/ 1236793 h 4291"/>
                    <a:gd name="T26" fmla="*/ 1112840 w 6190"/>
                    <a:gd name="T27" fmla="*/ 1319841 h 4291"/>
                    <a:gd name="T28" fmla="*/ 194501 w 6190"/>
                    <a:gd name="T29" fmla="*/ 1319841 h 4291"/>
                    <a:gd name="T30" fmla="*/ 194501 w 6190"/>
                    <a:gd name="T31" fmla="*/ 1236793 h 4291"/>
                    <a:gd name="T32" fmla="*/ 214197 w 6190"/>
                    <a:gd name="T33" fmla="*/ 1228796 h 4291"/>
                    <a:gd name="T34" fmla="*/ 252974 w 6190"/>
                    <a:gd name="T35" fmla="*/ 1213725 h 4291"/>
                    <a:gd name="T36" fmla="*/ 292059 w 6190"/>
                    <a:gd name="T37" fmla="*/ 1199883 h 4291"/>
                    <a:gd name="T38" fmla="*/ 330836 w 6190"/>
                    <a:gd name="T39" fmla="*/ 1187580 h 4291"/>
                    <a:gd name="T40" fmla="*/ 370229 w 6190"/>
                    <a:gd name="T41" fmla="*/ 1176507 h 4291"/>
                    <a:gd name="T42" fmla="*/ 409313 w 6190"/>
                    <a:gd name="T43" fmla="*/ 1166664 h 4291"/>
                    <a:gd name="T44" fmla="*/ 448090 w 6190"/>
                    <a:gd name="T45" fmla="*/ 1158052 h 4291"/>
                    <a:gd name="T46" fmla="*/ 487483 w 6190"/>
                    <a:gd name="T47" fmla="*/ 1151285 h 4291"/>
                    <a:gd name="T48" fmla="*/ 506872 w 6190"/>
                    <a:gd name="T49" fmla="*/ 1106686 h 4291"/>
                    <a:gd name="T50" fmla="*/ 0 w 6190"/>
                    <a:gd name="T51" fmla="*/ 1106686 h 4291"/>
                    <a:gd name="T52" fmla="*/ 0 w 6190"/>
                    <a:gd name="T53" fmla="*/ 211617 h 4291"/>
                    <a:gd name="T54" fmla="*/ 55088 w 6190"/>
                    <a:gd name="T55" fmla="*/ 156252 h 4291"/>
                    <a:gd name="T56" fmla="*/ 1365814 w 6190"/>
                    <a:gd name="T57" fmla="*/ 1319841 h 4291"/>
                    <a:gd name="T58" fmla="*/ 1905000 w 6190"/>
                    <a:gd name="T59" fmla="*/ 0 h 4291"/>
                    <a:gd name="T60" fmla="*/ 1365814 w 6190"/>
                    <a:gd name="T61" fmla="*/ 1319841 h 4291"/>
                    <a:gd name="T62" fmla="*/ 1433828 w 6190"/>
                    <a:gd name="T63" fmla="*/ 115036 h 4291"/>
                    <a:gd name="T64" fmla="*/ 1846527 w 6190"/>
                    <a:gd name="T65" fmla="*/ 243299 h 4291"/>
                    <a:gd name="T66" fmla="*/ 1433828 w 6190"/>
                    <a:gd name="T67" fmla="*/ 115036 h 4291"/>
                    <a:gd name="T68" fmla="*/ 1433828 w 6190"/>
                    <a:gd name="T69" fmla="*/ 315273 h 4291"/>
                    <a:gd name="T70" fmla="*/ 1846527 w 6190"/>
                    <a:gd name="T71" fmla="*/ 444151 h 4291"/>
                    <a:gd name="T72" fmla="*/ 1433828 w 6190"/>
                    <a:gd name="T73" fmla="*/ 315273 h 4291"/>
                    <a:gd name="T74" fmla="*/ 1431674 w 6190"/>
                    <a:gd name="T75" fmla="*/ 553035 h 4291"/>
                    <a:gd name="T76" fmla="*/ 1570163 w 6190"/>
                    <a:gd name="T77" fmla="*/ 652385 h 4291"/>
                    <a:gd name="T78" fmla="*/ 1431674 w 6190"/>
                    <a:gd name="T79" fmla="*/ 553035 h 4291"/>
                    <a:gd name="T80" fmla="*/ 1431674 w 6190"/>
                    <a:gd name="T81" fmla="*/ 712671 h 4291"/>
                    <a:gd name="T82" fmla="*/ 1570163 w 6190"/>
                    <a:gd name="T83" fmla="*/ 812021 h 4291"/>
                    <a:gd name="T84" fmla="*/ 1431674 w 6190"/>
                    <a:gd name="T85" fmla="*/ 712671 h 4291"/>
                    <a:gd name="T86" fmla="*/ 1183931 w 6190"/>
                    <a:gd name="T87" fmla="*/ 266983 h 4291"/>
                    <a:gd name="T88" fmla="*/ 110484 w 6190"/>
                    <a:gd name="T89" fmla="*/ 995956 h 4291"/>
                    <a:gd name="T90" fmla="*/ 1183931 w 6190"/>
                    <a:gd name="T91" fmla="*/ 266983 h 429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190" h="4291">
                      <a:moveTo>
                        <a:pt x="179" y="508"/>
                      </a:moveTo>
                      <a:lnTo>
                        <a:pt x="4027" y="508"/>
                      </a:lnTo>
                      <a:lnTo>
                        <a:pt x="4206" y="508"/>
                      </a:lnTo>
                      <a:lnTo>
                        <a:pt x="4206" y="688"/>
                      </a:lnTo>
                      <a:lnTo>
                        <a:pt x="4206" y="3418"/>
                      </a:lnTo>
                      <a:lnTo>
                        <a:pt x="4206" y="3598"/>
                      </a:lnTo>
                      <a:lnTo>
                        <a:pt x="4027" y="3598"/>
                      </a:lnTo>
                      <a:lnTo>
                        <a:pt x="2568" y="3598"/>
                      </a:lnTo>
                      <a:lnTo>
                        <a:pt x="2568" y="3721"/>
                      </a:lnTo>
                      <a:lnTo>
                        <a:pt x="2634" y="3731"/>
                      </a:lnTo>
                      <a:lnTo>
                        <a:pt x="2698" y="3740"/>
                      </a:lnTo>
                      <a:lnTo>
                        <a:pt x="2764" y="3752"/>
                      </a:lnTo>
                      <a:lnTo>
                        <a:pt x="2829" y="3765"/>
                      </a:lnTo>
                      <a:lnTo>
                        <a:pt x="2895" y="3779"/>
                      </a:lnTo>
                      <a:lnTo>
                        <a:pt x="2961" y="3794"/>
                      </a:lnTo>
                      <a:lnTo>
                        <a:pt x="3026" y="3811"/>
                      </a:lnTo>
                      <a:lnTo>
                        <a:pt x="3092" y="3829"/>
                      </a:lnTo>
                      <a:lnTo>
                        <a:pt x="3157" y="3848"/>
                      </a:lnTo>
                      <a:lnTo>
                        <a:pt x="3223" y="3868"/>
                      </a:lnTo>
                      <a:lnTo>
                        <a:pt x="3288" y="3891"/>
                      </a:lnTo>
                      <a:lnTo>
                        <a:pt x="3354" y="3914"/>
                      </a:lnTo>
                      <a:lnTo>
                        <a:pt x="3419" y="3938"/>
                      </a:lnTo>
                      <a:lnTo>
                        <a:pt x="3485" y="3965"/>
                      </a:lnTo>
                      <a:lnTo>
                        <a:pt x="3550" y="3993"/>
                      </a:lnTo>
                      <a:lnTo>
                        <a:pt x="3616" y="4021"/>
                      </a:lnTo>
                      <a:lnTo>
                        <a:pt x="3616" y="4291"/>
                      </a:lnTo>
                      <a:lnTo>
                        <a:pt x="632" y="4291"/>
                      </a:lnTo>
                      <a:lnTo>
                        <a:pt x="632" y="4021"/>
                      </a:lnTo>
                      <a:lnTo>
                        <a:pt x="696" y="3995"/>
                      </a:lnTo>
                      <a:lnTo>
                        <a:pt x="758" y="3970"/>
                      </a:lnTo>
                      <a:lnTo>
                        <a:pt x="822" y="3946"/>
                      </a:lnTo>
                      <a:lnTo>
                        <a:pt x="885" y="3924"/>
                      </a:lnTo>
                      <a:lnTo>
                        <a:pt x="949" y="3901"/>
                      </a:lnTo>
                      <a:lnTo>
                        <a:pt x="1013" y="3881"/>
                      </a:lnTo>
                      <a:lnTo>
                        <a:pt x="1075" y="3861"/>
                      </a:lnTo>
                      <a:lnTo>
                        <a:pt x="1139" y="3843"/>
                      </a:lnTo>
                      <a:lnTo>
                        <a:pt x="1203" y="3825"/>
                      </a:lnTo>
                      <a:lnTo>
                        <a:pt x="1266" y="3809"/>
                      </a:lnTo>
                      <a:lnTo>
                        <a:pt x="1330" y="3793"/>
                      </a:lnTo>
                      <a:lnTo>
                        <a:pt x="1394" y="3779"/>
                      </a:lnTo>
                      <a:lnTo>
                        <a:pt x="1456" y="3765"/>
                      </a:lnTo>
                      <a:lnTo>
                        <a:pt x="1520" y="3753"/>
                      </a:lnTo>
                      <a:lnTo>
                        <a:pt x="1584" y="3743"/>
                      </a:lnTo>
                      <a:lnTo>
                        <a:pt x="1647" y="3733"/>
                      </a:lnTo>
                      <a:lnTo>
                        <a:pt x="1647" y="3598"/>
                      </a:lnTo>
                      <a:lnTo>
                        <a:pt x="179" y="3598"/>
                      </a:lnTo>
                      <a:lnTo>
                        <a:pt x="0" y="3598"/>
                      </a:lnTo>
                      <a:lnTo>
                        <a:pt x="0" y="3418"/>
                      </a:lnTo>
                      <a:lnTo>
                        <a:pt x="0" y="688"/>
                      </a:lnTo>
                      <a:lnTo>
                        <a:pt x="0" y="508"/>
                      </a:lnTo>
                      <a:lnTo>
                        <a:pt x="179" y="508"/>
                      </a:lnTo>
                      <a:close/>
                      <a:moveTo>
                        <a:pt x="4438" y="4291"/>
                      </a:moveTo>
                      <a:lnTo>
                        <a:pt x="6190" y="4291"/>
                      </a:lnTo>
                      <a:lnTo>
                        <a:pt x="6190" y="0"/>
                      </a:lnTo>
                      <a:lnTo>
                        <a:pt x="4438" y="0"/>
                      </a:lnTo>
                      <a:lnTo>
                        <a:pt x="4438" y="4291"/>
                      </a:lnTo>
                      <a:close/>
                      <a:moveTo>
                        <a:pt x="4659" y="374"/>
                      </a:moveTo>
                      <a:lnTo>
                        <a:pt x="6000" y="374"/>
                      </a:lnTo>
                      <a:lnTo>
                        <a:pt x="6000" y="791"/>
                      </a:lnTo>
                      <a:lnTo>
                        <a:pt x="4659" y="791"/>
                      </a:lnTo>
                      <a:lnTo>
                        <a:pt x="4659" y="374"/>
                      </a:lnTo>
                      <a:close/>
                      <a:moveTo>
                        <a:pt x="4659" y="1025"/>
                      </a:moveTo>
                      <a:lnTo>
                        <a:pt x="6000" y="1025"/>
                      </a:lnTo>
                      <a:lnTo>
                        <a:pt x="6000" y="1444"/>
                      </a:lnTo>
                      <a:lnTo>
                        <a:pt x="4659" y="1444"/>
                      </a:lnTo>
                      <a:lnTo>
                        <a:pt x="4659" y="1025"/>
                      </a:lnTo>
                      <a:close/>
                      <a:moveTo>
                        <a:pt x="4652" y="1798"/>
                      </a:moveTo>
                      <a:lnTo>
                        <a:pt x="5102" y="1798"/>
                      </a:lnTo>
                      <a:lnTo>
                        <a:pt x="5102" y="2121"/>
                      </a:lnTo>
                      <a:lnTo>
                        <a:pt x="4652" y="2121"/>
                      </a:lnTo>
                      <a:lnTo>
                        <a:pt x="4652" y="1798"/>
                      </a:lnTo>
                      <a:close/>
                      <a:moveTo>
                        <a:pt x="4652" y="2317"/>
                      </a:moveTo>
                      <a:lnTo>
                        <a:pt x="5102" y="2317"/>
                      </a:lnTo>
                      <a:lnTo>
                        <a:pt x="5102" y="2640"/>
                      </a:lnTo>
                      <a:lnTo>
                        <a:pt x="4652" y="2640"/>
                      </a:lnTo>
                      <a:lnTo>
                        <a:pt x="4652" y="2317"/>
                      </a:lnTo>
                      <a:close/>
                      <a:moveTo>
                        <a:pt x="3847" y="868"/>
                      </a:moveTo>
                      <a:lnTo>
                        <a:pt x="359" y="868"/>
                      </a:lnTo>
                      <a:lnTo>
                        <a:pt x="359" y="3238"/>
                      </a:lnTo>
                      <a:lnTo>
                        <a:pt x="3847" y="3238"/>
                      </a:lnTo>
                      <a:lnTo>
                        <a:pt x="3847" y="868"/>
                      </a:lnTo>
                      <a:close/>
                    </a:path>
                  </a:pathLst>
                </a:custGeom>
                <a:solidFill>
                  <a:schemeClr val="bg1"/>
                </a:solidFill>
                <a:ln>
                  <a:noFill/>
                </a:ln>
              </p:spPr>
              <p:txBody>
                <a:bodyPr anchor="ctr">
                  <a:scene3d>
                    <a:camera prst="orthographicFront"/>
                    <a:lightRig rig="threePt" dir="t"/>
                  </a:scene3d>
                  <a:sp3d contourW="12700">
                    <a:contourClr>
                      <a:srgbClr val="FFFFFF"/>
                    </a:contourClr>
                  </a:sp3d>
                </a:bodyPr>
                <a:p>
                  <a:pPr algn="ctr" fontAlgn="auto">
                    <a:spcBef>
                      <a:spcPts val="0"/>
                    </a:spcBef>
                    <a:spcAft>
                      <a:spcPts val="0"/>
                    </a:spcAft>
                    <a:defRPr/>
                  </a:pPr>
                  <a:endParaRPr lang="zh-CN" altLang="en-US" sz="160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grpSp>
        </p:grpSp>
      </p:grpSp>
      <p:grpSp>
        <p:nvGrpSpPr>
          <p:cNvPr id="20" name="组合 19"/>
          <p:cNvGrpSpPr/>
          <p:nvPr/>
        </p:nvGrpSpPr>
        <p:grpSpPr>
          <a:xfrm>
            <a:off x="1288415" y="1141730"/>
            <a:ext cx="5718810" cy="541020"/>
            <a:chOff x="2044" y="1799"/>
            <a:chExt cx="9977" cy="852"/>
          </a:xfrm>
        </p:grpSpPr>
        <p:sp>
          <p:nvSpPr>
            <p:cNvPr id="14" name="矩形: 圆角 25"/>
            <p:cNvSpPr/>
            <p:nvPr/>
          </p:nvSpPr>
          <p:spPr>
            <a:xfrm flipH="1">
              <a:off x="2044" y="1799"/>
              <a:ext cx="9977" cy="852"/>
            </a:xfrm>
            <a:prstGeom prst="roundRect">
              <a:avLst>
                <a:gd name="adj" fmla="val 50000"/>
              </a:avLst>
            </a:prstGeom>
            <a:gradFill>
              <a:gsLst>
                <a:gs pos="0">
                  <a:srgbClr val="E53238"/>
                </a:gs>
                <a:gs pos="100000">
                  <a:srgbClr val="DA1A0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9" name="矩形 8"/>
            <p:cNvSpPr/>
            <p:nvPr/>
          </p:nvSpPr>
          <p:spPr>
            <a:xfrm>
              <a:off x="2254" y="1923"/>
              <a:ext cx="1292" cy="544"/>
            </a:xfrm>
            <a:prstGeom prst="rect">
              <a:avLst/>
            </a:prstGeom>
          </p:spPr>
          <p:txBody>
            <a:bodyPr wrap="square" lIns="68580" tIns="34290" rIns="68580" bIns="34290">
              <a:spAutoFit/>
            </a:bodyPr>
            <a:p>
              <a:pPr algn="ctr">
                <a:defRPr/>
              </a:pPr>
              <a:r>
                <a:rPr lang="zh-CN" b="1" spc="225" dirty="0">
                  <a:solidFill>
                    <a:schemeClr val="bg1"/>
                  </a:solidFill>
                  <a:latin typeface="微软雅黑" panose="020B0503020204020204" charset="-122"/>
                  <a:ea typeface="微软雅黑" panose="020B0503020204020204" charset="-122"/>
                  <a:cs typeface="+mn-ea"/>
                  <a:sym typeface="+mn-lt"/>
                </a:rPr>
                <a:t>（</a:t>
              </a:r>
              <a:r>
                <a:rPr lang="zh-CN" b="1" spc="225" dirty="0">
                  <a:solidFill>
                    <a:schemeClr val="bg1"/>
                  </a:solidFill>
                  <a:latin typeface="微软雅黑" panose="020B0503020204020204" charset="-122"/>
                  <a:ea typeface="微软雅黑" panose="020B0503020204020204" charset="-122"/>
                  <a:cs typeface="+mn-ea"/>
                  <a:sym typeface="+mn-lt"/>
                </a:rPr>
                <a:t>三）</a:t>
              </a:r>
              <a:endParaRPr lang="zh-CN" b="1" spc="225" dirty="0">
                <a:solidFill>
                  <a:schemeClr val="bg1"/>
                </a:solidFill>
                <a:latin typeface="微软雅黑" panose="020B0503020204020204" charset="-122"/>
                <a:ea typeface="微软雅黑" panose="020B0503020204020204" charset="-122"/>
                <a:cs typeface="+mn-ea"/>
                <a:sym typeface="+mn-lt"/>
              </a:endParaRPr>
            </a:p>
          </p:txBody>
        </p:sp>
        <p:sp>
          <p:nvSpPr>
            <p:cNvPr id="17" name="文本框 16"/>
            <p:cNvSpPr txBox="1"/>
            <p:nvPr/>
          </p:nvSpPr>
          <p:spPr>
            <a:xfrm>
              <a:off x="3288" y="1923"/>
              <a:ext cx="8718" cy="580"/>
            </a:xfrm>
            <a:prstGeom prst="rect">
              <a:avLst/>
            </a:prstGeom>
            <a:noFill/>
          </p:spPr>
          <p:txBody>
            <a:bodyPr wrap="square" rtlCol="0">
              <a:spAutoFit/>
            </a:bodyPr>
            <a:p>
              <a:r>
                <a:rPr lang="zh-CN" altLang="en-US" b="1">
                  <a:solidFill>
                    <a:schemeClr val="bg1"/>
                  </a:solidFill>
                  <a:latin typeface="微软雅黑" panose="020B0503020204020204" charset="-122"/>
                  <a:ea typeface="微软雅黑" panose="020B0503020204020204" charset="-122"/>
                  <a:sym typeface="+mn-ea"/>
                </a:rPr>
                <a:t>着力新旧动能转换，推动建设现代产业新体系</a:t>
              </a:r>
              <a:endParaRPr lang="zh-CN" altLang="en-US" b="1">
                <a:solidFill>
                  <a:schemeClr val="bg1"/>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t="18236" b="-2600"/>
          <a:stretch>
            <a:fillRect/>
          </a:stretch>
        </p:blipFill>
        <p:spPr>
          <a:xfrm>
            <a:off x="0" y="0"/>
            <a:ext cx="12192000" cy="6858000"/>
          </a:xfrm>
          <a:prstGeom prst="rect">
            <a:avLst/>
          </a:prstGeom>
        </p:spPr>
      </p:pic>
      <p:sp>
        <p:nvSpPr>
          <p:cNvPr id="3" name="任意多边形 4"/>
          <p:cNvSpPr/>
          <p:nvPr/>
        </p:nvSpPr>
        <p:spPr>
          <a:xfrm>
            <a:off x="0" y="0"/>
            <a:ext cx="12192000" cy="7504430"/>
          </a:xfrm>
          <a:custGeom>
            <a:avLst/>
            <a:gdLst>
              <a:gd name="connsiteX0" fmla="*/ 0 w 12192000"/>
              <a:gd name="connsiteY0" fmla="*/ 0 h 6201925"/>
              <a:gd name="connsiteX1" fmla="*/ 12192000 w 12192000"/>
              <a:gd name="connsiteY1" fmla="*/ 0 h 6201925"/>
              <a:gd name="connsiteX2" fmla="*/ 12192000 w 12192000"/>
              <a:gd name="connsiteY2" fmla="*/ 5513609 h 6201925"/>
              <a:gd name="connsiteX3" fmla="*/ 12039165 w 12192000"/>
              <a:gd name="connsiteY3" fmla="*/ 5554375 h 6201925"/>
              <a:gd name="connsiteX4" fmla="*/ 6096000 w 12192000"/>
              <a:gd name="connsiteY4" fmla="*/ 6201925 h 6201925"/>
              <a:gd name="connsiteX5" fmla="*/ 152835 w 12192000"/>
              <a:gd name="connsiteY5" fmla="*/ 5554375 h 6201925"/>
              <a:gd name="connsiteX6" fmla="*/ 0 w 12192000"/>
              <a:gd name="connsiteY6" fmla="*/ 5513609 h 620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201925">
                <a:moveTo>
                  <a:pt x="0" y="0"/>
                </a:moveTo>
                <a:lnTo>
                  <a:pt x="12192000" y="0"/>
                </a:lnTo>
                <a:lnTo>
                  <a:pt x="12192000" y="5513609"/>
                </a:lnTo>
                <a:lnTo>
                  <a:pt x="12039165" y="5554375"/>
                </a:lnTo>
                <a:cubicBezTo>
                  <a:pt x="10342654" y="5963205"/>
                  <a:pt x="8297483" y="6201925"/>
                  <a:pt x="6096000" y="6201925"/>
                </a:cubicBezTo>
                <a:cubicBezTo>
                  <a:pt x="3894518" y="6201925"/>
                  <a:pt x="1849346" y="5963205"/>
                  <a:pt x="152835" y="5554375"/>
                </a:cubicBezTo>
                <a:lnTo>
                  <a:pt x="0" y="5513609"/>
                </a:lnTo>
                <a:close/>
              </a:path>
            </a:pathLst>
          </a:custGeom>
          <a:gradFill>
            <a:gsLst>
              <a:gs pos="0">
                <a:schemeClr val="bg1"/>
              </a:gs>
              <a:gs pos="90000">
                <a:schemeClr val="bg1"/>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 name="矩形 6"/>
          <p:cNvSpPr/>
          <p:nvPr/>
        </p:nvSpPr>
        <p:spPr>
          <a:xfrm>
            <a:off x="0" y="387351"/>
            <a:ext cx="539751" cy="403224"/>
          </a:xfrm>
          <a:prstGeom prst="rect">
            <a:avLst/>
          </a:prstGeom>
          <a:gradFill flip="none" rotWithShape="1">
            <a:gsLst>
              <a:gs pos="0">
                <a:srgbClr val="BB0E07"/>
              </a:gs>
              <a:gs pos="100000">
                <a:srgbClr val="E75142"/>
              </a:gs>
            </a:gsLst>
            <a:lin ang="10800000" scaled="1"/>
            <a:tileRect/>
          </a:gradFill>
          <a:ln>
            <a:noFill/>
          </a:ln>
        </p:spPr>
        <p:style>
          <a:lnRef idx="2">
            <a:srgbClr val="E75142">
              <a:shade val="50000"/>
            </a:srgbClr>
          </a:lnRef>
          <a:fillRef idx="1">
            <a:srgbClr val="E75142"/>
          </a:fillRef>
          <a:effectRef idx="0">
            <a:srgbClr val="E75142"/>
          </a:effectRef>
          <a:fontRef idx="minor">
            <a:srgbClr val="FFFFFF"/>
          </a:fontRef>
        </p:style>
        <p:txBody>
          <a:bodyPr rtlCol="0" anchor="ctr"/>
          <a:lstStyle/>
          <a:p>
            <a:pPr algn="ctr"/>
            <a:endParaRPr lang="zh-CN" altLang="en-US" sz="2400"/>
          </a:p>
        </p:txBody>
      </p:sp>
      <p:sp>
        <p:nvSpPr>
          <p:cNvPr id="8" name="文本框 7"/>
          <p:cNvSpPr txBox="1"/>
          <p:nvPr/>
        </p:nvSpPr>
        <p:spPr>
          <a:xfrm>
            <a:off x="825500" y="434975"/>
            <a:ext cx="2540000" cy="307340"/>
          </a:xfrm>
          <a:prstGeom prst="rect">
            <a:avLst/>
          </a:prstGeom>
          <a:noFill/>
        </p:spPr>
        <p:txBody>
          <a:bodyPr wrap="none" lIns="0" tIns="0" rIns="0" bIns="0" rtlCol="0">
            <a:spAutoFit/>
          </a:bodyPr>
          <a:p>
            <a:pPr algn="l"/>
            <a:r>
              <a:rPr lang="zh-CN" altLang="en-US" sz="2000" b="1">
                <a:gradFill>
                  <a:gsLst>
                    <a:gs pos="0">
                      <a:srgbClr val="E30000"/>
                    </a:gs>
                    <a:gs pos="100000">
                      <a:srgbClr val="760303"/>
                    </a:gs>
                  </a:gsLst>
                  <a:lin scaled="0"/>
                </a:gradFill>
                <a:latin typeface="微软雅黑" panose="020B0503020204020204" charset="-122"/>
                <a:ea typeface="微软雅黑" panose="020B0503020204020204" charset="-122"/>
              </a:rPr>
              <a:t>重点做好十个方面工作</a:t>
            </a:r>
            <a:endParaRPr lang="zh-CN" altLang="en-US" sz="2000" b="1">
              <a:gradFill>
                <a:gsLst>
                  <a:gs pos="0">
                    <a:srgbClr val="E30000"/>
                  </a:gs>
                  <a:gs pos="100000">
                    <a:srgbClr val="760303"/>
                  </a:gs>
                </a:gsLst>
                <a:lin scaled="0"/>
              </a:gradFill>
              <a:latin typeface="微软雅黑" panose="020B0503020204020204" charset="-122"/>
              <a:ea typeface="微软雅黑" panose="020B0503020204020204" charset="-122"/>
            </a:endParaRPr>
          </a:p>
        </p:txBody>
      </p:sp>
      <p:sp>
        <p:nvSpPr>
          <p:cNvPr id="60" name="TextBox 57"/>
          <p:cNvSpPr txBox="1"/>
          <p:nvPr/>
        </p:nvSpPr>
        <p:spPr bwMode="auto">
          <a:xfrm>
            <a:off x="1570990" y="2568575"/>
            <a:ext cx="2863850" cy="450850"/>
          </a:xfrm>
          <a:prstGeom prst="rect">
            <a:avLst/>
          </a:prstGeom>
          <a:noFill/>
        </p:spPr>
        <p:txBody>
          <a:bodyPr wrap="square">
            <a:spAutoFit/>
          </a:bodyPr>
          <a:lstStyle/>
          <a:p>
            <a:pPr marL="0" marR="0" lvl="0" indent="0" algn="l" defTabSz="685800" rtl="0" eaLnBrk="1" fontAlgn="auto" latinLnBrk="0" hangingPunct="1">
              <a:lnSpc>
                <a:spcPct val="130000"/>
              </a:lnSpc>
              <a:spcBef>
                <a:spcPts val="0"/>
              </a:spcBef>
              <a:spcAft>
                <a:spcPts val="0"/>
              </a:spcAft>
              <a:buClrTx/>
              <a:buSzTx/>
              <a:buFontTx/>
              <a:buNone/>
              <a:defRPr/>
            </a:pPr>
            <a:r>
              <a:rPr kumimoji="0" lang="zh-CN" altLang="en-US"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Arial" panose="020B0604020202020204" pitchFamily="34" charset="0"/>
              </a:rPr>
              <a:t>打好关键核心技术攻坚战</a:t>
            </a:r>
            <a:endParaRPr kumimoji="0" lang="zh-CN" altLang="en-US"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Arial" panose="020B0604020202020204" pitchFamily="34" charset="0"/>
            </a:endParaRPr>
          </a:p>
        </p:txBody>
      </p:sp>
      <p:sp>
        <p:nvSpPr>
          <p:cNvPr id="62" name="TextBox 57"/>
          <p:cNvSpPr txBox="1"/>
          <p:nvPr/>
        </p:nvSpPr>
        <p:spPr bwMode="auto">
          <a:xfrm>
            <a:off x="1483360" y="4610735"/>
            <a:ext cx="2951480" cy="450850"/>
          </a:xfrm>
          <a:prstGeom prst="rect">
            <a:avLst/>
          </a:prstGeom>
          <a:noFill/>
        </p:spPr>
        <p:txBody>
          <a:bodyPr wrap="square">
            <a:spAutoFit/>
          </a:bodyPr>
          <a:lstStyle/>
          <a:p>
            <a:pPr marL="0" marR="0" lvl="0" indent="0" algn="l" defTabSz="685800" rtl="0" eaLnBrk="1" fontAlgn="auto" latinLnBrk="0" hangingPunct="1">
              <a:lnSpc>
                <a:spcPct val="130000"/>
              </a:lnSpc>
              <a:spcBef>
                <a:spcPts val="0"/>
              </a:spcBef>
              <a:spcAft>
                <a:spcPts val="0"/>
              </a:spcAft>
              <a:buClrTx/>
              <a:buSzTx/>
              <a:buFontTx/>
              <a:buNone/>
              <a:defRPr/>
            </a:pPr>
            <a:r>
              <a:rPr lang="zh-CN" altLang="en-US" noProof="0" dirty="0">
                <a:ln>
                  <a:noFill/>
                </a:ln>
                <a:effectLst/>
                <a:uLnTx/>
                <a:uFillTx/>
                <a:latin typeface="微软雅黑" panose="020B0503020204020204" charset="-122"/>
                <a:ea typeface="微软雅黑" panose="020B0503020204020204" charset="-122"/>
                <a:sym typeface="Arial" panose="020B0604020202020204" pitchFamily="34" charset="0"/>
              </a:rPr>
              <a:t>加快科技成果孵化转化</a:t>
            </a:r>
            <a:endParaRPr kumimoji="0" lang="zh-CN" altLang="en-US"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Arial" panose="020B0604020202020204" pitchFamily="34" charset="0"/>
            </a:endParaRPr>
          </a:p>
        </p:txBody>
      </p:sp>
      <p:sp>
        <p:nvSpPr>
          <p:cNvPr id="61" name="TextBox 57"/>
          <p:cNvSpPr txBox="1"/>
          <p:nvPr/>
        </p:nvSpPr>
        <p:spPr bwMode="auto">
          <a:xfrm>
            <a:off x="7795895" y="2568575"/>
            <a:ext cx="2903220" cy="450850"/>
          </a:xfrm>
          <a:prstGeom prst="rect">
            <a:avLst/>
          </a:prstGeom>
          <a:noFill/>
        </p:spPr>
        <p:txBody>
          <a:bodyPr wrap="square">
            <a:spAutoFit/>
          </a:bodyPr>
          <a:lstStyle/>
          <a:p>
            <a:pPr marL="0" marR="0" lvl="0" indent="0" algn="l" defTabSz="685800" rtl="0" eaLnBrk="1" fontAlgn="auto" latinLnBrk="0" hangingPunct="1">
              <a:lnSpc>
                <a:spcPct val="130000"/>
              </a:lnSpc>
              <a:spcBef>
                <a:spcPts val="0"/>
              </a:spcBef>
              <a:spcAft>
                <a:spcPts val="0"/>
              </a:spcAft>
              <a:buClrTx/>
              <a:buSzTx/>
              <a:buFontTx/>
              <a:buNone/>
              <a:defRPr/>
            </a:pPr>
            <a:r>
              <a:rPr kumimoji="0" lang="zh-CN" altLang="en-US"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Arial" panose="020B0604020202020204" pitchFamily="34" charset="0"/>
              </a:rPr>
              <a:t>打造高能级创新平台</a:t>
            </a:r>
            <a:endParaRPr kumimoji="0" lang="zh-CN" altLang="en-US"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Arial" panose="020B0604020202020204" pitchFamily="34" charset="0"/>
            </a:endParaRPr>
          </a:p>
        </p:txBody>
      </p:sp>
      <p:grpSp>
        <p:nvGrpSpPr>
          <p:cNvPr id="33" name="组合 32"/>
          <p:cNvGrpSpPr/>
          <p:nvPr/>
        </p:nvGrpSpPr>
        <p:grpSpPr>
          <a:xfrm>
            <a:off x="4714875" y="2642870"/>
            <a:ext cx="2604770" cy="2451100"/>
            <a:chOff x="7035" y="4207"/>
            <a:chExt cx="4882" cy="4880"/>
          </a:xfrm>
          <a:solidFill>
            <a:schemeClr val="accent6"/>
          </a:solidFill>
        </p:grpSpPr>
        <p:sp>
          <p:nvSpPr>
            <p:cNvPr id="49" name="Freeform 7"/>
            <p:cNvSpPr/>
            <p:nvPr/>
          </p:nvSpPr>
          <p:spPr bwMode="auto">
            <a:xfrm>
              <a:off x="7035" y="4228"/>
              <a:ext cx="2389" cy="3361"/>
            </a:xfrm>
            <a:custGeom>
              <a:avLst/>
              <a:gdLst>
                <a:gd name="T0" fmla="*/ 0 w 1467"/>
                <a:gd name="T1" fmla="*/ 2147483647 h 2068"/>
                <a:gd name="T2" fmla="*/ 0 w 1467"/>
                <a:gd name="T3" fmla="*/ 2147483647 h 2068"/>
                <a:gd name="T4" fmla="*/ 2147483647 w 1467"/>
                <a:gd name="T5" fmla="*/ 0 h 2068"/>
                <a:gd name="T6" fmla="*/ 2147483647 w 1467"/>
                <a:gd name="T7" fmla="*/ 0 h 2068"/>
                <a:gd name="T8" fmla="*/ 2147483647 w 1467"/>
                <a:gd name="T9" fmla="*/ 2147483647 h 2068"/>
                <a:gd name="T10" fmla="*/ 2147483647 w 1467"/>
                <a:gd name="T11" fmla="*/ 2147483647 h 2068"/>
                <a:gd name="T12" fmla="*/ 2147483647 w 1467"/>
                <a:gd name="T13" fmla="*/ 2147483647 h 2068"/>
                <a:gd name="T14" fmla="*/ 2147483647 w 1467"/>
                <a:gd name="T15" fmla="*/ 2147483647 h 2068"/>
                <a:gd name="T16" fmla="*/ 2147483647 w 1467"/>
                <a:gd name="T17" fmla="*/ 2147483647 h 2068"/>
                <a:gd name="T18" fmla="*/ 2147483647 w 1467"/>
                <a:gd name="T19" fmla="*/ 2147483647 h 2068"/>
                <a:gd name="T20" fmla="*/ 0 w 1467"/>
                <a:gd name="T21" fmla="*/ 2147483647 h 20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67" h="2068">
                  <a:moveTo>
                    <a:pt x="0" y="1497"/>
                  </a:moveTo>
                  <a:cubicBezTo>
                    <a:pt x="0" y="159"/>
                    <a:pt x="0" y="159"/>
                    <a:pt x="0" y="159"/>
                  </a:cubicBezTo>
                  <a:cubicBezTo>
                    <a:pt x="0" y="72"/>
                    <a:pt x="71" y="0"/>
                    <a:pt x="158" y="0"/>
                  </a:cubicBezTo>
                  <a:cubicBezTo>
                    <a:pt x="743" y="0"/>
                    <a:pt x="743" y="0"/>
                    <a:pt x="743" y="0"/>
                  </a:cubicBezTo>
                  <a:cubicBezTo>
                    <a:pt x="830" y="0"/>
                    <a:pt x="901" y="72"/>
                    <a:pt x="901" y="159"/>
                  </a:cubicBezTo>
                  <a:cubicBezTo>
                    <a:pt x="901" y="1497"/>
                    <a:pt x="901" y="1497"/>
                    <a:pt x="901" y="1497"/>
                  </a:cubicBezTo>
                  <a:cubicBezTo>
                    <a:pt x="901" y="1500"/>
                    <a:pt x="901" y="1503"/>
                    <a:pt x="902" y="1506"/>
                  </a:cubicBezTo>
                  <a:cubicBezTo>
                    <a:pt x="911" y="1806"/>
                    <a:pt x="1156" y="2049"/>
                    <a:pt x="1464" y="2067"/>
                  </a:cubicBezTo>
                  <a:cubicBezTo>
                    <a:pt x="1465" y="2067"/>
                    <a:pt x="1466" y="2068"/>
                    <a:pt x="1467" y="2068"/>
                  </a:cubicBezTo>
                  <a:cubicBezTo>
                    <a:pt x="571" y="2068"/>
                    <a:pt x="571" y="2068"/>
                    <a:pt x="571" y="2068"/>
                  </a:cubicBezTo>
                  <a:cubicBezTo>
                    <a:pt x="256" y="2068"/>
                    <a:pt x="0" y="1812"/>
                    <a:pt x="0" y="14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思源黑体 CN Regular" panose="020B0500000000000000" pitchFamily="34" charset="-122"/>
                <a:ea typeface="思源黑体 CN Regular" panose="020B0500000000000000" pitchFamily="34" charset="-122"/>
                <a:cs typeface="+mn-ea"/>
                <a:sym typeface="Arial" panose="020B0604020202020204" pitchFamily="34" charset="0"/>
              </a:endParaRPr>
            </a:p>
          </p:txBody>
        </p:sp>
        <p:sp>
          <p:nvSpPr>
            <p:cNvPr id="58" name="Freeform 8"/>
            <p:cNvSpPr/>
            <p:nvPr/>
          </p:nvSpPr>
          <p:spPr bwMode="auto">
            <a:xfrm>
              <a:off x="7057" y="6701"/>
              <a:ext cx="3363" cy="2386"/>
            </a:xfrm>
            <a:custGeom>
              <a:avLst/>
              <a:gdLst>
                <a:gd name="T0" fmla="*/ 2147483647 w 2068"/>
                <a:gd name="T1" fmla="*/ 2147483647 h 1468"/>
                <a:gd name="T2" fmla="*/ 2147483647 w 2068"/>
                <a:gd name="T3" fmla="*/ 2147483647 h 1468"/>
                <a:gd name="T4" fmla="*/ 0 w 2068"/>
                <a:gd name="T5" fmla="*/ 2147483647 h 1468"/>
                <a:gd name="T6" fmla="*/ 0 w 2068"/>
                <a:gd name="T7" fmla="*/ 2147483647 h 1468"/>
                <a:gd name="T8" fmla="*/ 2147483647 w 2068"/>
                <a:gd name="T9" fmla="*/ 2147483647 h 1468"/>
                <a:gd name="T10" fmla="*/ 2147483647 w 2068"/>
                <a:gd name="T11" fmla="*/ 2147483647 h 1468"/>
                <a:gd name="T12" fmla="*/ 2147483647 w 2068"/>
                <a:gd name="T13" fmla="*/ 2147483647 h 1468"/>
                <a:gd name="T14" fmla="*/ 2147483647 w 2068"/>
                <a:gd name="T15" fmla="*/ 2147483647 h 1468"/>
                <a:gd name="T16" fmla="*/ 2147483647 w 2068"/>
                <a:gd name="T17" fmla="*/ 0 h 1468"/>
                <a:gd name="T18" fmla="*/ 2147483647 w 2068"/>
                <a:gd name="T19" fmla="*/ 2147483647 h 1468"/>
                <a:gd name="T20" fmla="*/ 2147483647 w 2068"/>
                <a:gd name="T21" fmla="*/ 2147483647 h 14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68" h="1468">
                  <a:moveTo>
                    <a:pt x="1497" y="1468"/>
                  </a:moveTo>
                  <a:cubicBezTo>
                    <a:pt x="158" y="1468"/>
                    <a:pt x="158" y="1468"/>
                    <a:pt x="158" y="1468"/>
                  </a:cubicBezTo>
                  <a:cubicBezTo>
                    <a:pt x="71" y="1468"/>
                    <a:pt x="0" y="1397"/>
                    <a:pt x="0" y="1309"/>
                  </a:cubicBezTo>
                  <a:cubicBezTo>
                    <a:pt x="0" y="725"/>
                    <a:pt x="0" y="725"/>
                    <a:pt x="0" y="725"/>
                  </a:cubicBezTo>
                  <a:cubicBezTo>
                    <a:pt x="0" y="637"/>
                    <a:pt x="71" y="566"/>
                    <a:pt x="158" y="566"/>
                  </a:cubicBezTo>
                  <a:cubicBezTo>
                    <a:pt x="1497" y="566"/>
                    <a:pt x="1497" y="566"/>
                    <a:pt x="1497" y="566"/>
                  </a:cubicBezTo>
                  <a:cubicBezTo>
                    <a:pt x="1500" y="566"/>
                    <a:pt x="1503" y="566"/>
                    <a:pt x="1506" y="566"/>
                  </a:cubicBezTo>
                  <a:cubicBezTo>
                    <a:pt x="1806" y="557"/>
                    <a:pt x="2049" y="312"/>
                    <a:pt x="2067" y="4"/>
                  </a:cubicBezTo>
                  <a:cubicBezTo>
                    <a:pt x="2067" y="3"/>
                    <a:pt x="2067" y="1"/>
                    <a:pt x="2068" y="0"/>
                  </a:cubicBezTo>
                  <a:cubicBezTo>
                    <a:pt x="2068" y="897"/>
                    <a:pt x="2068" y="897"/>
                    <a:pt x="2068" y="897"/>
                  </a:cubicBezTo>
                  <a:cubicBezTo>
                    <a:pt x="2068" y="1212"/>
                    <a:pt x="1811" y="1468"/>
                    <a:pt x="1497" y="14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思源黑体 CN Regular" panose="020B0500000000000000" pitchFamily="34" charset="-122"/>
                <a:ea typeface="思源黑体 CN Regular" panose="020B0500000000000000" pitchFamily="34" charset="-122"/>
                <a:cs typeface="+mn-ea"/>
                <a:sym typeface="Arial" panose="020B0604020202020204" pitchFamily="34" charset="0"/>
              </a:endParaRPr>
            </a:p>
          </p:txBody>
        </p:sp>
        <p:sp>
          <p:nvSpPr>
            <p:cNvPr id="11" name="Freeform 6"/>
            <p:cNvSpPr/>
            <p:nvPr/>
          </p:nvSpPr>
          <p:spPr bwMode="auto">
            <a:xfrm>
              <a:off x="8536" y="4207"/>
              <a:ext cx="3362" cy="2386"/>
            </a:xfrm>
            <a:custGeom>
              <a:avLst/>
              <a:gdLst>
                <a:gd name="T0" fmla="*/ 2147483647 w 2067"/>
                <a:gd name="T1" fmla="*/ 0 h 1468"/>
                <a:gd name="T2" fmla="*/ 2147483647 w 2067"/>
                <a:gd name="T3" fmla="*/ 0 h 1468"/>
                <a:gd name="T4" fmla="*/ 2147483647 w 2067"/>
                <a:gd name="T5" fmla="*/ 2147483647 h 1468"/>
                <a:gd name="T6" fmla="*/ 2147483647 w 2067"/>
                <a:gd name="T7" fmla="*/ 2147483647 h 1468"/>
                <a:gd name="T8" fmla="*/ 2147483647 w 2067"/>
                <a:gd name="T9" fmla="*/ 2147483647 h 1468"/>
                <a:gd name="T10" fmla="*/ 2147483647 w 2067"/>
                <a:gd name="T11" fmla="*/ 2147483647 h 1468"/>
                <a:gd name="T12" fmla="*/ 2147483647 w 2067"/>
                <a:gd name="T13" fmla="*/ 2147483647 h 1468"/>
                <a:gd name="T14" fmla="*/ 1435817242 w 2067"/>
                <a:gd name="T15" fmla="*/ 2147483647 h 1468"/>
                <a:gd name="T16" fmla="*/ 0 w 2067"/>
                <a:gd name="T17" fmla="*/ 2147483647 h 1468"/>
                <a:gd name="T18" fmla="*/ 0 w 2067"/>
                <a:gd name="T19" fmla="*/ 2147483647 h 1468"/>
                <a:gd name="T20" fmla="*/ 2147483647 w 2067"/>
                <a:gd name="T21" fmla="*/ 0 h 14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67" h="1468">
                  <a:moveTo>
                    <a:pt x="571" y="0"/>
                  </a:moveTo>
                  <a:cubicBezTo>
                    <a:pt x="1909" y="0"/>
                    <a:pt x="1909" y="0"/>
                    <a:pt x="1909" y="0"/>
                  </a:cubicBezTo>
                  <a:cubicBezTo>
                    <a:pt x="1996" y="0"/>
                    <a:pt x="2067" y="71"/>
                    <a:pt x="2067" y="159"/>
                  </a:cubicBezTo>
                  <a:cubicBezTo>
                    <a:pt x="2067" y="743"/>
                    <a:pt x="2067" y="743"/>
                    <a:pt x="2067" y="743"/>
                  </a:cubicBezTo>
                  <a:cubicBezTo>
                    <a:pt x="2067" y="831"/>
                    <a:pt x="1996" y="902"/>
                    <a:pt x="1909" y="902"/>
                  </a:cubicBezTo>
                  <a:cubicBezTo>
                    <a:pt x="571" y="902"/>
                    <a:pt x="571" y="902"/>
                    <a:pt x="571" y="902"/>
                  </a:cubicBezTo>
                  <a:cubicBezTo>
                    <a:pt x="568" y="902"/>
                    <a:pt x="565" y="902"/>
                    <a:pt x="562" y="902"/>
                  </a:cubicBezTo>
                  <a:cubicBezTo>
                    <a:pt x="261" y="911"/>
                    <a:pt x="19" y="1156"/>
                    <a:pt x="1" y="1464"/>
                  </a:cubicBezTo>
                  <a:cubicBezTo>
                    <a:pt x="0" y="1465"/>
                    <a:pt x="0" y="1467"/>
                    <a:pt x="0" y="1468"/>
                  </a:cubicBezTo>
                  <a:cubicBezTo>
                    <a:pt x="0" y="571"/>
                    <a:pt x="0" y="571"/>
                    <a:pt x="0" y="571"/>
                  </a:cubicBezTo>
                  <a:cubicBezTo>
                    <a:pt x="0" y="256"/>
                    <a:pt x="256" y="0"/>
                    <a:pt x="5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思源黑体 CN Regular" panose="020B0500000000000000" pitchFamily="34" charset="-122"/>
                <a:ea typeface="思源黑体 CN Regular" panose="020B0500000000000000" pitchFamily="34" charset="-122"/>
                <a:cs typeface="+mn-ea"/>
                <a:sym typeface="Arial" panose="020B0604020202020204" pitchFamily="34" charset="0"/>
              </a:endParaRPr>
            </a:p>
          </p:txBody>
        </p:sp>
        <p:sp>
          <p:nvSpPr>
            <p:cNvPr id="55" name="Freeform 5"/>
            <p:cNvSpPr/>
            <p:nvPr/>
          </p:nvSpPr>
          <p:spPr bwMode="auto">
            <a:xfrm>
              <a:off x="9529" y="5703"/>
              <a:ext cx="2389" cy="3363"/>
            </a:xfrm>
            <a:custGeom>
              <a:avLst/>
              <a:gdLst>
                <a:gd name="T0" fmla="*/ 2147483647 w 1467"/>
                <a:gd name="T1" fmla="*/ 2147483647 h 2068"/>
                <a:gd name="T2" fmla="*/ 2147483647 w 1467"/>
                <a:gd name="T3" fmla="*/ 2147483647 h 2068"/>
                <a:gd name="T4" fmla="*/ 2147483647 w 1467"/>
                <a:gd name="T5" fmla="*/ 2147483647 h 2068"/>
                <a:gd name="T6" fmla="*/ 2147483647 w 1467"/>
                <a:gd name="T7" fmla="*/ 2147483647 h 2068"/>
                <a:gd name="T8" fmla="*/ 2147483647 w 1467"/>
                <a:gd name="T9" fmla="*/ 2147483647 h 2068"/>
                <a:gd name="T10" fmla="*/ 2147483647 w 1467"/>
                <a:gd name="T11" fmla="*/ 2147483647 h 2068"/>
                <a:gd name="T12" fmla="*/ 2147483647 w 1467"/>
                <a:gd name="T13" fmla="*/ 2147483647 h 2068"/>
                <a:gd name="T14" fmla="*/ 2147483647 w 1467"/>
                <a:gd name="T15" fmla="*/ 1436382298 h 2068"/>
                <a:gd name="T16" fmla="*/ 0 w 1467"/>
                <a:gd name="T17" fmla="*/ 0 h 2068"/>
                <a:gd name="T18" fmla="*/ 2147483647 w 1467"/>
                <a:gd name="T19" fmla="*/ 0 h 2068"/>
                <a:gd name="T20" fmla="*/ 2147483647 w 1467"/>
                <a:gd name="T21" fmla="*/ 2147483647 h 20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67" h="2068">
                  <a:moveTo>
                    <a:pt x="1467" y="571"/>
                  </a:moveTo>
                  <a:cubicBezTo>
                    <a:pt x="1467" y="1909"/>
                    <a:pt x="1467" y="1909"/>
                    <a:pt x="1467" y="1909"/>
                  </a:cubicBezTo>
                  <a:cubicBezTo>
                    <a:pt x="1467" y="1996"/>
                    <a:pt x="1396" y="2068"/>
                    <a:pt x="1309" y="2068"/>
                  </a:cubicBezTo>
                  <a:cubicBezTo>
                    <a:pt x="724" y="2068"/>
                    <a:pt x="724" y="2068"/>
                    <a:pt x="724" y="2068"/>
                  </a:cubicBezTo>
                  <a:cubicBezTo>
                    <a:pt x="637" y="2068"/>
                    <a:pt x="566" y="1996"/>
                    <a:pt x="566" y="1909"/>
                  </a:cubicBezTo>
                  <a:cubicBezTo>
                    <a:pt x="566" y="571"/>
                    <a:pt x="566" y="571"/>
                    <a:pt x="566" y="571"/>
                  </a:cubicBezTo>
                  <a:cubicBezTo>
                    <a:pt x="566" y="568"/>
                    <a:pt x="566" y="565"/>
                    <a:pt x="566" y="562"/>
                  </a:cubicBezTo>
                  <a:cubicBezTo>
                    <a:pt x="556" y="262"/>
                    <a:pt x="311" y="19"/>
                    <a:pt x="3" y="1"/>
                  </a:cubicBezTo>
                  <a:cubicBezTo>
                    <a:pt x="2" y="1"/>
                    <a:pt x="1" y="0"/>
                    <a:pt x="0" y="0"/>
                  </a:cubicBezTo>
                  <a:cubicBezTo>
                    <a:pt x="896" y="0"/>
                    <a:pt x="896" y="0"/>
                    <a:pt x="896" y="0"/>
                  </a:cubicBezTo>
                  <a:cubicBezTo>
                    <a:pt x="1211" y="0"/>
                    <a:pt x="1467" y="256"/>
                    <a:pt x="1467" y="5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思源黑体 CN Regular" panose="020B0500000000000000" pitchFamily="34" charset="-122"/>
                <a:ea typeface="思源黑体 CN Regular" panose="020B0500000000000000" pitchFamily="34" charset="-122"/>
                <a:cs typeface="+mn-ea"/>
                <a:sym typeface="Arial" panose="020B0604020202020204" pitchFamily="34" charset="0"/>
              </a:endParaRPr>
            </a:p>
          </p:txBody>
        </p:sp>
      </p:grpSp>
      <p:sp>
        <p:nvSpPr>
          <p:cNvPr id="63" name="TextBox 57"/>
          <p:cNvSpPr txBox="1"/>
          <p:nvPr/>
        </p:nvSpPr>
        <p:spPr bwMode="auto">
          <a:xfrm>
            <a:off x="7795895" y="4610735"/>
            <a:ext cx="2903220" cy="450850"/>
          </a:xfrm>
          <a:prstGeom prst="rect">
            <a:avLst/>
          </a:prstGeom>
          <a:noFill/>
        </p:spPr>
        <p:txBody>
          <a:bodyPr wrap="square">
            <a:spAutoFit/>
          </a:bodyPr>
          <a:lstStyle/>
          <a:p>
            <a:pPr marL="0" marR="0" lvl="0" indent="0" algn="l" defTabSz="685800" rtl="0" eaLnBrk="1" fontAlgn="auto" latinLnBrk="0" hangingPunct="1">
              <a:lnSpc>
                <a:spcPct val="130000"/>
              </a:lnSpc>
              <a:spcBef>
                <a:spcPts val="0"/>
              </a:spcBef>
              <a:spcAft>
                <a:spcPts val="0"/>
              </a:spcAft>
              <a:buClrTx/>
              <a:buSzTx/>
              <a:buFontTx/>
              <a:buNone/>
              <a:defRPr/>
            </a:pPr>
            <a:r>
              <a:rPr lang="zh-CN" altLang="en-US" noProof="0" dirty="0">
                <a:ln>
                  <a:noFill/>
                </a:ln>
                <a:effectLst/>
                <a:uLnTx/>
                <a:uFillTx/>
                <a:latin typeface="微软雅黑" panose="020B0503020204020204" charset="-122"/>
                <a:ea typeface="微软雅黑" panose="020B0503020204020204" charset="-122"/>
                <a:sym typeface="Arial" panose="020B0604020202020204" pitchFamily="34" charset="0"/>
              </a:rPr>
              <a:t>全方位培养引进用好人才</a:t>
            </a:r>
            <a:endParaRPr kumimoji="0" lang="zh-CN" altLang="en-US"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Arial" panose="020B0604020202020204" pitchFamily="34" charset="0"/>
            </a:endParaRPr>
          </a:p>
        </p:txBody>
      </p:sp>
      <p:grpSp>
        <p:nvGrpSpPr>
          <p:cNvPr id="20" name="组合 19"/>
          <p:cNvGrpSpPr/>
          <p:nvPr/>
        </p:nvGrpSpPr>
        <p:grpSpPr>
          <a:xfrm>
            <a:off x="1297940" y="1142365"/>
            <a:ext cx="5697220" cy="541020"/>
            <a:chOff x="2044" y="1799"/>
            <a:chExt cx="9977" cy="852"/>
          </a:xfrm>
        </p:grpSpPr>
        <p:sp>
          <p:nvSpPr>
            <p:cNvPr id="14" name="矩形: 圆角 25"/>
            <p:cNvSpPr/>
            <p:nvPr/>
          </p:nvSpPr>
          <p:spPr>
            <a:xfrm flipH="1">
              <a:off x="2044" y="1799"/>
              <a:ext cx="9977" cy="852"/>
            </a:xfrm>
            <a:prstGeom prst="roundRect">
              <a:avLst>
                <a:gd name="adj" fmla="val 50000"/>
              </a:avLst>
            </a:prstGeom>
            <a:gradFill>
              <a:gsLst>
                <a:gs pos="0">
                  <a:srgbClr val="E53238"/>
                </a:gs>
                <a:gs pos="100000">
                  <a:srgbClr val="DA1A0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16" name="矩形 15"/>
            <p:cNvSpPr/>
            <p:nvPr/>
          </p:nvSpPr>
          <p:spPr>
            <a:xfrm>
              <a:off x="2254" y="1923"/>
              <a:ext cx="1318" cy="544"/>
            </a:xfrm>
            <a:prstGeom prst="rect">
              <a:avLst/>
            </a:prstGeom>
          </p:spPr>
          <p:txBody>
            <a:bodyPr wrap="square" lIns="68580" tIns="34290" rIns="68580" bIns="34290">
              <a:spAutoFit/>
            </a:bodyPr>
            <a:p>
              <a:pPr algn="ctr">
                <a:defRPr/>
              </a:pPr>
              <a:r>
                <a:rPr lang="zh-CN" b="1" spc="225" dirty="0">
                  <a:solidFill>
                    <a:schemeClr val="bg1"/>
                  </a:solidFill>
                  <a:latin typeface="微软雅黑" panose="020B0503020204020204" charset="-122"/>
                  <a:ea typeface="微软雅黑" panose="020B0503020204020204" charset="-122"/>
                  <a:cs typeface="+mn-ea"/>
                  <a:sym typeface="+mn-lt"/>
                </a:rPr>
                <a:t>（</a:t>
              </a:r>
              <a:r>
                <a:rPr lang="zh-CN" b="1" spc="225" dirty="0">
                  <a:solidFill>
                    <a:schemeClr val="bg1"/>
                  </a:solidFill>
                  <a:latin typeface="微软雅黑" panose="020B0503020204020204" charset="-122"/>
                  <a:ea typeface="微软雅黑" panose="020B0503020204020204" charset="-122"/>
                  <a:cs typeface="+mn-ea"/>
                  <a:sym typeface="+mn-lt"/>
                </a:rPr>
                <a:t>四）</a:t>
              </a:r>
              <a:endParaRPr lang="zh-CN" b="1" spc="225" dirty="0">
                <a:solidFill>
                  <a:schemeClr val="bg1"/>
                </a:solidFill>
                <a:latin typeface="微软雅黑" panose="020B0503020204020204" charset="-122"/>
                <a:ea typeface="微软雅黑" panose="020B0503020204020204" charset="-122"/>
                <a:cs typeface="+mn-ea"/>
                <a:sym typeface="+mn-lt"/>
              </a:endParaRPr>
            </a:p>
          </p:txBody>
        </p:sp>
        <p:sp>
          <p:nvSpPr>
            <p:cNvPr id="17" name="文本框 16"/>
            <p:cNvSpPr txBox="1"/>
            <p:nvPr/>
          </p:nvSpPr>
          <p:spPr>
            <a:xfrm>
              <a:off x="3288" y="1923"/>
              <a:ext cx="8718" cy="580"/>
            </a:xfrm>
            <a:prstGeom prst="rect">
              <a:avLst/>
            </a:prstGeom>
            <a:noFill/>
          </p:spPr>
          <p:txBody>
            <a:bodyPr wrap="square" rtlCol="0">
              <a:spAutoFit/>
            </a:bodyPr>
            <a:p>
              <a:r>
                <a:rPr lang="zh-CN" altLang="en-US" b="1">
                  <a:solidFill>
                    <a:schemeClr val="bg1"/>
                  </a:solidFill>
                  <a:latin typeface="微软雅黑" panose="020B0503020204020204" charset="-122"/>
                  <a:ea typeface="微软雅黑" panose="020B0503020204020204" charset="-122"/>
                  <a:sym typeface="+mn-ea"/>
                </a:rPr>
                <a:t>着力建设科技强省，推动创新发展实现新突破</a:t>
              </a:r>
              <a:endParaRPr lang="zh-CN" altLang="en-US" b="1">
                <a:solidFill>
                  <a:schemeClr val="bg1"/>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000" fill="hold">
                                          <p:stCondLst>
                                            <p:cond delay="0"/>
                                          </p:stCondLst>
                                        </p:cTn>
                                        <p:tgtEl>
                                          <p:spTgt spid="33"/>
                                        </p:tgtEl>
                                        <p:attrNameLst>
                                          <p:attrName>style.visibility</p:attrName>
                                        </p:attrNameLst>
                                      </p:cBhvr>
                                      <p:to>
                                        <p:strVal val="visible"/>
                                      </p:to>
                                    </p:set>
                                    <p:animEffect transition="in" filter="wheel(1)">
                                      <p:cBhvr>
                                        <p:cTn id="17" dur="10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fade">
                                      <p:cBhvr>
                                        <p:cTn id="22" dur="500"/>
                                        <p:tgtEl>
                                          <p:spTgt spid="6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fade">
                                      <p:cBhvr>
                                        <p:cTn id="27" dur="500"/>
                                        <p:tgtEl>
                                          <p:spTgt spid="6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fade">
                                      <p:cBhvr>
                                        <p:cTn id="32" dur="500"/>
                                        <p:tgtEl>
                                          <p:spTgt spid="6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fade">
                                      <p:cBhvr>
                                        <p:cTn id="3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0" grpId="0"/>
      <p:bldP spid="61" grpId="0"/>
      <p:bldP spid="62" grpId="0"/>
      <p:bldP spid="6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t="18236" b="-2600"/>
          <a:stretch>
            <a:fillRect/>
          </a:stretch>
        </p:blipFill>
        <p:spPr>
          <a:xfrm>
            <a:off x="0" y="0"/>
            <a:ext cx="12192000" cy="6858000"/>
          </a:xfrm>
          <a:prstGeom prst="rect">
            <a:avLst/>
          </a:prstGeom>
        </p:spPr>
      </p:pic>
      <p:sp>
        <p:nvSpPr>
          <p:cNvPr id="3" name="任意多边形 4"/>
          <p:cNvSpPr/>
          <p:nvPr/>
        </p:nvSpPr>
        <p:spPr>
          <a:xfrm>
            <a:off x="0" y="0"/>
            <a:ext cx="12192000" cy="7504430"/>
          </a:xfrm>
          <a:custGeom>
            <a:avLst/>
            <a:gdLst>
              <a:gd name="connsiteX0" fmla="*/ 0 w 12192000"/>
              <a:gd name="connsiteY0" fmla="*/ 0 h 6201925"/>
              <a:gd name="connsiteX1" fmla="*/ 12192000 w 12192000"/>
              <a:gd name="connsiteY1" fmla="*/ 0 h 6201925"/>
              <a:gd name="connsiteX2" fmla="*/ 12192000 w 12192000"/>
              <a:gd name="connsiteY2" fmla="*/ 5513609 h 6201925"/>
              <a:gd name="connsiteX3" fmla="*/ 12039165 w 12192000"/>
              <a:gd name="connsiteY3" fmla="*/ 5554375 h 6201925"/>
              <a:gd name="connsiteX4" fmla="*/ 6096000 w 12192000"/>
              <a:gd name="connsiteY4" fmla="*/ 6201925 h 6201925"/>
              <a:gd name="connsiteX5" fmla="*/ 152835 w 12192000"/>
              <a:gd name="connsiteY5" fmla="*/ 5554375 h 6201925"/>
              <a:gd name="connsiteX6" fmla="*/ 0 w 12192000"/>
              <a:gd name="connsiteY6" fmla="*/ 5513609 h 620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201925">
                <a:moveTo>
                  <a:pt x="0" y="0"/>
                </a:moveTo>
                <a:lnTo>
                  <a:pt x="12192000" y="0"/>
                </a:lnTo>
                <a:lnTo>
                  <a:pt x="12192000" y="5513609"/>
                </a:lnTo>
                <a:lnTo>
                  <a:pt x="12039165" y="5554375"/>
                </a:lnTo>
                <a:cubicBezTo>
                  <a:pt x="10342654" y="5963205"/>
                  <a:pt x="8297483" y="6201925"/>
                  <a:pt x="6096000" y="6201925"/>
                </a:cubicBezTo>
                <a:cubicBezTo>
                  <a:pt x="3894518" y="6201925"/>
                  <a:pt x="1849346" y="5963205"/>
                  <a:pt x="152835" y="5554375"/>
                </a:cubicBezTo>
                <a:lnTo>
                  <a:pt x="0" y="5513609"/>
                </a:lnTo>
                <a:close/>
              </a:path>
            </a:pathLst>
          </a:custGeom>
          <a:gradFill>
            <a:gsLst>
              <a:gs pos="0">
                <a:schemeClr val="bg1"/>
              </a:gs>
              <a:gs pos="90000">
                <a:schemeClr val="bg1"/>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4" name="PA-矩形 58"/>
          <p:cNvSpPr/>
          <p:nvPr>
            <p:custDataLst>
              <p:tags r:id="rId2"/>
            </p:custDataLst>
          </p:nvPr>
        </p:nvSpPr>
        <p:spPr>
          <a:xfrm>
            <a:off x="1759585" y="2638527"/>
            <a:ext cx="3318665" cy="553998"/>
          </a:xfrm>
          <a:prstGeom prst="rect">
            <a:avLst/>
          </a:prstGeom>
        </p:spPr>
        <p:txBody>
          <a:bodyPr wrap="none" lIns="0" tIns="0" rIns="0" bIns="0">
            <a:spAutoFit/>
          </a:bodyPr>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schemeClr val="bg1">
                    <a:alpha val="20000"/>
                  </a:schemeClr>
                </a:solidFill>
                <a:effectLst/>
                <a:uLnTx/>
                <a:uFillTx/>
                <a:latin typeface="+mj-ea"/>
                <a:ea typeface="+mj-ea"/>
                <a:cs typeface="阿里巴巴普惠体 B" panose="00020600040101010101" pitchFamily="18" charset="-122"/>
                <a:sym typeface="等线 Light" panose="02010600030101010101" pitchFamily="2" charset="-122"/>
              </a:rPr>
              <a:t>HIGHLIGHTS </a:t>
            </a:r>
            <a:endParaRPr kumimoji="0" lang="en-US" altLang="zh-CN" sz="3600" b="0" i="0" u="none" strike="noStrike" kern="1200" cap="none" spc="0" normalizeH="0" baseline="0" noProof="0" dirty="0">
              <a:ln>
                <a:noFill/>
              </a:ln>
              <a:solidFill>
                <a:schemeClr val="bg1">
                  <a:alpha val="20000"/>
                </a:schemeClr>
              </a:solidFill>
              <a:effectLst/>
              <a:uLnTx/>
              <a:uFillTx/>
              <a:latin typeface="+mj-ea"/>
              <a:ea typeface="+mj-ea"/>
              <a:cs typeface="阿里巴巴普惠体 B" panose="00020600040101010101" pitchFamily="18" charset="-122"/>
              <a:sym typeface="等线 Light" panose="02010600030101010101" pitchFamily="2" charset="-122"/>
            </a:endParaRPr>
          </a:p>
        </p:txBody>
      </p:sp>
      <p:sp>
        <p:nvSpPr>
          <p:cNvPr id="7" name="矩形 6"/>
          <p:cNvSpPr/>
          <p:nvPr/>
        </p:nvSpPr>
        <p:spPr>
          <a:xfrm>
            <a:off x="0" y="387351"/>
            <a:ext cx="539751" cy="403224"/>
          </a:xfrm>
          <a:prstGeom prst="rect">
            <a:avLst/>
          </a:prstGeom>
          <a:gradFill flip="none" rotWithShape="1">
            <a:gsLst>
              <a:gs pos="0">
                <a:srgbClr val="BB0E07"/>
              </a:gs>
              <a:gs pos="100000">
                <a:srgbClr val="E75142"/>
              </a:gs>
            </a:gsLst>
            <a:lin ang="10800000" scaled="1"/>
            <a:tileRect/>
          </a:gradFill>
          <a:ln>
            <a:noFill/>
          </a:ln>
        </p:spPr>
        <p:style>
          <a:lnRef idx="2">
            <a:srgbClr val="E75142">
              <a:shade val="50000"/>
            </a:srgbClr>
          </a:lnRef>
          <a:fillRef idx="1">
            <a:srgbClr val="E75142"/>
          </a:fillRef>
          <a:effectRef idx="0">
            <a:srgbClr val="E75142"/>
          </a:effectRef>
          <a:fontRef idx="minor">
            <a:srgbClr val="FFFFFF"/>
          </a:fontRef>
        </p:style>
        <p:txBody>
          <a:bodyPr rtlCol="0" anchor="ctr"/>
          <a:lstStyle/>
          <a:p>
            <a:pPr algn="ctr"/>
            <a:endParaRPr lang="zh-CN" altLang="en-US" sz="2400"/>
          </a:p>
        </p:txBody>
      </p:sp>
      <p:sp>
        <p:nvSpPr>
          <p:cNvPr id="8" name="文本框 7"/>
          <p:cNvSpPr txBox="1"/>
          <p:nvPr/>
        </p:nvSpPr>
        <p:spPr>
          <a:xfrm>
            <a:off x="825500" y="434975"/>
            <a:ext cx="2540000" cy="307340"/>
          </a:xfrm>
          <a:prstGeom prst="rect">
            <a:avLst/>
          </a:prstGeom>
          <a:noFill/>
        </p:spPr>
        <p:txBody>
          <a:bodyPr wrap="none" lIns="0" tIns="0" rIns="0" bIns="0" rtlCol="0">
            <a:spAutoFit/>
          </a:bodyPr>
          <a:p>
            <a:pPr algn="l"/>
            <a:r>
              <a:rPr lang="zh-CN" altLang="en-US" sz="2000" b="1">
                <a:gradFill>
                  <a:gsLst>
                    <a:gs pos="0">
                      <a:srgbClr val="E30000"/>
                    </a:gs>
                    <a:gs pos="100000">
                      <a:srgbClr val="760303"/>
                    </a:gs>
                  </a:gsLst>
                  <a:lin scaled="0"/>
                </a:gradFill>
                <a:latin typeface="微软雅黑" panose="020B0503020204020204" charset="-122"/>
                <a:ea typeface="微软雅黑" panose="020B0503020204020204" charset="-122"/>
                <a:sym typeface="+mn-ea"/>
              </a:rPr>
              <a:t>重点做好十个方面工作</a:t>
            </a:r>
            <a:endParaRPr lang="zh-CN" altLang="en-US" sz="2000" b="1">
              <a:gradFill>
                <a:gsLst>
                  <a:gs pos="0">
                    <a:srgbClr val="E30000"/>
                  </a:gs>
                  <a:gs pos="100000">
                    <a:srgbClr val="760303"/>
                  </a:gs>
                </a:gsLst>
                <a:lin scaled="0"/>
              </a:gradFill>
              <a:latin typeface="微软雅黑" panose="020B0503020204020204" charset="-122"/>
              <a:ea typeface="微软雅黑" panose="020B0503020204020204" charset="-122"/>
            </a:endParaRPr>
          </a:p>
        </p:txBody>
      </p:sp>
      <p:grpSp>
        <p:nvGrpSpPr>
          <p:cNvPr id="20" name="组合 19"/>
          <p:cNvGrpSpPr/>
          <p:nvPr/>
        </p:nvGrpSpPr>
        <p:grpSpPr>
          <a:xfrm>
            <a:off x="1297940" y="1142365"/>
            <a:ext cx="5789930" cy="541020"/>
            <a:chOff x="2044" y="1799"/>
            <a:chExt cx="9977" cy="852"/>
          </a:xfrm>
        </p:grpSpPr>
        <p:sp>
          <p:nvSpPr>
            <p:cNvPr id="2" name="矩形: 圆角 25"/>
            <p:cNvSpPr/>
            <p:nvPr/>
          </p:nvSpPr>
          <p:spPr>
            <a:xfrm flipH="1">
              <a:off x="2044" y="1799"/>
              <a:ext cx="9977" cy="852"/>
            </a:xfrm>
            <a:prstGeom prst="roundRect">
              <a:avLst>
                <a:gd name="adj" fmla="val 50000"/>
              </a:avLst>
            </a:prstGeom>
            <a:gradFill>
              <a:gsLst>
                <a:gs pos="0">
                  <a:srgbClr val="E53238"/>
                </a:gs>
                <a:gs pos="100000">
                  <a:srgbClr val="DA1A0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9" name="矩形 8"/>
            <p:cNvSpPr/>
            <p:nvPr/>
          </p:nvSpPr>
          <p:spPr>
            <a:xfrm>
              <a:off x="2288" y="1923"/>
              <a:ext cx="1135" cy="544"/>
            </a:xfrm>
            <a:prstGeom prst="rect">
              <a:avLst/>
            </a:prstGeom>
          </p:spPr>
          <p:txBody>
            <a:bodyPr wrap="square" lIns="68580" tIns="34290" rIns="68580" bIns="34290">
              <a:spAutoFit/>
            </a:bodyPr>
            <a:p>
              <a:pPr algn="ctr">
                <a:defRPr/>
              </a:pPr>
              <a:r>
                <a:rPr lang="zh-CN" b="1" spc="225" dirty="0">
                  <a:solidFill>
                    <a:schemeClr val="bg1"/>
                  </a:solidFill>
                  <a:latin typeface="微软雅黑" panose="020B0503020204020204" charset="-122"/>
                  <a:ea typeface="微软雅黑" panose="020B0503020204020204" charset="-122"/>
                  <a:cs typeface="+mn-ea"/>
                  <a:sym typeface="+mn-lt"/>
                </a:rPr>
                <a:t>（</a:t>
              </a:r>
              <a:r>
                <a:rPr lang="zh-CN" b="1" spc="225" dirty="0">
                  <a:solidFill>
                    <a:schemeClr val="bg1"/>
                  </a:solidFill>
                  <a:latin typeface="微软雅黑" panose="020B0503020204020204" charset="-122"/>
                  <a:ea typeface="微软雅黑" panose="020B0503020204020204" charset="-122"/>
                  <a:cs typeface="+mn-ea"/>
                  <a:sym typeface="+mn-lt"/>
                </a:rPr>
                <a:t>五）</a:t>
              </a:r>
              <a:endParaRPr lang="zh-CN" b="1" spc="225" dirty="0">
                <a:solidFill>
                  <a:schemeClr val="bg1"/>
                </a:solidFill>
                <a:latin typeface="微软雅黑" panose="020B0503020204020204" charset="-122"/>
                <a:ea typeface="微软雅黑" panose="020B0503020204020204" charset="-122"/>
                <a:cs typeface="+mn-ea"/>
                <a:sym typeface="+mn-lt"/>
              </a:endParaRPr>
            </a:p>
          </p:txBody>
        </p:sp>
        <p:sp>
          <p:nvSpPr>
            <p:cNvPr id="4" name="文本框 3"/>
            <p:cNvSpPr txBox="1"/>
            <p:nvPr/>
          </p:nvSpPr>
          <p:spPr>
            <a:xfrm>
              <a:off x="3288" y="1923"/>
              <a:ext cx="8718" cy="580"/>
            </a:xfrm>
            <a:prstGeom prst="rect">
              <a:avLst/>
            </a:prstGeom>
            <a:noFill/>
          </p:spPr>
          <p:txBody>
            <a:bodyPr wrap="square" rtlCol="0">
              <a:spAutoFit/>
            </a:bodyPr>
            <a:p>
              <a:r>
                <a:rPr lang="zh-CN" altLang="en-US" b="1">
                  <a:solidFill>
                    <a:schemeClr val="bg1"/>
                  </a:solidFill>
                  <a:latin typeface="微软雅黑" panose="020B0503020204020204" charset="-122"/>
                  <a:ea typeface="微软雅黑" panose="020B0503020204020204" charset="-122"/>
                  <a:sym typeface="+mn-ea"/>
                </a:rPr>
                <a:t>着力乡村全面振兴，推动农业农村农民现代化</a:t>
              </a:r>
              <a:endParaRPr lang="zh-CN" altLang="en-US" b="1">
                <a:solidFill>
                  <a:schemeClr val="bg1"/>
                </a:solidFill>
                <a:latin typeface="微软雅黑" panose="020B0503020204020204" charset="-122"/>
                <a:ea typeface="微软雅黑" panose="020B0503020204020204" charset="-122"/>
              </a:endParaRPr>
            </a:p>
          </p:txBody>
        </p:sp>
      </p:grpSp>
      <p:grpSp>
        <p:nvGrpSpPr>
          <p:cNvPr id="5" name="组合 4"/>
          <p:cNvGrpSpPr/>
          <p:nvPr/>
        </p:nvGrpSpPr>
        <p:grpSpPr>
          <a:xfrm>
            <a:off x="601980" y="2181860"/>
            <a:ext cx="10995025" cy="3218180"/>
            <a:chOff x="948" y="3436"/>
            <a:chExt cx="17315" cy="5068"/>
          </a:xfrm>
        </p:grpSpPr>
        <p:sp>
          <p:nvSpPr>
            <p:cNvPr id="142" name="10"/>
            <p:cNvSpPr/>
            <p:nvPr/>
          </p:nvSpPr>
          <p:spPr bwMode="auto">
            <a:xfrm>
              <a:off x="948" y="3912"/>
              <a:ext cx="3920" cy="798"/>
            </a:xfrm>
            <a:prstGeom prst="rect">
              <a:avLst/>
            </a:prstGeom>
            <a:noFill/>
          </p:spPr>
          <p:txBody>
            <a:bodyPr wrap="square" rtlCol="0">
              <a:spAutoFit/>
            </a:bodyPr>
            <a:p>
              <a:pPr>
                <a:lnSpc>
                  <a:spcPct val="150000"/>
                </a:lnSpc>
              </a:pPr>
              <a:r>
                <a:rPr lang="zh-CN" altLang="en-US" noProof="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巩固拓展脱贫攻坚成果</a:t>
              </a:r>
              <a:endParaRPr lang="zh-CN" altLang="en-US" noProof="0">
                <a:ln>
                  <a:noFill/>
                </a:ln>
                <a:solidFill>
                  <a:schemeClr val="tx1"/>
                </a:solidFill>
                <a:effectLst/>
                <a:uLnTx/>
                <a:uFillTx/>
                <a:latin typeface="微软雅黑" panose="020B0503020204020204" charset="-122"/>
                <a:ea typeface="微软雅黑" panose="020B0503020204020204" charset="-122"/>
                <a:cs typeface="微软雅黑" panose="020B0503020204020204" charset="-122"/>
              </a:endParaRPr>
            </a:p>
          </p:txBody>
        </p:sp>
        <p:sp>
          <p:nvSpPr>
            <p:cNvPr id="13" name="10"/>
            <p:cNvSpPr/>
            <p:nvPr/>
          </p:nvSpPr>
          <p:spPr bwMode="auto">
            <a:xfrm>
              <a:off x="4492" y="7136"/>
              <a:ext cx="3920" cy="798"/>
            </a:xfrm>
            <a:prstGeom prst="rect">
              <a:avLst/>
            </a:prstGeom>
            <a:noFill/>
          </p:spPr>
          <p:txBody>
            <a:bodyPr wrap="square" rtlCol="0">
              <a:spAutoFit/>
            </a:bodyPr>
            <a:p>
              <a:pPr>
                <a:lnSpc>
                  <a:spcPct val="150000"/>
                </a:lnSpc>
              </a:pPr>
              <a:r>
                <a:rPr lang="zh-CN" altLang="en-US" noProof="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切实保障粮食安全</a:t>
              </a:r>
              <a:endParaRPr lang="zh-CN" altLang="en-US" noProof="0">
                <a:ln>
                  <a:noFill/>
                </a:ln>
                <a:solidFill>
                  <a:schemeClr val="tx1"/>
                </a:solidFill>
                <a:effectLst/>
                <a:uLnTx/>
                <a:uFillTx/>
                <a:latin typeface="微软雅黑" panose="020B0503020204020204" charset="-122"/>
                <a:ea typeface="微软雅黑" panose="020B0503020204020204" charset="-122"/>
                <a:cs typeface="微软雅黑" panose="020B0503020204020204" charset="-122"/>
              </a:endParaRPr>
            </a:p>
          </p:txBody>
        </p:sp>
        <p:sp>
          <p:nvSpPr>
            <p:cNvPr id="14" name="10"/>
            <p:cNvSpPr/>
            <p:nvPr/>
          </p:nvSpPr>
          <p:spPr bwMode="auto">
            <a:xfrm>
              <a:off x="7718" y="3912"/>
              <a:ext cx="3920" cy="798"/>
            </a:xfrm>
            <a:prstGeom prst="rect">
              <a:avLst/>
            </a:prstGeom>
            <a:noFill/>
          </p:spPr>
          <p:txBody>
            <a:bodyPr wrap="square" rtlCol="0">
              <a:spAutoFit/>
            </a:bodyPr>
            <a:p>
              <a:pPr>
                <a:lnSpc>
                  <a:spcPct val="150000"/>
                </a:lnSpc>
              </a:pPr>
              <a:r>
                <a:rPr lang="zh-CN" altLang="en-US" noProof="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发展壮大乡村产业</a:t>
              </a:r>
              <a:endParaRPr lang="zh-CN" altLang="en-US" noProof="0">
                <a:ln>
                  <a:noFill/>
                </a:ln>
                <a:solidFill>
                  <a:schemeClr val="tx1"/>
                </a:solidFill>
                <a:effectLst/>
                <a:uLnTx/>
                <a:uFillTx/>
                <a:latin typeface="微软雅黑" panose="020B0503020204020204" charset="-122"/>
                <a:ea typeface="微软雅黑" panose="020B0503020204020204" charset="-122"/>
                <a:cs typeface="微软雅黑" panose="020B0503020204020204" charset="-122"/>
              </a:endParaRPr>
            </a:p>
          </p:txBody>
        </p:sp>
        <p:sp>
          <p:nvSpPr>
            <p:cNvPr id="15" name="10"/>
            <p:cNvSpPr/>
            <p:nvPr/>
          </p:nvSpPr>
          <p:spPr bwMode="auto">
            <a:xfrm>
              <a:off x="11279" y="7190"/>
              <a:ext cx="3920" cy="798"/>
            </a:xfrm>
            <a:prstGeom prst="rect">
              <a:avLst/>
            </a:prstGeom>
            <a:noFill/>
          </p:spPr>
          <p:txBody>
            <a:bodyPr wrap="square" rtlCol="0">
              <a:spAutoFit/>
            </a:bodyPr>
            <a:p>
              <a:pPr>
                <a:lnSpc>
                  <a:spcPct val="150000"/>
                </a:lnSpc>
              </a:pPr>
              <a:r>
                <a:rPr lang="zh-CN" altLang="en-US" noProof="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深化乡村建设行动</a:t>
              </a:r>
              <a:endParaRPr lang="zh-CN" altLang="en-US" noProof="0">
                <a:ln>
                  <a:noFill/>
                </a:ln>
                <a:solidFill>
                  <a:schemeClr val="tx1"/>
                </a:solidFill>
                <a:effectLst/>
                <a:uLnTx/>
                <a:uFillTx/>
                <a:latin typeface="微软雅黑" panose="020B0503020204020204" charset="-122"/>
                <a:ea typeface="微软雅黑" panose="020B0503020204020204" charset="-122"/>
                <a:cs typeface="微软雅黑" panose="020B0503020204020204" charset="-122"/>
              </a:endParaRPr>
            </a:p>
          </p:txBody>
        </p:sp>
        <p:sp>
          <p:nvSpPr>
            <p:cNvPr id="16" name="10"/>
            <p:cNvSpPr/>
            <p:nvPr/>
          </p:nvSpPr>
          <p:spPr bwMode="auto">
            <a:xfrm>
              <a:off x="14343" y="3867"/>
              <a:ext cx="3920" cy="798"/>
            </a:xfrm>
            <a:prstGeom prst="rect">
              <a:avLst/>
            </a:prstGeom>
            <a:noFill/>
          </p:spPr>
          <p:txBody>
            <a:bodyPr wrap="square" rtlCol="0">
              <a:spAutoFit/>
            </a:bodyPr>
            <a:p>
              <a:pPr>
                <a:lnSpc>
                  <a:spcPct val="150000"/>
                </a:lnSpc>
              </a:pPr>
              <a:r>
                <a:rPr lang="zh-CN" altLang="en-US" noProof="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加强改进乡村治理</a:t>
              </a:r>
              <a:endParaRPr lang="zh-CN" altLang="en-US" noProof="0">
                <a:ln>
                  <a:noFill/>
                </a:ln>
                <a:solidFill>
                  <a:schemeClr val="tx1"/>
                </a:solidFill>
                <a:effectLst/>
                <a:uLnTx/>
                <a:uFillTx/>
                <a:latin typeface="微软雅黑" panose="020B0503020204020204" charset="-122"/>
                <a:ea typeface="微软雅黑" panose="020B0503020204020204" charset="-122"/>
                <a:cs typeface="微软雅黑" panose="020B0503020204020204" charset="-122"/>
              </a:endParaRPr>
            </a:p>
          </p:txBody>
        </p:sp>
        <p:sp>
          <p:nvSpPr>
            <p:cNvPr id="62" name="Freeform 6"/>
            <p:cNvSpPr>
              <a:spLocks noChangeAspect="1"/>
            </p:cNvSpPr>
            <p:nvPr/>
          </p:nvSpPr>
          <p:spPr bwMode="auto">
            <a:xfrm>
              <a:off x="2849" y="6088"/>
              <a:ext cx="0" cy="1130"/>
            </a:xfrm>
            <a:custGeom>
              <a:avLst/>
              <a:gdLst>
                <a:gd name="T0" fmla="*/ 0 h 1974"/>
                <a:gd name="T1" fmla="*/ 1974 h 1974"/>
              </a:gdLst>
              <a:ahLst/>
              <a:cxnLst>
                <a:cxn ang="0">
                  <a:pos x="0" y="T0"/>
                </a:cxn>
                <a:cxn ang="0">
                  <a:pos x="0" y="T1"/>
                </a:cxn>
              </a:cxnLst>
              <a:rect l="0" t="0" r="r" b="b"/>
              <a:pathLst>
                <a:path h="1974">
                  <a:moveTo>
                    <a:pt x="0" y="0"/>
                  </a:moveTo>
                  <a:cubicBezTo>
                    <a:pt x="0" y="1974"/>
                    <a:pt x="0" y="1974"/>
                    <a:pt x="0" y="1974"/>
                  </a:cubicBezTo>
                </a:path>
              </a:pathLst>
            </a:custGeom>
            <a:solidFill>
              <a:schemeClr val="accent6"/>
            </a:solidFill>
            <a:ln w="25400" cap="flat">
              <a:solidFill>
                <a:srgbClr val="BD1C21"/>
              </a:solidFill>
              <a:prstDash val="solid"/>
              <a:miter lim="800000"/>
            </a:ln>
          </p:spPr>
          <p:txBody>
            <a:bodyPr vert="horz" wrap="square" lIns="91416" tIns="45708" rIns="91416" bIns="45708" numCol="1" anchor="t" anchorCtr="0" compatLnSpc="1"/>
            <a:p>
              <a:pPr>
                <a:defRPr/>
              </a:pPr>
              <a:endParaRPr lang="zh-CN" altLang="en-US" sz="1800" kern="0" dirty="0">
                <a:solidFill>
                  <a:srgbClr val="000000"/>
                </a:solidFill>
                <a:latin typeface="字魂105号-简雅黑" panose="00000500000000000000" pitchFamily="2" charset="-122"/>
              </a:endParaRPr>
            </a:p>
          </p:txBody>
        </p:sp>
        <p:sp>
          <p:nvSpPr>
            <p:cNvPr id="63" name="Freeform 8"/>
            <p:cNvSpPr>
              <a:spLocks noChangeAspect="1"/>
            </p:cNvSpPr>
            <p:nvPr/>
          </p:nvSpPr>
          <p:spPr bwMode="auto">
            <a:xfrm>
              <a:off x="9525" y="6088"/>
              <a:ext cx="0" cy="1130"/>
            </a:xfrm>
            <a:custGeom>
              <a:avLst/>
              <a:gdLst>
                <a:gd name="T0" fmla="*/ 0 h 1974"/>
                <a:gd name="T1" fmla="*/ 1974 h 1974"/>
              </a:gdLst>
              <a:ahLst/>
              <a:cxnLst>
                <a:cxn ang="0">
                  <a:pos x="0" y="T0"/>
                </a:cxn>
                <a:cxn ang="0">
                  <a:pos x="0" y="T1"/>
                </a:cxn>
              </a:cxnLst>
              <a:rect l="0" t="0" r="r" b="b"/>
              <a:pathLst>
                <a:path h="1974">
                  <a:moveTo>
                    <a:pt x="0" y="0"/>
                  </a:moveTo>
                  <a:cubicBezTo>
                    <a:pt x="0" y="1974"/>
                    <a:pt x="0" y="1974"/>
                    <a:pt x="0" y="1974"/>
                  </a:cubicBezTo>
                </a:path>
              </a:pathLst>
            </a:custGeom>
            <a:solidFill>
              <a:schemeClr val="accent6"/>
            </a:solidFill>
            <a:ln w="25400" cap="flat">
              <a:solidFill>
                <a:srgbClr val="C00000"/>
              </a:solidFill>
              <a:prstDash val="solid"/>
              <a:miter lim="800000"/>
            </a:ln>
          </p:spPr>
          <p:txBody>
            <a:bodyPr vert="horz" wrap="square" lIns="91416" tIns="45708" rIns="91416" bIns="45708" numCol="1" anchor="t" anchorCtr="0" compatLnSpc="1"/>
            <a:p>
              <a:pPr>
                <a:defRPr/>
              </a:pPr>
              <a:endParaRPr lang="zh-CN" altLang="en-US" sz="1800" kern="0" dirty="0">
                <a:solidFill>
                  <a:srgbClr val="000000"/>
                </a:solidFill>
                <a:latin typeface="字魂105号-简雅黑" panose="00000500000000000000" pitchFamily="2" charset="-122"/>
              </a:endParaRPr>
            </a:p>
          </p:txBody>
        </p:sp>
        <p:sp>
          <p:nvSpPr>
            <p:cNvPr id="64" name="Freeform 10"/>
            <p:cNvSpPr>
              <a:spLocks noChangeAspect="1"/>
            </p:cNvSpPr>
            <p:nvPr/>
          </p:nvSpPr>
          <p:spPr bwMode="auto">
            <a:xfrm>
              <a:off x="16198" y="6088"/>
              <a:ext cx="0" cy="1130"/>
            </a:xfrm>
            <a:custGeom>
              <a:avLst/>
              <a:gdLst>
                <a:gd name="T0" fmla="*/ 0 h 1974"/>
                <a:gd name="T1" fmla="*/ 1974 h 1974"/>
              </a:gdLst>
              <a:ahLst/>
              <a:cxnLst>
                <a:cxn ang="0">
                  <a:pos x="0" y="T0"/>
                </a:cxn>
                <a:cxn ang="0">
                  <a:pos x="0" y="T1"/>
                </a:cxn>
              </a:cxnLst>
              <a:rect l="0" t="0" r="r" b="b"/>
              <a:pathLst>
                <a:path h="1974">
                  <a:moveTo>
                    <a:pt x="0" y="0"/>
                  </a:moveTo>
                  <a:cubicBezTo>
                    <a:pt x="0" y="1974"/>
                    <a:pt x="0" y="1974"/>
                    <a:pt x="0" y="1974"/>
                  </a:cubicBezTo>
                </a:path>
              </a:pathLst>
            </a:custGeom>
            <a:solidFill>
              <a:schemeClr val="accent6"/>
            </a:solidFill>
            <a:ln w="25400" cap="flat">
              <a:solidFill>
                <a:schemeClr val="accent6"/>
              </a:solidFill>
              <a:prstDash val="solid"/>
              <a:miter lim="800000"/>
            </a:ln>
          </p:spPr>
          <p:txBody>
            <a:bodyPr vert="horz" wrap="square" lIns="91416" tIns="45708" rIns="91416" bIns="45708" numCol="1" anchor="t" anchorCtr="0" compatLnSpc="1"/>
            <a:p>
              <a:pPr>
                <a:defRPr/>
              </a:pPr>
              <a:endParaRPr lang="zh-CN" altLang="en-US" sz="1800" kern="0" dirty="0">
                <a:solidFill>
                  <a:srgbClr val="000000"/>
                </a:solidFill>
                <a:latin typeface="字魂105号-简雅黑" panose="00000500000000000000" pitchFamily="2" charset="-122"/>
              </a:endParaRPr>
            </a:p>
          </p:txBody>
        </p:sp>
        <p:sp>
          <p:nvSpPr>
            <p:cNvPr id="65" name="Freeform 8"/>
            <p:cNvSpPr>
              <a:spLocks noChangeAspect="1"/>
            </p:cNvSpPr>
            <p:nvPr/>
          </p:nvSpPr>
          <p:spPr bwMode="auto">
            <a:xfrm>
              <a:off x="6186" y="4724"/>
              <a:ext cx="0" cy="1130"/>
            </a:xfrm>
            <a:custGeom>
              <a:avLst/>
              <a:gdLst>
                <a:gd name="T0" fmla="*/ 0 h 1974"/>
                <a:gd name="T1" fmla="*/ 1974 h 1974"/>
              </a:gdLst>
              <a:ahLst/>
              <a:cxnLst>
                <a:cxn ang="0">
                  <a:pos x="0" y="T0"/>
                </a:cxn>
                <a:cxn ang="0">
                  <a:pos x="0" y="T1"/>
                </a:cxn>
              </a:cxnLst>
              <a:rect l="0" t="0" r="r" b="b"/>
              <a:pathLst>
                <a:path h="1974">
                  <a:moveTo>
                    <a:pt x="0" y="0"/>
                  </a:moveTo>
                  <a:cubicBezTo>
                    <a:pt x="0" y="1974"/>
                    <a:pt x="0" y="1974"/>
                    <a:pt x="0" y="1974"/>
                  </a:cubicBezTo>
                </a:path>
              </a:pathLst>
            </a:custGeom>
            <a:solidFill>
              <a:srgbClr val="F59817"/>
            </a:solidFill>
            <a:ln w="25400" cap="flat">
              <a:noFill/>
              <a:prstDash val="solid"/>
              <a:miter lim="800000"/>
            </a:ln>
          </p:spPr>
          <p:txBody>
            <a:bodyPr vert="horz" wrap="square" lIns="91416" tIns="45708" rIns="91416" bIns="45708" numCol="1" anchor="t" anchorCtr="0" compatLnSpc="1"/>
            <a:p>
              <a:pPr>
                <a:defRPr/>
              </a:pPr>
              <a:endParaRPr lang="zh-CN" altLang="en-US" sz="1800" kern="0" dirty="0">
                <a:solidFill>
                  <a:srgbClr val="000000"/>
                </a:solidFill>
                <a:latin typeface="字魂105号-简雅黑" panose="00000500000000000000" pitchFamily="2" charset="-122"/>
              </a:endParaRPr>
            </a:p>
          </p:txBody>
        </p:sp>
        <p:sp>
          <p:nvSpPr>
            <p:cNvPr id="66" name="Freeform 8"/>
            <p:cNvSpPr>
              <a:spLocks noChangeAspect="1"/>
            </p:cNvSpPr>
            <p:nvPr/>
          </p:nvSpPr>
          <p:spPr bwMode="auto">
            <a:xfrm>
              <a:off x="12861" y="4724"/>
              <a:ext cx="0" cy="1130"/>
            </a:xfrm>
            <a:custGeom>
              <a:avLst/>
              <a:gdLst>
                <a:gd name="T0" fmla="*/ 0 h 1974"/>
                <a:gd name="T1" fmla="*/ 1974 h 1974"/>
              </a:gdLst>
              <a:ahLst/>
              <a:cxnLst>
                <a:cxn ang="0">
                  <a:pos x="0" y="T0"/>
                </a:cxn>
                <a:cxn ang="0">
                  <a:pos x="0" y="T1"/>
                </a:cxn>
              </a:cxnLst>
              <a:rect l="0" t="0" r="r" b="b"/>
              <a:pathLst>
                <a:path h="1974">
                  <a:moveTo>
                    <a:pt x="0" y="0"/>
                  </a:moveTo>
                  <a:cubicBezTo>
                    <a:pt x="0" y="1974"/>
                    <a:pt x="0" y="1974"/>
                    <a:pt x="0" y="1974"/>
                  </a:cubicBezTo>
                </a:path>
              </a:pathLst>
            </a:custGeom>
            <a:solidFill>
              <a:srgbClr val="F59817"/>
            </a:solidFill>
            <a:ln w="25400" cap="flat">
              <a:solidFill>
                <a:schemeClr val="accent1"/>
              </a:solidFill>
              <a:prstDash val="solid"/>
              <a:miter lim="800000"/>
            </a:ln>
          </p:spPr>
          <p:txBody>
            <a:bodyPr vert="horz" wrap="square" lIns="91416" tIns="45708" rIns="91416" bIns="45708" numCol="1" anchor="t" anchorCtr="0" compatLnSpc="1"/>
            <a:p>
              <a:pPr>
                <a:defRPr/>
              </a:pPr>
              <a:endParaRPr lang="zh-CN" altLang="en-US" sz="1800" kern="0" dirty="0">
                <a:solidFill>
                  <a:srgbClr val="000000"/>
                </a:solidFill>
                <a:latin typeface="字魂105号-简雅黑" panose="00000500000000000000" pitchFamily="2" charset="-122"/>
              </a:endParaRPr>
            </a:p>
          </p:txBody>
        </p:sp>
        <p:grpSp>
          <p:nvGrpSpPr>
            <p:cNvPr id="67" name="组合 66"/>
            <p:cNvGrpSpPr>
              <a:grpSpLocks noChangeAspect="1"/>
            </p:cNvGrpSpPr>
            <p:nvPr/>
          </p:nvGrpSpPr>
          <p:grpSpPr>
            <a:xfrm rot="0">
              <a:off x="1211" y="5801"/>
              <a:ext cx="3277" cy="340"/>
              <a:chOff x="860425" y="3627997"/>
              <a:chExt cx="2081213" cy="215900"/>
            </a:xfrm>
            <a:solidFill>
              <a:srgbClr val="C00000"/>
            </a:solidFill>
            <a:effectLst/>
          </p:grpSpPr>
          <p:sp>
            <p:nvSpPr>
              <p:cNvPr id="68" name="Freeform 15"/>
              <p:cNvSpPr>
                <a:spLocks noChangeAspect="1"/>
              </p:cNvSpPr>
              <p:nvPr/>
            </p:nvSpPr>
            <p:spPr bwMode="auto">
              <a:xfrm>
                <a:off x="860425" y="3627997"/>
                <a:ext cx="2081213" cy="215900"/>
              </a:xfrm>
              <a:custGeom>
                <a:avLst/>
                <a:gdLst>
                  <a:gd name="T0" fmla="*/ 0 w 5723"/>
                  <a:gd name="T1" fmla="*/ 0 h 597"/>
                  <a:gd name="T2" fmla="*/ 5493 w 5723"/>
                  <a:gd name="T3" fmla="*/ 0 h 597"/>
                  <a:gd name="T4" fmla="*/ 5723 w 5723"/>
                  <a:gd name="T5" fmla="*/ 298 h 597"/>
                  <a:gd name="T6" fmla="*/ 5493 w 5723"/>
                  <a:gd name="T7" fmla="*/ 597 h 597"/>
                  <a:gd name="T8" fmla="*/ 0 w 5723"/>
                  <a:gd name="T9" fmla="*/ 597 h 597"/>
                  <a:gd name="T10" fmla="*/ 230 w 5723"/>
                  <a:gd name="T11" fmla="*/ 298 h 597"/>
                  <a:gd name="T12" fmla="*/ 0 w 5723"/>
                  <a:gd name="T13" fmla="*/ 0 h 597"/>
                </a:gdLst>
                <a:ahLst/>
                <a:cxnLst>
                  <a:cxn ang="0">
                    <a:pos x="T0" y="T1"/>
                  </a:cxn>
                  <a:cxn ang="0">
                    <a:pos x="T2" y="T3"/>
                  </a:cxn>
                  <a:cxn ang="0">
                    <a:pos x="T4" y="T5"/>
                  </a:cxn>
                  <a:cxn ang="0">
                    <a:pos x="T6" y="T7"/>
                  </a:cxn>
                  <a:cxn ang="0">
                    <a:pos x="T8" y="T9"/>
                  </a:cxn>
                  <a:cxn ang="0">
                    <a:pos x="T10" y="T11"/>
                  </a:cxn>
                  <a:cxn ang="0">
                    <a:pos x="T12" y="T13"/>
                  </a:cxn>
                </a:cxnLst>
                <a:rect l="0" t="0" r="r" b="b"/>
                <a:pathLst>
                  <a:path w="5723" h="597">
                    <a:moveTo>
                      <a:pt x="0" y="0"/>
                    </a:moveTo>
                    <a:lnTo>
                      <a:pt x="5493" y="0"/>
                    </a:lnTo>
                    <a:lnTo>
                      <a:pt x="5723" y="298"/>
                    </a:lnTo>
                    <a:lnTo>
                      <a:pt x="5493" y="597"/>
                    </a:lnTo>
                    <a:lnTo>
                      <a:pt x="0" y="597"/>
                    </a:lnTo>
                    <a:lnTo>
                      <a:pt x="230" y="298"/>
                    </a:lnTo>
                    <a:lnTo>
                      <a:pt x="0" y="0"/>
                    </a:lnTo>
                    <a:close/>
                  </a:path>
                </a:pathLst>
              </a:custGeom>
              <a:solidFill>
                <a:schemeClr val="accent6"/>
              </a:solidFill>
              <a:ln>
                <a:noFill/>
              </a:ln>
            </p:spPr>
            <p:txBody>
              <a:bodyPr vert="horz" wrap="square" lIns="91416" tIns="45708" rIns="91416" bIns="45708" numCol="1" anchor="t" anchorCtr="0" compatLnSpc="1"/>
              <a:p>
                <a:pPr>
                  <a:defRPr/>
                </a:pPr>
                <a:endParaRPr lang="zh-CN" altLang="en-US" sz="1800" kern="0" dirty="0">
                  <a:solidFill>
                    <a:srgbClr val="000000"/>
                  </a:solidFill>
                  <a:latin typeface="字魂105号-简雅黑" panose="00000500000000000000" pitchFamily="2" charset="-122"/>
                </a:endParaRPr>
              </a:p>
            </p:txBody>
          </p:sp>
          <p:sp>
            <p:nvSpPr>
              <p:cNvPr id="69" name="Oval 20"/>
              <p:cNvSpPr>
                <a:spLocks noChangeAspect="1" noChangeArrowheads="1"/>
              </p:cNvSpPr>
              <p:nvPr/>
            </p:nvSpPr>
            <p:spPr bwMode="auto">
              <a:xfrm>
                <a:off x="1836737" y="3672447"/>
                <a:ext cx="128588" cy="1270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p>
                <a:pPr>
                  <a:defRPr/>
                </a:pPr>
                <a:endParaRPr lang="zh-CN" altLang="en-US" sz="1800" kern="0" dirty="0">
                  <a:solidFill>
                    <a:srgbClr val="000000"/>
                  </a:solidFill>
                  <a:latin typeface="字魂105号-简雅黑" panose="00000500000000000000" pitchFamily="2" charset="-122"/>
                </a:endParaRPr>
              </a:p>
            </p:txBody>
          </p:sp>
        </p:grpSp>
        <p:grpSp>
          <p:nvGrpSpPr>
            <p:cNvPr id="70" name="组合 69"/>
            <p:cNvGrpSpPr>
              <a:grpSpLocks noChangeAspect="1"/>
            </p:cNvGrpSpPr>
            <p:nvPr/>
          </p:nvGrpSpPr>
          <p:grpSpPr>
            <a:xfrm rot="0">
              <a:off x="4547" y="5801"/>
              <a:ext cx="3277" cy="340"/>
              <a:chOff x="2979738" y="3627997"/>
              <a:chExt cx="2081213" cy="215900"/>
            </a:xfrm>
            <a:solidFill>
              <a:schemeClr val="tx1">
                <a:lumMod val="95000"/>
                <a:lumOff val="5000"/>
              </a:schemeClr>
            </a:solidFill>
            <a:effectLst/>
          </p:grpSpPr>
          <p:sp>
            <p:nvSpPr>
              <p:cNvPr id="71" name="Freeform 16"/>
              <p:cNvSpPr>
                <a:spLocks noChangeAspect="1"/>
              </p:cNvSpPr>
              <p:nvPr/>
            </p:nvSpPr>
            <p:spPr bwMode="auto">
              <a:xfrm>
                <a:off x="2979738" y="3627997"/>
                <a:ext cx="2081213" cy="215900"/>
              </a:xfrm>
              <a:custGeom>
                <a:avLst/>
                <a:gdLst>
                  <a:gd name="T0" fmla="*/ 0 w 5723"/>
                  <a:gd name="T1" fmla="*/ 0 h 597"/>
                  <a:gd name="T2" fmla="*/ 5493 w 5723"/>
                  <a:gd name="T3" fmla="*/ 0 h 597"/>
                  <a:gd name="T4" fmla="*/ 5723 w 5723"/>
                  <a:gd name="T5" fmla="*/ 298 h 597"/>
                  <a:gd name="T6" fmla="*/ 5493 w 5723"/>
                  <a:gd name="T7" fmla="*/ 597 h 597"/>
                  <a:gd name="T8" fmla="*/ 0 w 5723"/>
                  <a:gd name="T9" fmla="*/ 597 h 597"/>
                  <a:gd name="T10" fmla="*/ 230 w 5723"/>
                  <a:gd name="T11" fmla="*/ 298 h 597"/>
                  <a:gd name="T12" fmla="*/ 0 w 5723"/>
                  <a:gd name="T13" fmla="*/ 0 h 597"/>
                </a:gdLst>
                <a:ahLst/>
                <a:cxnLst>
                  <a:cxn ang="0">
                    <a:pos x="T0" y="T1"/>
                  </a:cxn>
                  <a:cxn ang="0">
                    <a:pos x="T2" y="T3"/>
                  </a:cxn>
                  <a:cxn ang="0">
                    <a:pos x="T4" y="T5"/>
                  </a:cxn>
                  <a:cxn ang="0">
                    <a:pos x="T6" y="T7"/>
                  </a:cxn>
                  <a:cxn ang="0">
                    <a:pos x="T8" y="T9"/>
                  </a:cxn>
                  <a:cxn ang="0">
                    <a:pos x="T10" y="T11"/>
                  </a:cxn>
                  <a:cxn ang="0">
                    <a:pos x="T12" y="T13"/>
                  </a:cxn>
                </a:cxnLst>
                <a:rect l="0" t="0" r="r" b="b"/>
                <a:pathLst>
                  <a:path w="5723" h="597">
                    <a:moveTo>
                      <a:pt x="0" y="0"/>
                    </a:moveTo>
                    <a:lnTo>
                      <a:pt x="5493" y="0"/>
                    </a:lnTo>
                    <a:lnTo>
                      <a:pt x="5723" y="298"/>
                    </a:lnTo>
                    <a:lnTo>
                      <a:pt x="5493" y="597"/>
                    </a:lnTo>
                    <a:lnTo>
                      <a:pt x="0" y="597"/>
                    </a:lnTo>
                    <a:lnTo>
                      <a:pt x="230" y="298"/>
                    </a:lnTo>
                    <a:lnTo>
                      <a:pt x="0" y="0"/>
                    </a:lnTo>
                    <a:close/>
                  </a:path>
                </a:pathLst>
              </a:custGeom>
              <a:solidFill>
                <a:srgbClr val="F59817"/>
              </a:solidFill>
              <a:ln>
                <a:noFill/>
              </a:ln>
            </p:spPr>
            <p:txBody>
              <a:bodyPr vert="horz" wrap="square" lIns="91416" tIns="45708" rIns="91416" bIns="45708" numCol="1" anchor="t" anchorCtr="0" compatLnSpc="1"/>
              <a:p>
                <a:pPr>
                  <a:defRPr/>
                </a:pPr>
                <a:endParaRPr lang="zh-CN" altLang="en-US" sz="1800" kern="0" dirty="0">
                  <a:solidFill>
                    <a:srgbClr val="000000"/>
                  </a:solidFill>
                  <a:latin typeface="字魂105号-简雅黑" panose="00000500000000000000" pitchFamily="2" charset="-122"/>
                </a:endParaRPr>
              </a:p>
            </p:txBody>
          </p:sp>
          <p:sp>
            <p:nvSpPr>
              <p:cNvPr id="72" name="Oval 21"/>
              <p:cNvSpPr>
                <a:spLocks noChangeAspect="1" noChangeArrowheads="1"/>
              </p:cNvSpPr>
              <p:nvPr/>
            </p:nvSpPr>
            <p:spPr bwMode="auto">
              <a:xfrm>
                <a:off x="3956844" y="3672447"/>
                <a:ext cx="127000" cy="1270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p>
                <a:pPr>
                  <a:defRPr/>
                </a:pPr>
                <a:endParaRPr lang="zh-CN" altLang="en-US" sz="1800" kern="0" dirty="0">
                  <a:solidFill>
                    <a:srgbClr val="000000"/>
                  </a:solidFill>
                  <a:latin typeface="字魂105号-简雅黑" panose="00000500000000000000" pitchFamily="2" charset="-122"/>
                </a:endParaRPr>
              </a:p>
            </p:txBody>
          </p:sp>
        </p:grpSp>
        <p:grpSp>
          <p:nvGrpSpPr>
            <p:cNvPr id="73" name="组合 72"/>
            <p:cNvGrpSpPr>
              <a:grpSpLocks noChangeAspect="1"/>
            </p:cNvGrpSpPr>
            <p:nvPr/>
          </p:nvGrpSpPr>
          <p:grpSpPr>
            <a:xfrm rot="0">
              <a:off x="7886" y="5801"/>
              <a:ext cx="3277" cy="340"/>
              <a:chOff x="5100638" y="3627997"/>
              <a:chExt cx="2081213" cy="215900"/>
            </a:xfrm>
            <a:solidFill>
              <a:srgbClr val="C00000"/>
            </a:solidFill>
            <a:effectLst/>
          </p:grpSpPr>
          <p:sp>
            <p:nvSpPr>
              <p:cNvPr id="74" name="Freeform 17"/>
              <p:cNvSpPr>
                <a:spLocks noChangeAspect="1"/>
              </p:cNvSpPr>
              <p:nvPr/>
            </p:nvSpPr>
            <p:spPr bwMode="auto">
              <a:xfrm>
                <a:off x="5100638" y="3627997"/>
                <a:ext cx="2081213" cy="215900"/>
              </a:xfrm>
              <a:custGeom>
                <a:avLst/>
                <a:gdLst>
                  <a:gd name="T0" fmla="*/ 0 w 5723"/>
                  <a:gd name="T1" fmla="*/ 0 h 597"/>
                  <a:gd name="T2" fmla="*/ 5493 w 5723"/>
                  <a:gd name="T3" fmla="*/ 0 h 597"/>
                  <a:gd name="T4" fmla="*/ 5723 w 5723"/>
                  <a:gd name="T5" fmla="*/ 298 h 597"/>
                  <a:gd name="T6" fmla="*/ 5493 w 5723"/>
                  <a:gd name="T7" fmla="*/ 597 h 597"/>
                  <a:gd name="T8" fmla="*/ 0 w 5723"/>
                  <a:gd name="T9" fmla="*/ 597 h 597"/>
                  <a:gd name="T10" fmla="*/ 230 w 5723"/>
                  <a:gd name="T11" fmla="*/ 298 h 597"/>
                  <a:gd name="T12" fmla="*/ 0 w 5723"/>
                  <a:gd name="T13" fmla="*/ 0 h 597"/>
                </a:gdLst>
                <a:ahLst/>
                <a:cxnLst>
                  <a:cxn ang="0">
                    <a:pos x="T0" y="T1"/>
                  </a:cxn>
                  <a:cxn ang="0">
                    <a:pos x="T2" y="T3"/>
                  </a:cxn>
                  <a:cxn ang="0">
                    <a:pos x="T4" y="T5"/>
                  </a:cxn>
                  <a:cxn ang="0">
                    <a:pos x="T6" y="T7"/>
                  </a:cxn>
                  <a:cxn ang="0">
                    <a:pos x="T8" y="T9"/>
                  </a:cxn>
                  <a:cxn ang="0">
                    <a:pos x="T10" y="T11"/>
                  </a:cxn>
                  <a:cxn ang="0">
                    <a:pos x="T12" y="T13"/>
                  </a:cxn>
                </a:cxnLst>
                <a:rect l="0" t="0" r="r" b="b"/>
                <a:pathLst>
                  <a:path w="5723" h="597">
                    <a:moveTo>
                      <a:pt x="0" y="0"/>
                    </a:moveTo>
                    <a:lnTo>
                      <a:pt x="5493" y="0"/>
                    </a:lnTo>
                    <a:lnTo>
                      <a:pt x="5723" y="298"/>
                    </a:lnTo>
                    <a:lnTo>
                      <a:pt x="5493" y="597"/>
                    </a:lnTo>
                    <a:lnTo>
                      <a:pt x="0" y="597"/>
                    </a:lnTo>
                    <a:lnTo>
                      <a:pt x="230" y="298"/>
                    </a:lnTo>
                    <a:lnTo>
                      <a:pt x="0" y="0"/>
                    </a:lnTo>
                    <a:close/>
                  </a:path>
                </a:pathLst>
              </a:custGeom>
              <a:solidFill>
                <a:schemeClr val="accent6"/>
              </a:solidFill>
              <a:ln>
                <a:noFill/>
              </a:ln>
            </p:spPr>
            <p:txBody>
              <a:bodyPr vert="horz" wrap="square" lIns="91416" tIns="45708" rIns="91416" bIns="45708" numCol="1" anchor="t" anchorCtr="0" compatLnSpc="1"/>
              <a:p>
                <a:pPr>
                  <a:defRPr/>
                </a:pPr>
                <a:endParaRPr lang="zh-CN" altLang="en-US" sz="1800" kern="0" dirty="0">
                  <a:solidFill>
                    <a:srgbClr val="000000"/>
                  </a:solidFill>
                  <a:latin typeface="字魂105号-简雅黑" panose="00000500000000000000" pitchFamily="2" charset="-122"/>
                </a:endParaRPr>
              </a:p>
            </p:txBody>
          </p:sp>
          <p:sp>
            <p:nvSpPr>
              <p:cNvPr id="75" name="Oval 22"/>
              <p:cNvSpPr>
                <a:spLocks noChangeAspect="1" noChangeArrowheads="1"/>
              </p:cNvSpPr>
              <p:nvPr/>
            </p:nvSpPr>
            <p:spPr bwMode="auto">
              <a:xfrm>
                <a:off x="6077744" y="3672447"/>
                <a:ext cx="127000" cy="1270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p>
                <a:pPr>
                  <a:defRPr/>
                </a:pPr>
                <a:endParaRPr lang="zh-CN" altLang="en-US" sz="1800" kern="0" dirty="0">
                  <a:solidFill>
                    <a:srgbClr val="000000"/>
                  </a:solidFill>
                  <a:latin typeface="字魂105号-简雅黑" panose="00000500000000000000" pitchFamily="2" charset="-122"/>
                </a:endParaRPr>
              </a:p>
            </p:txBody>
          </p:sp>
        </p:grpSp>
        <p:grpSp>
          <p:nvGrpSpPr>
            <p:cNvPr id="76" name="组合 75"/>
            <p:cNvGrpSpPr>
              <a:grpSpLocks noChangeAspect="1"/>
            </p:cNvGrpSpPr>
            <p:nvPr/>
          </p:nvGrpSpPr>
          <p:grpSpPr>
            <a:xfrm rot="0">
              <a:off x="11223" y="5819"/>
              <a:ext cx="3277" cy="340"/>
              <a:chOff x="7219950" y="3639427"/>
              <a:chExt cx="2081213" cy="215900"/>
            </a:xfrm>
            <a:solidFill>
              <a:schemeClr val="tx1">
                <a:lumMod val="95000"/>
                <a:lumOff val="5000"/>
              </a:schemeClr>
            </a:solidFill>
            <a:effectLst/>
          </p:grpSpPr>
          <p:sp>
            <p:nvSpPr>
              <p:cNvPr id="77" name="Freeform 18"/>
              <p:cNvSpPr>
                <a:spLocks noChangeAspect="1"/>
              </p:cNvSpPr>
              <p:nvPr/>
            </p:nvSpPr>
            <p:spPr bwMode="auto">
              <a:xfrm>
                <a:off x="7219950" y="3639427"/>
                <a:ext cx="2081213" cy="215900"/>
              </a:xfrm>
              <a:custGeom>
                <a:avLst/>
                <a:gdLst>
                  <a:gd name="T0" fmla="*/ 0 w 5723"/>
                  <a:gd name="T1" fmla="*/ 0 h 597"/>
                  <a:gd name="T2" fmla="*/ 5493 w 5723"/>
                  <a:gd name="T3" fmla="*/ 0 h 597"/>
                  <a:gd name="T4" fmla="*/ 5723 w 5723"/>
                  <a:gd name="T5" fmla="*/ 298 h 597"/>
                  <a:gd name="T6" fmla="*/ 5493 w 5723"/>
                  <a:gd name="T7" fmla="*/ 597 h 597"/>
                  <a:gd name="T8" fmla="*/ 0 w 5723"/>
                  <a:gd name="T9" fmla="*/ 597 h 597"/>
                  <a:gd name="T10" fmla="*/ 230 w 5723"/>
                  <a:gd name="T11" fmla="*/ 298 h 597"/>
                  <a:gd name="T12" fmla="*/ 0 w 5723"/>
                  <a:gd name="T13" fmla="*/ 0 h 597"/>
                </a:gdLst>
                <a:ahLst/>
                <a:cxnLst>
                  <a:cxn ang="0">
                    <a:pos x="T0" y="T1"/>
                  </a:cxn>
                  <a:cxn ang="0">
                    <a:pos x="T2" y="T3"/>
                  </a:cxn>
                  <a:cxn ang="0">
                    <a:pos x="T4" y="T5"/>
                  </a:cxn>
                  <a:cxn ang="0">
                    <a:pos x="T6" y="T7"/>
                  </a:cxn>
                  <a:cxn ang="0">
                    <a:pos x="T8" y="T9"/>
                  </a:cxn>
                  <a:cxn ang="0">
                    <a:pos x="T10" y="T11"/>
                  </a:cxn>
                  <a:cxn ang="0">
                    <a:pos x="T12" y="T13"/>
                  </a:cxn>
                </a:cxnLst>
                <a:rect l="0" t="0" r="r" b="b"/>
                <a:pathLst>
                  <a:path w="5723" h="597">
                    <a:moveTo>
                      <a:pt x="0" y="0"/>
                    </a:moveTo>
                    <a:lnTo>
                      <a:pt x="5493" y="0"/>
                    </a:lnTo>
                    <a:lnTo>
                      <a:pt x="5723" y="298"/>
                    </a:lnTo>
                    <a:lnTo>
                      <a:pt x="5493" y="597"/>
                    </a:lnTo>
                    <a:lnTo>
                      <a:pt x="0" y="597"/>
                    </a:lnTo>
                    <a:lnTo>
                      <a:pt x="230" y="298"/>
                    </a:lnTo>
                    <a:lnTo>
                      <a:pt x="0" y="0"/>
                    </a:lnTo>
                    <a:close/>
                  </a:path>
                </a:pathLst>
              </a:custGeom>
              <a:solidFill>
                <a:srgbClr val="F59817"/>
              </a:solidFill>
              <a:ln>
                <a:noFill/>
              </a:ln>
            </p:spPr>
            <p:txBody>
              <a:bodyPr vert="horz" wrap="square" lIns="91416" tIns="45708" rIns="91416" bIns="45708" numCol="1" anchor="t" anchorCtr="0" compatLnSpc="1"/>
              <a:p>
                <a:pPr>
                  <a:defRPr/>
                </a:pPr>
                <a:endParaRPr lang="zh-CN" altLang="en-US" sz="1800" kern="0" dirty="0">
                  <a:solidFill>
                    <a:srgbClr val="000000"/>
                  </a:solidFill>
                  <a:latin typeface="字魂105号-简雅黑" panose="00000500000000000000" pitchFamily="2" charset="-122"/>
                </a:endParaRPr>
              </a:p>
            </p:txBody>
          </p:sp>
          <p:sp>
            <p:nvSpPr>
              <p:cNvPr id="78" name="Oval 23"/>
              <p:cNvSpPr>
                <a:spLocks noChangeAspect="1" noChangeArrowheads="1"/>
              </p:cNvSpPr>
              <p:nvPr/>
            </p:nvSpPr>
            <p:spPr bwMode="auto">
              <a:xfrm>
                <a:off x="8197056" y="3672447"/>
                <a:ext cx="127000" cy="1270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p>
                <a:pPr>
                  <a:defRPr/>
                </a:pPr>
                <a:endParaRPr lang="zh-CN" altLang="en-US" sz="1800" kern="0" dirty="0">
                  <a:solidFill>
                    <a:srgbClr val="000000"/>
                  </a:solidFill>
                  <a:latin typeface="字魂105号-简雅黑" panose="00000500000000000000" pitchFamily="2" charset="-122"/>
                </a:endParaRPr>
              </a:p>
            </p:txBody>
          </p:sp>
        </p:grpSp>
        <p:grpSp>
          <p:nvGrpSpPr>
            <p:cNvPr id="79" name="组合 78"/>
            <p:cNvGrpSpPr>
              <a:grpSpLocks noChangeAspect="1"/>
            </p:cNvGrpSpPr>
            <p:nvPr/>
          </p:nvGrpSpPr>
          <p:grpSpPr>
            <a:xfrm rot="0">
              <a:off x="14560" y="5801"/>
              <a:ext cx="3277" cy="340"/>
              <a:chOff x="9339263" y="3627997"/>
              <a:chExt cx="2081213" cy="215900"/>
            </a:xfrm>
            <a:solidFill>
              <a:srgbClr val="C00000"/>
            </a:solidFill>
            <a:effectLst/>
          </p:grpSpPr>
          <p:sp>
            <p:nvSpPr>
              <p:cNvPr id="80" name="Freeform 19"/>
              <p:cNvSpPr>
                <a:spLocks noChangeAspect="1"/>
              </p:cNvSpPr>
              <p:nvPr/>
            </p:nvSpPr>
            <p:spPr bwMode="auto">
              <a:xfrm>
                <a:off x="9339263" y="3627997"/>
                <a:ext cx="2081213" cy="215900"/>
              </a:xfrm>
              <a:custGeom>
                <a:avLst/>
                <a:gdLst>
                  <a:gd name="T0" fmla="*/ 0 w 5723"/>
                  <a:gd name="T1" fmla="*/ 0 h 597"/>
                  <a:gd name="T2" fmla="*/ 5493 w 5723"/>
                  <a:gd name="T3" fmla="*/ 0 h 597"/>
                  <a:gd name="T4" fmla="*/ 5723 w 5723"/>
                  <a:gd name="T5" fmla="*/ 298 h 597"/>
                  <a:gd name="T6" fmla="*/ 5493 w 5723"/>
                  <a:gd name="T7" fmla="*/ 597 h 597"/>
                  <a:gd name="T8" fmla="*/ 0 w 5723"/>
                  <a:gd name="T9" fmla="*/ 597 h 597"/>
                  <a:gd name="T10" fmla="*/ 230 w 5723"/>
                  <a:gd name="T11" fmla="*/ 298 h 597"/>
                  <a:gd name="T12" fmla="*/ 0 w 5723"/>
                  <a:gd name="T13" fmla="*/ 0 h 597"/>
                </a:gdLst>
                <a:ahLst/>
                <a:cxnLst>
                  <a:cxn ang="0">
                    <a:pos x="T0" y="T1"/>
                  </a:cxn>
                  <a:cxn ang="0">
                    <a:pos x="T2" y="T3"/>
                  </a:cxn>
                  <a:cxn ang="0">
                    <a:pos x="T4" y="T5"/>
                  </a:cxn>
                  <a:cxn ang="0">
                    <a:pos x="T6" y="T7"/>
                  </a:cxn>
                  <a:cxn ang="0">
                    <a:pos x="T8" y="T9"/>
                  </a:cxn>
                  <a:cxn ang="0">
                    <a:pos x="T10" y="T11"/>
                  </a:cxn>
                  <a:cxn ang="0">
                    <a:pos x="T12" y="T13"/>
                  </a:cxn>
                </a:cxnLst>
                <a:rect l="0" t="0" r="r" b="b"/>
                <a:pathLst>
                  <a:path w="5723" h="597">
                    <a:moveTo>
                      <a:pt x="0" y="0"/>
                    </a:moveTo>
                    <a:lnTo>
                      <a:pt x="5493" y="0"/>
                    </a:lnTo>
                    <a:lnTo>
                      <a:pt x="5723" y="298"/>
                    </a:lnTo>
                    <a:lnTo>
                      <a:pt x="5493" y="597"/>
                    </a:lnTo>
                    <a:lnTo>
                      <a:pt x="0" y="597"/>
                    </a:lnTo>
                    <a:lnTo>
                      <a:pt x="230" y="298"/>
                    </a:lnTo>
                    <a:lnTo>
                      <a:pt x="0" y="0"/>
                    </a:lnTo>
                    <a:close/>
                  </a:path>
                </a:pathLst>
              </a:custGeom>
              <a:solidFill>
                <a:schemeClr val="accent6"/>
              </a:solidFill>
              <a:ln>
                <a:noFill/>
              </a:ln>
            </p:spPr>
            <p:txBody>
              <a:bodyPr vert="horz" wrap="square" lIns="91416" tIns="45708" rIns="91416" bIns="45708" numCol="1" anchor="t" anchorCtr="0" compatLnSpc="1"/>
              <a:p>
                <a:pPr>
                  <a:defRPr/>
                </a:pPr>
                <a:endParaRPr lang="zh-CN" altLang="en-US" sz="1800" kern="0" dirty="0">
                  <a:solidFill>
                    <a:srgbClr val="000000"/>
                  </a:solidFill>
                  <a:latin typeface="字魂105号-简雅黑" panose="00000500000000000000" pitchFamily="2" charset="-122"/>
                </a:endParaRPr>
              </a:p>
            </p:txBody>
          </p:sp>
          <p:sp>
            <p:nvSpPr>
              <p:cNvPr id="81" name="Oval 24"/>
              <p:cNvSpPr>
                <a:spLocks noChangeAspect="1" noChangeArrowheads="1"/>
              </p:cNvSpPr>
              <p:nvPr/>
            </p:nvSpPr>
            <p:spPr bwMode="auto">
              <a:xfrm>
                <a:off x="10316369" y="3672447"/>
                <a:ext cx="127000" cy="1270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p>
                <a:pPr>
                  <a:defRPr/>
                </a:pPr>
                <a:endParaRPr lang="zh-CN" altLang="en-US" sz="1800" kern="0" dirty="0">
                  <a:solidFill>
                    <a:srgbClr val="000000"/>
                  </a:solidFill>
                  <a:latin typeface="字魂105号-简雅黑" panose="00000500000000000000" pitchFamily="2" charset="-122"/>
                </a:endParaRPr>
              </a:p>
            </p:txBody>
          </p:sp>
        </p:grpSp>
        <p:sp>
          <p:nvSpPr>
            <p:cNvPr id="83" name="Oval 7"/>
            <p:cNvSpPr>
              <a:spLocks noChangeAspect="1" noChangeArrowheads="1"/>
            </p:cNvSpPr>
            <p:nvPr/>
          </p:nvSpPr>
          <p:spPr bwMode="auto">
            <a:xfrm>
              <a:off x="8847" y="7150"/>
              <a:ext cx="1355" cy="1355"/>
            </a:xfrm>
            <a:prstGeom prst="ellipse">
              <a:avLst/>
            </a:prstGeom>
            <a:solidFill>
              <a:schemeClr val="accent6"/>
            </a:solidFill>
            <a:ln w="25400" cap="flat" cmpd="sng" algn="ctr">
              <a:solidFill>
                <a:schemeClr val="bg1">
                  <a:lumMod val="95000"/>
                </a:schemeClr>
              </a:solidFill>
              <a:prstDash val="solid"/>
              <a:miter lim="800000"/>
            </a:ln>
            <a:effectLst/>
          </p:spPr>
          <p:txBody>
            <a:bodyPr rtlCol="0" anchor="ctr"/>
            <a:p>
              <a:pPr algn="ctr">
                <a:defRPr/>
              </a:pPr>
              <a:endParaRPr lang="zh-CN" altLang="en-US" sz="1400" kern="0" dirty="0">
                <a:solidFill>
                  <a:prstClr val="white"/>
                </a:solidFill>
                <a:latin typeface="字魂105号-简雅黑" panose="00000500000000000000" pitchFamily="2" charset="-122"/>
              </a:endParaRPr>
            </a:p>
          </p:txBody>
        </p:sp>
        <p:sp>
          <p:nvSpPr>
            <p:cNvPr id="86" name="Oval 13"/>
            <p:cNvSpPr>
              <a:spLocks noChangeAspect="1" noChangeArrowheads="1"/>
            </p:cNvSpPr>
            <p:nvPr/>
          </p:nvSpPr>
          <p:spPr bwMode="auto">
            <a:xfrm>
              <a:off x="12183" y="3436"/>
              <a:ext cx="1357" cy="1352"/>
            </a:xfrm>
            <a:prstGeom prst="ellipse">
              <a:avLst/>
            </a:prstGeom>
            <a:solidFill>
              <a:srgbClr val="F59817"/>
            </a:solidFill>
            <a:ln w="25400" cap="flat" cmpd="sng" algn="ctr">
              <a:solidFill>
                <a:schemeClr val="bg1">
                  <a:lumMod val="95000"/>
                </a:schemeClr>
              </a:solidFill>
              <a:prstDash val="solid"/>
              <a:miter lim="800000"/>
            </a:ln>
            <a:effectLst/>
          </p:spPr>
          <p:txBody>
            <a:bodyPr rtlCol="0" anchor="ctr"/>
            <a:p>
              <a:pPr algn="ctr">
                <a:defRPr/>
              </a:pPr>
              <a:endParaRPr lang="zh-CN" altLang="en-US" sz="1400" kern="0" dirty="0">
                <a:solidFill>
                  <a:prstClr val="white"/>
                </a:solidFill>
                <a:latin typeface="字魂105号-简雅黑" panose="00000500000000000000" pitchFamily="2" charset="-122"/>
              </a:endParaRPr>
            </a:p>
          </p:txBody>
        </p:sp>
        <p:sp>
          <p:nvSpPr>
            <p:cNvPr id="89" name="Oval 5"/>
            <p:cNvSpPr>
              <a:spLocks noChangeAspect="1" noChangeArrowheads="1"/>
            </p:cNvSpPr>
            <p:nvPr/>
          </p:nvSpPr>
          <p:spPr bwMode="auto">
            <a:xfrm>
              <a:off x="2170" y="7150"/>
              <a:ext cx="1357" cy="1355"/>
            </a:xfrm>
            <a:prstGeom prst="ellipse">
              <a:avLst/>
            </a:prstGeom>
            <a:solidFill>
              <a:schemeClr val="accent6"/>
            </a:solidFill>
            <a:ln w="25400" cap="flat" cmpd="sng" algn="ctr">
              <a:solidFill>
                <a:schemeClr val="bg1">
                  <a:lumMod val="95000"/>
                </a:schemeClr>
              </a:solidFill>
              <a:prstDash val="solid"/>
              <a:miter lim="800000"/>
            </a:ln>
            <a:effectLst/>
          </p:spPr>
          <p:txBody>
            <a:bodyPr rtlCol="0" anchor="ctr"/>
            <a:p>
              <a:pPr algn="ctr">
                <a:defRPr/>
              </a:pPr>
              <a:endParaRPr lang="zh-CN" altLang="en-US" sz="1400" kern="0" dirty="0">
                <a:solidFill>
                  <a:prstClr val="white"/>
                </a:solidFill>
                <a:latin typeface="字魂105号-简雅黑" panose="00000500000000000000" pitchFamily="2" charset="-122"/>
              </a:endParaRPr>
            </a:p>
          </p:txBody>
        </p:sp>
        <p:sp>
          <p:nvSpPr>
            <p:cNvPr id="92" name="Oval 9"/>
            <p:cNvSpPr>
              <a:spLocks noChangeAspect="1" noChangeArrowheads="1"/>
            </p:cNvSpPr>
            <p:nvPr/>
          </p:nvSpPr>
          <p:spPr bwMode="auto">
            <a:xfrm>
              <a:off x="15521" y="7150"/>
              <a:ext cx="1355" cy="1355"/>
            </a:xfrm>
            <a:prstGeom prst="ellipse">
              <a:avLst/>
            </a:prstGeom>
            <a:solidFill>
              <a:schemeClr val="accent6"/>
            </a:solidFill>
            <a:ln w="25400" cap="flat" cmpd="sng" algn="ctr">
              <a:solidFill>
                <a:schemeClr val="accent6"/>
              </a:solidFill>
              <a:prstDash val="solid"/>
              <a:miter lim="800000"/>
            </a:ln>
            <a:effectLst/>
          </p:spPr>
          <p:txBody>
            <a:bodyPr rtlCol="0" anchor="ctr"/>
            <a:p>
              <a:pPr algn="ctr">
                <a:defRPr/>
              </a:pPr>
              <a:endParaRPr lang="zh-CN" altLang="en-US" sz="1400" kern="0" dirty="0">
                <a:solidFill>
                  <a:prstClr val="white"/>
                </a:solidFill>
                <a:latin typeface="字魂105号-简雅黑" panose="00000500000000000000" pitchFamily="2" charset="-122"/>
              </a:endParaRPr>
            </a:p>
          </p:txBody>
        </p:sp>
        <p:sp>
          <p:nvSpPr>
            <p:cNvPr id="95" name="Oval 11"/>
            <p:cNvSpPr>
              <a:spLocks noChangeAspect="1" noChangeArrowheads="1"/>
            </p:cNvSpPr>
            <p:nvPr/>
          </p:nvSpPr>
          <p:spPr bwMode="auto">
            <a:xfrm>
              <a:off x="5508" y="3436"/>
              <a:ext cx="1355" cy="1352"/>
            </a:xfrm>
            <a:prstGeom prst="ellipse">
              <a:avLst/>
            </a:prstGeom>
            <a:solidFill>
              <a:srgbClr val="F59817"/>
            </a:solidFill>
            <a:ln w="25400" cap="flat" cmpd="sng" algn="ctr">
              <a:noFill/>
              <a:prstDash val="solid"/>
              <a:miter lim="800000"/>
            </a:ln>
            <a:effectLst/>
          </p:spPr>
          <p:txBody>
            <a:bodyPr rtlCol="0" anchor="ctr"/>
            <a:p>
              <a:pPr algn="ctr">
                <a:defRPr/>
              </a:pPr>
              <a:endParaRPr lang="zh-CN" altLang="en-US" sz="1400" kern="0" dirty="0">
                <a:solidFill>
                  <a:prstClr val="white"/>
                </a:solidFill>
                <a:latin typeface="字魂105号-简雅黑" panose="00000500000000000000" pitchFamily="2" charset="-122"/>
              </a:endParaRPr>
            </a:p>
          </p:txBody>
        </p:sp>
        <p:pic>
          <p:nvPicPr>
            <p:cNvPr id="24" name="图片 23" descr="80989090-02"/>
            <p:cNvPicPr>
              <a:picLocks noChangeAspect="1"/>
            </p:cNvPicPr>
            <p:nvPr/>
          </p:nvPicPr>
          <p:blipFill>
            <a:blip r:embed="rId3" cstate="print"/>
            <a:stretch>
              <a:fillRect/>
            </a:stretch>
          </p:blipFill>
          <p:spPr>
            <a:xfrm>
              <a:off x="12493" y="3672"/>
              <a:ext cx="699" cy="811"/>
            </a:xfrm>
            <a:prstGeom prst="rect">
              <a:avLst/>
            </a:prstGeom>
          </p:spPr>
        </p:pic>
        <p:sp>
          <p:nvSpPr>
            <p:cNvPr id="51" name="îṣ1iḋe"/>
            <p:cNvSpPr/>
            <p:nvPr/>
          </p:nvSpPr>
          <p:spPr bwMode="auto">
            <a:xfrm>
              <a:off x="2532" y="7520"/>
              <a:ext cx="619" cy="635"/>
            </a:xfrm>
            <a:custGeom>
              <a:avLst/>
              <a:gdLst>
                <a:gd name="connsiteX0" fmla="*/ 331415 w 546302"/>
                <a:gd name="connsiteY0" fmla="*/ 539199 h 602773"/>
                <a:gd name="connsiteX1" fmla="*/ 326303 w 546302"/>
                <a:gd name="connsiteY1" fmla="*/ 539429 h 602773"/>
                <a:gd name="connsiteX2" fmla="*/ 318425 w 546302"/>
                <a:gd name="connsiteY2" fmla="*/ 543446 h 602773"/>
                <a:gd name="connsiteX3" fmla="*/ 316916 w 546302"/>
                <a:gd name="connsiteY3" fmla="*/ 546793 h 602773"/>
                <a:gd name="connsiteX4" fmla="*/ 315911 w 546302"/>
                <a:gd name="connsiteY4" fmla="*/ 552986 h 602773"/>
                <a:gd name="connsiteX5" fmla="*/ 318257 w 546302"/>
                <a:gd name="connsiteY5" fmla="*/ 569889 h 602773"/>
                <a:gd name="connsiteX6" fmla="*/ 359156 w 546302"/>
                <a:gd name="connsiteY6" fmla="*/ 562358 h 602773"/>
                <a:gd name="connsiteX7" fmla="*/ 361838 w 546302"/>
                <a:gd name="connsiteY7" fmla="*/ 561186 h 602773"/>
                <a:gd name="connsiteX8" fmla="*/ 363850 w 546302"/>
                <a:gd name="connsiteY8" fmla="*/ 550977 h 602773"/>
                <a:gd name="connsiteX9" fmla="*/ 362676 w 546302"/>
                <a:gd name="connsiteY9" fmla="*/ 549806 h 602773"/>
                <a:gd name="connsiteX10" fmla="*/ 337031 w 546302"/>
                <a:gd name="connsiteY10" fmla="*/ 539596 h 602773"/>
                <a:gd name="connsiteX11" fmla="*/ 331415 w 546302"/>
                <a:gd name="connsiteY11" fmla="*/ 539199 h 602773"/>
                <a:gd name="connsiteX12" fmla="*/ 152817 w 546302"/>
                <a:gd name="connsiteY12" fmla="*/ 435665 h 602773"/>
                <a:gd name="connsiteX13" fmla="*/ 123316 w 546302"/>
                <a:gd name="connsiteY13" fmla="*/ 521689 h 602773"/>
                <a:gd name="connsiteX14" fmla="*/ 156002 w 546302"/>
                <a:gd name="connsiteY14" fmla="*/ 566374 h 602773"/>
                <a:gd name="connsiteX15" fmla="*/ 218021 w 546302"/>
                <a:gd name="connsiteY15" fmla="*/ 570558 h 602773"/>
                <a:gd name="connsiteX16" fmla="*/ 247354 w 546302"/>
                <a:gd name="connsiteY16" fmla="*/ 571563 h 602773"/>
                <a:gd name="connsiteX17" fmla="*/ 246684 w 546302"/>
                <a:gd name="connsiteY17" fmla="*/ 568215 h 602773"/>
                <a:gd name="connsiteX18" fmla="*/ 241153 w 546302"/>
                <a:gd name="connsiteY18" fmla="*/ 507296 h 602773"/>
                <a:gd name="connsiteX19" fmla="*/ 193045 w 546302"/>
                <a:gd name="connsiteY19" fmla="*/ 500099 h 602773"/>
                <a:gd name="connsiteX20" fmla="*/ 152817 w 546302"/>
                <a:gd name="connsiteY20" fmla="*/ 435665 h 602773"/>
                <a:gd name="connsiteX21" fmla="*/ 349099 w 546302"/>
                <a:gd name="connsiteY21" fmla="*/ 425121 h 602773"/>
                <a:gd name="connsiteX22" fmla="*/ 357983 w 546302"/>
                <a:gd name="connsiteY22" fmla="*/ 477338 h 602773"/>
                <a:gd name="connsiteX23" fmla="*/ 348596 w 546302"/>
                <a:gd name="connsiteY23" fmla="*/ 489555 h 602773"/>
                <a:gd name="connsiteX24" fmla="*/ 265960 w 546302"/>
                <a:gd name="connsiteY24" fmla="*/ 505622 h 602773"/>
                <a:gd name="connsiteX25" fmla="*/ 267301 w 546302"/>
                <a:gd name="connsiteY25" fmla="*/ 520182 h 602773"/>
                <a:gd name="connsiteX26" fmla="*/ 272665 w 546302"/>
                <a:gd name="connsiteY26" fmla="*/ 568383 h 602773"/>
                <a:gd name="connsiteX27" fmla="*/ 271994 w 546302"/>
                <a:gd name="connsiteY27" fmla="*/ 572232 h 602773"/>
                <a:gd name="connsiteX28" fmla="*/ 297640 w 546302"/>
                <a:gd name="connsiteY28" fmla="*/ 571563 h 602773"/>
                <a:gd name="connsiteX29" fmla="*/ 301495 w 546302"/>
                <a:gd name="connsiteY29" fmla="*/ 524701 h 602773"/>
                <a:gd name="connsiteX30" fmla="*/ 346585 w 546302"/>
                <a:gd name="connsiteY30" fmla="*/ 515329 h 602773"/>
                <a:gd name="connsiteX31" fmla="*/ 384299 w 546302"/>
                <a:gd name="connsiteY31" fmla="*/ 534910 h 602773"/>
                <a:gd name="connsiteX32" fmla="*/ 389328 w 546302"/>
                <a:gd name="connsiteY32" fmla="*/ 544115 h 602773"/>
                <a:gd name="connsiteX33" fmla="*/ 349099 w 546302"/>
                <a:gd name="connsiteY33" fmla="*/ 425121 h 602773"/>
                <a:gd name="connsiteX34" fmla="*/ 311888 w 546302"/>
                <a:gd name="connsiteY34" fmla="*/ 411565 h 602773"/>
                <a:gd name="connsiteX35" fmla="*/ 304177 w 546302"/>
                <a:gd name="connsiteY35" fmla="*/ 424284 h 602773"/>
                <a:gd name="connsiteX36" fmla="*/ 286410 w 546302"/>
                <a:gd name="connsiteY36" fmla="*/ 456418 h 602773"/>
                <a:gd name="connsiteX37" fmla="*/ 260093 w 546302"/>
                <a:gd name="connsiteY37" fmla="*/ 474158 h 602773"/>
                <a:gd name="connsiteX38" fmla="*/ 263278 w 546302"/>
                <a:gd name="connsiteY38" fmla="*/ 477338 h 602773"/>
                <a:gd name="connsiteX39" fmla="*/ 263446 w 546302"/>
                <a:gd name="connsiteY39" fmla="*/ 479179 h 602773"/>
                <a:gd name="connsiteX40" fmla="*/ 332002 w 546302"/>
                <a:gd name="connsiteY40" fmla="*/ 467296 h 602773"/>
                <a:gd name="connsiteX41" fmla="*/ 312391 w 546302"/>
                <a:gd name="connsiteY41" fmla="*/ 412903 h 602773"/>
                <a:gd name="connsiteX42" fmla="*/ 311888 w 546302"/>
                <a:gd name="connsiteY42" fmla="*/ 411565 h 602773"/>
                <a:gd name="connsiteX43" fmla="*/ 184162 w 546302"/>
                <a:gd name="connsiteY43" fmla="*/ 385456 h 602773"/>
                <a:gd name="connsiteX44" fmla="*/ 168070 w 546302"/>
                <a:gd name="connsiteY44" fmla="*/ 409054 h 602773"/>
                <a:gd name="connsiteX45" fmla="*/ 229252 w 546302"/>
                <a:gd name="connsiteY45" fmla="*/ 481187 h 602773"/>
                <a:gd name="connsiteX46" fmla="*/ 242829 w 546302"/>
                <a:gd name="connsiteY46" fmla="*/ 480518 h 602773"/>
                <a:gd name="connsiteX47" fmla="*/ 246684 w 546302"/>
                <a:gd name="connsiteY47" fmla="*/ 475162 h 602773"/>
                <a:gd name="connsiteX48" fmla="*/ 248528 w 546302"/>
                <a:gd name="connsiteY48" fmla="*/ 474158 h 602773"/>
                <a:gd name="connsiteX49" fmla="*/ 244170 w 546302"/>
                <a:gd name="connsiteY49" fmla="*/ 473321 h 602773"/>
                <a:gd name="connsiteX50" fmla="*/ 194219 w 546302"/>
                <a:gd name="connsiteY50" fmla="*/ 439347 h 602773"/>
                <a:gd name="connsiteX51" fmla="*/ 176284 w 546302"/>
                <a:gd name="connsiteY51" fmla="*/ 410560 h 602773"/>
                <a:gd name="connsiteX52" fmla="*/ 176451 w 546302"/>
                <a:gd name="connsiteY52" fmla="*/ 405874 h 602773"/>
                <a:gd name="connsiteX53" fmla="*/ 176284 w 546302"/>
                <a:gd name="connsiteY53" fmla="*/ 405540 h 602773"/>
                <a:gd name="connsiteX54" fmla="*/ 179468 w 546302"/>
                <a:gd name="connsiteY54" fmla="*/ 401523 h 602773"/>
                <a:gd name="connsiteX55" fmla="*/ 244673 w 546302"/>
                <a:gd name="connsiteY55" fmla="*/ 451062 h 602773"/>
                <a:gd name="connsiteX56" fmla="*/ 295126 w 546302"/>
                <a:gd name="connsiteY56" fmla="*/ 396335 h 602773"/>
                <a:gd name="connsiteX57" fmla="*/ 184162 w 546302"/>
                <a:gd name="connsiteY57" fmla="*/ 385456 h 602773"/>
                <a:gd name="connsiteX58" fmla="*/ 221211 w 546302"/>
                <a:gd name="connsiteY58" fmla="*/ 336248 h 602773"/>
                <a:gd name="connsiteX59" fmla="*/ 222720 w 546302"/>
                <a:gd name="connsiteY59" fmla="*/ 338257 h 602773"/>
                <a:gd name="connsiteX60" fmla="*/ 227077 w 546302"/>
                <a:gd name="connsiteY60" fmla="*/ 342945 h 602773"/>
                <a:gd name="connsiteX61" fmla="*/ 244002 w 546302"/>
                <a:gd name="connsiteY61" fmla="*/ 351485 h 602773"/>
                <a:gd name="connsiteX62" fmla="*/ 273328 w 546302"/>
                <a:gd name="connsiteY62" fmla="*/ 343448 h 602773"/>
                <a:gd name="connsiteX63" fmla="*/ 242661 w 546302"/>
                <a:gd name="connsiteY63" fmla="*/ 340099 h 602773"/>
                <a:gd name="connsiteX64" fmla="*/ 221211 w 546302"/>
                <a:gd name="connsiteY64" fmla="*/ 336248 h 602773"/>
                <a:gd name="connsiteX65" fmla="*/ 225736 w 546302"/>
                <a:gd name="connsiteY65" fmla="*/ 320843 h 602773"/>
                <a:gd name="connsiteX66" fmla="*/ 250538 w 546302"/>
                <a:gd name="connsiteY66" fmla="*/ 321178 h 602773"/>
                <a:gd name="connsiteX67" fmla="*/ 300476 w 546302"/>
                <a:gd name="connsiteY67" fmla="*/ 324862 h 602773"/>
                <a:gd name="connsiteX68" fmla="*/ 300476 w 546302"/>
                <a:gd name="connsiteY68" fmla="*/ 340266 h 602773"/>
                <a:gd name="connsiteX69" fmla="*/ 299470 w 546302"/>
                <a:gd name="connsiteY69" fmla="*/ 340769 h 602773"/>
                <a:gd name="connsiteX70" fmla="*/ 245343 w 546302"/>
                <a:gd name="connsiteY70" fmla="*/ 372750 h 602773"/>
                <a:gd name="connsiteX71" fmla="*/ 209146 w 546302"/>
                <a:gd name="connsiteY71" fmla="*/ 341941 h 602773"/>
                <a:gd name="connsiteX72" fmla="*/ 214508 w 546302"/>
                <a:gd name="connsiteY72" fmla="*/ 334741 h 602773"/>
                <a:gd name="connsiteX73" fmla="*/ 215179 w 546302"/>
                <a:gd name="connsiteY73" fmla="*/ 334573 h 602773"/>
                <a:gd name="connsiteX74" fmla="*/ 211659 w 546302"/>
                <a:gd name="connsiteY74" fmla="*/ 333569 h 602773"/>
                <a:gd name="connsiteX75" fmla="*/ 213000 w 546302"/>
                <a:gd name="connsiteY75" fmla="*/ 323188 h 602773"/>
                <a:gd name="connsiteX76" fmla="*/ 225736 w 546302"/>
                <a:gd name="connsiteY76" fmla="*/ 320843 h 602773"/>
                <a:gd name="connsiteX77" fmla="*/ 180993 w 546302"/>
                <a:gd name="connsiteY77" fmla="*/ 279993 h 602773"/>
                <a:gd name="connsiteX78" fmla="*/ 182502 w 546302"/>
                <a:gd name="connsiteY78" fmla="*/ 280328 h 602773"/>
                <a:gd name="connsiteX79" fmla="*/ 192563 w 546302"/>
                <a:gd name="connsiteY79" fmla="*/ 298074 h 602773"/>
                <a:gd name="connsiteX80" fmla="*/ 192395 w 546302"/>
                <a:gd name="connsiteY80" fmla="*/ 299078 h 602773"/>
                <a:gd name="connsiteX81" fmla="*/ 177472 w 546302"/>
                <a:gd name="connsiteY81" fmla="*/ 310463 h 602773"/>
                <a:gd name="connsiteX82" fmla="*/ 164393 w 546302"/>
                <a:gd name="connsiteY82" fmla="*/ 305273 h 602773"/>
                <a:gd name="connsiteX83" fmla="*/ 164393 w 546302"/>
                <a:gd name="connsiteY83" fmla="*/ 283342 h 602773"/>
                <a:gd name="connsiteX84" fmla="*/ 180993 w 546302"/>
                <a:gd name="connsiteY84" fmla="*/ 279993 h 602773"/>
                <a:gd name="connsiteX85" fmla="*/ 323979 w 546302"/>
                <a:gd name="connsiteY85" fmla="*/ 270937 h 602773"/>
                <a:gd name="connsiteX86" fmla="*/ 340065 w 546302"/>
                <a:gd name="connsiteY86" fmla="*/ 301439 h 602773"/>
                <a:gd name="connsiteX87" fmla="*/ 314596 w 546302"/>
                <a:gd name="connsiteY87" fmla="*/ 297752 h 602773"/>
                <a:gd name="connsiteX88" fmla="*/ 323979 w 546302"/>
                <a:gd name="connsiteY88" fmla="*/ 270937 h 602773"/>
                <a:gd name="connsiteX89" fmla="*/ 161805 w 546302"/>
                <a:gd name="connsiteY89" fmla="*/ 248010 h 602773"/>
                <a:gd name="connsiteX90" fmla="*/ 133541 w 546302"/>
                <a:gd name="connsiteY90" fmla="*/ 251566 h 602773"/>
                <a:gd name="connsiteX91" fmla="*/ 374912 w 546302"/>
                <a:gd name="connsiteY91" fmla="*/ 256253 h 602773"/>
                <a:gd name="connsiteX92" fmla="*/ 375415 w 546302"/>
                <a:gd name="connsiteY92" fmla="*/ 253073 h 602773"/>
                <a:gd name="connsiteX93" fmla="*/ 300154 w 546302"/>
                <a:gd name="connsiteY93" fmla="*/ 260604 h 602773"/>
                <a:gd name="connsiteX94" fmla="*/ 197739 w 546302"/>
                <a:gd name="connsiteY94" fmla="*/ 258261 h 602773"/>
                <a:gd name="connsiteX95" fmla="*/ 161805 w 546302"/>
                <a:gd name="connsiteY95" fmla="*/ 248010 h 602773"/>
                <a:gd name="connsiteX96" fmla="*/ 371225 w 546302"/>
                <a:gd name="connsiteY96" fmla="*/ 122028 h 602773"/>
                <a:gd name="connsiteX97" fmla="*/ 369381 w 546302"/>
                <a:gd name="connsiteY97" fmla="*/ 123869 h 602773"/>
                <a:gd name="connsiteX98" fmla="*/ 366029 w 546302"/>
                <a:gd name="connsiteY98" fmla="*/ 126045 h 602773"/>
                <a:gd name="connsiteX99" fmla="*/ 368040 w 546302"/>
                <a:gd name="connsiteY99" fmla="*/ 147133 h 602773"/>
                <a:gd name="connsiteX100" fmla="*/ 270151 w 546302"/>
                <a:gd name="connsiteY100" fmla="*/ 160689 h 602773"/>
                <a:gd name="connsiteX101" fmla="*/ 160024 w 546302"/>
                <a:gd name="connsiteY101" fmla="*/ 159183 h 602773"/>
                <a:gd name="connsiteX102" fmla="*/ 153655 w 546302"/>
                <a:gd name="connsiteY102" fmla="*/ 156170 h 602773"/>
                <a:gd name="connsiteX103" fmla="*/ 75545 w 546302"/>
                <a:gd name="connsiteY103" fmla="*/ 184789 h 602773"/>
                <a:gd name="connsiteX104" fmla="*/ 61465 w 546302"/>
                <a:gd name="connsiteY104" fmla="*/ 247884 h 602773"/>
                <a:gd name="connsiteX105" fmla="*/ 96665 w 546302"/>
                <a:gd name="connsiteY105" fmla="*/ 236169 h 602773"/>
                <a:gd name="connsiteX106" fmla="*/ 210646 w 546302"/>
                <a:gd name="connsiteY106" fmla="*/ 236169 h 602773"/>
                <a:gd name="connsiteX107" fmla="*/ 349434 w 546302"/>
                <a:gd name="connsiteY107" fmla="*/ 226295 h 602773"/>
                <a:gd name="connsiteX108" fmla="*/ 454531 w 546302"/>
                <a:gd name="connsiteY108" fmla="*/ 225123 h 602773"/>
                <a:gd name="connsiteX109" fmla="*/ 502303 w 546302"/>
                <a:gd name="connsiteY109" fmla="*/ 206379 h 602773"/>
                <a:gd name="connsiteX110" fmla="*/ 507331 w 546302"/>
                <a:gd name="connsiteY110" fmla="*/ 201693 h 602773"/>
                <a:gd name="connsiteX111" fmla="*/ 387652 w 546302"/>
                <a:gd name="connsiteY111" fmla="*/ 154664 h 602773"/>
                <a:gd name="connsiteX112" fmla="*/ 375415 w 546302"/>
                <a:gd name="connsiteY112" fmla="*/ 136087 h 602773"/>
                <a:gd name="connsiteX113" fmla="*/ 371225 w 546302"/>
                <a:gd name="connsiteY113" fmla="*/ 122028 h 602773"/>
                <a:gd name="connsiteX114" fmla="*/ 165053 w 546302"/>
                <a:gd name="connsiteY114" fmla="*/ 103284 h 602773"/>
                <a:gd name="connsiteX115" fmla="*/ 165023 w 546302"/>
                <a:gd name="connsiteY115" fmla="*/ 103975 h 602773"/>
                <a:gd name="connsiteX116" fmla="*/ 164383 w 546302"/>
                <a:gd name="connsiteY116" fmla="*/ 104455 h 602773"/>
                <a:gd name="connsiteX117" fmla="*/ 165053 w 546302"/>
                <a:gd name="connsiteY117" fmla="*/ 103284 h 602773"/>
                <a:gd name="connsiteX118" fmla="*/ 281214 w 546302"/>
                <a:gd name="connsiteY118" fmla="*/ 25168 h 602773"/>
                <a:gd name="connsiteX119" fmla="*/ 237968 w 546302"/>
                <a:gd name="connsiteY119" fmla="*/ 30314 h 602773"/>
                <a:gd name="connsiteX120" fmla="*/ 167567 w 546302"/>
                <a:gd name="connsiteY120" fmla="*/ 82196 h 602773"/>
                <a:gd name="connsiteX121" fmla="*/ 162204 w 546302"/>
                <a:gd name="connsiteY121" fmla="*/ 111819 h 602773"/>
                <a:gd name="connsiteX122" fmla="*/ 164885 w 546302"/>
                <a:gd name="connsiteY122" fmla="*/ 111150 h 602773"/>
                <a:gd name="connsiteX123" fmla="*/ 164718 w 546302"/>
                <a:gd name="connsiteY123" fmla="*/ 110982 h 602773"/>
                <a:gd name="connsiteX124" fmla="*/ 165023 w 546302"/>
                <a:gd name="connsiteY124" fmla="*/ 103975 h 602773"/>
                <a:gd name="connsiteX125" fmla="*/ 175110 w 546302"/>
                <a:gd name="connsiteY125" fmla="*/ 96422 h 602773"/>
                <a:gd name="connsiteX126" fmla="*/ 362173 w 546302"/>
                <a:gd name="connsiteY126" fmla="*/ 97091 h 602773"/>
                <a:gd name="connsiteX127" fmla="*/ 364688 w 546302"/>
                <a:gd name="connsiteY127" fmla="*/ 97593 h 602773"/>
                <a:gd name="connsiteX128" fmla="*/ 322951 w 546302"/>
                <a:gd name="connsiteY128" fmla="*/ 37343 h 602773"/>
                <a:gd name="connsiteX129" fmla="*/ 281214 w 546302"/>
                <a:gd name="connsiteY129" fmla="*/ 25168 h 602773"/>
                <a:gd name="connsiteX130" fmla="*/ 292177 w 546302"/>
                <a:gd name="connsiteY130" fmla="*/ 2314 h 602773"/>
                <a:gd name="connsiteX131" fmla="*/ 399050 w 546302"/>
                <a:gd name="connsiteY131" fmla="*/ 128723 h 602773"/>
                <a:gd name="connsiteX132" fmla="*/ 542364 w 546302"/>
                <a:gd name="connsiteY132" fmla="*/ 197341 h 602773"/>
                <a:gd name="connsiteX133" fmla="*/ 544375 w 546302"/>
                <a:gd name="connsiteY133" fmla="*/ 213408 h 602773"/>
                <a:gd name="connsiteX134" fmla="*/ 461236 w 546302"/>
                <a:gd name="connsiteY134" fmla="*/ 250395 h 602773"/>
                <a:gd name="connsiteX135" fmla="*/ 400055 w 546302"/>
                <a:gd name="connsiteY135" fmla="*/ 254412 h 602773"/>
                <a:gd name="connsiteX136" fmla="*/ 400391 w 546302"/>
                <a:gd name="connsiteY136" fmla="*/ 256420 h 602773"/>
                <a:gd name="connsiteX137" fmla="*/ 332505 w 546302"/>
                <a:gd name="connsiteY137" fmla="*/ 382778 h 602773"/>
                <a:gd name="connsiteX138" fmla="*/ 403743 w 546302"/>
                <a:gd name="connsiteY138" fmla="*/ 572400 h 602773"/>
                <a:gd name="connsiteX139" fmla="*/ 103369 w 546302"/>
                <a:gd name="connsiteY139" fmla="*/ 582274 h 602773"/>
                <a:gd name="connsiteX140" fmla="*/ 95156 w 546302"/>
                <a:gd name="connsiteY140" fmla="*/ 571228 h 602773"/>
                <a:gd name="connsiteX141" fmla="*/ 173769 w 546302"/>
                <a:gd name="connsiteY141" fmla="*/ 380435 h 602773"/>
                <a:gd name="connsiteX142" fmla="*/ 117785 w 546302"/>
                <a:gd name="connsiteY142" fmla="*/ 257759 h 602773"/>
                <a:gd name="connsiteX143" fmla="*/ 47720 w 546302"/>
                <a:gd name="connsiteY143" fmla="*/ 275332 h 602773"/>
                <a:gd name="connsiteX144" fmla="*/ 12687 w 546302"/>
                <a:gd name="connsiteY144" fmla="*/ 196337 h 602773"/>
                <a:gd name="connsiteX145" fmla="*/ 141586 w 546302"/>
                <a:gd name="connsiteY145" fmla="*/ 138095 h 602773"/>
                <a:gd name="connsiteX146" fmla="*/ 144939 w 546302"/>
                <a:gd name="connsiteY146" fmla="*/ 68974 h 602773"/>
                <a:gd name="connsiteX147" fmla="*/ 230760 w 546302"/>
                <a:gd name="connsiteY147" fmla="*/ 4707 h 602773"/>
                <a:gd name="connsiteX148" fmla="*/ 292177 w 546302"/>
                <a:gd name="connsiteY148" fmla="*/ 2314 h 602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546302" h="602773">
                  <a:moveTo>
                    <a:pt x="331415" y="539199"/>
                  </a:moveTo>
                  <a:cubicBezTo>
                    <a:pt x="329152" y="539178"/>
                    <a:pt x="326973" y="539261"/>
                    <a:pt x="326303" y="539429"/>
                  </a:cubicBezTo>
                  <a:cubicBezTo>
                    <a:pt x="321274" y="540433"/>
                    <a:pt x="320604" y="540768"/>
                    <a:pt x="318425" y="543446"/>
                  </a:cubicBezTo>
                  <a:cubicBezTo>
                    <a:pt x="319095" y="542442"/>
                    <a:pt x="317084" y="546291"/>
                    <a:pt x="316916" y="546793"/>
                  </a:cubicBezTo>
                  <a:cubicBezTo>
                    <a:pt x="316246" y="548969"/>
                    <a:pt x="315911" y="550810"/>
                    <a:pt x="315911" y="552986"/>
                  </a:cubicBezTo>
                  <a:cubicBezTo>
                    <a:pt x="315911" y="558508"/>
                    <a:pt x="317084" y="564366"/>
                    <a:pt x="318257" y="569889"/>
                  </a:cubicBezTo>
                  <a:cubicBezTo>
                    <a:pt x="332002" y="568550"/>
                    <a:pt x="345747" y="566207"/>
                    <a:pt x="359156" y="562358"/>
                  </a:cubicBezTo>
                  <a:cubicBezTo>
                    <a:pt x="359994" y="561856"/>
                    <a:pt x="360832" y="561521"/>
                    <a:pt x="361838" y="561186"/>
                  </a:cubicBezTo>
                  <a:cubicBezTo>
                    <a:pt x="360832" y="557839"/>
                    <a:pt x="361335" y="553822"/>
                    <a:pt x="363850" y="550977"/>
                  </a:cubicBezTo>
                  <a:cubicBezTo>
                    <a:pt x="362509" y="550140"/>
                    <a:pt x="361168" y="548801"/>
                    <a:pt x="362676" y="549806"/>
                  </a:cubicBezTo>
                  <a:cubicBezTo>
                    <a:pt x="354463" y="544115"/>
                    <a:pt x="347255" y="541103"/>
                    <a:pt x="337031" y="539596"/>
                  </a:cubicBezTo>
                  <a:cubicBezTo>
                    <a:pt x="336025" y="539345"/>
                    <a:pt x="333678" y="539219"/>
                    <a:pt x="331415" y="539199"/>
                  </a:cubicBezTo>
                  <a:close/>
                  <a:moveTo>
                    <a:pt x="152817" y="435665"/>
                  </a:moveTo>
                  <a:cubicBezTo>
                    <a:pt x="139240" y="462610"/>
                    <a:pt x="128847" y="491396"/>
                    <a:pt x="123316" y="521689"/>
                  </a:cubicBezTo>
                  <a:cubicBezTo>
                    <a:pt x="115941" y="562525"/>
                    <a:pt x="114600" y="562860"/>
                    <a:pt x="156002" y="566374"/>
                  </a:cubicBezTo>
                  <a:cubicBezTo>
                    <a:pt x="176786" y="568215"/>
                    <a:pt x="197236" y="569889"/>
                    <a:pt x="218021" y="570558"/>
                  </a:cubicBezTo>
                  <a:cubicBezTo>
                    <a:pt x="227911" y="571061"/>
                    <a:pt x="237800" y="571563"/>
                    <a:pt x="247354" y="571563"/>
                  </a:cubicBezTo>
                  <a:cubicBezTo>
                    <a:pt x="246852" y="570391"/>
                    <a:pt x="246684" y="569220"/>
                    <a:pt x="246684" y="568215"/>
                  </a:cubicBezTo>
                  <a:cubicBezTo>
                    <a:pt x="245175" y="547797"/>
                    <a:pt x="241991" y="527546"/>
                    <a:pt x="241153" y="507296"/>
                  </a:cubicBezTo>
                  <a:cubicBezTo>
                    <a:pt x="224055" y="507630"/>
                    <a:pt x="207629" y="505957"/>
                    <a:pt x="193045" y="500099"/>
                  </a:cubicBezTo>
                  <a:cubicBezTo>
                    <a:pt x="162706" y="487882"/>
                    <a:pt x="152984" y="463447"/>
                    <a:pt x="152817" y="435665"/>
                  </a:cubicBezTo>
                  <a:close/>
                  <a:moveTo>
                    <a:pt x="349099" y="425121"/>
                  </a:moveTo>
                  <a:cubicBezTo>
                    <a:pt x="355469" y="444368"/>
                    <a:pt x="358653" y="465957"/>
                    <a:pt x="357983" y="477338"/>
                  </a:cubicBezTo>
                  <a:cubicBezTo>
                    <a:pt x="357480" y="482693"/>
                    <a:pt x="354463" y="488551"/>
                    <a:pt x="348596" y="489555"/>
                  </a:cubicBezTo>
                  <a:cubicBezTo>
                    <a:pt x="324292" y="494074"/>
                    <a:pt x="294791" y="501940"/>
                    <a:pt x="265960" y="505622"/>
                  </a:cubicBezTo>
                  <a:cubicBezTo>
                    <a:pt x="266295" y="510643"/>
                    <a:pt x="266798" y="515329"/>
                    <a:pt x="267301" y="520182"/>
                  </a:cubicBezTo>
                  <a:cubicBezTo>
                    <a:pt x="268977" y="536249"/>
                    <a:pt x="271659" y="552316"/>
                    <a:pt x="272665" y="568383"/>
                  </a:cubicBezTo>
                  <a:cubicBezTo>
                    <a:pt x="272665" y="569722"/>
                    <a:pt x="272330" y="570893"/>
                    <a:pt x="271994" y="572232"/>
                  </a:cubicBezTo>
                  <a:cubicBezTo>
                    <a:pt x="280711" y="572232"/>
                    <a:pt x="289092" y="571897"/>
                    <a:pt x="297640" y="571563"/>
                  </a:cubicBezTo>
                  <a:cubicBezTo>
                    <a:pt x="291438" y="555663"/>
                    <a:pt x="288756" y="537086"/>
                    <a:pt x="301495" y="524701"/>
                  </a:cubicBezTo>
                  <a:cubicBezTo>
                    <a:pt x="313229" y="512819"/>
                    <a:pt x="331164" y="511982"/>
                    <a:pt x="346585" y="515329"/>
                  </a:cubicBezTo>
                  <a:cubicBezTo>
                    <a:pt x="359827" y="518174"/>
                    <a:pt x="375415" y="524199"/>
                    <a:pt x="384299" y="534910"/>
                  </a:cubicBezTo>
                  <a:cubicBezTo>
                    <a:pt x="386813" y="537756"/>
                    <a:pt x="388322" y="540935"/>
                    <a:pt x="389328" y="544115"/>
                  </a:cubicBezTo>
                  <a:cubicBezTo>
                    <a:pt x="415644" y="512651"/>
                    <a:pt x="384299" y="457422"/>
                    <a:pt x="349099" y="425121"/>
                  </a:cubicBezTo>
                  <a:close/>
                  <a:moveTo>
                    <a:pt x="311888" y="411565"/>
                  </a:moveTo>
                  <a:cubicBezTo>
                    <a:pt x="309206" y="415749"/>
                    <a:pt x="306356" y="419765"/>
                    <a:pt x="304177" y="424284"/>
                  </a:cubicBezTo>
                  <a:cubicBezTo>
                    <a:pt x="298478" y="435163"/>
                    <a:pt x="293450" y="446376"/>
                    <a:pt x="286410" y="456418"/>
                  </a:cubicBezTo>
                  <a:cubicBezTo>
                    <a:pt x="280208" y="465790"/>
                    <a:pt x="270653" y="472150"/>
                    <a:pt x="260093" y="474158"/>
                  </a:cubicBezTo>
                  <a:cubicBezTo>
                    <a:pt x="261267" y="474827"/>
                    <a:pt x="262273" y="475999"/>
                    <a:pt x="263278" y="477338"/>
                  </a:cubicBezTo>
                  <a:cubicBezTo>
                    <a:pt x="263613" y="477840"/>
                    <a:pt x="263446" y="478175"/>
                    <a:pt x="263446" y="479179"/>
                  </a:cubicBezTo>
                  <a:cubicBezTo>
                    <a:pt x="286410" y="476166"/>
                    <a:pt x="309206" y="471815"/>
                    <a:pt x="332002" y="467296"/>
                  </a:cubicBezTo>
                  <a:cubicBezTo>
                    <a:pt x="329991" y="448384"/>
                    <a:pt x="320436" y="429807"/>
                    <a:pt x="312391" y="412903"/>
                  </a:cubicBezTo>
                  <a:cubicBezTo>
                    <a:pt x="312223" y="412401"/>
                    <a:pt x="312223" y="411899"/>
                    <a:pt x="311888" y="411565"/>
                  </a:cubicBezTo>
                  <a:close/>
                  <a:moveTo>
                    <a:pt x="184162" y="385456"/>
                  </a:moveTo>
                  <a:cubicBezTo>
                    <a:pt x="178295" y="392987"/>
                    <a:pt x="173099" y="401021"/>
                    <a:pt x="168070" y="409054"/>
                  </a:cubicBezTo>
                  <a:cubicBezTo>
                    <a:pt x="166729" y="451062"/>
                    <a:pt x="182485" y="481522"/>
                    <a:pt x="229252" y="481187"/>
                  </a:cubicBezTo>
                  <a:cubicBezTo>
                    <a:pt x="233777" y="481187"/>
                    <a:pt x="238471" y="480685"/>
                    <a:pt x="242829" y="480518"/>
                  </a:cubicBezTo>
                  <a:cubicBezTo>
                    <a:pt x="243834" y="478509"/>
                    <a:pt x="244840" y="476668"/>
                    <a:pt x="246684" y="475162"/>
                  </a:cubicBezTo>
                  <a:cubicBezTo>
                    <a:pt x="247354" y="474660"/>
                    <a:pt x="247857" y="474660"/>
                    <a:pt x="248528" y="474158"/>
                  </a:cubicBezTo>
                  <a:cubicBezTo>
                    <a:pt x="247187" y="473991"/>
                    <a:pt x="245511" y="473823"/>
                    <a:pt x="244170" y="473321"/>
                  </a:cubicBezTo>
                  <a:cubicBezTo>
                    <a:pt x="223050" y="467463"/>
                    <a:pt x="207294" y="456585"/>
                    <a:pt x="194219" y="439347"/>
                  </a:cubicBezTo>
                  <a:cubicBezTo>
                    <a:pt x="187514" y="430476"/>
                    <a:pt x="180809" y="421104"/>
                    <a:pt x="176284" y="410560"/>
                  </a:cubicBezTo>
                  <a:cubicBezTo>
                    <a:pt x="175445" y="408887"/>
                    <a:pt x="175781" y="407213"/>
                    <a:pt x="176451" y="405874"/>
                  </a:cubicBezTo>
                  <a:cubicBezTo>
                    <a:pt x="176451" y="405707"/>
                    <a:pt x="176284" y="405707"/>
                    <a:pt x="176284" y="405540"/>
                  </a:cubicBezTo>
                  <a:cubicBezTo>
                    <a:pt x="174943" y="403699"/>
                    <a:pt x="177122" y="400519"/>
                    <a:pt x="179468" y="401523"/>
                  </a:cubicBezTo>
                  <a:cubicBezTo>
                    <a:pt x="202935" y="409891"/>
                    <a:pt x="216345" y="443698"/>
                    <a:pt x="244673" y="451062"/>
                  </a:cubicBezTo>
                  <a:cubicBezTo>
                    <a:pt x="271324" y="457756"/>
                    <a:pt x="279705" y="420267"/>
                    <a:pt x="295126" y="396335"/>
                  </a:cubicBezTo>
                  <a:cubicBezTo>
                    <a:pt x="258082" y="404535"/>
                    <a:pt x="217351" y="400519"/>
                    <a:pt x="184162" y="385456"/>
                  </a:cubicBezTo>
                  <a:close/>
                  <a:moveTo>
                    <a:pt x="221211" y="336248"/>
                  </a:moveTo>
                  <a:cubicBezTo>
                    <a:pt x="221714" y="336750"/>
                    <a:pt x="222049" y="337252"/>
                    <a:pt x="222720" y="338257"/>
                  </a:cubicBezTo>
                  <a:cubicBezTo>
                    <a:pt x="223725" y="340099"/>
                    <a:pt x="225401" y="341606"/>
                    <a:pt x="227077" y="342945"/>
                  </a:cubicBezTo>
                  <a:cubicBezTo>
                    <a:pt x="231769" y="346796"/>
                    <a:pt x="238137" y="349978"/>
                    <a:pt x="244002" y="351485"/>
                  </a:cubicBezTo>
                  <a:cubicBezTo>
                    <a:pt x="257241" y="355001"/>
                    <a:pt x="266122" y="351317"/>
                    <a:pt x="273328" y="343448"/>
                  </a:cubicBezTo>
                  <a:cubicBezTo>
                    <a:pt x="262603" y="342778"/>
                    <a:pt x="251375" y="340936"/>
                    <a:pt x="242661" y="340099"/>
                  </a:cubicBezTo>
                  <a:cubicBezTo>
                    <a:pt x="235120" y="339429"/>
                    <a:pt x="228082" y="338090"/>
                    <a:pt x="221211" y="336248"/>
                  </a:cubicBezTo>
                  <a:close/>
                  <a:moveTo>
                    <a:pt x="225736" y="320843"/>
                  </a:moveTo>
                  <a:cubicBezTo>
                    <a:pt x="233947" y="320676"/>
                    <a:pt x="242159" y="320676"/>
                    <a:pt x="250538" y="321178"/>
                  </a:cubicBezTo>
                  <a:cubicBezTo>
                    <a:pt x="265620" y="321848"/>
                    <a:pt x="286232" y="319169"/>
                    <a:pt x="300476" y="324862"/>
                  </a:cubicBezTo>
                  <a:cubicBezTo>
                    <a:pt x="308184" y="328043"/>
                    <a:pt x="308184" y="337420"/>
                    <a:pt x="300476" y="340266"/>
                  </a:cubicBezTo>
                  <a:cubicBezTo>
                    <a:pt x="300308" y="340601"/>
                    <a:pt x="299805" y="340601"/>
                    <a:pt x="299470" y="340769"/>
                  </a:cubicBezTo>
                  <a:cubicBezTo>
                    <a:pt x="291594" y="363708"/>
                    <a:pt x="269474" y="377103"/>
                    <a:pt x="245343" y="372750"/>
                  </a:cubicBezTo>
                  <a:cubicBezTo>
                    <a:pt x="229423" y="370071"/>
                    <a:pt x="209984" y="360024"/>
                    <a:pt x="209146" y="341941"/>
                  </a:cubicBezTo>
                  <a:cubicBezTo>
                    <a:pt x="208978" y="338927"/>
                    <a:pt x="211324" y="335243"/>
                    <a:pt x="214508" y="334741"/>
                  </a:cubicBezTo>
                  <a:cubicBezTo>
                    <a:pt x="214676" y="334741"/>
                    <a:pt x="215011" y="334573"/>
                    <a:pt x="215179" y="334573"/>
                  </a:cubicBezTo>
                  <a:cubicBezTo>
                    <a:pt x="214006" y="334239"/>
                    <a:pt x="212665" y="334071"/>
                    <a:pt x="211659" y="333569"/>
                  </a:cubicBezTo>
                  <a:cubicBezTo>
                    <a:pt x="205794" y="331894"/>
                    <a:pt x="206632" y="322853"/>
                    <a:pt x="213000" y="323188"/>
                  </a:cubicBezTo>
                  <a:cubicBezTo>
                    <a:pt x="217022" y="323188"/>
                    <a:pt x="221211" y="321178"/>
                    <a:pt x="225736" y="320843"/>
                  </a:cubicBezTo>
                  <a:close/>
                  <a:moveTo>
                    <a:pt x="180993" y="279993"/>
                  </a:moveTo>
                  <a:cubicBezTo>
                    <a:pt x="181664" y="280328"/>
                    <a:pt x="182167" y="279993"/>
                    <a:pt x="182502" y="280328"/>
                  </a:cubicBezTo>
                  <a:cubicBezTo>
                    <a:pt x="190215" y="283174"/>
                    <a:pt x="194575" y="289871"/>
                    <a:pt x="192563" y="298074"/>
                  </a:cubicBezTo>
                  <a:lnTo>
                    <a:pt x="192395" y="299078"/>
                  </a:lnTo>
                  <a:cubicBezTo>
                    <a:pt x="190886" y="305942"/>
                    <a:pt x="184179" y="310128"/>
                    <a:pt x="177472" y="310463"/>
                  </a:cubicBezTo>
                  <a:cubicBezTo>
                    <a:pt x="172106" y="310630"/>
                    <a:pt x="168418" y="308621"/>
                    <a:pt x="164393" y="305273"/>
                  </a:cubicBezTo>
                  <a:cubicBezTo>
                    <a:pt x="158022" y="299916"/>
                    <a:pt x="158860" y="289034"/>
                    <a:pt x="164393" y="283342"/>
                  </a:cubicBezTo>
                  <a:cubicBezTo>
                    <a:pt x="168753" y="278989"/>
                    <a:pt x="175460" y="277817"/>
                    <a:pt x="180993" y="279993"/>
                  </a:cubicBezTo>
                  <a:close/>
                  <a:moveTo>
                    <a:pt x="323979" y="270937"/>
                  </a:moveTo>
                  <a:cubicBezTo>
                    <a:pt x="343081" y="271775"/>
                    <a:pt x="347772" y="285686"/>
                    <a:pt x="340065" y="301439"/>
                  </a:cubicBezTo>
                  <a:cubicBezTo>
                    <a:pt x="334535" y="313171"/>
                    <a:pt x="317109" y="307976"/>
                    <a:pt x="314596" y="297752"/>
                  </a:cubicBezTo>
                  <a:cubicBezTo>
                    <a:pt x="305715" y="289708"/>
                    <a:pt x="308564" y="270267"/>
                    <a:pt x="323979" y="270937"/>
                  </a:cubicBezTo>
                  <a:close/>
                  <a:moveTo>
                    <a:pt x="161805" y="248010"/>
                  </a:moveTo>
                  <a:cubicBezTo>
                    <a:pt x="151350" y="247299"/>
                    <a:pt x="142173" y="248889"/>
                    <a:pt x="133541" y="251566"/>
                  </a:cubicBezTo>
                  <a:cubicBezTo>
                    <a:pt x="121304" y="416251"/>
                    <a:pt x="384802" y="421774"/>
                    <a:pt x="374912" y="256253"/>
                  </a:cubicBezTo>
                  <a:cubicBezTo>
                    <a:pt x="374912" y="255081"/>
                    <a:pt x="375248" y="254244"/>
                    <a:pt x="375415" y="253073"/>
                  </a:cubicBezTo>
                  <a:cubicBezTo>
                    <a:pt x="350105" y="251901"/>
                    <a:pt x="324962" y="251734"/>
                    <a:pt x="300154" y="260604"/>
                  </a:cubicBezTo>
                  <a:cubicBezTo>
                    <a:pt x="260596" y="274662"/>
                    <a:pt x="235789" y="276001"/>
                    <a:pt x="197739" y="258261"/>
                  </a:cubicBezTo>
                  <a:cubicBezTo>
                    <a:pt x="183994" y="251734"/>
                    <a:pt x="172261" y="248722"/>
                    <a:pt x="161805" y="248010"/>
                  </a:cubicBezTo>
                  <a:close/>
                  <a:moveTo>
                    <a:pt x="371225" y="122028"/>
                  </a:moveTo>
                  <a:cubicBezTo>
                    <a:pt x="370554" y="122698"/>
                    <a:pt x="370052" y="123367"/>
                    <a:pt x="369381" y="123869"/>
                  </a:cubicBezTo>
                  <a:cubicBezTo>
                    <a:pt x="368208" y="124706"/>
                    <a:pt x="367202" y="125375"/>
                    <a:pt x="366029" y="126045"/>
                  </a:cubicBezTo>
                  <a:cubicBezTo>
                    <a:pt x="375918" y="128723"/>
                    <a:pt x="375415" y="142112"/>
                    <a:pt x="368040" y="147133"/>
                  </a:cubicBezTo>
                  <a:cubicBezTo>
                    <a:pt x="343232" y="163869"/>
                    <a:pt x="298981" y="160019"/>
                    <a:pt x="270151" y="160689"/>
                  </a:cubicBezTo>
                  <a:cubicBezTo>
                    <a:pt x="233442" y="161526"/>
                    <a:pt x="196398" y="162697"/>
                    <a:pt x="160024" y="159183"/>
                  </a:cubicBezTo>
                  <a:cubicBezTo>
                    <a:pt x="157510" y="158848"/>
                    <a:pt x="155331" y="157844"/>
                    <a:pt x="153655" y="156170"/>
                  </a:cubicBezTo>
                  <a:cubicBezTo>
                    <a:pt x="127339" y="164538"/>
                    <a:pt x="99682" y="172069"/>
                    <a:pt x="75545" y="184789"/>
                  </a:cubicBezTo>
                  <a:cubicBezTo>
                    <a:pt x="47720" y="192822"/>
                    <a:pt x="43026" y="213743"/>
                    <a:pt x="61465" y="247884"/>
                  </a:cubicBezTo>
                  <a:cubicBezTo>
                    <a:pt x="73533" y="244872"/>
                    <a:pt x="85266" y="241023"/>
                    <a:pt x="96665" y="236169"/>
                  </a:cubicBezTo>
                  <a:cubicBezTo>
                    <a:pt x="138737" y="219098"/>
                    <a:pt x="168908" y="218094"/>
                    <a:pt x="210646" y="236169"/>
                  </a:cubicBezTo>
                  <a:cubicBezTo>
                    <a:pt x="264787" y="259600"/>
                    <a:pt x="298311" y="224286"/>
                    <a:pt x="349434" y="226295"/>
                  </a:cubicBezTo>
                  <a:cubicBezTo>
                    <a:pt x="381952" y="227634"/>
                    <a:pt x="423522" y="237843"/>
                    <a:pt x="454531" y="225123"/>
                  </a:cubicBezTo>
                  <a:cubicBezTo>
                    <a:pt x="470455" y="218261"/>
                    <a:pt x="486211" y="212069"/>
                    <a:pt x="502303" y="206379"/>
                  </a:cubicBezTo>
                  <a:cubicBezTo>
                    <a:pt x="520909" y="202195"/>
                    <a:pt x="522752" y="200688"/>
                    <a:pt x="507331" y="201693"/>
                  </a:cubicBezTo>
                  <a:cubicBezTo>
                    <a:pt x="470791" y="178764"/>
                    <a:pt x="432406" y="155333"/>
                    <a:pt x="387652" y="154664"/>
                  </a:cubicBezTo>
                  <a:cubicBezTo>
                    <a:pt x="376756" y="154496"/>
                    <a:pt x="372733" y="143953"/>
                    <a:pt x="375415" y="136087"/>
                  </a:cubicBezTo>
                  <a:cubicBezTo>
                    <a:pt x="373907" y="131400"/>
                    <a:pt x="372566" y="126714"/>
                    <a:pt x="371225" y="122028"/>
                  </a:cubicBezTo>
                  <a:close/>
                  <a:moveTo>
                    <a:pt x="165053" y="103284"/>
                  </a:moveTo>
                  <a:lnTo>
                    <a:pt x="165023" y="103975"/>
                  </a:lnTo>
                  <a:lnTo>
                    <a:pt x="164383" y="104455"/>
                  </a:lnTo>
                  <a:cubicBezTo>
                    <a:pt x="164718" y="103953"/>
                    <a:pt x="164885" y="103786"/>
                    <a:pt x="165053" y="103284"/>
                  </a:cubicBezTo>
                  <a:close/>
                  <a:moveTo>
                    <a:pt x="281214" y="25168"/>
                  </a:moveTo>
                  <a:cubicBezTo>
                    <a:pt x="266756" y="24038"/>
                    <a:pt x="252048" y="25795"/>
                    <a:pt x="237968" y="30314"/>
                  </a:cubicBezTo>
                  <a:cubicBezTo>
                    <a:pt x="210646" y="39017"/>
                    <a:pt x="181144" y="55585"/>
                    <a:pt x="167567" y="82196"/>
                  </a:cubicBezTo>
                  <a:cubicBezTo>
                    <a:pt x="162204" y="92572"/>
                    <a:pt x="161701" y="102280"/>
                    <a:pt x="162204" y="111819"/>
                  </a:cubicBezTo>
                  <a:cubicBezTo>
                    <a:pt x="163042" y="111652"/>
                    <a:pt x="164047" y="111317"/>
                    <a:pt x="164885" y="111150"/>
                  </a:cubicBezTo>
                  <a:lnTo>
                    <a:pt x="164718" y="110982"/>
                  </a:lnTo>
                  <a:lnTo>
                    <a:pt x="165023" y="103975"/>
                  </a:lnTo>
                  <a:lnTo>
                    <a:pt x="175110" y="96422"/>
                  </a:lnTo>
                  <a:cubicBezTo>
                    <a:pt x="237297" y="93577"/>
                    <a:pt x="299819" y="96924"/>
                    <a:pt x="362173" y="97091"/>
                  </a:cubicBezTo>
                  <a:cubicBezTo>
                    <a:pt x="363179" y="97091"/>
                    <a:pt x="363850" y="97259"/>
                    <a:pt x="364688" y="97593"/>
                  </a:cubicBezTo>
                  <a:cubicBezTo>
                    <a:pt x="357815" y="73493"/>
                    <a:pt x="348429" y="51067"/>
                    <a:pt x="322951" y="37343"/>
                  </a:cubicBezTo>
                  <a:cubicBezTo>
                    <a:pt x="309876" y="30314"/>
                    <a:pt x="295671" y="26297"/>
                    <a:pt x="281214" y="25168"/>
                  </a:cubicBezTo>
                  <a:close/>
                  <a:moveTo>
                    <a:pt x="292177" y="2314"/>
                  </a:moveTo>
                  <a:cubicBezTo>
                    <a:pt x="352410" y="13243"/>
                    <a:pt x="403827" y="61945"/>
                    <a:pt x="399050" y="128723"/>
                  </a:cubicBezTo>
                  <a:cubicBezTo>
                    <a:pt x="448665" y="133241"/>
                    <a:pt x="512192" y="160521"/>
                    <a:pt x="542364" y="197341"/>
                  </a:cubicBezTo>
                  <a:cubicBezTo>
                    <a:pt x="546219" y="201693"/>
                    <a:pt x="547895" y="208052"/>
                    <a:pt x="544375" y="213408"/>
                  </a:cubicBezTo>
                  <a:cubicBezTo>
                    <a:pt x="531133" y="233659"/>
                    <a:pt x="481853" y="245541"/>
                    <a:pt x="461236" y="250395"/>
                  </a:cubicBezTo>
                  <a:cubicBezTo>
                    <a:pt x="440954" y="255248"/>
                    <a:pt x="420505" y="255248"/>
                    <a:pt x="400055" y="254412"/>
                  </a:cubicBezTo>
                  <a:cubicBezTo>
                    <a:pt x="400055" y="255081"/>
                    <a:pt x="400391" y="255750"/>
                    <a:pt x="400391" y="256420"/>
                  </a:cubicBezTo>
                  <a:cubicBezTo>
                    <a:pt x="404078" y="320018"/>
                    <a:pt x="374074" y="361021"/>
                    <a:pt x="332505" y="382778"/>
                  </a:cubicBezTo>
                  <a:cubicBezTo>
                    <a:pt x="384802" y="408385"/>
                    <a:pt x="476825" y="527714"/>
                    <a:pt x="403743" y="572400"/>
                  </a:cubicBezTo>
                  <a:cubicBezTo>
                    <a:pt x="322615" y="622106"/>
                    <a:pt x="191537" y="599847"/>
                    <a:pt x="103369" y="582274"/>
                  </a:cubicBezTo>
                  <a:cubicBezTo>
                    <a:pt x="98676" y="581270"/>
                    <a:pt x="94988" y="575914"/>
                    <a:pt x="95156" y="571228"/>
                  </a:cubicBezTo>
                  <a:cubicBezTo>
                    <a:pt x="97335" y="509973"/>
                    <a:pt x="116611" y="416251"/>
                    <a:pt x="173769" y="380435"/>
                  </a:cubicBezTo>
                  <a:cubicBezTo>
                    <a:pt x="132535" y="357507"/>
                    <a:pt x="105716" y="316001"/>
                    <a:pt x="117785" y="257759"/>
                  </a:cubicBezTo>
                  <a:cubicBezTo>
                    <a:pt x="97167" y="266964"/>
                    <a:pt x="77724" y="278679"/>
                    <a:pt x="47720" y="275332"/>
                  </a:cubicBezTo>
                  <a:cubicBezTo>
                    <a:pt x="3804" y="270478"/>
                    <a:pt x="-14299" y="233491"/>
                    <a:pt x="12687" y="196337"/>
                  </a:cubicBezTo>
                  <a:cubicBezTo>
                    <a:pt x="36992" y="162865"/>
                    <a:pt x="95324" y="140103"/>
                    <a:pt x="141586" y="138095"/>
                  </a:cubicBezTo>
                  <a:cubicBezTo>
                    <a:pt x="129183" y="119685"/>
                    <a:pt x="135552" y="85209"/>
                    <a:pt x="144939" y="68974"/>
                  </a:cubicBezTo>
                  <a:cubicBezTo>
                    <a:pt x="163544" y="37510"/>
                    <a:pt x="195727" y="14247"/>
                    <a:pt x="230760" y="4707"/>
                  </a:cubicBezTo>
                  <a:cubicBezTo>
                    <a:pt x="251042" y="-774"/>
                    <a:pt x="272099" y="-1328"/>
                    <a:pt x="292177" y="2314"/>
                  </a:cubicBezTo>
                  <a:close/>
                </a:path>
              </a:pathLst>
            </a:custGeom>
            <a:solidFill>
              <a:schemeClr val="bg1"/>
            </a:solidFill>
            <a:ln>
              <a:noFill/>
            </a:ln>
          </p:spPr>
          <p:txBody>
            <a:bodyPr wrap="square" lIns="86699" tIns="43349" rIns="86699" bIns="43349">
              <a:norm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defTabSz="866775">
                <a:lnSpc>
                  <a:spcPct val="130000"/>
                </a:lnSpc>
              </a:pPr>
              <a:endParaRPr lang="zh-CN" altLang="en-US" sz="1600">
                <a:solidFill>
                  <a:schemeClr val="tx1">
                    <a:lumMod val="75000"/>
                    <a:lumOff val="25000"/>
                  </a:schemeClr>
                </a:solidFill>
                <a:latin typeface="+mn-ea"/>
                <a:ea typeface="+mn-ea"/>
              </a:endParaRPr>
            </a:p>
          </p:txBody>
        </p:sp>
        <p:sp>
          <p:nvSpPr>
            <p:cNvPr id="27" name="îṣ1iḋe"/>
            <p:cNvSpPr/>
            <p:nvPr/>
          </p:nvSpPr>
          <p:spPr bwMode="auto">
            <a:xfrm>
              <a:off x="5888" y="3777"/>
              <a:ext cx="596" cy="600"/>
            </a:xfrm>
            <a:custGeom>
              <a:avLst/>
              <a:gdLst>
                <a:gd name="connsiteX0" fmla="*/ 48506 w 560713"/>
                <a:gd name="connsiteY0" fmla="*/ 481928 h 606712"/>
                <a:gd name="connsiteX1" fmla="*/ 45925 w 560713"/>
                <a:gd name="connsiteY1" fmla="*/ 510991 h 606712"/>
                <a:gd name="connsiteX2" fmla="*/ 45925 w 560713"/>
                <a:gd name="connsiteY2" fmla="*/ 560762 h 606712"/>
                <a:gd name="connsiteX3" fmla="*/ 375678 w 560713"/>
                <a:gd name="connsiteY3" fmla="*/ 560762 h 606712"/>
                <a:gd name="connsiteX4" fmla="*/ 375678 w 560713"/>
                <a:gd name="connsiteY4" fmla="*/ 510991 h 606712"/>
                <a:gd name="connsiteX5" fmla="*/ 373097 w 560713"/>
                <a:gd name="connsiteY5" fmla="*/ 481928 h 606712"/>
                <a:gd name="connsiteX6" fmla="*/ 295042 w 560713"/>
                <a:gd name="connsiteY6" fmla="*/ 369498 h 606712"/>
                <a:gd name="connsiteX7" fmla="*/ 295042 w 560713"/>
                <a:gd name="connsiteY7" fmla="*/ 436067 h 606712"/>
                <a:gd name="connsiteX8" fmla="*/ 357610 w 560713"/>
                <a:gd name="connsiteY8" fmla="*/ 436067 h 606712"/>
                <a:gd name="connsiteX9" fmla="*/ 295042 w 560713"/>
                <a:gd name="connsiteY9" fmla="*/ 369498 h 606712"/>
                <a:gd name="connsiteX10" fmla="*/ 126561 w 560713"/>
                <a:gd name="connsiteY10" fmla="*/ 369498 h 606712"/>
                <a:gd name="connsiteX11" fmla="*/ 64082 w 560713"/>
                <a:gd name="connsiteY11" fmla="*/ 436067 h 606712"/>
                <a:gd name="connsiteX12" fmla="*/ 126561 w 560713"/>
                <a:gd name="connsiteY12" fmla="*/ 436067 h 606712"/>
                <a:gd name="connsiteX13" fmla="*/ 210334 w 560713"/>
                <a:gd name="connsiteY13" fmla="*/ 346368 h 606712"/>
                <a:gd name="connsiteX14" fmla="*/ 172486 w 560713"/>
                <a:gd name="connsiteY14" fmla="*/ 350834 h 606712"/>
                <a:gd name="connsiteX15" fmla="*/ 172486 w 560713"/>
                <a:gd name="connsiteY15" fmla="*/ 436067 h 606712"/>
                <a:gd name="connsiteX16" fmla="*/ 249117 w 560713"/>
                <a:gd name="connsiteY16" fmla="*/ 436067 h 606712"/>
                <a:gd name="connsiteX17" fmla="*/ 249117 w 560713"/>
                <a:gd name="connsiteY17" fmla="*/ 350834 h 606712"/>
                <a:gd name="connsiteX18" fmla="*/ 210334 w 560713"/>
                <a:gd name="connsiteY18" fmla="*/ 346368 h 606712"/>
                <a:gd name="connsiteX19" fmla="*/ 210846 w 560713"/>
                <a:gd name="connsiteY19" fmla="*/ 300529 h 606712"/>
                <a:gd name="connsiteX20" fmla="*/ 391965 w 560713"/>
                <a:gd name="connsiteY20" fmla="*/ 403538 h 606712"/>
                <a:gd name="connsiteX21" fmla="*/ 389651 w 560713"/>
                <a:gd name="connsiteY21" fmla="*/ 383807 h 606712"/>
                <a:gd name="connsiteX22" fmla="*/ 389651 w 560713"/>
                <a:gd name="connsiteY22" fmla="*/ 333591 h 606712"/>
                <a:gd name="connsiteX23" fmla="*/ 412614 w 560713"/>
                <a:gd name="connsiteY23" fmla="*/ 310661 h 606712"/>
                <a:gd name="connsiteX24" fmla="*/ 435576 w 560713"/>
                <a:gd name="connsiteY24" fmla="*/ 333591 h 606712"/>
                <a:gd name="connsiteX25" fmla="*/ 435576 w 560713"/>
                <a:gd name="connsiteY25" fmla="*/ 383807 h 606712"/>
                <a:gd name="connsiteX26" fmla="*/ 452220 w 560713"/>
                <a:gd name="connsiteY26" fmla="*/ 415981 h 606712"/>
                <a:gd name="connsiteX27" fmla="*/ 452220 w 560713"/>
                <a:gd name="connsiteY27" fmla="*/ 333591 h 606712"/>
                <a:gd name="connsiteX28" fmla="*/ 475182 w 560713"/>
                <a:gd name="connsiteY28" fmla="*/ 310661 h 606712"/>
                <a:gd name="connsiteX29" fmla="*/ 498145 w 560713"/>
                <a:gd name="connsiteY29" fmla="*/ 333591 h 606712"/>
                <a:gd name="connsiteX30" fmla="*/ 498145 w 560713"/>
                <a:gd name="connsiteY30" fmla="*/ 415981 h 606712"/>
                <a:gd name="connsiteX31" fmla="*/ 514788 w 560713"/>
                <a:gd name="connsiteY31" fmla="*/ 383807 h 606712"/>
                <a:gd name="connsiteX32" fmla="*/ 514788 w 560713"/>
                <a:gd name="connsiteY32" fmla="*/ 333591 h 606712"/>
                <a:gd name="connsiteX33" fmla="*/ 537751 w 560713"/>
                <a:gd name="connsiteY33" fmla="*/ 310661 h 606712"/>
                <a:gd name="connsiteX34" fmla="*/ 560713 w 560713"/>
                <a:gd name="connsiteY34" fmla="*/ 333680 h 606712"/>
                <a:gd name="connsiteX35" fmla="*/ 560713 w 560713"/>
                <a:gd name="connsiteY35" fmla="*/ 383807 h 606712"/>
                <a:gd name="connsiteX36" fmla="*/ 498145 w 560713"/>
                <a:gd name="connsiteY36" fmla="*/ 466019 h 606712"/>
                <a:gd name="connsiteX37" fmla="*/ 498145 w 560713"/>
                <a:gd name="connsiteY37" fmla="*/ 583782 h 606712"/>
                <a:gd name="connsiteX38" fmla="*/ 475182 w 560713"/>
                <a:gd name="connsiteY38" fmla="*/ 606712 h 606712"/>
                <a:gd name="connsiteX39" fmla="*/ 452220 w 560713"/>
                <a:gd name="connsiteY39" fmla="*/ 583782 h 606712"/>
                <a:gd name="connsiteX40" fmla="*/ 452220 w 560713"/>
                <a:gd name="connsiteY40" fmla="*/ 466019 h 606712"/>
                <a:gd name="connsiteX41" fmla="*/ 407986 w 560713"/>
                <a:gd name="connsiteY41" fmla="*/ 436423 h 606712"/>
                <a:gd name="connsiteX42" fmla="*/ 421603 w 560713"/>
                <a:gd name="connsiteY42" fmla="*/ 510991 h 606712"/>
                <a:gd name="connsiteX43" fmla="*/ 421603 w 560713"/>
                <a:gd name="connsiteY43" fmla="*/ 583782 h 606712"/>
                <a:gd name="connsiteX44" fmla="*/ 398640 w 560713"/>
                <a:gd name="connsiteY44" fmla="*/ 606712 h 606712"/>
                <a:gd name="connsiteX45" fmla="*/ 22963 w 560713"/>
                <a:gd name="connsiteY45" fmla="*/ 606712 h 606712"/>
                <a:gd name="connsiteX46" fmla="*/ 0 w 560713"/>
                <a:gd name="connsiteY46" fmla="*/ 583782 h 606712"/>
                <a:gd name="connsiteX47" fmla="*/ 0 w 560713"/>
                <a:gd name="connsiteY47" fmla="*/ 510991 h 606712"/>
                <a:gd name="connsiteX48" fmla="*/ 210846 w 560713"/>
                <a:gd name="connsiteY48" fmla="*/ 300529 h 606712"/>
                <a:gd name="connsiteX49" fmla="*/ 115590 w 560713"/>
                <a:gd name="connsiteY49" fmla="*/ 133055 h 606712"/>
                <a:gd name="connsiteX50" fmla="*/ 210823 w 560713"/>
                <a:gd name="connsiteY50" fmla="*/ 236601 h 606712"/>
                <a:gd name="connsiteX51" fmla="*/ 305967 w 560713"/>
                <a:gd name="connsiteY51" fmla="*/ 133055 h 606712"/>
                <a:gd name="connsiteX52" fmla="*/ 210812 w 560713"/>
                <a:gd name="connsiteY52" fmla="*/ 45696 h 606712"/>
                <a:gd name="connsiteX53" fmla="*/ 131967 w 560713"/>
                <a:gd name="connsiteY53" fmla="*/ 87192 h 606712"/>
                <a:gd name="connsiteX54" fmla="*/ 289590 w 560713"/>
                <a:gd name="connsiteY54" fmla="*/ 87192 h 606712"/>
                <a:gd name="connsiteX55" fmla="*/ 210812 w 560713"/>
                <a:gd name="connsiteY55" fmla="*/ 45696 h 606712"/>
                <a:gd name="connsiteX56" fmla="*/ 210779 w 560713"/>
                <a:gd name="connsiteY56" fmla="*/ 0 h 606712"/>
                <a:gd name="connsiteX57" fmla="*/ 341568 w 560713"/>
                <a:gd name="connsiteY57" fmla="*/ 87192 h 606712"/>
                <a:gd name="connsiteX58" fmla="*/ 352515 w 560713"/>
                <a:gd name="connsiteY58" fmla="*/ 87192 h 606712"/>
                <a:gd name="connsiteX59" fmla="*/ 375478 w 560713"/>
                <a:gd name="connsiteY59" fmla="*/ 110124 h 606712"/>
                <a:gd name="connsiteX60" fmla="*/ 352070 w 560713"/>
                <a:gd name="connsiteY60" fmla="*/ 133055 h 606712"/>
                <a:gd name="connsiteX61" fmla="*/ 210823 w 560713"/>
                <a:gd name="connsiteY61" fmla="*/ 282464 h 606712"/>
                <a:gd name="connsiteX62" fmla="*/ 69487 w 560713"/>
                <a:gd name="connsiteY62" fmla="*/ 133055 h 606712"/>
                <a:gd name="connsiteX63" fmla="*/ 69042 w 560713"/>
                <a:gd name="connsiteY63" fmla="*/ 133055 h 606712"/>
                <a:gd name="connsiteX64" fmla="*/ 46079 w 560713"/>
                <a:gd name="connsiteY64" fmla="*/ 110124 h 606712"/>
                <a:gd name="connsiteX65" fmla="*/ 69042 w 560713"/>
                <a:gd name="connsiteY65" fmla="*/ 87192 h 606712"/>
                <a:gd name="connsiteX66" fmla="*/ 79989 w 560713"/>
                <a:gd name="connsiteY66" fmla="*/ 87192 h 606712"/>
                <a:gd name="connsiteX67" fmla="*/ 210779 w 560713"/>
                <a:gd name="connsiteY67" fmla="*/ 0 h 60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560713" h="606712">
                  <a:moveTo>
                    <a:pt x="48506" y="481928"/>
                  </a:moveTo>
                  <a:cubicBezTo>
                    <a:pt x="46815" y="491349"/>
                    <a:pt x="45925" y="501126"/>
                    <a:pt x="45925" y="510991"/>
                  </a:cubicBezTo>
                  <a:lnTo>
                    <a:pt x="45925" y="560762"/>
                  </a:lnTo>
                  <a:lnTo>
                    <a:pt x="375678" y="560762"/>
                  </a:lnTo>
                  <a:lnTo>
                    <a:pt x="375678" y="510991"/>
                  </a:lnTo>
                  <a:cubicBezTo>
                    <a:pt x="375678" y="501126"/>
                    <a:pt x="374788" y="491349"/>
                    <a:pt x="373097" y="481928"/>
                  </a:cubicBezTo>
                  <a:close/>
                  <a:moveTo>
                    <a:pt x="295042" y="369498"/>
                  </a:moveTo>
                  <a:lnTo>
                    <a:pt x="295042" y="436067"/>
                  </a:lnTo>
                  <a:lnTo>
                    <a:pt x="357610" y="436067"/>
                  </a:lnTo>
                  <a:cubicBezTo>
                    <a:pt x="343370" y="408426"/>
                    <a:pt x="321654" y="385407"/>
                    <a:pt x="295042" y="369498"/>
                  </a:cubicBezTo>
                  <a:close/>
                  <a:moveTo>
                    <a:pt x="126561" y="369498"/>
                  </a:moveTo>
                  <a:cubicBezTo>
                    <a:pt x="100038" y="385407"/>
                    <a:pt x="78233" y="408426"/>
                    <a:pt x="64082" y="436067"/>
                  </a:cubicBezTo>
                  <a:lnTo>
                    <a:pt x="126561" y="436067"/>
                  </a:lnTo>
                  <a:close/>
                  <a:moveTo>
                    <a:pt x="210334" y="346368"/>
                  </a:moveTo>
                  <a:cubicBezTo>
                    <a:pt x="197473" y="346412"/>
                    <a:pt x="184768" y="347945"/>
                    <a:pt x="172486" y="350834"/>
                  </a:cubicBezTo>
                  <a:lnTo>
                    <a:pt x="172486" y="436067"/>
                  </a:lnTo>
                  <a:lnTo>
                    <a:pt x="249117" y="436067"/>
                  </a:lnTo>
                  <a:lnTo>
                    <a:pt x="249117" y="350834"/>
                  </a:lnTo>
                  <a:cubicBezTo>
                    <a:pt x="236212" y="347767"/>
                    <a:pt x="223195" y="346323"/>
                    <a:pt x="210334" y="346368"/>
                  </a:cubicBezTo>
                  <a:close/>
                  <a:moveTo>
                    <a:pt x="210846" y="300529"/>
                  </a:moveTo>
                  <a:cubicBezTo>
                    <a:pt x="286320" y="300529"/>
                    <a:pt x="354406" y="340613"/>
                    <a:pt x="391965" y="403538"/>
                  </a:cubicBezTo>
                  <a:cubicBezTo>
                    <a:pt x="390452" y="397139"/>
                    <a:pt x="389651" y="390562"/>
                    <a:pt x="389651" y="383807"/>
                  </a:cubicBezTo>
                  <a:lnTo>
                    <a:pt x="389651" y="333591"/>
                  </a:lnTo>
                  <a:cubicBezTo>
                    <a:pt x="389651" y="320971"/>
                    <a:pt x="399975" y="310661"/>
                    <a:pt x="412614" y="310661"/>
                  </a:cubicBezTo>
                  <a:cubicBezTo>
                    <a:pt x="425341" y="310661"/>
                    <a:pt x="435576" y="320971"/>
                    <a:pt x="435576" y="333591"/>
                  </a:cubicBezTo>
                  <a:lnTo>
                    <a:pt x="435576" y="383807"/>
                  </a:lnTo>
                  <a:cubicBezTo>
                    <a:pt x="435576" y="397050"/>
                    <a:pt x="442162" y="408782"/>
                    <a:pt x="452220" y="415981"/>
                  </a:cubicBezTo>
                  <a:lnTo>
                    <a:pt x="452220" y="333591"/>
                  </a:lnTo>
                  <a:cubicBezTo>
                    <a:pt x="452220" y="320971"/>
                    <a:pt x="462544" y="310661"/>
                    <a:pt x="475182" y="310661"/>
                  </a:cubicBezTo>
                  <a:cubicBezTo>
                    <a:pt x="487909" y="310661"/>
                    <a:pt x="498145" y="320971"/>
                    <a:pt x="498145" y="333591"/>
                  </a:cubicBezTo>
                  <a:lnTo>
                    <a:pt x="498145" y="415981"/>
                  </a:lnTo>
                  <a:cubicBezTo>
                    <a:pt x="508202" y="408782"/>
                    <a:pt x="514788" y="397050"/>
                    <a:pt x="514788" y="383807"/>
                  </a:cubicBezTo>
                  <a:lnTo>
                    <a:pt x="514788" y="333591"/>
                  </a:lnTo>
                  <a:cubicBezTo>
                    <a:pt x="514788" y="320971"/>
                    <a:pt x="525112" y="310661"/>
                    <a:pt x="537751" y="310661"/>
                  </a:cubicBezTo>
                  <a:cubicBezTo>
                    <a:pt x="550478" y="310661"/>
                    <a:pt x="560713" y="320971"/>
                    <a:pt x="560713" y="333680"/>
                  </a:cubicBezTo>
                  <a:lnTo>
                    <a:pt x="560713" y="383807"/>
                  </a:lnTo>
                  <a:cubicBezTo>
                    <a:pt x="560713" y="422913"/>
                    <a:pt x="534190" y="455976"/>
                    <a:pt x="498145" y="466019"/>
                  </a:cubicBezTo>
                  <a:lnTo>
                    <a:pt x="498145" y="583782"/>
                  </a:lnTo>
                  <a:cubicBezTo>
                    <a:pt x="498145" y="596402"/>
                    <a:pt x="487909" y="606712"/>
                    <a:pt x="475182" y="606712"/>
                  </a:cubicBezTo>
                  <a:cubicBezTo>
                    <a:pt x="462544" y="606712"/>
                    <a:pt x="452220" y="596402"/>
                    <a:pt x="452220" y="583782"/>
                  </a:cubicBezTo>
                  <a:lnTo>
                    <a:pt x="452220" y="466019"/>
                  </a:lnTo>
                  <a:cubicBezTo>
                    <a:pt x="434508" y="461131"/>
                    <a:pt x="419022" y="450554"/>
                    <a:pt x="407986" y="436423"/>
                  </a:cubicBezTo>
                  <a:cubicBezTo>
                    <a:pt x="417242" y="460953"/>
                    <a:pt x="421603" y="486105"/>
                    <a:pt x="421603" y="510991"/>
                  </a:cubicBezTo>
                  <a:lnTo>
                    <a:pt x="421603" y="583782"/>
                  </a:lnTo>
                  <a:cubicBezTo>
                    <a:pt x="421603" y="596402"/>
                    <a:pt x="411368" y="606712"/>
                    <a:pt x="398640" y="606712"/>
                  </a:cubicBezTo>
                  <a:lnTo>
                    <a:pt x="22963" y="606712"/>
                  </a:lnTo>
                  <a:cubicBezTo>
                    <a:pt x="10324" y="606712"/>
                    <a:pt x="0" y="596402"/>
                    <a:pt x="0" y="583782"/>
                  </a:cubicBezTo>
                  <a:lnTo>
                    <a:pt x="0" y="510991"/>
                  </a:lnTo>
                  <a:cubicBezTo>
                    <a:pt x="0" y="394917"/>
                    <a:pt x="94609" y="300529"/>
                    <a:pt x="210846" y="300529"/>
                  </a:cubicBezTo>
                  <a:close/>
                  <a:moveTo>
                    <a:pt x="115590" y="133055"/>
                  </a:moveTo>
                  <a:cubicBezTo>
                    <a:pt x="110873" y="189317"/>
                    <a:pt x="155463" y="236601"/>
                    <a:pt x="210823" y="236601"/>
                  </a:cubicBezTo>
                  <a:cubicBezTo>
                    <a:pt x="266183" y="236601"/>
                    <a:pt x="310684" y="189317"/>
                    <a:pt x="305967" y="133055"/>
                  </a:cubicBezTo>
                  <a:close/>
                  <a:moveTo>
                    <a:pt x="210812" y="45696"/>
                  </a:moveTo>
                  <a:cubicBezTo>
                    <a:pt x="180940" y="45685"/>
                    <a:pt x="151058" y="59506"/>
                    <a:pt x="131967" y="87192"/>
                  </a:cubicBezTo>
                  <a:lnTo>
                    <a:pt x="289590" y="87192"/>
                  </a:lnTo>
                  <a:cubicBezTo>
                    <a:pt x="270544" y="59550"/>
                    <a:pt x="240683" y="45707"/>
                    <a:pt x="210812" y="45696"/>
                  </a:cubicBezTo>
                  <a:close/>
                  <a:moveTo>
                    <a:pt x="210779" y="0"/>
                  </a:moveTo>
                  <a:cubicBezTo>
                    <a:pt x="264113" y="-22"/>
                    <a:pt x="317448" y="29020"/>
                    <a:pt x="341568" y="87192"/>
                  </a:cubicBezTo>
                  <a:lnTo>
                    <a:pt x="352515" y="87192"/>
                  </a:lnTo>
                  <a:cubicBezTo>
                    <a:pt x="365243" y="87192"/>
                    <a:pt x="375478" y="97503"/>
                    <a:pt x="375478" y="110124"/>
                  </a:cubicBezTo>
                  <a:cubicBezTo>
                    <a:pt x="375478" y="122300"/>
                    <a:pt x="365955" y="133055"/>
                    <a:pt x="352070" y="133055"/>
                  </a:cubicBezTo>
                  <a:cubicBezTo>
                    <a:pt x="356699" y="214559"/>
                    <a:pt x="291549" y="282464"/>
                    <a:pt x="210823" y="282464"/>
                  </a:cubicBezTo>
                  <a:cubicBezTo>
                    <a:pt x="130009" y="282464"/>
                    <a:pt x="64948" y="214470"/>
                    <a:pt x="69487" y="133055"/>
                  </a:cubicBezTo>
                  <a:lnTo>
                    <a:pt x="69042" y="133055"/>
                  </a:lnTo>
                  <a:cubicBezTo>
                    <a:pt x="56403" y="133055"/>
                    <a:pt x="46079" y="122834"/>
                    <a:pt x="46079" y="110124"/>
                  </a:cubicBezTo>
                  <a:cubicBezTo>
                    <a:pt x="46079" y="97503"/>
                    <a:pt x="56403" y="87192"/>
                    <a:pt x="69042" y="87192"/>
                  </a:cubicBezTo>
                  <a:lnTo>
                    <a:pt x="79989" y="87192"/>
                  </a:lnTo>
                  <a:cubicBezTo>
                    <a:pt x="104109" y="29109"/>
                    <a:pt x="157444" y="22"/>
                    <a:pt x="210779" y="0"/>
                  </a:cubicBezTo>
                  <a:close/>
                </a:path>
              </a:pathLst>
            </a:custGeom>
            <a:solidFill>
              <a:schemeClr val="bg1"/>
            </a:solidFill>
            <a:ln>
              <a:noFill/>
            </a:ln>
          </p:spPr>
          <p:txBody>
            <a:bodyPr wrap="square" lIns="86699" tIns="43349" rIns="86699" bIns="43349">
              <a:normAutofit lnSpcReduction="10000"/>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defTabSz="866775">
                <a:lnSpc>
                  <a:spcPct val="130000"/>
                </a:lnSpc>
              </a:pPr>
              <a:endParaRPr lang="zh-CN" altLang="en-US" sz="1600">
                <a:solidFill>
                  <a:schemeClr val="tx1">
                    <a:lumMod val="75000"/>
                    <a:lumOff val="25000"/>
                  </a:schemeClr>
                </a:solidFill>
                <a:latin typeface="+mn-ea"/>
                <a:ea typeface="+mn-ea"/>
              </a:endParaRPr>
            </a:p>
          </p:txBody>
        </p:sp>
        <p:sp>
          <p:nvSpPr>
            <p:cNvPr id="28" name="íślïḓè"/>
            <p:cNvSpPr/>
            <p:nvPr/>
          </p:nvSpPr>
          <p:spPr bwMode="auto">
            <a:xfrm>
              <a:off x="15917" y="7532"/>
              <a:ext cx="592" cy="554"/>
            </a:xfrm>
            <a:custGeom>
              <a:avLst/>
              <a:gdLst>
                <a:gd name="connsiteX0" fmla="*/ 359018 w 608729"/>
                <a:gd name="connsiteY0" fmla="*/ 457944 h 599806"/>
                <a:gd name="connsiteX1" fmla="*/ 409756 w 608729"/>
                <a:gd name="connsiteY1" fmla="*/ 481563 h 599806"/>
                <a:gd name="connsiteX2" fmla="*/ 433484 w 608729"/>
                <a:gd name="connsiteY2" fmla="*/ 546757 h 599806"/>
                <a:gd name="connsiteX3" fmla="*/ 409831 w 608729"/>
                <a:gd name="connsiteY3" fmla="*/ 597422 h 599806"/>
                <a:gd name="connsiteX4" fmla="*/ 396325 w 608729"/>
                <a:gd name="connsiteY4" fmla="*/ 599806 h 599806"/>
                <a:gd name="connsiteX5" fmla="*/ 359093 w 608729"/>
                <a:gd name="connsiteY5" fmla="*/ 573803 h 599806"/>
                <a:gd name="connsiteX6" fmla="*/ 335290 w 608729"/>
                <a:gd name="connsiteY6" fmla="*/ 508609 h 599806"/>
                <a:gd name="connsiteX7" fmla="*/ 359018 w 608729"/>
                <a:gd name="connsiteY7" fmla="*/ 457944 h 599806"/>
                <a:gd name="connsiteX8" fmla="*/ 249644 w 608729"/>
                <a:gd name="connsiteY8" fmla="*/ 457944 h 599806"/>
                <a:gd name="connsiteX9" fmla="*/ 273296 w 608729"/>
                <a:gd name="connsiteY9" fmla="*/ 508609 h 599806"/>
                <a:gd name="connsiteX10" fmla="*/ 249569 w 608729"/>
                <a:gd name="connsiteY10" fmla="*/ 573803 h 599806"/>
                <a:gd name="connsiteX11" fmla="*/ 212338 w 608729"/>
                <a:gd name="connsiteY11" fmla="*/ 599806 h 599806"/>
                <a:gd name="connsiteX12" fmla="*/ 198833 w 608729"/>
                <a:gd name="connsiteY12" fmla="*/ 597422 h 599806"/>
                <a:gd name="connsiteX13" fmla="*/ 175181 w 608729"/>
                <a:gd name="connsiteY13" fmla="*/ 546757 h 599806"/>
                <a:gd name="connsiteX14" fmla="*/ 198908 w 608729"/>
                <a:gd name="connsiteY14" fmla="*/ 481563 h 599806"/>
                <a:gd name="connsiteX15" fmla="*/ 249644 w 608729"/>
                <a:gd name="connsiteY15" fmla="*/ 457944 h 599806"/>
                <a:gd name="connsiteX16" fmla="*/ 141883 w 608729"/>
                <a:gd name="connsiteY16" fmla="*/ 369327 h 599806"/>
                <a:gd name="connsiteX17" fmla="*/ 165928 w 608729"/>
                <a:gd name="connsiteY17" fmla="*/ 387753 h 599806"/>
                <a:gd name="connsiteX18" fmla="*/ 151459 w 608729"/>
                <a:gd name="connsiteY18" fmla="*/ 441755 h 599806"/>
                <a:gd name="connsiteX19" fmla="*/ 91267 w 608729"/>
                <a:gd name="connsiteY19" fmla="*/ 476391 h 599806"/>
                <a:gd name="connsiteX20" fmla="*/ 71502 w 608729"/>
                <a:gd name="connsiteY20" fmla="*/ 481679 h 599806"/>
                <a:gd name="connsiteX21" fmla="*/ 37192 w 608729"/>
                <a:gd name="connsiteY21" fmla="*/ 461941 h 599806"/>
                <a:gd name="connsiteX22" fmla="*/ 51661 w 608729"/>
                <a:gd name="connsiteY22" fmla="*/ 407938 h 599806"/>
                <a:gd name="connsiteX23" fmla="*/ 111853 w 608729"/>
                <a:gd name="connsiteY23" fmla="*/ 373303 h 599806"/>
                <a:gd name="connsiteX24" fmla="*/ 141883 w 608729"/>
                <a:gd name="connsiteY24" fmla="*/ 369327 h 599806"/>
                <a:gd name="connsiteX25" fmla="*/ 466777 w 608729"/>
                <a:gd name="connsiteY25" fmla="*/ 369318 h 599806"/>
                <a:gd name="connsiteX26" fmla="*/ 496807 w 608729"/>
                <a:gd name="connsiteY26" fmla="*/ 373228 h 599806"/>
                <a:gd name="connsiteX27" fmla="*/ 556924 w 608729"/>
                <a:gd name="connsiteY27" fmla="*/ 407938 h 599806"/>
                <a:gd name="connsiteX28" fmla="*/ 571468 w 608729"/>
                <a:gd name="connsiteY28" fmla="*/ 461941 h 599806"/>
                <a:gd name="connsiteX29" fmla="*/ 537158 w 608729"/>
                <a:gd name="connsiteY29" fmla="*/ 481679 h 599806"/>
                <a:gd name="connsiteX30" fmla="*/ 517393 w 608729"/>
                <a:gd name="connsiteY30" fmla="*/ 476391 h 599806"/>
                <a:gd name="connsiteX31" fmla="*/ 457201 w 608729"/>
                <a:gd name="connsiteY31" fmla="*/ 441680 h 599806"/>
                <a:gd name="connsiteX32" fmla="*/ 442732 w 608729"/>
                <a:gd name="connsiteY32" fmla="*/ 387753 h 599806"/>
                <a:gd name="connsiteX33" fmla="*/ 466777 w 608729"/>
                <a:gd name="connsiteY33" fmla="*/ 369318 h 599806"/>
                <a:gd name="connsiteX34" fmla="*/ 562242 w 608729"/>
                <a:gd name="connsiteY34" fmla="*/ 222413 h 599806"/>
                <a:gd name="connsiteX35" fmla="*/ 608120 w 608729"/>
                <a:gd name="connsiteY35" fmla="*/ 254532 h 599806"/>
                <a:gd name="connsiteX36" fmla="*/ 575968 w 608729"/>
                <a:gd name="connsiteY36" fmla="*/ 300289 h 599806"/>
                <a:gd name="connsiteX37" fmla="*/ 507560 w 608729"/>
                <a:gd name="connsiteY37" fmla="*/ 312362 h 599806"/>
                <a:gd name="connsiteX38" fmla="*/ 500622 w 608729"/>
                <a:gd name="connsiteY38" fmla="*/ 312958 h 599806"/>
                <a:gd name="connsiteX39" fmla="*/ 461756 w 608729"/>
                <a:gd name="connsiteY39" fmla="*/ 280317 h 599806"/>
                <a:gd name="connsiteX40" fmla="*/ 493834 w 608729"/>
                <a:gd name="connsiteY40" fmla="*/ 234486 h 599806"/>
                <a:gd name="connsiteX41" fmla="*/ 46467 w 608729"/>
                <a:gd name="connsiteY41" fmla="*/ 222413 h 599806"/>
                <a:gd name="connsiteX42" fmla="*/ 114843 w 608729"/>
                <a:gd name="connsiteY42" fmla="*/ 234486 h 599806"/>
                <a:gd name="connsiteX43" fmla="*/ 146906 w 608729"/>
                <a:gd name="connsiteY43" fmla="*/ 280317 h 599806"/>
                <a:gd name="connsiteX44" fmla="*/ 107983 w 608729"/>
                <a:gd name="connsiteY44" fmla="*/ 312958 h 599806"/>
                <a:gd name="connsiteX45" fmla="*/ 101123 w 608729"/>
                <a:gd name="connsiteY45" fmla="*/ 312362 h 599806"/>
                <a:gd name="connsiteX46" fmla="*/ 32747 w 608729"/>
                <a:gd name="connsiteY46" fmla="*/ 300289 h 599806"/>
                <a:gd name="connsiteX47" fmla="*/ 609 w 608729"/>
                <a:gd name="connsiteY47" fmla="*/ 254532 h 599806"/>
                <a:gd name="connsiteX48" fmla="*/ 46467 w 608729"/>
                <a:gd name="connsiteY48" fmla="*/ 222413 h 599806"/>
                <a:gd name="connsiteX49" fmla="*/ 304331 w 608729"/>
                <a:gd name="connsiteY49" fmla="*/ 189398 h 599806"/>
                <a:gd name="connsiteX50" fmla="*/ 423093 w 608729"/>
                <a:gd name="connsiteY50" fmla="*/ 307948 h 599806"/>
                <a:gd name="connsiteX51" fmla="*/ 304331 w 608729"/>
                <a:gd name="connsiteY51" fmla="*/ 426498 h 599806"/>
                <a:gd name="connsiteX52" fmla="*/ 185569 w 608729"/>
                <a:gd name="connsiteY52" fmla="*/ 307948 h 599806"/>
                <a:gd name="connsiteX53" fmla="*/ 304331 w 608729"/>
                <a:gd name="connsiteY53" fmla="*/ 189398 h 599806"/>
                <a:gd name="connsiteX54" fmla="*/ 473656 w 608729"/>
                <a:gd name="connsiteY54" fmla="*/ 62933 h 599806"/>
                <a:gd name="connsiteX55" fmla="*/ 502588 w 608729"/>
                <a:gd name="connsiteY55" fmla="*/ 72015 h 599806"/>
                <a:gd name="connsiteX56" fmla="*/ 507437 w 608729"/>
                <a:gd name="connsiteY56" fmla="*/ 127754 h 599806"/>
                <a:gd name="connsiteX57" fmla="*/ 462757 w 608729"/>
                <a:gd name="connsiteY57" fmla="*/ 180885 h 599806"/>
                <a:gd name="connsiteX58" fmla="*/ 432473 w 608729"/>
                <a:gd name="connsiteY58" fmla="*/ 195043 h 599806"/>
                <a:gd name="connsiteX59" fmla="*/ 407037 w 608729"/>
                <a:gd name="connsiteY59" fmla="*/ 185803 h 599806"/>
                <a:gd name="connsiteX60" fmla="*/ 402114 w 608729"/>
                <a:gd name="connsiteY60" fmla="*/ 130064 h 599806"/>
                <a:gd name="connsiteX61" fmla="*/ 446794 w 608729"/>
                <a:gd name="connsiteY61" fmla="*/ 76933 h 599806"/>
                <a:gd name="connsiteX62" fmla="*/ 473656 w 608729"/>
                <a:gd name="connsiteY62" fmla="*/ 62933 h 599806"/>
                <a:gd name="connsiteX63" fmla="*/ 134976 w 608729"/>
                <a:gd name="connsiteY63" fmla="*/ 62933 h 599806"/>
                <a:gd name="connsiteX64" fmla="*/ 161866 w 608729"/>
                <a:gd name="connsiteY64" fmla="*/ 76933 h 599806"/>
                <a:gd name="connsiteX65" fmla="*/ 206471 w 608729"/>
                <a:gd name="connsiteY65" fmla="*/ 130064 h 599806"/>
                <a:gd name="connsiteX66" fmla="*/ 201623 w 608729"/>
                <a:gd name="connsiteY66" fmla="*/ 185803 h 599806"/>
                <a:gd name="connsiteX67" fmla="*/ 176187 w 608729"/>
                <a:gd name="connsiteY67" fmla="*/ 195043 h 599806"/>
                <a:gd name="connsiteX68" fmla="*/ 145903 w 608729"/>
                <a:gd name="connsiteY68" fmla="*/ 180885 h 599806"/>
                <a:gd name="connsiteX69" fmla="*/ 101223 w 608729"/>
                <a:gd name="connsiteY69" fmla="*/ 127754 h 599806"/>
                <a:gd name="connsiteX70" fmla="*/ 106072 w 608729"/>
                <a:gd name="connsiteY70" fmla="*/ 72015 h 599806"/>
                <a:gd name="connsiteX71" fmla="*/ 134976 w 608729"/>
                <a:gd name="connsiteY71" fmla="*/ 62933 h 599806"/>
                <a:gd name="connsiteX72" fmla="*/ 304330 w 608729"/>
                <a:gd name="connsiteY72" fmla="*/ 0 h 599806"/>
                <a:gd name="connsiteX73" fmla="*/ 343917 w 608729"/>
                <a:gd name="connsiteY73" fmla="*/ 39484 h 599806"/>
                <a:gd name="connsiteX74" fmla="*/ 343917 w 608729"/>
                <a:gd name="connsiteY74" fmla="*/ 108916 h 599806"/>
                <a:gd name="connsiteX75" fmla="*/ 304330 w 608729"/>
                <a:gd name="connsiteY75" fmla="*/ 148399 h 599806"/>
                <a:gd name="connsiteX76" fmla="*/ 264743 w 608729"/>
                <a:gd name="connsiteY76" fmla="*/ 108916 h 599806"/>
                <a:gd name="connsiteX77" fmla="*/ 264743 w 608729"/>
                <a:gd name="connsiteY77" fmla="*/ 39484 h 599806"/>
                <a:gd name="connsiteX78" fmla="*/ 304330 w 608729"/>
                <a:gd name="connsiteY78" fmla="*/ 0 h 59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608729" h="599806">
                  <a:moveTo>
                    <a:pt x="359018" y="457944"/>
                  </a:moveTo>
                  <a:cubicBezTo>
                    <a:pt x="379537" y="450419"/>
                    <a:pt x="402220" y="460999"/>
                    <a:pt x="409756" y="481563"/>
                  </a:cubicBezTo>
                  <a:lnTo>
                    <a:pt x="433484" y="546757"/>
                  </a:lnTo>
                  <a:cubicBezTo>
                    <a:pt x="440945" y="567247"/>
                    <a:pt x="430350" y="589971"/>
                    <a:pt x="409831" y="597422"/>
                  </a:cubicBezTo>
                  <a:cubicBezTo>
                    <a:pt x="405354" y="599061"/>
                    <a:pt x="400802" y="599806"/>
                    <a:pt x="396325" y="599806"/>
                  </a:cubicBezTo>
                  <a:cubicBezTo>
                    <a:pt x="380134" y="599806"/>
                    <a:pt x="364913" y="589822"/>
                    <a:pt x="359093" y="573803"/>
                  </a:cubicBezTo>
                  <a:lnTo>
                    <a:pt x="335290" y="508609"/>
                  </a:lnTo>
                  <a:cubicBezTo>
                    <a:pt x="327829" y="488045"/>
                    <a:pt x="338424" y="465395"/>
                    <a:pt x="359018" y="457944"/>
                  </a:cubicBezTo>
                  <a:close/>
                  <a:moveTo>
                    <a:pt x="249644" y="457944"/>
                  </a:moveTo>
                  <a:cubicBezTo>
                    <a:pt x="270237" y="465395"/>
                    <a:pt x="280832" y="488045"/>
                    <a:pt x="273296" y="508609"/>
                  </a:cubicBezTo>
                  <a:lnTo>
                    <a:pt x="249569" y="573803"/>
                  </a:lnTo>
                  <a:cubicBezTo>
                    <a:pt x="243675" y="589822"/>
                    <a:pt x="228529" y="599806"/>
                    <a:pt x="212338" y="599806"/>
                  </a:cubicBezTo>
                  <a:cubicBezTo>
                    <a:pt x="207861" y="599806"/>
                    <a:pt x="203310" y="599061"/>
                    <a:pt x="198833" y="597422"/>
                  </a:cubicBezTo>
                  <a:cubicBezTo>
                    <a:pt x="178240" y="589971"/>
                    <a:pt x="167645" y="567247"/>
                    <a:pt x="175181" y="546757"/>
                  </a:cubicBezTo>
                  <a:lnTo>
                    <a:pt x="198908" y="481563"/>
                  </a:lnTo>
                  <a:cubicBezTo>
                    <a:pt x="206369" y="460999"/>
                    <a:pt x="229126" y="450419"/>
                    <a:pt x="249644" y="457944"/>
                  </a:cubicBezTo>
                  <a:close/>
                  <a:moveTo>
                    <a:pt x="141883" y="369327"/>
                  </a:moveTo>
                  <a:cubicBezTo>
                    <a:pt x="151664" y="371943"/>
                    <a:pt x="160446" y="378293"/>
                    <a:pt x="165928" y="387753"/>
                  </a:cubicBezTo>
                  <a:cubicBezTo>
                    <a:pt x="176818" y="406672"/>
                    <a:pt x="170329" y="430806"/>
                    <a:pt x="151459" y="441755"/>
                  </a:cubicBezTo>
                  <a:lnTo>
                    <a:pt x="91267" y="476391"/>
                  </a:lnTo>
                  <a:cubicBezTo>
                    <a:pt x="85002" y="479966"/>
                    <a:pt x="78214" y="481679"/>
                    <a:pt x="71502" y="481679"/>
                  </a:cubicBezTo>
                  <a:cubicBezTo>
                    <a:pt x="57852" y="481679"/>
                    <a:pt x="44501" y="474603"/>
                    <a:pt x="37192" y="461941"/>
                  </a:cubicBezTo>
                  <a:cubicBezTo>
                    <a:pt x="26302" y="443021"/>
                    <a:pt x="32791" y="418888"/>
                    <a:pt x="51661" y="407938"/>
                  </a:cubicBezTo>
                  <a:lnTo>
                    <a:pt x="111853" y="373303"/>
                  </a:lnTo>
                  <a:cubicBezTo>
                    <a:pt x="121326" y="367828"/>
                    <a:pt x="132103" y="366711"/>
                    <a:pt x="141883" y="369327"/>
                  </a:cubicBezTo>
                  <a:close/>
                  <a:moveTo>
                    <a:pt x="466777" y="369318"/>
                  </a:moveTo>
                  <a:cubicBezTo>
                    <a:pt x="476557" y="366692"/>
                    <a:pt x="487334" y="367791"/>
                    <a:pt x="496807" y="373228"/>
                  </a:cubicBezTo>
                  <a:lnTo>
                    <a:pt x="556924" y="407938"/>
                  </a:lnTo>
                  <a:cubicBezTo>
                    <a:pt x="575869" y="418888"/>
                    <a:pt x="582358" y="443021"/>
                    <a:pt x="571468" y="461941"/>
                  </a:cubicBezTo>
                  <a:cubicBezTo>
                    <a:pt x="564084" y="474603"/>
                    <a:pt x="550808" y="481679"/>
                    <a:pt x="537158" y="481679"/>
                  </a:cubicBezTo>
                  <a:cubicBezTo>
                    <a:pt x="530446" y="481679"/>
                    <a:pt x="523584" y="479966"/>
                    <a:pt x="517393" y="476391"/>
                  </a:cubicBezTo>
                  <a:lnTo>
                    <a:pt x="457201" y="441680"/>
                  </a:lnTo>
                  <a:cubicBezTo>
                    <a:pt x="438256" y="430806"/>
                    <a:pt x="431842" y="406598"/>
                    <a:pt x="442732" y="387753"/>
                  </a:cubicBezTo>
                  <a:cubicBezTo>
                    <a:pt x="448214" y="378293"/>
                    <a:pt x="456996" y="371943"/>
                    <a:pt x="466777" y="369318"/>
                  </a:cubicBezTo>
                  <a:close/>
                  <a:moveTo>
                    <a:pt x="562242" y="222413"/>
                  </a:moveTo>
                  <a:cubicBezTo>
                    <a:pt x="583801" y="218612"/>
                    <a:pt x="604316" y="232995"/>
                    <a:pt x="608120" y="254532"/>
                  </a:cubicBezTo>
                  <a:cubicBezTo>
                    <a:pt x="611925" y="275995"/>
                    <a:pt x="597527" y="296489"/>
                    <a:pt x="575968" y="300289"/>
                  </a:cubicBezTo>
                  <a:lnTo>
                    <a:pt x="507560" y="312362"/>
                  </a:lnTo>
                  <a:cubicBezTo>
                    <a:pt x="505247" y="312735"/>
                    <a:pt x="502935" y="312958"/>
                    <a:pt x="500622" y="312958"/>
                  </a:cubicBezTo>
                  <a:cubicBezTo>
                    <a:pt x="481823" y="312958"/>
                    <a:pt x="465113" y="299470"/>
                    <a:pt x="461756" y="280317"/>
                  </a:cubicBezTo>
                  <a:cubicBezTo>
                    <a:pt x="457951" y="258780"/>
                    <a:pt x="472274" y="238286"/>
                    <a:pt x="493834" y="234486"/>
                  </a:cubicBezTo>
                  <a:close/>
                  <a:moveTo>
                    <a:pt x="46467" y="222413"/>
                  </a:moveTo>
                  <a:lnTo>
                    <a:pt x="114843" y="234486"/>
                  </a:lnTo>
                  <a:cubicBezTo>
                    <a:pt x="136392" y="238286"/>
                    <a:pt x="150709" y="258780"/>
                    <a:pt x="146906" y="280317"/>
                  </a:cubicBezTo>
                  <a:cubicBezTo>
                    <a:pt x="143551" y="299470"/>
                    <a:pt x="126848" y="312958"/>
                    <a:pt x="107983" y="312958"/>
                  </a:cubicBezTo>
                  <a:cubicBezTo>
                    <a:pt x="105746" y="312958"/>
                    <a:pt x="103435" y="312809"/>
                    <a:pt x="101123" y="312362"/>
                  </a:cubicBezTo>
                  <a:lnTo>
                    <a:pt x="32747" y="300289"/>
                  </a:lnTo>
                  <a:cubicBezTo>
                    <a:pt x="11197" y="296489"/>
                    <a:pt x="-3194" y="275995"/>
                    <a:pt x="609" y="254532"/>
                  </a:cubicBezTo>
                  <a:cubicBezTo>
                    <a:pt x="4412" y="232995"/>
                    <a:pt x="24917" y="218612"/>
                    <a:pt x="46467" y="222413"/>
                  </a:cubicBezTo>
                  <a:close/>
                  <a:moveTo>
                    <a:pt x="304331" y="189398"/>
                  </a:moveTo>
                  <a:cubicBezTo>
                    <a:pt x="369921" y="189398"/>
                    <a:pt x="423093" y="242475"/>
                    <a:pt x="423093" y="307948"/>
                  </a:cubicBezTo>
                  <a:cubicBezTo>
                    <a:pt x="423093" y="373421"/>
                    <a:pt x="369921" y="426498"/>
                    <a:pt x="304331" y="426498"/>
                  </a:cubicBezTo>
                  <a:cubicBezTo>
                    <a:pt x="238741" y="426498"/>
                    <a:pt x="185569" y="373421"/>
                    <a:pt x="185569" y="307948"/>
                  </a:cubicBezTo>
                  <a:cubicBezTo>
                    <a:pt x="185569" y="242475"/>
                    <a:pt x="238741" y="189398"/>
                    <a:pt x="304331" y="189398"/>
                  </a:cubicBezTo>
                  <a:close/>
                  <a:moveTo>
                    <a:pt x="473656" y="62933"/>
                  </a:moveTo>
                  <a:cubicBezTo>
                    <a:pt x="483754" y="62048"/>
                    <a:pt x="494197" y="65010"/>
                    <a:pt x="502588" y="72015"/>
                  </a:cubicBezTo>
                  <a:cubicBezTo>
                    <a:pt x="519297" y="86098"/>
                    <a:pt x="521460" y="110987"/>
                    <a:pt x="507437" y="127754"/>
                  </a:cubicBezTo>
                  <a:lnTo>
                    <a:pt x="462757" y="180885"/>
                  </a:lnTo>
                  <a:cubicBezTo>
                    <a:pt x="454925" y="190200"/>
                    <a:pt x="443736" y="195043"/>
                    <a:pt x="432473" y="195043"/>
                  </a:cubicBezTo>
                  <a:cubicBezTo>
                    <a:pt x="423447" y="195043"/>
                    <a:pt x="414422" y="191988"/>
                    <a:pt x="407037" y="185803"/>
                  </a:cubicBezTo>
                  <a:cubicBezTo>
                    <a:pt x="390254" y="171719"/>
                    <a:pt x="388091" y="146830"/>
                    <a:pt x="402114" y="130064"/>
                  </a:cubicBezTo>
                  <a:lnTo>
                    <a:pt x="446794" y="76933"/>
                  </a:lnTo>
                  <a:cubicBezTo>
                    <a:pt x="453806" y="68550"/>
                    <a:pt x="463558" y="63818"/>
                    <a:pt x="473656" y="62933"/>
                  </a:cubicBezTo>
                  <a:close/>
                  <a:moveTo>
                    <a:pt x="134976" y="62933"/>
                  </a:moveTo>
                  <a:cubicBezTo>
                    <a:pt x="145064" y="63818"/>
                    <a:pt x="154817" y="68550"/>
                    <a:pt x="161866" y="76933"/>
                  </a:cubicBezTo>
                  <a:lnTo>
                    <a:pt x="206471" y="130064"/>
                  </a:lnTo>
                  <a:cubicBezTo>
                    <a:pt x="220569" y="146830"/>
                    <a:pt x="218331" y="171719"/>
                    <a:pt x="201623" y="185803"/>
                  </a:cubicBezTo>
                  <a:cubicBezTo>
                    <a:pt x="194238" y="191988"/>
                    <a:pt x="185213" y="195043"/>
                    <a:pt x="176187" y="195043"/>
                  </a:cubicBezTo>
                  <a:cubicBezTo>
                    <a:pt x="164924" y="195043"/>
                    <a:pt x="153661" y="190200"/>
                    <a:pt x="145903" y="180885"/>
                  </a:cubicBezTo>
                  <a:lnTo>
                    <a:pt x="101223" y="127754"/>
                  </a:lnTo>
                  <a:cubicBezTo>
                    <a:pt x="87200" y="110987"/>
                    <a:pt x="89363" y="86098"/>
                    <a:pt x="106072" y="72015"/>
                  </a:cubicBezTo>
                  <a:cubicBezTo>
                    <a:pt x="114464" y="65010"/>
                    <a:pt x="124888" y="62048"/>
                    <a:pt x="134976" y="62933"/>
                  </a:cubicBezTo>
                  <a:close/>
                  <a:moveTo>
                    <a:pt x="304330" y="0"/>
                  </a:moveTo>
                  <a:cubicBezTo>
                    <a:pt x="326174" y="0"/>
                    <a:pt x="343917" y="17656"/>
                    <a:pt x="343917" y="39484"/>
                  </a:cubicBezTo>
                  <a:lnTo>
                    <a:pt x="343917" y="108916"/>
                  </a:lnTo>
                  <a:cubicBezTo>
                    <a:pt x="343917" y="130743"/>
                    <a:pt x="326174" y="148399"/>
                    <a:pt x="304330" y="148399"/>
                  </a:cubicBezTo>
                  <a:cubicBezTo>
                    <a:pt x="282486" y="148399"/>
                    <a:pt x="264743" y="130743"/>
                    <a:pt x="264743" y="108916"/>
                  </a:cubicBezTo>
                  <a:lnTo>
                    <a:pt x="264743" y="39484"/>
                  </a:lnTo>
                  <a:cubicBezTo>
                    <a:pt x="264743" y="17656"/>
                    <a:pt x="282486" y="0"/>
                    <a:pt x="304330" y="0"/>
                  </a:cubicBezTo>
                  <a:close/>
                </a:path>
              </a:pathLst>
            </a:custGeom>
            <a:solidFill>
              <a:schemeClr val="bg1"/>
            </a:solidFill>
            <a:ln>
              <a:noFill/>
            </a:ln>
          </p:spPr>
          <p:txBody>
            <a:bodyPr vert="horz" wrap="square" lIns="86699" tIns="43349" rIns="86699" bIns="43349" numCol="1" anchor="t" anchorCtr="0" compatLnSpc="1">
              <a:normAutofit fontScale="95000"/>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defTabSz="866775"/>
              <a:endParaRPr lang="zh-CN" altLang="en-US" sz="1705">
                <a:solidFill>
                  <a:schemeClr val="tx1">
                    <a:lumMod val="75000"/>
                    <a:lumOff val="25000"/>
                  </a:schemeClr>
                </a:solidFill>
                <a:latin typeface="微软雅黑" panose="020B0503020204020204" charset="-122"/>
                <a:ea typeface="微软雅黑" panose="020B0503020204020204" charset="-122"/>
              </a:endParaRPr>
            </a:p>
          </p:txBody>
        </p:sp>
        <p:pic>
          <p:nvPicPr>
            <p:cNvPr id="30" name="图片 29" descr="80989090-05"/>
            <p:cNvPicPr>
              <a:picLocks noChangeAspect="1"/>
            </p:cNvPicPr>
            <p:nvPr/>
          </p:nvPicPr>
          <p:blipFill>
            <a:blip r:embed="rId4" cstate="print"/>
            <a:stretch>
              <a:fillRect/>
            </a:stretch>
          </p:blipFill>
          <p:spPr>
            <a:xfrm>
              <a:off x="9081" y="7465"/>
              <a:ext cx="889" cy="756"/>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t="18236" b="-2600"/>
          <a:stretch>
            <a:fillRect/>
          </a:stretch>
        </p:blipFill>
        <p:spPr>
          <a:xfrm>
            <a:off x="0" y="0"/>
            <a:ext cx="12192000" cy="6858000"/>
          </a:xfrm>
          <a:prstGeom prst="rect">
            <a:avLst/>
          </a:prstGeom>
        </p:spPr>
      </p:pic>
      <p:sp>
        <p:nvSpPr>
          <p:cNvPr id="3" name="任意多边形 4"/>
          <p:cNvSpPr/>
          <p:nvPr/>
        </p:nvSpPr>
        <p:spPr>
          <a:xfrm>
            <a:off x="0" y="0"/>
            <a:ext cx="12192000" cy="7504430"/>
          </a:xfrm>
          <a:custGeom>
            <a:avLst/>
            <a:gdLst>
              <a:gd name="connsiteX0" fmla="*/ 0 w 12192000"/>
              <a:gd name="connsiteY0" fmla="*/ 0 h 6201925"/>
              <a:gd name="connsiteX1" fmla="*/ 12192000 w 12192000"/>
              <a:gd name="connsiteY1" fmla="*/ 0 h 6201925"/>
              <a:gd name="connsiteX2" fmla="*/ 12192000 w 12192000"/>
              <a:gd name="connsiteY2" fmla="*/ 5513609 h 6201925"/>
              <a:gd name="connsiteX3" fmla="*/ 12039165 w 12192000"/>
              <a:gd name="connsiteY3" fmla="*/ 5554375 h 6201925"/>
              <a:gd name="connsiteX4" fmla="*/ 6096000 w 12192000"/>
              <a:gd name="connsiteY4" fmla="*/ 6201925 h 6201925"/>
              <a:gd name="connsiteX5" fmla="*/ 152835 w 12192000"/>
              <a:gd name="connsiteY5" fmla="*/ 5554375 h 6201925"/>
              <a:gd name="connsiteX6" fmla="*/ 0 w 12192000"/>
              <a:gd name="connsiteY6" fmla="*/ 5513609 h 620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201925">
                <a:moveTo>
                  <a:pt x="0" y="0"/>
                </a:moveTo>
                <a:lnTo>
                  <a:pt x="12192000" y="0"/>
                </a:lnTo>
                <a:lnTo>
                  <a:pt x="12192000" y="5513609"/>
                </a:lnTo>
                <a:lnTo>
                  <a:pt x="12039165" y="5554375"/>
                </a:lnTo>
                <a:cubicBezTo>
                  <a:pt x="10342654" y="5963205"/>
                  <a:pt x="8297483" y="6201925"/>
                  <a:pt x="6096000" y="6201925"/>
                </a:cubicBezTo>
                <a:cubicBezTo>
                  <a:pt x="3894518" y="6201925"/>
                  <a:pt x="1849346" y="5963205"/>
                  <a:pt x="152835" y="5554375"/>
                </a:cubicBezTo>
                <a:lnTo>
                  <a:pt x="0" y="5513609"/>
                </a:lnTo>
                <a:close/>
              </a:path>
            </a:pathLst>
          </a:custGeom>
          <a:gradFill>
            <a:gsLst>
              <a:gs pos="0">
                <a:schemeClr val="bg1"/>
              </a:gs>
              <a:gs pos="90000">
                <a:schemeClr val="bg1"/>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4" name="PA-矩形 58"/>
          <p:cNvSpPr/>
          <p:nvPr>
            <p:custDataLst>
              <p:tags r:id="rId2"/>
            </p:custDataLst>
          </p:nvPr>
        </p:nvSpPr>
        <p:spPr>
          <a:xfrm>
            <a:off x="1759585" y="2638527"/>
            <a:ext cx="3318665" cy="553998"/>
          </a:xfrm>
          <a:prstGeom prst="rect">
            <a:avLst/>
          </a:prstGeom>
        </p:spPr>
        <p:txBody>
          <a:bodyPr wrap="none" lIns="0" tIns="0" rIns="0" bIns="0">
            <a:spAutoFit/>
          </a:bodyPr>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schemeClr val="bg1">
                    <a:alpha val="20000"/>
                  </a:schemeClr>
                </a:solidFill>
                <a:effectLst/>
                <a:uLnTx/>
                <a:uFillTx/>
                <a:latin typeface="+mj-ea"/>
                <a:ea typeface="+mj-ea"/>
                <a:cs typeface="阿里巴巴普惠体 B" panose="00020600040101010101" pitchFamily="18" charset="-122"/>
                <a:sym typeface="等线 Light" panose="02010600030101010101" pitchFamily="2" charset="-122"/>
              </a:rPr>
              <a:t>HIGHLIGHTS </a:t>
            </a:r>
            <a:endParaRPr kumimoji="0" lang="en-US" altLang="zh-CN" sz="3600" b="0" i="0" u="none" strike="noStrike" kern="1200" cap="none" spc="0" normalizeH="0" baseline="0" noProof="0" dirty="0">
              <a:ln>
                <a:noFill/>
              </a:ln>
              <a:solidFill>
                <a:schemeClr val="bg1">
                  <a:alpha val="20000"/>
                </a:schemeClr>
              </a:solidFill>
              <a:effectLst/>
              <a:uLnTx/>
              <a:uFillTx/>
              <a:latin typeface="+mj-ea"/>
              <a:ea typeface="+mj-ea"/>
              <a:cs typeface="阿里巴巴普惠体 B" panose="00020600040101010101" pitchFamily="18" charset="-122"/>
              <a:sym typeface="等线 Light" panose="02010600030101010101" pitchFamily="2" charset="-122"/>
            </a:endParaRPr>
          </a:p>
        </p:txBody>
      </p:sp>
      <p:sp>
        <p:nvSpPr>
          <p:cNvPr id="7" name="矩形 6"/>
          <p:cNvSpPr/>
          <p:nvPr/>
        </p:nvSpPr>
        <p:spPr>
          <a:xfrm>
            <a:off x="0" y="387351"/>
            <a:ext cx="539751" cy="403224"/>
          </a:xfrm>
          <a:prstGeom prst="rect">
            <a:avLst/>
          </a:prstGeom>
          <a:gradFill flip="none" rotWithShape="1">
            <a:gsLst>
              <a:gs pos="0">
                <a:srgbClr val="BB0E07"/>
              </a:gs>
              <a:gs pos="100000">
                <a:srgbClr val="E75142"/>
              </a:gs>
            </a:gsLst>
            <a:lin ang="10800000" scaled="1"/>
            <a:tileRect/>
          </a:gradFill>
          <a:ln>
            <a:noFill/>
          </a:ln>
        </p:spPr>
        <p:style>
          <a:lnRef idx="2">
            <a:srgbClr val="E75142">
              <a:shade val="50000"/>
            </a:srgbClr>
          </a:lnRef>
          <a:fillRef idx="1">
            <a:srgbClr val="E75142"/>
          </a:fillRef>
          <a:effectRef idx="0">
            <a:srgbClr val="E75142"/>
          </a:effectRef>
          <a:fontRef idx="minor">
            <a:srgbClr val="FFFFFF"/>
          </a:fontRef>
        </p:style>
        <p:txBody>
          <a:bodyPr rtlCol="0" anchor="ctr"/>
          <a:lstStyle/>
          <a:p>
            <a:pPr algn="ctr"/>
            <a:endParaRPr lang="zh-CN" altLang="en-US" sz="2400"/>
          </a:p>
        </p:txBody>
      </p:sp>
      <p:grpSp>
        <p:nvGrpSpPr>
          <p:cNvPr id="35" name="组合 34"/>
          <p:cNvGrpSpPr/>
          <p:nvPr/>
        </p:nvGrpSpPr>
        <p:grpSpPr>
          <a:xfrm>
            <a:off x="619125" y="2473325"/>
            <a:ext cx="3590290" cy="2647950"/>
            <a:chOff x="975" y="3895"/>
            <a:chExt cx="5654" cy="4170"/>
          </a:xfrm>
        </p:grpSpPr>
        <p:grpSp>
          <p:nvGrpSpPr>
            <p:cNvPr id="21" name="组合 20"/>
            <p:cNvGrpSpPr/>
            <p:nvPr/>
          </p:nvGrpSpPr>
          <p:grpSpPr>
            <a:xfrm>
              <a:off x="975" y="3895"/>
              <a:ext cx="5654" cy="4170"/>
              <a:chOff x="975" y="3895"/>
              <a:chExt cx="5654" cy="4170"/>
            </a:xfrm>
          </p:grpSpPr>
          <p:sp>
            <p:nvSpPr>
              <p:cNvPr id="72" name="任意多边形 71"/>
              <p:cNvSpPr>
                <a:spLocks noChangeAspect="1"/>
              </p:cNvSpPr>
              <p:nvPr/>
            </p:nvSpPr>
            <p:spPr>
              <a:xfrm rot="10800000">
                <a:off x="2775" y="3895"/>
                <a:ext cx="3855" cy="4170"/>
              </a:xfrm>
              <a:custGeom>
                <a:avLst/>
                <a:gdLst>
                  <a:gd name="connsiteX0" fmla="*/ 2682494 w 2836097"/>
                  <a:gd name="connsiteY0" fmla="*/ 3067706 h 3067706"/>
                  <a:gd name="connsiteX1" fmla="*/ 876045 w 2836097"/>
                  <a:gd name="connsiteY1" fmla="*/ 3067706 h 3067706"/>
                  <a:gd name="connsiteX2" fmla="*/ 0 w 2836097"/>
                  <a:gd name="connsiteY2" fmla="*/ 1533853 h 3067706"/>
                  <a:gd name="connsiteX3" fmla="*/ 876045 w 2836097"/>
                  <a:gd name="connsiteY3" fmla="*/ 0 h 3067706"/>
                  <a:gd name="connsiteX4" fmla="*/ 2682494 w 2836097"/>
                  <a:gd name="connsiteY4" fmla="*/ 0 h 3067706"/>
                  <a:gd name="connsiteX5" fmla="*/ 2836097 w 2836097"/>
                  <a:gd name="connsiteY5" fmla="*/ 268941 h 3067706"/>
                  <a:gd name="connsiteX6" fmla="*/ 1473384 w 2836097"/>
                  <a:gd name="connsiteY6" fmla="*/ 268941 h 3067706"/>
                  <a:gd name="connsiteX7" fmla="*/ 747356 w 2836097"/>
                  <a:gd name="connsiteY7" fmla="*/ 1540132 h 3067706"/>
                  <a:gd name="connsiteX8" fmla="*/ 1473384 w 2836097"/>
                  <a:gd name="connsiteY8" fmla="*/ 2811322 h 3067706"/>
                  <a:gd name="connsiteX9" fmla="*/ 2828925 w 2836097"/>
                  <a:gd name="connsiteY9" fmla="*/ 2811322 h 306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6097" h="3067706">
                    <a:moveTo>
                      <a:pt x="2682494" y="3067706"/>
                    </a:moveTo>
                    <a:lnTo>
                      <a:pt x="876045" y="3067706"/>
                    </a:lnTo>
                    <a:lnTo>
                      <a:pt x="0" y="1533853"/>
                    </a:lnTo>
                    <a:lnTo>
                      <a:pt x="876045" y="0"/>
                    </a:lnTo>
                    <a:lnTo>
                      <a:pt x="2682494" y="0"/>
                    </a:lnTo>
                    <a:lnTo>
                      <a:pt x="2836097" y="268941"/>
                    </a:lnTo>
                    <a:lnTo>
                      <a:pt x="1473384" y="268941"/>
                    </a:lnTo>
                    <a:lnTo>
                      <a:pt x="747356" y="1540132"/>
                    </a:lnTo>
                    <a:lnTo>
                      <a:pt x="1473384" y="2811322"/>
                    </a:lnTo>
                    <a:lnTo>
                      <a:pt x="2828925" y="2811322"/>
                    </a:lnTo>
                    <a:close/>
                  </a:path>
                </a:pathLst>
              </a:custGeom>
              <a:solidFill>
                <a:schemeClr val="accent6"/>
              </a:solidFill>
              <a:ln>
                <a:noFill/>
              </a:ln>
              <a:effectLst>
                <a:outerShdw blurRad="558800" dist="266700" dir="2520000" sx="101000" sy="101000" algn="t" rotWithShape="0">
                  <a:schemeClr val="bg2">
                    <a:lumMod val="10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字魂59号-创粗黑" panose="00000500000000000000" pitchFamily="2" charset="-122"/>
                  <a:ea typeface="字魂59号-创粗黑" panose="00000500000000000000" pitchFamily="2" charset="-122"/>
                </a:endParaRPr>
              </a:p>
            </p:txBody>
          </p:sp>
          <p:sp>
            <p:nvSpPr>
              <p:cNvPr id="142" name="10"/>
              <p:cNvSpPr/>
              <p:nvPr/>
            </p:nvSpPr>
            <p:spPr bwMode="auto">
              <a:xfrm>
                <a:off x="975" y="5326"/>
                <a:ext cx="3920" cy="1452"/>
              </a:xfrm>
              <a:prstGeom prst="rect">
                <a:avLst/>
              </a:prstGeom>
              <a:noFill/>
            </p:spPr>
            <p:txBody>
              <a:bodyPr wrap="square" rtlCol="0">
                <a:spAutoFit/>
              </a:bodyPr>
              <a:lstStyle/>
              <a:p>
                <a:pPr algn="ctr">
                  <a:lnSpc>
                    <a:spcPct val="150000"/>
                  </a:lnSpc>
                </a:pPr>
                <a:r>
                  <a:rPr lang="zh-CN" altLang="en-US" noProof="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持续打好</a:t>
                </a:r>
                <a:endParaRPr lang="zh-CN" altLang="en-US" noProof="0">
                  <a:ln>
                    <a:noFill/>
                  </a:ln>
                  <a:solidFill>
                    <a:schemeClr val="tx1"/>
                  </a:solidFill>
                  <a:effectLst/>
                  <a:uLnTx/>
                  <a:uFillTx/>
                  <a:latin typeface="微软雅黑" panose="020B0503020204020204" charset="-122"/>
                  <a:ea typeface="微软雅黑" panose="020B0503020204020204" charset="-122"/>
                  <a:cs typeface="微软雅黑" panose="020B0503020204020204" charset="-122"/>
                </a:endParaRPr>
              </a:p>
              <a:p>
                <a:pPr algn="ctr">
                  <a:lnSpc>
                    <a:spcPct val="150000"/>
                  </a:lnSpc>
                </a:pPr>
                <a:r>
                  <a:rPr lang="zh-CN" altLang="en-US" noProof="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蓝天碧水净土保卫战</a:t>
                </a:r>
                <a:endParaRPr lang="zh-CN" altLang="en-US" kern="1400" spc="10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endParaRPr>
              </a:p>
            </p:txBody>
          </p:sp>
        </p:grpSp>
        <p:grpSp>
          <p:nvGrpSpPr>
            <p:cNvPr id="11" name="组合 10"/>
            <p:cNvGrpSpPr/>
            <p:nvPr/>
          </p:nvGrpSpPr>
          <p:grpSpPr>
            <a:xfrm>
              <a:off x="4895" y="5453"/>
              <a:ext cx="1056" cy="1026"/>
              <a:chOff x="4895" y="5453"/>
              <a:chExt cx="1056" cy="1026"/>
            </a:xfrm>
          </p:grpSpPr>
          <p:sp>
            <p:nvSpPr>
              <p:cNvPr id="14" name="椭圆 13"/>
              <p:cNvSpPr/>
              <p:nvPr/>
            </p:nvSpPr>
            <p:spPr>
              <a:xfrm>
                <a:off x="4895" y="5453"/>
                <a:ext cx="1057" cy="1027"/>
              </a:xfrm>
              <a:prstGeom prst="ellipse">
                <a:avLst/>
              </a:prstGeom>
              <a:solidFill>
                <a:schemeClr val="bg1"/>
              </a:solidFill>
              <a:ln>
                <a:noFill/>
              </a:ln>
              <a:effectLst>
                <a:outerShdw blurRad="50800" dist="38100" dir="2700000" sx="103000" sy="103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p>
                <a:pPr algn="ctr"/>
                <a:endParaRPr lang="zh-CN" altLang="en-US"/>
              </a:p>
            </p:txBody>
          </p:sp>
          <p:sp>
            <p:nvSpPr>
              <p:cNvPr id="18" name="Freeform 71"/>
              <p:cNvSpPr>
                <a:spLocks noEditPoints="1"/>
              </p:cNvSpPr>
              <p:nvPr/>
            </p:nvSpPr>
            <p:spPr bwMode="auto">
              <a:xfrm>
                <a:off x="5098" y="5675"/>
                <a:ext cx="648" cy="482"/>
              </a:xfrm>
              <a:custGeom>
                <a:avLst/>
                <a:gdLst>
                  <a:gd name="T0" fmla="*/ 104 w 128"/>
                  <a:gd name="T1" fmla="*/ 33 h 92"/>
                  <a:gd name="T2" fmla="*/ 68 w 128"/>
                  <a:gd name="T3" fmla="*/ 0 h 92"/>
                  <a:gd name="T4" fmla="*/ 35 w 128"/>
                  <a:gd name="T5" fmla="*/ 21 h 92"/>
                  <a:gd name="T6" fmla="*/ 30 w 128"/>
                  <a:gd name="T7" fmla="*/ 20 h 92"/>
                  <a:gd name="T8" fmla="*/ 12 w 128"/>
                  <a:gd name="T9" fmla="*/ 38 h 92"/>
                  <a:gd name="T10" fmla="*/ 13 w 128"/>
                  <a:gd name="T11" fmla="*/ 44 h 92"/>
                  <a:gd name="T12" fmla="*/ 0 w 128"/>
                  <a:gd name="T13" fmla="*/ 66 h 92"/>
                  <a:gd name="T14" fmla="*/ 26 w 128"/>
                  <a:gd name="T15" fmla="*/ 92 h 92"/>
                  <a:gd name="T16" fmla="*/ 26 w 128"/>
                  <a:gd name="T17" fmla="*/ 92 h 92"/>
                  <a:gd name="T18" fmla="*/ 98 w 128"/>
                  <a:gd name="T19" fmla="*/ 92 h 92"/>
                  <a:gd name="T20" fmla="*/ 98 w 128"/>
                  <a:gd name="T21" fmla="*/ 92 h 92"/>
                  <a:gd name="T22" fmla="*/ 128 w 128"/>
                  <a:gd name="T23" fmla="*/ 62 h 92"/>
                  <a:gd name="T24" fmla="*/ 104 w 128"/>
                  <a:gd name="T25" fmla="*/ 33 h 92"/>
                  <a:gd name="T26" fmla="*/ 98 w 128"/>
                  <a:gd name="T27" fmla="*/ 84 h 92"/>
                  <a:gd name="T28" fmla="*/ 98 w 128"/>
                  <a:gd name="T29" fmla="*/ 84 h 92"/>
                  <a:gd name="T30" fmla="*/ 26 w 128"/>
                  <a:gd name="T31" fmla="*/ 84 h 92"/>
                  <a:gd name="T32" fmla="*/ 8 w 128"/>
                  <a:gd name="T33" fmla="*/ 66 h 92"/>
                  <a:gd name="T34" fmla="*/ 17 w 128"/>
                  <a:gd name="T35" fmla="*/ 51 h 92"/>
                  <a:gd name="T36" fmla="*/ 21 w 128"/>
                  <a:gd name="T37" fmla="*/ 41 h 92"/>
                  <a:gd name="T38" fmla="*/ 20 w 128"/>
                  <a:gd name="T39" fmla="*/ 38 h 92"/>
                  <a:gd name="T40" fmla="*/ 30 w 128"/>
                  <a:gd name="T41" fmla="*/ 28 h 92"/>
                  <a:gd name="T42" fmla="*/ 35 w 128"/>
                  <a:gd name="T43" fmla="*/ 29 h 92"/>
                  <a:gd name="T44" fmla="*/ 43 w 128"/>
                  <a:gd name="T45" fmla="*/ 24 h 92"/>
                  <a:gd name="T46" fmla="*/ 68 w 128"/>
                  <a:gd name="T47" fmla="*/ 8 h 92"/>
                  <a:gd name="T48" fmla="*/ 96 w 128"/>
                  <a:gd name="T49" fmla="*/ 33 h 92"/>
                  <a:gd name="T50" fmla="*/ 102 w 128"/>
                  <a:gd name="T51" fmla="*/ 40 h 92"/>
                  <a:gd name="T52" fmla="*/ 120 w 128"/>
                  <a:gd name="T53" fmla="*/ 62 h 92"/>
                  <a:gd name="T54" fmla="*/ 98 w 128"/>
                  <a:gd name="T55" fmla="*/ 8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8" h="92">
                    <a:moveTo>
                      <a:pt x="104" y="33"/>
                    </a:moveTo>
                    <a:cubicBezTo>
                      <a:pt x="102" y="14"/>
                      <a:pt x="87" y="0"/>
                      <a:pt x="68" y="0"/>
                    </a:cubicBezTo>
                    <a:cubicBezTo>
                      <a:pt x="54" y="0"/>
                      <a:pt x="41" y="9"/>
                      <a:pt x="35" y="21"/>
                    </a:cubicBezTo>
                    <a:cubicBezTo>
                      <a:pt x="34" y="20"/>
                      <a:pt x="32" y="20"/>
                      <a:pt x="30" y="20"/>
                    </a:cubicBezTo>
                    <a:cubicBezTo>
                      <a:pt x="20" y="20"/>
                      <a:pt x="12" y="28"/>
                      <a:pt x="12" y="38"/>
                    </a:cubicBezTo>
                    <a:cubicBezTo>
                      <a:pt x="12" y="40"/>
                      <a:pt x="12" y="42"/>
                      <a:pt x="13" y="44"/>
                    </a:cubicBezTo>
                    <a:cubicBezTo>
                      <a:pt x="5" y="48"/>
                      <a:pt x="0" y="56"/>
                      <a:pt x="0" y="66"/>
                    </a:cubicBezTo>
                    <a:cubicBezTo>
                      <a:pt x="0" y="80"/>
                      <a:pt x="12" y="92"/>
                      <a:pt x="26" y="92"/>
                    </a:cubicBezTo>
                    <a:cubicBezTo>
                      <a:pt x="26" y="92"/>
                      <a:pt x="26" y="92"/>
                      <a:pt x="26" y="92"/>
                    </a:cubicBezTo>
                    <a:cubicBezTo>
                      <a:pt x="98" y="92"/>
                      <a:pt x="98" y="92"/>
                      <a:pt x="98" y="92"/>
                    </a:cubicBezTo>
                    <a:cubicBezTo>
                      <a:pt x="98" y="92"/>
                      <a:pt x="98" y="92"/>
                      <a:pt x="98" y="92"/>
                    </a:cubicBezTo>
                    <a:cubicBezTo>
                      <a:pt x="115" y="92"/>
                      <a:pt x="128" y="79"/>
                      <a:pt x="128" y="62"/>
                    </a:cubicBezTo>
                    <a:cubicBezTo>
                      <a:pt x="128" y="47"/>
                      <a:pt x="118" y="35"/>
                      <a:pt x="104" y="33"/>
                    </a:cubicBezTo>
                    <a:close/>
                    <a:moveTo>
                      <a:pt x="98" y="84"/>
                    </a:moveTo>
                    <a:cubicBezTo>
                      <a:pt x="98" y="84"/>
                      <a:pt x="98" y="84"/>
                      <a:pt x="98" y="84"/>
                    </a:cubicBezTo>
                    <a:cubicBezTo>
                      <a:pt x="26" y="84"/>
                      <a:pt x="26" y="84"/>
                      <a:pt x="26" y="84"/>
                    </a:cubicBezTo>
                    <a:cubicBezTo>
                      <a:pt x="16" y="84"/>
                      <a:pt x="8" y="76"/>
                      <a:pt x="8" y="66"/>
                    </a:cubicBezTo>
                    <a:cubicBezTo>
                      <a:pt x="8" y="60"/>
                      <a:pt x="11" y="54"/>
                      <a:pt x="17" y="51"/>
                    </a:cubicBezTo>
                    <a:cubicBezTo>
                      <a:pt x="23" y="47"/>
                      <a:pt x="23" y="47"/>
                      <a:pt x="21" y="41"/>
                    </a:cubicBezTo>
                    <a:cubicBezTo>
                      <a:pt x="20" y="40"/>
                      <a:pt x="20" y="39"/>
                      <a:pt x="20" y="38"/>
                    </a:cubicBezTo>
                    <a:cubicBezTo>
                      <a:pt x="20" y="32"/>
                      <a:pt x="24" y="28"/>
                      <a:pt x="30" y="28"/>
                    </a:cubicBezTo>
                    <a:cubicBezTo>
                      <a:pt x="30" y="28"/>
                      <a:pt x="33" y="28"/>
                      <a:pt x="35" y="29"/>
                    </a:cubicBezTo>
                    <a:cubicBezTo>
                      <a:pt x="40" y="31"/>
                      <a:pt x="41" y="29"/>
                      <a:pt x="43" y="24"/>
                    </a:cubicBezTo>
                    <a:cubicBezTo>
                      <a:pt x="47" y="14"/>
                      <a:pt x="57" y="8"/>
                      <a:pt x="68" y="8"/>
                    </a:cubicBezTo>
                    <a:cubicBezTo>
                      <a:pt x="82" y="8"/>
                      <a:pt x="94" y="19"/>
                      <a:pt x="96" y="33"/>
                    </a:cubicBezTo>
                    <a:cubicBezTo>
                      <a:pt x="96" y="39"/>
                      <a:pt x="96" y="39"/>
                      <a:pt x="102" y="40"/>
                    </a:cubicBezTo>
                    <a:cubicBezTo>
                      <a:pt x="112" y="42"/>
                      <a:pt x="120" y="51"/>
                      <a:pt x="120" y="62"/>
                    </a:cubicBezTo>
                    <a:cubicBezTo>
                      <a:pt x="120" y="74"/>
                      <a:pt x="110" y="84"/>
                      <a:pt x="98" y="84"/>
                    </a:cubicBezTo>
                    <a:close/>
                  </a:path>
                </a:pathLst>
              </a:custGeom>
              <a:solidFill>
                <a:schemeClr val="accent6"/>
              </a:solidFill>
              <a:ln>
                <a:noFill/>
              </a:ln>
            </p:spPr>
            <p:txBody>
              <a:bodyPr vert="horz" wrap="square" lIns="91440" tIns="45720" rIns="91440" bIns="45720" numCol="1" anchor="t" anchorCtr="0" compatLnSpc="1"/>
              <a:p>
                <a:endParaRPr lang="id-ID" dirty="0">
                  <a:solidFill>
                    <a:prstClr val="black"/>
                  </a:solidFill>
                  <a:latin typeface="字魂105号-简雅黑" panose="00000500000000000000" pitchFamily="2" charset="-122"/>
                </a:endParaRPr>
              </a:p>
            </p:txBody>
          </p:sp>
        </p:grpSp>
      </p:grpSp>
      <p:sp>
        <p:nvSpPr>
          <p:cNvPr id="20" name="文本框 19"/>
          <p:cNvSpPr txBox="1"/>
          <p:nvPr/>
        </p:nvSpPr>
        <p:spPr>
          <a:xfrm>
            <a:off x="825500" y="434975"/>
            <a:ext cx="2540000" cy="307340"/>
          </a:xfrm>
          <a:prstGeom prst="rect">
            <a:avLst/>
          </a:prstGeom>
          <a:noFill/>
        </p:spPr>
        <p:txBody>
          <a:bodyPr wrap="none" lIns="0" tIns="0" rIns="0" bIns="0" rtlCol="0">
            <a:spAutoFit/>
          </a:bodyPr>
          <a:p>
            <a:pPr algn="l"/>
            <a:r>
              <a:rPr lang="zh-CN" altLang="en-US" sz="2000" b="1">
                <a:gradFill>
                  <a:gsLst>
                    <a:gs pos="0">
                      <a:srgbClr val="E30000"/>
                    </a:gs>
                    <a:gs pos="100000">
                      <a:srgbClr val="760303"/>
                    </a:gs>
                  </a:gsLst>
                  <a:lin scaled="0"/>
                </a:gradFill>
                <a:latin typeface="微软雅黑" panose="020B0503020204020204" charset="-122"/>
                <a:ea typeface="微软雅黑" panose="020B0503020204020204" charset="-122"/>
                <a:sym typeface="+mn-ea"/>
              </a:rPr>
              <a:t>重点做好十个方面工作</a:t>
            </a:r>
            <a:endParaRPr lang="zh-CN" altLang="en-US" sz="2000" b="1">
              <a:gradFill>
                <a:gsLst>
                  <a:gs pos="0">
                    <a:srgbClr val="E30000"/>
                  </a:gs>
                  <a:gs pos="100000">
                    <a:srgbClr val="760303"/>
                  </a:gs>
                </a:gsLst>
                <a:lin scaled="0"/>
              </a:gradFill>
              <a:latin typeface="微软雅黑" panose="020B0503020204020204" charset="-122"/>
              <a:ea typeface="微软雅黑" panose="020B0503020204020204" charset="-122"/>
            </a:endParaRPr>
          </a:p>
        </p:txBody>
      </p:sp>
      <p:grpSp>
        <p:nvGrpSpPr>
          <p:cNvPr id="2" name="组合 1"/>
          <p:cNvGrpSpPr/>
          <p:nvPr/>
        </p:nvGrpSpPr>
        <p:grpSpPr>
          <a:xfrm>
            <a:off x="1297940" y="1142365"/>
            <a:ext cx="6435090" cy="541020"/>
            <a:chOff x="2044" y="1799"/>
            <a:chExt cx="9977" cy="852"/>
          </a:xfrm>
        </p:grpSpPr>
        <p:sp>
          <p:nvSpPr>
            <p:cNvPr id="4" name="矩形: 圆角 25"/>
            <p:cNvSpPr/>
            <p:nvPr/>
          </p:nvSpPr>
          <p:spPr>
            <a:xfrm flipH="1">
              <a:off x="2044" y="1799"/>
              <a:ext cx="9977" cy="852"/>
            </a:xfrm>
            <a:prstGeom prst="roundRect">
              <a:avLst>
                <a:gd name="adj" fmla="val 50000"/>
              </a:avLst>
            </a:prstGeom>
            <a:gradFill>
              <a:gsLst>
                <a:gs pos="0">
                  <a:srgbClr val="E53238"/>
                </a:gs>
                <a:gs pos="100000">
                  <a:srgbClr val="DA1A0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9" name="矩形 8"/>
            <p:cNvSpPr/>
            <p:nvPr/>
          </p:nvSpPr>
          <p:spPr>
            <a:xfrm>
              <a:off x="2288" y="1923"/>
              <a:ext cx="1135" cy="544"/>
            </a:xfrm>
            <a:prstGeom prst="rect">
              <a:avLst/>
            </a:prstGeom>
          </p:spPr>
          <p:txBody>
            <a:bodyPr wrap="square" lIns="68580" tIns="34290" rIns="68580" bIns="34290">
              <a:spAutoFit/>
            </a:bodyPr>
            <a:p>
              <a:pPr algn="ctr">
                <a:defRPr/>
              </a:pPr>
              <a:r>
                <a:rPr lang="zh-CN" b="1" spc="225" dirty="0">
                  <a:solidFill>
                    <a:schemeClr val="bg1"/>
                  </a:solidFill>
                  <a:latin typeface="微软雅黑" panose="020B0503020204020204" charset="-122"/>
                  <a:ea typeface="微软雅黑" panose="020B0503020204020204" charset="-122"/>
                  <a:cs typeface="+mn-ea"/>
                  <a:sym typeface="+mn-lt"/>
                </a:rPr>
                <a:t>（</a:t>
              </a:r>
              <a:r>
                <a:rPr lang="zh-CN" b="1" spc="225" dirty="0">
                  <a:solidFill>
                    <a:schemeClr val="bg1"/>
                  </a:solidFill>
                  <a:latin typeface="微软雅黑" panose="020B0503020204020204" charset="-122"/>
                  <a:ea typeface="微软雅黑" panose="020B0503020204020204" charset="-122"/>
                  <a:cs typeface="+mn-ea"/>
                  <a:sym typeface="+mn-lt"/>
                </a:rPr>
                <a:t>六）</a:t>
              </a:r>
              <a:endParaRPr lang="zh-CN" b="1" spc="225" dirty="0">
                <a:solidFill>
                  <a:schemeClr val="bg1"/>
                </a:solidFill>
                <a:latin typeface="微软雅黑" panose="020B0503020204020204" charset="-122"/>
                <a:ea typeface="微软雅黑" panose="020B0503020204020204" charset="-122"/>
                <a:cs typeface="+mn-ea"/>
                <a:sym typeface="+mn-lt"/>
              </a:endParaRPr>
            </a:p>
          </p:txBody>
        </p:sp>
        <p:sp>
          <p:nvSpPr>
            <p:cNvPr id="5" name="文本框 4"/>
            <p:cNvSpPr txBox="1"/>
            <p:nvPr/>
          </p:nvSpPr>
          <p:spPr>
            <a:xfrm>
              <a:off x="3288" y="1923"/>
              <a:ext cx="8718" cy="580"/>
            </a:xfrm>
            <a:prstGeom prst="rect">
              <a:avLst/>
            </a:prstGeom>
            <a:noFill/>
          </p:spPr>
          <p:txBody>
            <a:bodyPr wrap="square" rtlCol="0">
              <a:spAutoFit/>
            </a:bodyPr>
            <a:p>
              <a:r>
                <a:rPr lang="zh-CN" altLang="en-US" b="1">
                  <a:solidFill>
                    <a:schemeClr val="bg1"/>
                  </a:solidFill>
                  <a:latin typeface="微软雅黑" panose="020B0503020204020204" charset="-122"/>
                  <a:ea typeface="微软雅黑" panose="020B0503020204020204" charset="-122"/>
                  <a:sym typeface="+mn-ea"/>
                </a:rPr>
                <a:t>着力减污降碳协同增效，推动生态环境质量持续提升</a:t>
              </a:r>
              <a:endParaRPr lang="zh-CN" altLang="en-US" b="1">
                <a:solidFill>
                  <a:schemeClr val="bg1"/>
                </a:solidFill>
                <a:latin typeface="微软雅黑" panose="020B0503020204020204" charset="-122"/>
                <a:ea typeface="微软雅黑" panose="020B0503020204020204" charset="-122"/>
                <a:sym typeface="+mn-ea"/>
              </a:endParaRPr>
            </a:p>
          </p:txBody>
        </p:sp>
      </p:grpSp>
      <p:grpSp>
        <p:nvGrpSpPr>
          <p:cNvPr id="23" name="组合 22"/>
          <p:cNvGrpSpPr/>
          <p:nvPr/>
        </p:nvGrpSpPr>
        <p:grpSpPr>
          <a:xfrm>
            <a:off x="7964805" y="2473325"/>
            <a:ext cx="3288665" cy="2647950"/>
            <a:chOff x="12543" y="3895"/>
            <a:chExt cx="5179" cy="4170"/>
          </a:xfrm>
        </p:grpSpPr>
        <p:sp>
          <p:nvSpPr>
            <p:cNvPr id="136" name="任意多边形 135"/>
            <p:cNvSpPr>
              <a:spLocks noChangeAspect="1"/>
            </p:cNvSpPr>
            <p:nvPr/>
          </p:nvSpPr>
          <p:spPr>
            <a:xfrm rot="10800000">
              <a:off x="13868" y="3895"/>
              <a:ext cx="3855" cy="4170"/>
            </a:xfrm>
            <a:custGeom>
              <a:avLst/>
              <a:gdLst>
                <a:gd name="connsiteX0" fmla="*/ 2682494 w 2836097"/>
                <a:gd name="connsiteY0" fmla="*/ 3067706 h 3067706"/>
                <a:gd name="connsiteX1" fmla="*/ 876045 w 2836097"/>
                <a:gd name="connsiteY1" fmla="*/ 3067706 h 3067706"/>
                <a:gd name="connsiteX2" fmla="*/ 0 w 2836097"/>
                <a:gd name="connsiteY2" fmla="*/ 1533853 h 3067706"/>
                <a:gd name="connsiteX3" fmla="*/ 876045 w 2836097"/>
                <a:gd name="connsiteY3" fmla="*/ 0 h 3067706"/>
                <a:gd name="connsiteX4" fmla="*/ 2682494 w 2836097"/>
                <a:gd name="connsiteY4" fmla="*/ 0 h 3067706"/>
                <a:gd name="connsiteX5" fmla="*/ 2836097 w 2836097"/>
                <a:gd name="connsiteY5" fmla="*/ 268941 h 3067706"/>
                <a:gd name="connsiteX6" fmla="*/ 1473384 w 2836097"/>
                <a:gd name="connsiteY6" fmla="*/ 268941 h 3067706"/>
                <a:gd name="connsiteX7" fmla="*/ 747356 w 2836097"/>
                <a:gd name="connsiteY7" fmla="*/ 1540132 h 3067706"/>
                <a:gd name="connsiteX8" fmla="*/ 1473384 w 2836097"/>
                <a:gd name="connsiteY8" fmla="*/ 2811322 h 3067706"/>
                <a:gd name="connsiteX9" fmla="*/ 2828925 w 2836097"/>
                <a:gd name="connsiteY9" fmla="*/ 2811322 h 306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6097" h="3067706">
                  <a:moveTo>
                    <a:pt x="2682494" y="3067706"/>
                  </a:moveTo>
                  <a:lnTo>
                    <a:pt x="876045" y="3067706"/>
                  </a:lnTo>
                  <a:lnTo>
                    <a:pt x="0" y="1533853"/>
                  </a:lnTo>
                  <a:lnTo>
                    <a:pt x="876045" y="0"/>
                  </a:lnTo>
                  <a:lnTo>
                    <a:pt x="2682494" y="0"/>
                  </a:lnTo>
                  <a:lnTo>
                    <a:pt x="2836097" y="268941"/>
                  </a:lnTo>
                  <a:lnTo>
                    <a:pt x="1473384" y="268941"/>
                  </a:lnTo>
                  <a:lnTo>
                    <a:pt x="747356" y="1540132"/>
                  </a:lnTo>
                  <a:lnTo>
                    <a:pt x="1473384" y="2811322"/>
                  </a:lnTo>
                  <a:lnTo>
                    <a:pt x="2828925" y="2811322"/>
                  </a:lnTo>
                  <a:close/>
                </a:path>
              </a:pathLst>
            </a:custGeom>
            <a:solidFill>
              <a:schemeClr val="accent6"/>
            </a:solidFill>
            <a:ln>
              <a:noFill/>
            </a:ln>
            <a:effectLst>
              <a:outerShdw blurRad="558800" dist="266700" dir="2520000" sx="101000" sy="101000" algn="t" rotWithShape="0">
                <a:schemeClr val="bg2">
                  <a:lumMod val="10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字魂59号-创粗黑" panose="00000500000000000000" pitchFamily="2" charset="-122"/>
                <a:ea typeface="字魂59号-创粗黑" panose="00000500000000000000" pitchFamily="2" charset="-122"/>
              </a:endParaRPr>
            </a:p>
          </p:txBody>
        </p:sp>
        <p:sp>
          <p:nvSpPr>
            <p:cNvPr id="13" name="10"/>
            <p:cNvSpPr/>
            <p:nvPr/>
          </p:nvSpPr>
          <p:spPr bwMode="auto">
            <a:xfrm>
              <a:off x="12543" y="5326"/>
              <a:ext cx="3727" cy="1452"/>
            </a:xfrm>
            <a:prstGeom prst="rect">
              <a:avLst/>
            </a:prstGeom>
            <a:noFill/>
          </p:spPr>
          <p:txBody>
            <a:bodyPr wrap="square" rtlCol="0">
              <a:spAutoFit/>
            </a:bodyPr>
            <a:lstStyle/>
            <a:p>
              <a:pPr algn="ctr">
                <a:lnSpc>
                  <a:spcPct val="150000"/>
                </a:lnSpc>
              </a:pPr>
              <a:r>
                <a:rPr lang="zh-CN" altLang="en-US" noProof="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稳妥有序推进</a:t>
              </a:r>
              <a:endParaRPr lang="zh-CN" altLang="en-US" noProof="0">
                <a:ln>
                  <a:noFill/>
                </a:ln>
                <a:solidFill>
                  <a:schemeClr val="tx1"/>
                </a:solidFill>
                <a:effectLst/>
                <a:uLnTx/>
                <a:uFillTx/>
                <a:latin typeface="微软雅黑" panose="020B0503020204020204" charset="-122"/>
                <a:ea typeface="微软雅黑" panose="020B0503020204020204" charset="-122"/>
                <a:cs typeface="微软雅黑" panose="020B0503020204020204" charset="-122"/>
              </a:endParaRPr>
            </a:p>
            <a:p>
              <a:pPr algn="ctr">
                <a:lnSpc>
                  <a:spcPct val="150000"/>
                </a:lnSpc>
              </a:pPr>
              <a:r>
                <a:rPr lang="zh-CN" altLang="en-US" noProof="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碳达峰碳中和</a:t>
              </a:r>
              <a:endParaRPr lang="zh-CN" altLang="en-US" noProof="0">
                <a:ln>
                  <a:noFill/>
                </a:ln>
                <a:solidFill>
                  <a:schemeClr val="tx1"/>
                </a:solidFill>
                <a:effectLst/>
                <a:uLnTx/>
                <a:uFillTx/>
                <a:latin typeface="微软雅黑" panose="020B0503020204020204" charset="-122"/>
                <a:ea typeface="微软雅黑" panose="020B0503020204020204" charset="-122"/>
                <a:cs typeface="微软雅黑" panose="020B0503020204020204" charset="-122"/>
              </a:endParaRPr>
            </a:p>
          </p:txBody>
        </p:sp>
        <p:sp>
          <p:nvSpPr>
            <p:cNvPr id="16" name="椭圆 15"/>
            <p:cNvSpPr/>
            <p:nvPr/>
          </p:nvSpPr>
          <p:spPr>
            <a:xfrm>
              <a:off x="16071" y="5403"/>
              <a:ext cx="1057" cy="1027"/>
            </a:xfrm>
            <a:prstGeom prst="ellipse">
              <a:avLst/>
            </a:prstGeom>
            <a:solidFill>
              <a:schemeClr val="bg1"/>
            </a:solidFill>
            <a:ln>
              <a:noFill/>
            </a:ln>
            <a:effectLst>
              <a:outerShdw blurRad="50800" dist="38100" dir="2700000" sx="103000" sy="103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p>
              <a:pPr algn="ctr"/>
              <a:endParaRPr lang="zh-CN" altLang="en-US"/>
            </a:p>
          </p:txBody>
        </p:sp>
        <p:sp>
          <p:nvSpPr>
            <p:cNvPr id="108" name="Freeform 39"/>
            <p:cNvSpPr/>
            <p:nvPr/>
          </p:nvSpPr>
          <p:spPr bwMode="auto">
            <a:xfrm>
              <a:off x="16468" y="5713"/>
              <a:ext cx="470" cy="392"/>
            </a:xfrm>
            <a:custGeom>
              <a:avLst/>
              <a:gdLst>
                <a:gd name="T0" fmla="*/ 99 w 400"/>
                <a:gd name="T1" fmla="*/ 60 h 334"/>
                <a:gd name="T2" fmla="*/ 30 w 400"/>
                <a:gd name="T3" fmla="*/ 203 h 334"/>
                <a:gd name="T4" fmla="*/ 276 w 400"/>
                <a:gd name="T5" fmla="*/ 92 h 334"/>
                <a:gd name="T6" fmla="*/ 5 w 400"/>
                <a:gd name="T7" fmla="*/ 308 h 334"/>
                <a:gd name="T8" fmla="*/ 34 w 400"/>
                <a:gd name="T9" fmla="*/ 321 h 334"/>
                <a:gd name="T10" fmla="*/ 79 w 400"/>
                <a:gd name="T11" fmla="*/ 250 h 334"/>
                <a:gd name="T12" fmla="*/ 233 w 400"/>
                <a:gd name="T13" fmla="*/ 248 h 334"/>
                <a:gd name="T14" fmla="*/ 379 w 400"/>
                <a:gd name="T15" fmla="*/ 58 h 334"/>
                <a:gd name="T16" fmla="*/ 99 w 400"/>
                <a:gd name="T17" fmla="*/ 6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0" h="334">
                  <a:moveTo>
                    <a:pt x="99" y="60"/>
                  </a:moveTo>
                  <a:cubicBezTo>
                    <a:pt x="23" y="104"/>
                    <a:pt x="27" y="177"/>
                    <a:pt x="30" y="203"/>
                  </a:cubicBezTo>
                  <a:cubicBezTo>
                    <a:pt x="128" y="86"/>
                    <a:pt x="276" y="92"/>
                    <a:pt x="276" y="92"/>
                  </a:cubicBezTo>
                  <a:cubicBezTo>
                    <a:pt x="276" y="92"/>
                    <a:pt x="67" y="164"/>
                    <a:pt x="5" y="308"/>
                  </a:cubicBezTo>
                  <a:cubicBezTo>
                    <a:pt x="0" y="319"/>
                    <a:pt x="28" y="334"/>
                    <a:pt x="34" y="321"/>
                  </a:cubicBezTo>
                  <a:cubicBezTo>
                    <a:pt x="53" y="281"/>
                    <a:pt x="79" y="250"/>
                    <a:pt x="79" y="250"/>
                  </a:cubicBezTo>
                  <a:cubicBezTo>
                    <a:pt x="118" y="265"/>
                    <a:pt x="185" y="282"/>
                    <a:pt x="233" y="248"/>
                  </a:cubicBezTo>
                  <a:cubicBezTo>
                    <a:pt x="296" y="204"/>
                    <a:pt x="289" y="106"/>
                    <a:pt x="379" y="58"/>
                  </a:cubicBezTo>
                  <a:cubicBezTo>
                    <a:pt x="400" y="47"/>
                    <a:pt x="203" y="0"/>
                    <a:pt x="99" y="60"/>
                  </a:cubicBezTo>
                  <a:close/>
                </a:path>
              </a:pathLst>
            </a:custGeom>
            <a:solidFill>
              <a:schemeClr val="accent6"/>
            </a:solidFill>
            <a:ln>
              <a:noFill/>
            </a:ln>
          </p:spPr>
          <p:txBody>
            <a:bodyPr vert="horz" wrap="square" lIns="57150" tIns="28575" rIns="57150" bIns="28575" numCol="1" anchor="t" anchorCtr="0" compatLnSpc="1"/>
            <a:p>
              <a:endParaRPr lang="en-AU" sz="1180"/>
            </a:p>
          </p:txBody>
        </p:sp>
      </p:grpSp>
      <p:grpSp>
        <p:nvGrpSpPr>
          <p:cNvPr id="22" name="组合 21"/>
          <p:cNvGrpSpPr/>
          <p:nvPr/>
        </p:nvGrpSpPr>
        <p:grpSpPr>
          <a:xfrm>
            <a:off x="4378960" y="2473325"/>
            <a:ext cx="3354070" cy="2647950"/>
            <a:chOff x="6896" y="3895"/>
            <a:chExt cx="5282" cy="4170"/>
          </a:xfrm>
        </p:grpSpPr>
        <p:sp>
          <p:nvSpPr>
            <p:cNvPr id="135" name="任意多边形 134"/>
            <p:cNvSpPr>
              <a:spLocks noChangeAspect="1"/>
            </p:cNvSpPr>
            <p:nvPr/>
          </p:nvSpPr>
          <p:spPr>
            <a:xfrm rot="10800000">
              <a:off x="8320" y="3895"/>
              <a:ext cx="3858" cy="4170"/>
            </a:xfrm>
            <a:custGeom>
              <a:avLst/>
              <a:gdLst>
                <a:gd name="connsiteX0" fmla="*/ 2682494 w 2836097"/>
                <a:gd name="connsiteY0" fmla="*/ 3067706 h 3067706"/>
                <a:gd name="connsiteX1" fmla="*/ 876045 w 2836097"/>
                <a:gd name="connsiteY1" fmla="*/ 3067706 h 3067706"/>
                <a:gd name="connsiteX2" fmla="*/ 0 w 2836097"/>
                <a:gd name="connsiteY2" fmla="*/ 1533853 h 3067706"/>
                <a:gd name="connsiteX3" fmla="*/ 876045 w 2836097"/>
                <a:gd name="connsiteY3" fmla="*/ 0 h 3067706"/>
                <a:gd name="connsiteX4" fmla="*/ 2682494 w 2836097"/>
                <a:gd name="connsiteY4" fmla="*/ 0 h 3067706"/>
                <a:gd name="connsiteX5" fmla="*/ 2836097 w 2836097"/>
                <a:gd name="connsiteY5" fmla="*/ 268941 h 3067706"/>
                <a:gd name="connsiteX6" fmla="*/ 1473384 w 2836097"/>
                <a:gd name="connsiteY6" fmla="*/ 268941 h 3067706"/>
                <a:gd name="connsiteX7" fmla="*/ 747356 w 2836097"/>
                <a:gd name="connsiteY7" fmla="*/ 1540132 h 3067706"/>
                <a:gd name="connsiteX8" fmla="*/ 1473384 w 2836097"/>
                <a:gd name="connsiteY8" fmla="*/ 2811322 h 3067706"/>
                <a:gd name="connsiteX9" fmla="*/ 2828925 w 2836097"/>
                <a:gd name="connsiteY9" fmla="*/ 2811322 h 306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6097" h="3067706">
                  <a:moveTo>
                    <a:pt x="2682494" y="3067706"/>
                  </a:moveTo>
                  <a:lnTo>
                    <a:pt x="876045" y="3067706"/>
                  </a:lnTo>
                  <a:lnTo>
                    <a:pt x="0" y="1533853"/>
                  </a:lnTo>
                  <a:lnTo>
                    <a:pt x="876045" y="0"/>
                  </a:lnTo>
                  <a:lnTo>
                    <a:pt x="2682494" y="0"/>
                  </a:lnTo>
                  <a:lnTo>
                    <a:pt x="2836097" y="268941"/>
                  </a:lnTo>
                  <a:lnTo>
                    <a:pt x="1473384" y="268941"/>
                  </a:lnTo>
                  <a:lnTo>
                    <a:pt x="747356" y="1540132"/>
                  </a:lnTo>
                  <a:lnTo>
                    <a:pt x="1473384" y="2811322"/>
                  </a:lnTo>
                  <a:lnTo>
                    <a:pt x="2828925" y="2811322"/>
                  </a:lnTo>
                  <a:close/>
                </a:path>
              </a:pathLst>
            </a:custGeom>
            <a:solidFill>
              <a:schemeClr val="accent6"/>
            </a:solidFill>
            <a:ln>
              <a:noFill/>
            </a:ln>
            <a:effectLst>
              <a:outerShdw blurRad="558800" dist="266700" dir="2520000" sx="101000" sy="101000" algn="t" rotWithShape="0">
                <a:schemeClr val="bg2">
                  <a:lumMod val="10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字魂59号-创粗黑" panose="00000500000000000000" pitchFamily="2" charset="-122"/>
                <a:ea typeface="字魂59号-创粗黑" panose="00000500000000000000" pitchFamily="2" charset="-122"/>
              </a:endParaRPr>
            </a:p>
          </p:txBody>
        </p:sp>
        <p:sp>
          <p:nvSpPr>
            <p:cNvPr id="12" name="10"/>
            <p:cNvSpPr/>
            <p:nvPr/>
          </p:nvSpPr>
          <p:spPr bwMode="auto">
            <a:xfrm>
              <a:off x="6896" y="5326"/>
              <a:ext cx="3727" cy="1452"/>
            </a:xfrm>
            <a:prstGeom prst="rect">
              <a:avLst/>
            </a:prstGeom>
            <a:noFill/>
          </p:spPr>
          <p:txBody>
            <a:bodyPr wrap="square" rtlCol="0">
              <a:spAutoFit/>
            </a:bodyPr>
            <a:p>
              <a:pPr algn="ctr">
                <a:lnSpc>
                  <a:spcPct val="150000"/>
                </a:lnSpc>
              </a:pPr>
              <a:r>
                <a:rPr lang="zh-CN" altLang="en-US" noProof="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统筹山水林田湖草沙一体治理修复</a:t>
              </a:r>
              <a:endParaRPr lang="zh-CN" altLang="en-US" noProof="0">
                <a:ln>
                  <a:noFill/>
                </a:ln>
                <a:solidFill>
                  <a:schemeClr val="tx1"/>
                </a:solidFill>
                <a:effectLst/>
                <a:uLnTx/>
                <a:uFillTx/>
                <a:latin typeface="微软雅黑" panose="020B0503020204020204" charset="-122"/>
                <a:ea typeface="微软雅黑" panose="020B0503020204020204" charset="-122"/>
                <a:cs typeface="微软雅黑" panose="020B0503020204020204" charset="-122"/>
              </a:endParaRPr>
            </a:p>
          </p:txBody>
        </p:sp>
        <p:sp>
          <p:nvSpPr>
            <p:cNvPr id="15" name="椭圆 14"/>
            <p:cNvSpPr/>
            <p:nvPr/>
          </p:nvSpPr>
          <p:spPr>
            <a:xfrm>
              <a:off x="10483" y="5453"/>
              <a:ext cx="1057" cy="1027"/>
            </a:xfrm>
            <a:prstGeom prst="ellipse">
              <a:avLst/>
            </a:prstGeom>
            <a:solidFill>
              <a:schemeClr val="bg1"/>
            </a:solidFill>
            <a:ln>
              <a:noFill/>
            </a:ln>
            <a:effectLst>
              <a:outerShdw blurRad="50800" dist="38100" dir="2700000" sx="103000" sy="103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p>
              <a:pPr algn="ctr"/>
              <a:endParaRPr lang="zh-CN" altLang="en-US"/>
            </a:p>
          </p:txBody>
        </p:sp>
        <p:sp>
          <p:nvSpPr>
            <p:cNvPr id="8" name="Freeform 6"/>
            <p:cNvSpPr>
              <a:spLocks noChangeAspect="1" noEditPoints="1"/>
            </p:cNvSpPr>
            <p:nvPr/>
          </p:nvSpPr>
          <p:spPr bwMode="auto">
            <a:xfrm>
              <a:off x="10806" y="5747"/>
              <a:ext cx="412" cy="439"/>
            </a:xfrm>
            <a:custGeom>
              <a:avLst/>
              <a:gdLst>
                <a:gd name="T0" fmla="*/ 67 w 376"/>
                <a:gd name="T1" fmla="*/ 3 h 401"/>
                <a:gd name="T2" fmla="*/ 62 w 376"/>
                <a:gd name="T3" fmla="*/ 3 h 401"/>
                <a:gd name="T4" fmla="*/ 0 w 376"/>
                <a:gd name="T5" fmla="*/ 159 h 401"/>
                <a:gd name="T6" fmla="*/ 65 w 376"/>
                <a:gd name="T7" fmla="*/ 223 h 401"/>
                <a:gd name="T8" fmla="*/ 129 w 376"/>
                <a:gd name="T9" fmla="*/ 159 h 401"/>
                <a:gd name="T10" fmla="*/ 67 w 376"/>
                <a:gd name="T11" fmla="*/ 3 h 401"/>
                <a:gd name="T12" fmla="*/ 313 w 376"/>
                <a:gd name="T13" fmla="*/ 3 h 401"/>
                <a:gd name="T14" fmla="*/ 309 w 376"/>
                <a:gd name="T15" fmla="*/ 3 h 401"/>
                <a:gd name="T16" fmla="*/ 246 w 376"/>
                <a:gd name="T17" fmla="*/ 159 h 401"/>
                <a:gd name="T18" fmla="*/ 311 w 376"/>
                <a:gd name="T19" fmla="*/ 223 h 401"/>
                <a:gd name="T20" fmla="*/ 376 w 376"/>
                <a:gd name="T21" fmla="*/ 159 h 401"/>
                <a:gd name="T22" fmla="*/ 313 w 376"/>
                <a:gd name="T23" fmla="*/ 3 h 401"/>
                <a:gd name="T24" fmla="*/ 185 w 376"/>
                <a:gd name="T25" fmla="*/ 180 h 401"/>
                <a:gd name="T26" fmla="*/ 123 w 376"/>
                <a:gd name="T27" fmla="*/ 337 h 401"/>
                <a:gd name="T28" fmla="*/ 188 w 376"/>
                <a:gd name="T29" fmla="*/ 401 h 401"/>
                <a:gd name="T30" fmla="*/ 253 w 376"/>
                <a:gd name="T31" fmla="*/ 337 h 401"/>
                <a:gd name="T32" fmla="*/ 190 w 376"/>
                <a:gd name="T33" fmla="*/ 180 h 401"/>
                <a:gd name="T34" fmla="*/ 185 w 376"/>
                <a:gd name="T35" fmla="*/ 18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6" h="401">
                  <a:moveTo>
                    <a:pt x="67" y="3"/>
                  </a:moveTo>
                  <a:cubicBezTo>
                    <a:pt x="67" y="0"/>
                    <a:pt x="62" y="0"/>
                    <a:pt x="62" y="3"/>
                  </a:cubicBezTo>
                  <a:cubicBezTo>
                    <a:pt x="52" y="85"/>
                    <a:pt x="0" y="102"/>
                    <a:pt x="0" y="159"/>
                  </a:cubicBezTo>
                  <a:cubicBezTo>
                    <a:pt x="0" y="195"/>
                    <a:pt x="29" y="223"/>
                    <a:pt x="65" y="223"/>
                  </a:cubicBezTo>
                  <a:cubicBezTo>
                    <a:pt x="100" y="223"/>
                    <a:pt x="129" y="195"/>
                    <a:pt x="129" y="159"/>
                  </a:cubicBezTo>
                  <a:cubicBezTo>
                    <a:pt x="129" y="102"/>
                    <a:pt x="77" y="85"/>
                    <a:pt x="67" y="3"/>
                  </a:cubicBezTo>
                  <a:close/>
                  <a:moveTo>
                    <a:pt x="313" y="3"/>
                  </a:moveTo>
                  <a:cubicBezTo>
                    <a:pt x="313" y="0"/>
                    <a:pt x="309" y="0"/>
                    <a:pt x="309" y="3"/>
                  </a:cubicBezTo>
                  <a:cubicBezTo>
                    <a:pt x="298" y="85"/>
                    <a:pt x="246" y="102"/>
                    <a:pt x="246" y="159"/>
                  </a:cubicBezTo>
                  <a:cubicBezTo>
                    <a:pt x="246" y="195"/>
                    <a:pt x="276" y="223"/>
                    <a:pt x="311" y="223"/>
                  </a:cubicBezTo>
                  <a:cubicBezTo>
                    <a:pt x="346" y="223"/>
                    <a:pt x="376" y="195"/>
                    <a:pt x="376" y="159"/>
                  </a:cubicBezTo>
                  <a:cubicBezTo>
                    <a:pt x="376" y="102"/>
                    <a:pt x="324" y="85"/>
                    <a:pt x="313" y="3"/>
                  </a:cubicBezTo>
                  <a:close/>
                  <a:moveTo>
                    <a:pt x="185" y="180"/>
                  </a:moveTo>
                  <a:cubicBezTo>
                    <a:pt x="175" y="263"/>
                    <a:pt x="123" y="280"/>
                    <a:pt x="123" y="337"/>
                  </a:cubicBezTo>
                  <a:cubicBezTo>
                    <a:pt x="123" y="372"/>
                    <a:pt x="153" y="401"/>
                    <a:pt x="188" y="401"/>
                  </a:cubicBezTo>
                  <a:cubicBezTo>
                    <a:pt x="223" y="401"/>
                    <a:pt x="253" y="372"/>
                    <a:pt x="253" y="337"/>
                  </a:cubicBezTo>
                  <a:cubicBezTo>
                    <a:pt x="253" y="280"/>
                    <a:pt x="200" y="263"/>
                    <a:pt x="190" y="180"/>
                  </a:cubicBezTo>
                  <a:cubicBezTo>
                    <a:pt x="190" y="178"/>
                    <a:pt x="186" y="178"/>
                    <a:pt x="185" y="180"/>
                  </a:cubicBezTo>
                  <a:close/>
                </a:path>
              </a:pathLst>
            </a:custGeom>
            <a:solidFill>
              <a:schemeClr val="accent6"/>
            </a:solidFill>
            <a:ln>
              <a:noFill/>
            </a:ln>
          </p:spPr>
          <p:txBody>
            <a:bodyPr vert="horz" wrap="square" lIns="105467" tIns="52732" rIns="105467" bIns="52732" numCol="1" anchor="t" anchorCtr="0" compatLnSpc="1"/>
            <a:p>
              <a:pPr>
                <a:lnSpc>
                  <a:spcPct val="130000"/>
                </a:lnSpc>
              </a:pPr>
              <a:endParaRPr lang="en-US" sz="2075" dirty="0">
                <a:latin typeface="思源黑体 CN Light" panose="020B0300000000000000" pitchFamily="34" charset="-122"/>
                <a:ea typeface="思源黑体 CN Normal" panose="020B0400000000000000" pitchFamily="34" charset="-122"/>
                <a:sym typeface="思源黑体 CN Light" panose="020B0300000000000000"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down)">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t="18236" b="-2600"/>
          <a:stretch>
            <a:fillRect/>
          </a:stretch>
        </p:blipFill>
        <p:spPr>
          <a:xfrm>
            <a:off x="0" y="0"/>
            <a:ext cx="12192000" cy="6858000"/>
          </a:xfrm>
          <a:prstGeom prst="rect">
            <a:avLst/>
          </a:prstGeom>
        </p:spPr>
      </p:pic>
      <p:sp>
        <p:nvSpPr>
          <p:cNvPr id="3" name="任意多边形 4"/>
          <p:cNvSpPr/>
          <p:nvPr/>
        </p:nvSpPr>
        <p:spPr>
          <a:xfrm>
            <a:off x="0" y="0"/>
            <a:ext cx="12192000" cy="7504430"/>
          </a:xfrm>
          <a:custGeom>
            <a:avLst/>
            <a:gdLst>
              <a:gd name="connsiteX0" fmla="*/ 0 w 12192000"/>
              <a:gd name="connsiteY0" fmla="*/ 0 h 6201925"/>
              <a:gd name="connsiteX1" fmla="*/ 12192000 w 12192000"/>
              <a:gd name="connsiteY1" fmla="*/ 0 h 6201925"/>
              <a:gd name="connsiteX2" fmla="*/ 12192000 w 12192000"/>
              <a:gd name="connsiteY2" fmla="*/ 5513609 h 6201925"/>
              <a:gd name="connsiteX3" fmla="*/ 12039165 w 12192000"/>
              <a:gd name="connsiteY3" fmla="*/ 5554375 h 6201925"/>
              <a:gd name="connsiteX4" fmla="*/ 6096000 w 12192000"/>
              <a:gd name="connsiteY4" fmla="*/ 6201925 h 6201925"/>
              <a:gd name="connsiteX5" fmla="*/ 152835 w 12192000"/>
              <a:gd name="connsiteY5" fmla="*/ 5554375 h 6201925"/>
              <a:gd name="connsiteX6" fmla="*/ 0 w 12192000"/>
              <a:gd name="connsiteY6" fmla="*/ 5513609 h 620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201925">
                <a:moveTo>
                  <a:pt x="0" y="0"/>
                </a:moveTo>
                <a:lnTo>
                  <a:pt x="12192000" y="0"/>
                </a:lnTo>
                <a:lnTo>
                  <a:pt x="12192000" y="5513609"/>
                </a:lnTo>
                <a:lnTo>
                  <a:pt x="12039165" y="5554375"/>
                </a:lnTo>
                <a:cubicBezTo>
                  <a:pt x="10342654" y="5963205"/>
                  <a:pt x="8297483" y="6201925"/>
                  <a:pt x="6096000" y="6201925"/>
                </a:cubicBezTo>
                <a:cubicBezTo>
                  <a:pt x="3894518" y="6201925"/>
                  <a:pt x="1849346" y="5963205"/>
                  <a:pt x="152835" y="5554375"/>
                </a:cubicBezTo>
                <a:lnTo>
                  <a:pt x="0" y="5513609"/>
                </a:lnTo>
                <a:close/>
              </a:path>
            </a:pathLst>
          </a:custGeom>
          <a:gradFill>
            <a:gsLst>
              <a:gs pos="0">
                <a:schemeClr val="bg1"/>
              </a:gs>
              <a:gs pos="90000">
                <a:schemeClr val="bg1"/>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4" name="PA-矩形 58"/>
          <p:cNvSpPr/>
          <p:nvPr>
            <p:custDataLst>
              <p:tags r:id="rId2"/>
            </p:custDataLst>
          </p:nvPr>
        </p:nvSpPr>
        <p:spPr>
          <a:xfrm>
            <a:off x="1759585" y="2638527"/>
            <a:ext cx="3318665" cy="553998"/>
          </a:xfrm>
          <a:prstGeom prst="rect">
            <a:avLst/>
          </a:prstGeom>
        </p:spPr>
        <p:txBody>
          <a:bodyPr wrap="none" lIns="0" tIns="0" rIns="0" bIns="0">
            <a:spAutoFit/>
          </a:bodyPr>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schemeClr val="bg1">
                    <a:alpha val="20000"/>
                  </a:schemeClr>
                </a:solidFill>
                <a:effectLst/>
                <a:uLnTx/>
                <a:uFillTx/>
                <a:latin typeface="+mj-ea"/>
                <a:ea typeface="+mj-ea"/>
                <a:cs typeface="阿里巴巴普惠体 B" panose="00020600040101010101" pitchFamily="18" charset="-122"/>
                <a:sym typeface="等线 Light" panose="02010600030101010101" pitchFamily="2" charset="-122"/>
              </a:rPr>
              <a:t>HIGHLIGHTS </a:t>
            </a:r>
            <a:endParaRPr kumimoji="0" lang="en-US" altLang="zh-CN" sz="3600" b="0" i="0" u="none" strike="noStrike" kern="1200" cap="none" spc="0" normalizeH="0" baseline="0" noProof="0" dirty="0">
              <a:ln>
                <a:noFill/>
              </a:ln>
              <a:solidFill>
                <a:schemeClr val="bg1">
                  <a:alpha val="20000"/>
                </a:schemeClr>
              </a:solidFill>
              <a:effectLst/>
              <a:uLnTx/>
              <a:uFillTx/>
              <a:latin typeface="+mj-ea"/>
              <a:ea typeface="+mj-ea"/>
              <a:cs typeface="阿里巴巴普惠体 B" panose="00020600040101010101" pitchFamily="18" charset="-122"/>
              <a:sym typeface="等线 Light" panose="02010600030101010101" pitchFamily="2" charset="-122"/>
            </a:endParaRPr>
          </a:p>
        </p:txBody>
      </p:sp>
      <p:sp>
        <p:nvSpPr>
          <p:cNvPr id="7" name="矩形 6"/>
          <p:cNvSpPr/>
          <p:nvPr/>
        </p:nvSpPr>
        <p:spPr>
          <a:xfrm>
            <a:off x="0" y="387351"/>
            <a:ext cx="539751" cy="403224"/>
          </a:xfrm>
          <a:prstGeom prst="rect">
            <a:avLst/>
          </a:prstGeom>
          <a:gradFill flip="none" rotWithShape="1">
            <a:gsLst>
              <a:gs pos="0">
                <a:srgbClr val="BB0E07"/>
              </a:gs>
              <a:gs pos="100000">
                <a:srgbClr val="E75142"/>
              </a:gs>
            </a:gsLst>
            <a:lin ang="10800000" scaled="1"/>
            <a:tileRect/>
          </a:gradFill>
          <a:ln>
            <a:noFill/>
          </a:ln>
        </p:spPr>
        <p:style>
          <a:lnRef idx="2">
            <a:srgbClr val="E75142">
              <a:shade val="50000"/>
            </a:srgbClr>
          </a:lnRef>
          <a:fillRef idx="1">
            <a:srgbClr val="E75142"/>
          </a:fillRef>
          <a:effectRef idx="0">
            <a:srgbClr val="E75142"/>
          </a:effectRef>
          <a:fontRef idx="minor">
            <a:srgbClr val="FFFFFF"/>
          </a:fontRef>
        </p:style>
        <p:txBody>
          <a:bodyPr rtlCol="0" anchor="ctr"/>
          <a:lstStyle/>
          <a:p>
            <a:pPr algn="ctr"/>
            <a:endParaRPr lang="zh-CN" altLang="en-US" sz="2400"/>
          </a:p>
        </p:txBody>
      </p:sp>
      <p:sp>
        <p:nvSpPr>
          <p:cNvPr id="63" name="文本框 62"/>
          <p:cNvSpPr txBox="1"/>
          <p:nvPr/>
        </p:nvSpPr>
        <p:spPr>
          <a:xfrm>
            <a:off x="825500" y="434975"/>
            <a:ext cx="2540000" cy="307340"/>
          </a:xfrm>
          <a:prstGeom prst="rect">
            <a:avLst/>
          </a:prstGeom>
          <a:noFill/>
        </p:spPr>
        <p:txBody>
          <a:bodyPr wrap="none" lIns="0" tIns="0" rIns="0" bIns="0" rtlCol="0">
            <a:spAutoFit/>
          </a:bodyPr>
          <a:p>
            <a:pPr algn="l"/>
            <a:r>
              <a:rPr lang="zh-CN" altLang="en-US" sz="2000" b="1">
                <a:gradFill>
                  <a:gsLst>
                    <a:gs pos="0">
                      <a:srgbClr val="E30000"/>
                    </a:gs>
                    <a:gs pos="100000">
                      <a:srgbClr val="760303"/>
                    </a:gs>
                  </a:gsLst>
                  <a:lin scaled="0"/>
                </a:gradFill>
                <a:latin typeface="微软雅黑" panose="020B0503020204020204" charset="-122"/>
                <a:ea typeface="微软雅黑" panose="020B0503020204020204" charset="-122"/>
                <a:sym typeface="+mn-ea"/>
              </a:rPr>
              <a:t>重点做好十个方面工作</a:t>
            </a:r>
            <a:endParaRPr lang="zh-CN" altLang="en-US" sz="2000" b="1">
              <a:gradFill>
                <a:gsLst>
                  <a:gs pos="0">
                    <a:srgbClr val="E30000"/>
                  </a:gs>
                  <a:gs pos="100000">
                    <a:srgbClr val="760303"/>
                  </a:gs>
                </a:gsLst>
                <a:lin scaled="0"/>
              </a:gradFill>
              <a:latin typeface="微软雅黑" panose="020B0503020204020204" charset="-122"/>
              <a:ea typeface="微软雅黑" panose="020B0503020204020204" charset="-122"/>
            </a:endParaRPr>
          </a:p>
        </p:txBody>
      </p:sp>
      <p:grpSp>
        <p:nvGrpSpPr>
          <p:cNvPr id="2" name="组合 1"/>
          <p:cNvGrpSpPr/>
          <p:nvPr/>
        </p:nvGrpSpPr>
        <p:grpSpPr>
          <a:xfrm>
            <a:off x="1288415" y="1144905"/>
            <a:ext cx="5506720" cy="541020"/>
            <a:chOff x="2044" y="1799"/>
            <a:chExt cx="9977" cy="852"/>
          </a:xfrm>
        </p:grpSpPr>
        <p:sp>
          <p:nvSpPr>
            <p:cNvPr id="4" name="矩形: 圆角 25"/>
            <p:cNvSpPr/>
            <p:nvPr/>
          </p:nvSpPr>
          <p:spPr>
            <a:xfrm flipH="1">
              <a:off x="2044" y="1799"/>
              <a:ext cx="9977" cy="852"/>
            </a:xfrm>
            <a:prstGeom prst="roundRect">
              <a:avLst>
                <a:gd name="adj" fmla="val 50000"/>
              </a:avLst>
            </a:prstGeom>
            <a:gradFill>
              <a:gsLst>
                <a:gs pos="0">
                  <a:srgbClr val="E53238"/>
                </a:gs>
                <a:gs pos="100000">
                  <a:srgbClr val="DA1A0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9" name="矩形 8"/>
            <p:cNvSpPr/>
            <p:nvPr/>
          </p:nvSpPr>
          <p:spPr>
            <a:xfrm>
              <a:off x="2288" y="1923"/>
              <a:ext cx="1205" cy="544"/>
            </a:xfrm>
            <a:prstGeom prst="rect">
              <a:avLst/>
            </a:prstGeom>
          </p:spPr>
          <p:txBody>
            <a:bodyPr wrap="square" lIns="68580" tIns="34290" rIns="68580" bIns="34290">
              <a:spAutoFit/>
            </a:bodyPr>
            <a:p>
              <a:pPr algn="ctr">
                <a:defRPr/>
              </a:pPr>
              <a:r>
                <a:rPr lang="zh-CN" b="1" spc="225" dirty="0">
                  <a:solidFill>
                    <a:schemeClr val="bg1"/>
                  </a:solidFill>
                  <a:latin typeface="微软雅黑" panose="020B0503020204020204" charset="-122"/>
                  <a:ea typeface="微软雅黑" panose="020B0503020204020204" charset="-122"/>
                  <a:cs typeface="+mn-ea"/>
                  <a:sym typeface="+mn-lt"/>
                </a:rPr>
                <a:t>（</a:t>
              </a:r>
              <a:r>
                <a:rPr lang="zh-CN" b="1" spc="225" dirty="0">
                  <a:solidFill>
                    <a:schemeClr val="bg1"/>
                  </a:solidFill>
                  <a:latin typeface="微软雅黑" panose="020B0503020204020204" charset="-122"/>
                  <a:ea typeface="微软雅黑" panose="020B0503020204020204" charset="-122"/>
                  <a:cs typeface="+mn-ea"/>
                  <a:sym typeface="+mn-lt"/>
                </a:rPr>
                <a:t>七）</a:t>
              </a:r>
              <a:endParaRPr lang="zh-CN" b="1" spc="225" dirty="0">
                <a:solidFill>
                  <a:schemeClr val="bg1"/>
                </a:solidFill>
                <a:latin typeface="微软雅黑" panose="020B0503020204020204" charset="-122"/>
                <a:ea typeface="微软雅黑" panose="020B0503020204020204" charset="-122"/>
                <a:cs typeface="+mn-ea"/>
                <a:sym typeface="+mn-lt"/>
              </a:endParaRPr>
            </a:p>
          </p:txBody>
        </p:sp>
        <p:sp>
          <p:nvSpPr>
            <p:cNvPr id="5" name="文本框 4"/>
            <p:cNvSpPr txBox="1"/>
            <p:nvPr/>
          </p:nvSpPr>
          <p:spPr>
            <a:xfrm>
              <a:off x="3288" y="1923"/>
              <a:ext cx="8718" cy="580"/>
            </a:xfrm>
            <a:prstGeom prst="rect">
              <a:avLst/>
            </a:prstGeom>
            <a:noFill/>
          </p:spPr>
          <p:txBody>
            <a:bodyPr wrap="square" rtlCol="0">
              <a:spAutoFit/>
            </a:bodyPr>
            <a:p>
              <a:r>
                <a:rPr lang="zh-CN" altLang="en-US" b="1">
                  <a:solidFill>
                    <a:schemeClr val="bg1"/>
                  </a:solidFill>
                  <a:latin typeface="微软雅黑" panose="020B0503020204020204" charset="-122"/>
                  <a:ea typeface="微软雅黑" panose="020B0503020204020204" charset="-122"/>
                  <a:sym typeface="+mn-ea"/>
                </a:rPr>
                <a:t>着力深化改革开放，推动构建一流营商环境</a:t>
              </a:r>
              <a:endParaRPr lang="zh-CN" altLang="en-US" b="1">
                <a:solidFill>
                  <a:schemeClr val="bg1"/>
                </a:solidFill>
                <a:latin typeface="微软雅黑" panose="020B0503020204020204" charset="-122"/>
                <a:ea typeface="微软雅黑" panose="020B0503020204020204" charset="-122"/>
              </a:endParaRPr>
            </a:p>
          </p:txBody>
        </p:sp>
      </p:grpSp>
      <p:grpSp>
        <p:nvGrpSpPr>
          <p:cNvPr id="14" name="组合 13"/>
          <p:cNvGrpSpPr/>
          <p:nvPr/>
        </p:nvGrpSpPr>
        <p:grpSpPr>
          <a:xfrm>
            <a:off x="892175" y="2294255"/>
            <a:ext cx="3329940" cy="3067050"/>
            <a:chOff x="1405" y="3613"/>
            <a:chExt cx="5244" cy="4830"/>
          </a:xfrm>
        </p:grpSpPr>
        <p:sp>
          <p:nvSpPr>
            <p:cNvPr id="37" name="Freeform 5"/>
            <p:cNvSpPr>
              <a:spLocks noChangeAspect="1"/>
            </p:cNvSpPr>
            <p:nvPr/>
          </p:nvSpPr>
          <p:spPr bwMode="auto">
            <a:xfrm>
              <a:off x="2392" y="3613"/>
              <a:ext cx="3268" cy="2224"/>
            </a:xfrm>
            <a:custGeom>
              <a:avLst/>
              <a:gdLst>
                <a:gd name="T0" fmla="*/ 368 w 7852"/>
                <a:gd name="T1" fmla="*/ 0 h 5322"/>
                <a:gd name="T2" fmla="*/ 7496 w 7852"/>
                <a:gd name="T3" fmla="*/ 0 h 5322"/>
                <a:gd name="T4" fmla="*/ 7497 w 7852"/>
                <a:gd name="T5" fmla="*/ 0 h 5322"/>
                <a:gd name="T6" fmla="*/ 7497 w 7852"/>
                <a:gd name="T7" fmla="*/ 0 h 5322"/>
                <a:gd name="T8" fmla="*/ 7852 w 7852"/>
                <a:gd name="T9" fmla="*/ 357 h 5322"/>
                <a:gd name="T10" fmla="*/ 7852 w 7852"/>
                <a:gd name="T11" fmla="*/ 363 h 5322"/>
                <a:gd name="T12" fmla="*/ 7852 w 7852"/>
                <a:gd name="T13" fmla="*/ 363 h 5322"/>
                <a:gd name="T14" fmla="*/ 7852 w 7852"/>
                <a:gd name="T15" fmla="*/ 3116 h 5322"/>
                <a:gd name="T16" fmla="*/ 7852 w 7852"/>
                <a:gd name="T17" fmla="*/ 3120 h 5322"/>
                <a:gd name="T18" fmla="*/ 7852 w 7852"/>
                <a:gd name="T19" fmla="*/ 3120 h 5322"/>
                <a:gd name="T20" fmla="*/ 7482 w 7852"/>
                <a:gd name="T21" fmla="*/ 3676 h 5322"/>
                <a:gd name="T22" fmla="*/ 4025 w 7852"/>
                <a:gd name="T23" fmla="*/ 5297 h 5322"/>
                <a:gd name="T24" fmla="*/ 4024 w 7852"/>
                <a:gd name="T25" fmla="*/ 5298 h 5322"/>
                <a:gd name="T26" fmla="*/ 3926 w 7852"/>
                <a:gd name="T27" fmla="*/ 5322 h 5322"/>
                <a:gd name="T28" fmla="*/ 3833 w 7852"/>
                <a:gd name="T29" fmla="*/ 5300 h 5322"/>
                <a:gd name="T30" fmla="*/ 378 w 7852"/>
                <a:gd name="T31" fmla="*/ 3680 h 5322"/>
                <a:gd name="T32" fmla="*/ 0 w 7852"/>
                <a:gd name="T33" fmla="*/ 3116 h 5322"/>
                <a:gd name="T34" fmla="*/ 0 w 7852"/>
                <a:gd name="T35" fmla="*/ 3099 h 5322"/>
                <a:gd name="T36" fmla="*/ 0 w 7852"/>
                <a:gd name="T37" fmla="*/ 3099 h 5322"/>
                <a:gd name="T38" fmla="*/ 0 w 7852"/>
                <a:gd name="T39" fmla="*/ 362 h 5322"/>
                <a:gd name="T40" fmla="*/ 0 w 7852"/>
                <a:gd name="T41" fmla="*/ 362 h 5322"/>
                <a:gd name="T42" fmla="*/ 0 w 7852"/>
                <a:gd name="T43" fmla="*/ 357 h 5322"/>
                <a:gd name="T44" fmla="*/ 357 w 7852"/>
                <a:gd name="T45" fmla="*/ 0 h 5322"/>
                <a:gd name="T46" fmla="*/ 368 w 7852"/>
                <a:gd name="T47" fmla="*/ 0 h 5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52" h="5322">
                  <a:moveTo>
                    <a:pt x="368" y="0"/>
                  </a:moveTo>
                  <a:lnTo>
                    <a:pt x="7496" y="0"/>
                  </a:lnTo>
                  <a:lnTo>
                    <a:pt x="7497" y="0"/>
                  </a:lnTo>
                  <a:lnTo>
                    <a:pt x="7497" y="0"/>
                  </a:lnTo>
                  <a:cubicBezTo>
                    <a:pt x="7693" y="1"/>
                    <a:pt x="7852" y="160"/>
                    <a:pt x="7852" y="357"/>
                  </a:cubicBezTo>
                  <a:lnTo>
                    <a:pt x="7852" y="363"/>
                  </a:lnTo>
                  <a:lnTo>
                    <a:pt x="7852" y="363"/>
                  </a:lnTo>
                  <a:lnTo>
                    <a:pt x="7852" y="3116"/>
                  </a:lnTo>
                  <a:lnTo>
                    <a:pt x="7852" y="3120"/>
                  </a:lnTo>
                  <a:lnTo>
                    <a:pt x="7852" y="3120"/>
                  </a:lnTo>
                  <a:cubicBezTo>
                    <a:pt x="7851" y="3370"/>
                    <a:pt x="7699" y="3584"/>
                    <a:pt x="7482" y="3676"/>
                  </a:cubicBezTo>
                  <a:lnTo>
                    <a:pt x="4025" y="5297"/>
                  </a:lnTo>
                  <a:lnTo>
                    <a:pt x="4024" y="5298"/>
                  </a:lnTo>
                  <a:cubicBezTo>
                    <a:pt x="3995" y="5313"/>
                    <a:pt x="3962" y="5322"/>
                    <a:pt x="3926" y="5322"/>
                  </a:cubicBezTo>
                  <a:cubicBezTo>
                    <a:pt x="3893" y="5322"/>
                    <a:pt x="3861" y="5314"/>
                    <a:pt x="3833" y="5300"/>
                  </a:cubicBezTo>
                  <a:lnTo>
                    <a:pt x="378" y="3680"/>
                  </a:lnTo>
                  <a:cubicBezTo>
                    <a:pt x="156" y="3588"/>
                    <a:pt x="0" y="3370"/>
                    <a:pt x="0" y="3116"/>
                  </a:cubicBezTo>
                  <a:cubicBezTo>
                    <a:pt x="0" y="3110"/>
                    <a:pt x="0" y="3105"/>
                    <a:pt x="0" y="3099"/>
                  </a:cubicBezTo>
                  <a:lnTo>
                    <a:pt x="0" y="3099"/>
                  </a:lnTo>
                  <a:lnTo>
                    <a:pt x="0" y="362"/>
                  </a:lnTo>
                  <a:lnTo>
                    <a:pt x="0" y="362"/>
                  </a:lnTo>
                  <a:lnTo>
                    <a:pt x="0" y="357"/>
                  </a:lnTo>
                  <a:cubicBezTo>
                    <a:pt x="0" y="160"/>
                    <a:pt x="160" y="0"/>
                    <a:pt x="357" y="0"/>
                  </a:cubicBezTo>
                  <a:cubicBezTo>
                    <a:pt x="360" y="0"/>
                    <a:pt x="364" y="0"/>
                    <a:pt x="368" y="0"/>
                  </a:cubicBezTo>
                  <a:close/>
                </a:path>
              </a:pathLst>
            </a:custGeom>
            <a:solidFill>
              <a:schemeClr val="accent6"/>
            </a:solidFill>
            <a:ln>
              <a:noFill/>
            </a:ln>
          </p:spPr>
          <p:txBody>
            <a:bodyPr vert="horz" wrap="square" lIns="91440" tIns="45720" rIns="91440" bIns="45720" numCol="1" anchor="t" anchorCtr="0" compatLnSpc="1"/>
            <a:p>
              <a:pPr>
                <a:lnSpc>
                  <a:spcPct val="130000"/>
                </a:lnSpc>
              </a:pPr>
              <a:endParaRPr lang="zh-CN" altLang="en-US" sz="1600" dirty="0">
                <a:latin typeface="字魂105号-简雅黑" panose="00000500000000000000" pitchFamily="2" charset="-122"/>
                <a:ea typeface="字魂105号-简雅黑" panose="00000500000000000000" pitchFamily="2" charset="-122"/>
                <a:cs typeface="+mn-ea"/>
                <a:sym typeface="+mn-lt"/>
              </a:endParaRPr>
            </a:p>
          </p:txBody>
        </p:sp>
        <p:sp>
          <p:nvSpPr>
            <p:cNvPr id="38" name="圆角矩形 37"/>
            <p:cNvSpPr/>
            <p:nvPr/>
          </p:nvSpPr>
          <p:spPr>
            <a:xfrm>
              <a:off x="1650" y="6225"/>
              <a:ext cx="4745" cy="2219"/>
            </a:xfrm>
            <a:prstGeom prst="roundRect">
              <a:avLst>
                <a:gd name="adj" fmla="val 50000"/>
              </a:avLst>
            </a:prstGeom>
            <a:solidFill>
              <a:schemeClr val="bg1"/>
            </a:solidFill>
            <a:ln w="12700">
              <a:solidFill>
                <a:schemeClr val="bg1">
                  <a:lumMod val="85000"/>
                </a:schemeClr>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30000"/>
                </a:lnSpc>
              </a:pPr>
              <a:endParaRPr lang="zh-CN" altLang="en-US" sz="1000" dirty="0">
                <a:solidFill>
                  <a:schemeClr val="tx1">
                    <a:lumMod val="50000"/>
                    <a:lumOff val="50000"/>
                  </a:schemeClr>
                </a:solidFill>
                <a:latin typeface="字魂105号-简雅黑" panose="00000500000000000000" pitchFamily="2" charset="-122"/>
                <a:ea typeface="字魂105号-简雅黑" panose="00000500000000000000" pitchFamily="2" charset="-122"/>
                <a:cs typeface="+mn-ea"/>
                <a:sym typeface="+mn-lt"/>
              </a:endParaRPr>
            </a:p>
          </p:txBody>
        </p:sp>
        <p:sp>
          <p:nvSpPr>
            <p:cNvPr id="142" name="10"/>
            <p:cNvSpPr/>
            <p:nvPr/>
          </p:nvSpPr>
          <p:spPr bwMode="auto">
            <a:xfrm>
              <a:off x="1405" y="6899"/>
              <a:ext cx="5244" cy="798"/>
            </a:xfrm>
            <a:prstGeom prst="rect">
              <a:avLst/>
            </a:prstGeom>
            <a:noFill/>
          </p:spPr>
          <p:txBody>
            <a:bodyPr wrap="square" rtlCol="0">
              <a:spAutoFit/>
            </a:bodyPr>
            <a:lstStyle/>
            <a:p>
              <a:pPr algn="ctr">
                <a:lnSpc>
                  <a:spcPct val="150000"/>
                </a:lnSpc>
              </a:pPr>
              <a:r>
                <a:rPr lang="zh-CN" altLang="en-US" noProof="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持续推进重点领域改革</a:t>
              </a:r>
              <a:endParaRPr lang="zh-CN" altLang="en-US" noProof="0">
                <a:ln>
                  <a:noFill/>
                </a:ln>
                <a:solidFill>
                  <a:schemeClr val="tx1"/>
                </a:solidFill>
                <a:effectLst/>
                <a:uLnTx/>
                <a:uFillTx/>
                <a:latin typeface="微软雅黑" panose="020B0503020204020204" charset="-122"/>
                <a:ea typeface="微软雅黑" panose="020B0503020204020204" charset="-122"/>
                <a:cs typeface="微软雅黑" panose="020B0503020204020204" charset="-122"/>
              </a:endParaRPr>
            </a:p>
          </p:txBody>
        </p:sp>
        <p:sp>
          <p:nvSpPr>
            <p:cNvPr id="8" name="Freeform 13"/>
            <p:cNvSpPr>
              <a:spLocks noEditPoints="1" noChangeArrowheads="1"/>
            </p:cNvSpPr>
            <p:nvPr/>
          </p:nvSpPr>
          <p:spPr bwMode="auto">
            <a:xfrm>
              <a:off x="3577" y="4199"/>
              <a:ext cx="585" cy="672"/>
            </a:xfrm>
            <a:custGeom>
              <a:avLst/>
              <a:gdLst>
                <a:gd name="T0" fmla="*/ 1228865215 w 94"/>
                <a:gd name="T1" fmla="*/ 1775604063 h 108"/>
                <a:gd name="T2" fmla="*/ 2147483646 w 94"/>
                <a:gd name="T3" fmla="*/ 1684546925 h 108"/>
                <a:gd name="T4" fmla="*/ 2147483646 w 94"/>
                <a:gd name="T5" fmla="*/ 2147483646 h 108"/>
                <a:gd name="T6" fmla="*/ 2147483646 w 94"/>
                <a:gd name="T7" fmla="*/ 2147483646 h 108"/>
                <a:gd name="T8" fmla="*/ 2147483646 w 94"/>
                <a:gd name="T9" fmla="*/ 1957718338 h 108"/>
                <a:gd name="T10" fmla="*/ 2147483646 w 94"/>
                <a:gd name="T11" fmla="*/ 1775604063 h 108"/>
                <a:gd name="T12" fmla="*/ 2147483646 w 94"/>
                <a:gd name="T13" fmla="*/ 1456907455 h 108"/>
                <a:gd name="T14" fmla="*/ 2147483646 w 94"/>
                <a:gd name="T15" fmla="*/ 1138210847 h 108"/>
                <a:gd name="T16" fmla="*/ 2147483646 w 94"/>
                <a:gd name="T17" fmla="*/ 865039434 h 108"/>
                <a:gd name="T18" fmla="*/ 2147483646 w 94"/>
                <a:gd name="T19" fmla="*/ 637399963 h 108"/>
                <a:gd name="T20" fmla="*/ 2147483646 w 94"/>
                <a:gd name="T21" fmla="*/ 455285688 h 108"/>
                <a:gd name="T22" fmla="*/ 2147483646 w 94"/>
                <a:gd name="T23" fmla="*/ 318696608 h 108"/>
                <a:gd name="T24" fmla="*/ 2147483646 w 94"/>
                <a:gd name="T25" fmla="*/ 182114275 h 108"/>
                <a:gd name="T26" fmla="*/ 2147483646 w 94"/>
                <a:gd name="T27" fmla="*/ 91057138 h 108"/>
                <a:gd name="T28" fmla="*/ 2147483646 w 94"/>
                <a:gd name="T29" fmla="*/ 45525195 h 108"/>
                <a:gd name="T30" fmla="*/ 2147483646 w 94"/>
                <a:gd name="T31" fmla="*/ 0 h 108"/>
                <a:gd name="T32" fmla="*/ 2048110940 w 94"/>
                <a:gd name="T33" fmla="*/ 0 h 108"/>
                <a:gd name="T34" fmla="*/ 1729513506 w 94"/>
                <a:gd name="T35" fmla="*/ 45525195 h 108"/>
                <a:gd name="T36" fmla="*/ 1410922819 w 94"/>
                <a:gd name="T37" fmla="*/ 91057138 h 108"/>
                <a:gd name="T38" fmla="*/ 1092325385 w 94"/>
                <a:gd name="T39" fmla="*/ 182114275 h 108"/>
                <a:gd name="T40" fmla="*/ 819245725 w 94"/>
                <a:gd name="T41" fmla="*/ 364228551 h 108"/>
                <a:gd name="T42" fmla="*/ 591677093 w 94"/>
                <a:gd name="T43" fmla="*/ 546342826 h 108"/>
                <a:gd name="T44" fmla="*/ 364108462 w 94"/>
                <a:gd name="T45" fmla="*/ 773982296 h 108"/>
                <a:gd name="T46" fmla="*/ 227568632 w 94"/>
                <a:gd name="T47" fmla="*/ 1001621767 h 108"/>
                <a:gd name="T48" fmla="*/ 91028802 w 94"/>
                <a:gd name="T49" fmla="*/ 1274793179 h 108"/>
                <a:gd name="T50" fmla="*/ 0 w 94"/>
                <a:gd name="T51" fmla="*/ 1639021730 h 108"/>
                <a:gd name="T52" fmla="*/ 45511028 w 94"/>
                <a:gd name="T53" fmla="*/ 2147483646 h 108"/>
                <a:gd name="T54" fmla="*/ 1092325385 w 94"/>
                <a:gd name="T55" fmla="*/ 2147483646 h 108"/>
                <a:gd name="T56" fmla="*/ 2147483646 w 94"/>
                <a:gd name="T57" fmla="*/ 2147483646 h 108"/>
                <a:gd name="T58" fmla="*/ 2147483646 w 94"/>
                <a:gd name="T59" fmla="*/ 2147483646 h 108"/>
                <a:gd name="T60" fmla="*/ 2147483646 w 94"/>
                <a:gd name="T61" fmla="*/ 2147483646 h 108"/>
                <a:gd name="T62" fmla="*/ 2147483646 w 94"/>
                <a:gd name="T63" fmla="*/ 2147483646 h 108"/>
                <a:gd name="T64" fmla="*/ 2147483646 w 94"/>
                <a:gd name="T65" fmla="*/ 2147483646 h 108"/>
                <a:gd name="T66" fmla="*/ 2147483646 w 94"/>
                <a:gd name="T67" fmla="*/ 2147483646 h 108"/>
                <a:gd name="T68" fmla="*/ 2147483646 w 94"/>
                <a:gd name="T69" fmla="*/ 2147483646 h 108"/>
                <a:gd name="T70" fmla="*/ 2147483646 w 94"/>
                <a:gd name="T71" fmla="*/ 2147483646 h 108"/>
                <a:gd name="T72" fmla="*/ 2147483646 w 94"/>
                <a:gd name="T73" fmla="*/ 2147483646 h 108"/>
                <a:gd name="T74" fmla="*/ 2147483646 w 94"/>
                <a:gd name="T75" fmla="*/ 2147483646 h 108"/>
                <a:gd name="T76" fmla="*/ 2147483646 w 94"/>
                <a:gd name="T77" fmla="*/ 2147483646 h 108"/>
                <a:gd name="T78" fmla="*/ 2147483646 w 94"/>
                <a:gd name="T79" fmla="*/ 2147483646 h 108"/>
                <a:gd name="T80" fmla="*/ 2147483646 w 94"/>
                <a:gd name="T81" fmla="*/ 2147483646 h 108"/>
                <a:gd name="T82" fmla="*/ 2147483646 w 94"/>
                <a:gd name="T83" fmla="*/ 2147483646 h 108"/>
                <a:gd name="T84" fmla="*/ 2147483646 w 94"/>
                <a:gd name="T85" fmla="*/ 2147483646 h 108"/>
                <a:gd name="T86" fmla="*/ 2147483646 w 94"/>
                <a:gd name="T87" fmla="*/ 2147483646 h 108"/>
                <a:gd name="T88" fmla="*/ 2147483646 w 94"/>
                <a:gd name="T89" fmla="*/ 2147483646 h 108"/>
                <a:gd name="T90" fmla="*/ 2147483646 w 94"/>
                <a:gd name="T91" fmla="*/ 2147483646 h 108"/>
                <a:gd name="T92" fmla="*/ 2147483646 w 94"/>
                <a:gd name="T93" fmla="*/ 2147483646 h 108"/>
                <a:gd name="T94" fmla="*/ 1274376242 w 94"/>
                <a:gd name="T95" fmla="*/ 2094307418 h 108"/>
                <a:gd name="T96" fmla="*/ 1001296583 w 94"/>
                <a:gd name="T97" fmla="*/ 2139832613 h 108"/>
                <a:gd name="T98" fmla="*/ 819245725 w 94"/>
                <a:gd name="T99" fmla="*/ 2003250281 h 108"/>
                <a:gd name="T100" fmla="*/ 773727951 w 94"/>
                <a:gd name="T101" fmla="*/ 1730078868 h 108"/>
                <a:gd name="T102" fmla="*/ 910267781 w 94"/>
                <a:gd name="T103" fmla="*/ 1502439397 h 108"/>
                <a:gd name="T104" fmla="*/ 1183354187 w 94"/>
                <a:gd name="T105" fmla="*/ 1502439397 h 108"/>
                <a:gd name="T106" fmla="*/ 1365405044 w 94"/>
                <a:gd name="T107" fmla="*/ 1639021730 h 108"/>
                <a:gd name="T108" fmla="*/ 1410922819 w 94"/>
                <a:gd name="T109" fmla="*/ 1912193143 h 108"/>
                <a:gd name="T110" fmla="*/ 2147483646 w 94"/>
                <a:gd name="T111" fmla="*/ 1593496535 h 108"/>
                <a:gd name="T112" fmla="*/ 2147483646 w 94"/>
                <a:gd name="T113" fmla="*/ 2003250281 h 108"/>
                <a:gd name="T114" fmla="*/ 2139139742 w 94"/>
                <a:gd name="T115" fmla="*/ 2048775476 h 108"/>
                <a:gd name="T116" fmla="*/ 1729513506 w 94"/>
                <a:gd name="T117" fmla="*/ 1684546925 h 108"/>
                <a:gd name="T118" fmla="*/ 1684002478 w 94"/>
                <a:gd name="T119" fmla="*/ 1138210847 h 108"/>
                <a:gd name="T120" fmla="*/ 2048110940 w 94"/>
                <a:gd name="T121" fmla="*/ 728457101 h 108"/>
                <a:gd name="T122" fmla="*/ 2147483646 w 94"/>
                <a:gd name="T123" fmla="*/ 682925159 h 108"/>
                <a:gd name="T124" fmla="*/ 2147483646 w 94"/>
                <a:gd name="T125" fmla="*/ 1047153709 h 10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4"/>
                <a:gd name="T190" fmla="*/ 0 h 108"/>
                <a:gd name="T191" fmla="*/ 94 w 94"/>
                <a:gd name="T192" fmla="*/ 108 h 10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4" h="108">
                  <a:moveTo>
                    <a:pt x="25" y="43"/>
                  </a:moveTo>
                  <a:cubicBezTo>
                    <a:pt x="23" y="43"/>
                    <a:pt x="22" y="42"/>
                    <a:pt x="21" y="41"/>
                  </a:cubicBezTo>
                  <a:cubicBezTo>
                    <a:pt x="21" y="39"/>
                    <a:pt x="22" y="37"/>
                    <a:pt x="23" y="37"/>
                  </a:cubicBezTo>
                  <a:cubicBezTo>
                    <a:pt x="25" y="36"/>
                    <a:pt x="27" y="37"/>
                    <a:pt x="27" y="39"/>
                  </a:cubicBezTo>
                  <a:cubicBezTo>
                    <a:pt x="28" y="41"/>
                    <a:pt x="27" y="43"/>
                    <a:pt x="25" y="43"/>
                  </a:cubicBezTo>
                  <a:close/>
                  <a:moveTo>
                    <a:pt x="52" y="24"/>
                  </a:moveTo>
                  <a:cubicBezTo>
                    <a:pt x="48" y="24"/>
                    <a:pt x="45" y="26"/>
                    <a:pt x="45" y="30"/>
                  </a:cubicBezTo>
                  <a:cubicBezTo>
                    <a:pt x="45" y="34"/>
                    <a:pt x="48" y="37"/>
                    <a:pt x="52" y="37"/>
                  </a:cubicBezTo>
                  <a:cubicBezTo>
                    <a:pt x="56" y="37"/>
                    <a:pt x="59" y="34"/>
                    <a:pt x="59" y="30"/>
                  </a:cubicBezTo>
                  <a:cubicBezTo>
                    <a:pt x="59" y="26"/>
                    <a:pt x="56" y="24"/>
                    <a:pt x="52" y="24"/>
                  </a:cubicBezTo>
                  <a:close/>
                  <a:moveTo>
                    <a:pt x="94" y="61"/>
                  </a:moveTo>
                  <a:cubicBezTo>
                    <a:pt x="93" y="58"/>
                    <a:pt x="93" y="58"/>
                    <a:pt x="93" y="58"/>
                  </a:cubicBezTo>
                  <a:cubicBezTo>
                    <a:pt x="92" y="56"/>
                    <a:pt x="92" y="56"/>
                    <a:pt x="92" y="56"/>
                  </a:cubicBezTo>
                  <a:cubicBezTo>
                    <a:pt x="92" y="54"/>
                    <a:pt x="92" y="54"/>
                    <a:pt x="92" y="54"/>
                  </a:cubicBezTo>
                  <a:cubicBezTo>
                    <a:pt x="91" y="52"/>
                    <a:pt x="91" y="52"/>
                    <a:pt x="91" y="52"/>
                  </a:cubicBezTo>
                  <a:cubicBezTo>
                    <a:pt x="90" y="50"/>
                    <a:pt x="90" y="50"/>
                    <a:pt x="90" y="50"/>
                  </a:cubicBezTo>
                  <a:cubicBezTo>
                    <a:pt x="89" y="48"/>
                    <a:pt x="89" y="48"/>
                    <a:pt x="89" y="48"/>
                  </a:cubicBezTo>
                  <a:cubicBezTo>
                    <a:pt x="89" y="46"/>
                    <a:pt x="89" y="46"/>
                    <a:pt x="89" y="46"/>
                  </a:cubicBezTo>
                  <a:cubicBezTo>
                    <a:pt x="88" y="44"/>
                    <a:pt x="88" y="44"/>
                    <a:pt x="88" y="44"/>
                  </a:cubicBezTo>
                  <a:cubicBezTo>
                    <a:pt x="88" y="43"/>
                    <a:pt x="88" y="43"/>
                    <a:pt x="88" y="43"/>
                  </a:cubicBezTo>
                  <a:cubicBezTo>
                    <a:pt x="89" y="43"/>
                    <a:pt x="89" y="43"/>
                    <a:pt x="89" y="43"/>
                  </a:cubicBezTo>
                  <a:cubicBezTo>
                    <a:pt x="89" y="42"/>
                    <a:pt x="89" y="42"/>
                    <a:pt x="89" y="42"/>
                  </a:cubicBezTo>
                  <a:cubicBezTo>
                    <a:pt x="89" y="41"/>
                    <a:pt x="89" y="41"/>
                    <a:pt x="89" y="41"/>
                  </a:cubicBezTo>
                  <a:cubicBezTo>
                    <a:pt x="89" y="39"/>
                    <a:pt x="89" y="39"/>
                    <a:pt x="89" y="39"/>
                  </a:cubicBezTo>
                  <a:cubicBezTo>
                    <a:pt x="89" y="37"/>
                    <a:pt x="89" y="37"/>
                    <a:pt x="89" y="37"/>
                  </a:cubicBezTo>
                  <a:cubicBezTo>
                    <a:pt x="88" y="36"/>
                    <a:pt x="88" y="36"/>
                    <a:pt x="88" y="36"/>
                  </a:cubicBezTo>
                  <a:cubicBezTo>
                    <a:pt x="87" y="34"/>
                    <a:pt x="87" y="34"/>
                    <a:pt x="87" y="34"/>
                  </a:cubicBezTo>
                  <a:cubicBezTo>
                    <a:pt x="87" y="32"/>
                    <a:pt x="87" y="32"/>
                    <a:pt x="87" y="32"/>
                  </a:cubicBezTo>
                  <a:cubicBezTo>
                    <a:pt x="86" y="30"/>
                    <a:pt x="86" y="30"/>
                    <a:pt x="86" y="30"/>
                  </a:cubicBezTo>
                  <a:cubicBezTo>
                    <a:pt x="86" y="29"/>
                    <a:pt x="86" y="29"/>
                    <a:pt x="86" y="29"/>
                  </a:cubicBezTo>
                  <a:cubicBezTo>
                    <a:pt x="85" y="27"/>
                    <a:pt x="85" y="27"/>
                    <a:pt x="85" y="27"/>
                  </a:cubicBezTo>
                  <a:cubicBezTo>
                    <a:pt x="84" y="25"/>
                    <a:pt x="84" y="25"/>
                    <a:pt x="84" y="25"/>
                  </a:cubicBezTo>
                  <a:cubicBezTo>
                    <a:pt x="83" y="24"/>
                    <a:pt x="83" y="24"/>
                    <a:pt x="83" y="24"/>
                  </a:cubicBezTo>
                  <a:cubicBezTo>
                    <a:pt x="83" y="22"/>
                    <a:pt x="83" y="22"/>
                    <a:pt x="83" y="22"/>
                  </a:cubicBezTo>
                  <a:cubicBezTo>
                    <a:pt x="85" y="21"/>
                    <a:pt x="85" y="21"/>
                    <a:pt x="85" y="21"/>
                  </a:cubicBezTo>
                  <a:cubicBezTo>
                    <a:pt x="84" y="19"/>
                    <a:pt x="84" y="19"/>
                    <a:pt x="84" y="19"/>
                  </a:cubicBezTo>
                  <a:cubicBezTo>
                    <a:pt x="83" y="18"/>
                    <a:pt x="83" y="18"/>
                    <a:pt x="83" y="18"/>
                  </a:cubicBezTo>
                  <a:cubicBezTo>
                    <a:pt x="82" y="16"/>
                    <a:pt x="82" y="16"/>
                    <a:pt x="82" y="16"/>
                  </a:cubicBezTo>
                  <a:cubicBezTo>
                    <a:pt x="81" y="15"/>
                    <a:pt x="81" y="15"/>
                    <a:pt x="81" y="15"/>
                  </a:cubicBezTo>
                  <a:cubicBezTo>
                    <a:pt x="80" y="14"/>
                    <a:pt x="80" y="14"/>
                    <a:pt x="80" y="14"/>
                  </a:cubicBezTo>
                  <a:cubicBezTo>
                    <a:pt x="79" y="13"/>
                    <a:pt x="79" y="13"/>
                    <a:pt x="79" y="13"/>
                  </a:cubicBezTo>
                  <a:cubicBezTo>
                    <a:pt x="78" y="12"/>
                    <a:pt x="78" y="12"/>
                    <a:pt x="78" y="12"/>
                  </a:cubicBezTo>
                  <a:cubicBezTo>
                    <a:pt x="77" y="11"/>
                    <a:pt x="77" y="11"/>
                    <a:pt x="77" y="11"/>
                  </a:cubicBezTo>
                  <a:cubicBezTo>
                    <a:pt x="76" y="10"/>
                    <a:pt x="76" y="10"/>
                    <a:pt x="76" y="10"/>
                  </a:cubicBezTo>
                  <a:cubicBezTo>
                    <a:pt x="79" y="9"/>
                    <a:pt x="79" y="9"/>
                    <a:pt x="79" y="9"/>
                  </a:cubicBezTo>
                  <a:cubicBezTo>
                    <a:pt x="78" y="8"/>
                    <a:pt x="78" y="8"/>
                    <a:pt x="78" y="8"/>
                  </a:cubicBezTo>
                  <a:cubicBezTo>
                    <a:pt x="76" y="7"/>
                    <a:pt x="76" y="7"/>
                    <a:pt x="76" y="7"/>
                  </a:cubicBezTo>
                  <a:cubicBezTo>
                    <a:pt x="75" y="7"/>
                    <a:pt x="75" y="7"/>
                    <a:pt x="75" y="7"/>
                  </a:cubicBezTo>
                  <a:cubicBezTo>
                    <a:pt x="74" y="6"/>
                    <a:pt x="74" y="6"/>
                    <a:pt x="74" y="6"/>
                  </a:cubicBezTo>
                  <a:cubicBezTo>
                    <a:pt x="73" y="5"/>
                    <a:pt x="73" y="5"/>
                    <a:pt x="73" y="5"/>
                  </a:cubicBezTo>
                  <a:cubicBezTo>
                    <a:pt x="72" y="5"/>
                    <a:pt x="72" y="5"/>
                    <a:pt x="72" y="5"/>
                  </a:cubicBezTo>
                  <a:cubicBezTo>
                    <a:pt x="70" y="4"/>
                    <a:pt x="70" y="4"/>
                    <a:pt x="70" y="4"/>
                  </a:cubicBezTo>
                  <a:cubicBezTo>
                    <a:pt x="69" y="4"/>
                    <a:pt x="69" y="4"/>
                    <a:pt x="69" y="4"/>
                  </a:cubicBezTo>
                  <a:cubicBezTo>
                    <a:pt x="68" y="3"/>
                    <a:pt x="68" y="3"/>
                    <a:pt x="68" y="3"/>
                  </a:cubicBezTo>
                  <a:cubicBezTo>
                    <a:pt x="66" y="3"/>
                    <a:pt x="66" y="3"/>
                    <a:pt x="66" y="3"/>
                  </a:cubicBezTo>
                  <a:cubicBezTo>
                    <a:pt x="65" y="2"/>
                    <a:pt x="65" y="2"/>
                    <a:pt x="65" y="2"/>
                  </a:cubicBezTo>
                  <a:cubicBezTo>
                    <a:pt x="63" y="2"/>
                    <a:pt x="63" y="2"/>
                    <a:pt x="63" y="2"/>
                  </a:cubicBezTo>
                  <a:cubicBezTo>
                    <a:pt x="61" y="1"/>
                    <a:pt x="61" y="1"/>
                    <a:pt x="61" y="1"/>
                  </a:cubicBezTo>
                  <a:cubicBezTo>
                    <a:pt x="60" y="1"/>
                    <a:pt x="60" y="1"/>
                    <a:pt x="60" y="1"/>
                  </a:cubicBezTo>
                  <a:cubicBezTo>
                    <a:pt x="58" y="1"/>
                    <a:pt x="58" y="1"/>
                    <a:pt x="58" y="1"/>
                  </a:cubicBezTo>
                  <a:cubicBezTo>
                    <a:pt x="56" y="0"/>
                    <a:pt x="56" y="0"/>
                    <a:pt x="56" y="0"/>
                  </a:cubicBezTo>
                  <a:cubicBezTo>
                    <a:pt x="55" y="0"/>
                    <a:pt x="55" y="0"/>
                    <a:pt x="55" y="0"/>
                  </a:cubicBezTo>
                  <a:cubicBezTo>
                    <a:pt x="53" y="0"/>
                    <a:pt x="53" y="0"/>
                    <a:pt x="53" y="0"/>
                  </a:cubicBezTo>
                  <a:cubicBezTo>
                    <a:pt x="51" y="0"/>
                    <a:pt x="51" y="0"/>
                    <a:pt x="51" y="0"/>
                  </a:cubicBezTo>
                  <a:cubicBezTo>
                    <a:pt x="50" y="0"/>
                    <a:pt x="50" y="0"/>
                    <a:pt x="50" y="0"/>
                  </a:cubicBezTo>
                  <a:cubicBezTo>
                    <a:pt x="48" y="0"/>
                    <a:pt x="48" y="0"/>
                    <a:pt x="48" y="0"/>
                  </a:cubicBezTo>
                  <a:cubicBezTo>
                    <a:pt x="46" y="0"/>
                    <a:pt x="46" y="0"/>
                    <a:pt x="46" y="0"/>
                  </a:cubicBezTo>
                  <a:cubicBezTo>
                    <a:pt x="45" y="0"/>
                    <a:pt x="45" y="0"/>
                    <a:pt x="45" y="0"/>
                  </a:cubicBezTo>
                  <a:cubicBezTo>
                    <a:pt x="43" y="0"/>
                    <a:pt x="43" y="0"/>
                    <a:pt x="43" y="0"/>
                  </a:cubicBezTo>
                  <a:cubicBezTo>
                    <a:pt x="41" y="0"/>
                    <a:pt x="41" y="0"/>
                    <a:pt x="41" y="0"/>
                  </a:cubicBezTo>
                  <a:cubicBezTo>
                    <a:pt x="40" y="0"/>
                    <a:pt x="40" y="0"/>
                    <a:pt x="40" y="0"/>
                  </a:cubicBezTo>
                  <a:cubicBezTo>
                    <a:pt x="38" y="1"/>
                    <a:pt x="38" y="1"/>
                    <a:pt x="38" y="1"/>
                  </a:cubicBezTo>
                  <a:cubicBezTo>
                    <a:pt x="36" y="1"/>
                    <a:pt x="36" y="1"/>
                    <a:pt x="36" y="1"/>
                  </a:cubicBezTo>
                  <a:cubicBezTo>
                    <a:pt x="35" y="1"/>
                    <a:pt x="35" y="1"/>
                    <a:pt x="35" y="1"/>
                  </a:cubicBezTo>
                  <a:cubicBezTo>
                    <a:pt x="33" y="2"/>
                    <a:pt x="33" y="2"/>
                    <a:pt x="33" y="2"/>
                  </a:cubicBezTo>
                  <a:cubicBezTo>
                    <a:pt x="31" y="2"/>
                    <a:pt x="31" y="2"/>
                    <a:pt x="31" y="2"/>
                  </a:cubicBezTo>
                  <a:cubicBezTo>
                    <a:pt x="29" y="3"/>
                    <a:pt x="29" y="3"/>
                    <a:pt x="29" y="3"/>
                  </a:cubicBezTo>
                  <a:cubicBezTo>
                    <a:pt x="28" y="3"/>
                    <a:pt x="28" y="3"/>
                    <a:pt x="28" y="3"/>
                  </a:cubicBezTo>
                  <a:cubicBezTo>
                    <a:pt x="26" y="4"/>
                    <a:pt x="26" y="4"/>
                    <a:pt x="26" y="4"/>
                  </a:cubicBezTo>
                  <a:cubicBezTo>
                    <a:pt x="24" y="4"/>
                    <a:pt x="24" y="4"/>
                    <a:pt x="24" y="4"/>
                  </a:cubicBezTo>
                  <a:cubicBezTo>
                    <a:pt x="23" y="5"/>
                    <a:pt x="23" y="5"/>
                    <a:pt x="23" y="5"/>
                  </a:cubicBezTo>
                  <a:cubicBezTo>
                    <a:pt x="21" y="6"/>
                    <a:pt x="21" y="6"/>
                    <a:pt x="21" y="6"/>
                  </a:cubicBezTo>
                  <a:cubicBezTo>
                    <a:pt x="20" y="7"/>
                    <a:pt x="20" y="7"/>
                    <a:pt x="20" y="7"/>
                  </a:cubicBezTo>
                  <a:cubicBezTo>
                    <a:pt x="18" y="8"/>
                    <a:pt x="18" y="8"/>
                    <a:pt x="18" y="8"/>
                  </a:cubicBezTo>
                  <a:cubicBezTo>
                    <a:pt x="17" y="9"/>
                    <a:pt x="17" y="9"/>
                    <a:pt x="17" y="9"/>
                  </a:cubicBezTo>
                  <a:cubicBezTo>
                    <a:pt x="15" y="10"/>
                    <a:pt x="15" y="10"/>
                    <a:pt x="15" y="10"/>
                  </a:cubicBezTo>
                  <a:cubicBezTo>
                    <a:pt x="14" y="11"/>
                    <a:pt x="14" y="11"/>
                    <a:pt x="14" y="11"/>
                  </a:cubicBezTo>
                  <a:cubicBezTo>
                    <a:pt x="13" y="12"/>
                    <a:pt x="13" y="12"/>
                    <a:pt x="13" y="12"/>
                  </a:cubicBezTo>
                  <a:cubicBezTo>
                    <a:pt x="12" y="13"/>
                    <a:pt x="12" y="13"/>
                    <a:pt x="12" y="13"/>
                  </a:cubicBezTo>
                  <a:cubicBezTo>
                    <a:pt x="10" y="14"/>
                    <a:pt x="10" y="14"/>
                    <a:pt x="10" y="14"/>
                  </a:cubicBezTo>
                  <a:cubicBezTo>
                    <a:pt x="9" y="15"/>
                    <a:pt x="9" y="15"/>
                    <a:pt x="9" y="15"/>
                  </a:cubicBezTo>
                  <a:cubicBezTo>
                    <a:pt x="8" y="17"/>
                    <a:pt x="8" y="17"/>
                    <a:pt x="8" y="17"/>
                  </a:cubicBezTo>
                  <a:cubicBezTo>
                    <a:pt x="7" y="18"/>
                    <a:pt x="7" y="18"/>
                    <a:pt x="7" y="18"/>
                  </a:cubicBezTo>
                  <a:cubicBezTo>
                    <a:pt x="6" y="19"/>
                    <a:pt x="6" y="19"/>
                    <a:pt x="6" y="19"/>
                  </a:cubicBezTo>
                  <a:cubicBezTo>
                    <a:pt x="5" y="21"/>
                    <a:pt x="5" y="21"/>
                    <a:pt x="5" y="21"/>
                  </a:cubicBezTo>
                  <a:cubicBezTo>
                    <a:pt x="5" y="22"/>
                    <a:pt x="5" y="22"/>
                    <a:pt x="5" y="22"/>
                  </a:cubicBezTo>
                  <a:cubicBezTo>
                    <a:pt x="4" y="24"/>
                    <a:pt x="4" y="24"/>
                    <a:pt x="4" y="24"/>
                  </a:cubicBezTo>
                  <a:cubicBezTo>
                    <a:pt x="3" y="25"/>
                    <a:pt x="3" y="25"/>
                    <a:pt x="3" y="25"/>
                  </a:cubicBezTo>
                  <a:cubicBezTo>
                    <a:pt x="3" y="27"/>
                    <a:pt x="3" y="27"/>
                    <a:pt x="3" y="27"/>
                  </a:cubicBezTo>
                  <a:cubicBezTo>
                    <a:pt x="2" y="28"/>
                    <a:pt x="2" y="28"/>
                    <a:pt x="2" y="28"/>
                  </a:cubicBezTo>
                  <a:cubicBezTo>
                    <a:pt x="2" y="30"/>
                    <a:pt x="2" y="30"/>
                    <a:pt x="2" y="30"/>
                  </a:cubicBezTo>
                  <a:cubicBezTo>
                    <a:pt x="1" y="31"/>
                    <a:pt x="1" y="31"/>
                    <a:pt x="1" y="31"/>
                  </a:cubicBezTo>
                  <a:cubicBezTo>
                    <a:pt x="1" y="33"/>
                    <a:pt x="1" y="33"/>
                    <a:pt x="1" y="33"/>
                  </a:cubicBezTo>
                  <a:cubicBezTo>
                    <a:pt x="0" y="36"/>
                    <a:pt x="0" y="36"/>
                    <a:pt x="0" y="36"/>
                  </a:cubicBezTo>
                  <a:cubicBezTo>
                    <a:pt x="0" y="40"/>
                    <a:pt x="0" y="40"/>
                    <a:pt x="0" y="40"/>
                  </a:cubicBezTo>
                  <a:cubicBezTo>
                    <a:pt x="0" y="43"/>
                    <a:pt x="0" y="43"/>
                    <a:pt x="0" y="43"/>
                  </a:cubicBezTo>
                  <a:cubicBezTo>
                    <a:pt x="1" y="46"/>
                    <a:pt x="1" y="46"/>
                    <a:pt x="1" y="46"/>
                  </a:cubicBezTo>
                  <a:cubicBezTo>
                    <a:pt x="1" y="49"/>
                    <a:pt x="1" y="49"/>
                    <a:pt x="1" y="49"/>
                  </a:cubicBezTo>
                  <a:cubicBezTo>
                    <a:pt x="2" y="52"/>
                    <a:pt x="2" y="52"/>
                    <a:pt x="2" y="52"/>
                  </a:cubicBezTo>
                  <a:cubicBezTo>
                    <a:pt x="3" y="56"/>
                    <a:pt x="3" y="56"/>
                    <a:pt x="3" y="56"/>
                  </a:cubicBezTo>
                  <a:cubicBezTo>
                    <a:pt x="11" y="69"/>
                    <a:pt x="11" y="69"/>
                    <a:pt x="11" y="69"/>
                  </a:cubicBezTo>
                  <a:cubicBezTo>
                    <a:pt x="25" y="83"/>
                    <a:pt x="24" y="97"/>
                    <a:pt x="24" y="97"/>
                  </a:cubicBezTo>
                  <a:cubicBezTo>
                    <a:pt x="24" y="100"/>
                    <a:pt x="24" y="100"/>
                    <a:pt x="24" y="100"/>
                  </a:cubicBezTo>
                  <a:cubicBezTo>
                    <a:pt x="24" y="108"/>
                    <a:pt x="24" y="108"/>
                    <a:pt x="24" y="108"/>
                  </a:cubicBezTo>
                  <a:cubicBezTo>
                    <a:pt x="71" y="108"/>
                    <a:pt x="71" y="108"/>
                    <a:pt x="71" y="108"/>
                  </a:cubicBezTo>
                  <a:cubicBezTo>
                    <a:pt x="71" y="107"/>
                    <a:pt x="71" y="107"/>
                    <a:pt x="71" y="107"/>
                  </a:cubicBezTo>
                  <a:cubicBezTo>
                    <a:pt x="71" y="105"/>
                    <a:pt x="71" y="105"/>
                    <a:pt x="71" y="105"/>
                  </a:cubicBezTo>
                  <a:cubicBezTo>
                    <a:pt x="71" y="102"/>
                    <a:pt x="71" y="102"/>
                    <a:pt x="71" y="102"/>
                  </a:cubicBezTo>
                  <a:cubicBezTo>
                    <a:pt x="72" y="96"/>
                    <a:pt x="72" y="96"/>
                    <a:pt x="72" y="96"/>
                  </a:cubicBezTo>
                  <a:cubicBezTo>
                    <a:pt x="72" y="93"/>
                    <a:pt x="72" y="93"/>
                    <a:pt x="72" y="93"/>
                  </a:cubicBezTo>
                  <a:cubicBezTo>
                    <a:pt x="72" y="92"/>
                    <a:pt x="72" y="92"/>
                    <a:pt x="72" y="92"/>
                  </a:cubicBezTo>
                  <a:cubicBezTo>
                    <a:pt x="72" y="91"/>
                    <a:pt x="72" y="91"/>
                    <a:pt x="72" y="91"/>
                  </a:cubicBezTo>
                  <a:cubicBezTo>
                    <a:pt x="73" y="91"/>
                    <a:pt x="73" y="91"/>
                    <a:pt x="73" y="91"/>
                  </a:cubicBezTo>
                  <a:cubicBezTo>
                    <a:pt x="73" y="90"/>
                    <a:pt x="73" y="90"/>
                    <a:pt x="73" y="90"/>
                  </a:cubicBezTo>
                  <a:cubicBezTo>
                    <a:pt x="74" y="90"/>
                    <a:pt x="74" y="90"/>
                    <a:pt x="74" y="90"/>
                  </a:cubicBezTo>
                  <a:cubicBezTo>
                    <a:pt x="74" y="90"/>
                    <a:pt x="74" y="90"/>
                    <a:pt x="74" y="90"/>
                  </a:cubicBezTo>
                  <a:cubicBezTo>
                    <a:pt x="75" y="90"/>
                    <a:pt x="75" y="90"/>
                    <a:pt x="75" y="90"/>
                  </a:cubicBezTo>
                  <a:cubicBezTo>
                    <a:pt x="76" y="89"/>
                    <a:pt x="76" y="89"/>
                    <a:pt x="76" y="89"/>
                  </a:cubicBezTo>
                  <a:cubicBezTo>
                    <a:pt x="77" y="89"/>
                    <a:pt x="77" y="89"/>
                    <a:pt x="77" y="89"/>
                  </a:cubicBezTo>
                  <a:cubicBezTo>
                    <a:pt x="78" y="89"/>
                    <a:pt x="78" y="89"/>
                    <a:pt x="78" y="89"/>
                  </a:cubicBezTo>
                  <a:cubicBezTo>
                    <a:pt x="78" y="89"/>
                    <a:pt x="78" y="89"/>
                    <a:pt x="78" y="89"/>
                  </a:cubicBezTo>
                  <a:cubicBezTo>
                    <a:pt x="79" y="89"/>
                    <a:pt x="79" y="89"/>
                    <a:pt x="79" y="89"/>
                  </a:cubicBezTo>
                  <a:cubicBezTo>
                    <a:pt x="80" y="89"/>
                    <a:pt x="80" y="89"/>
                    <a:pt x="80" y="89"/>
                  </a:cubicBezTo>
                  <a:cubicBezTo>
                    <a:pt x="81" y="90"/>
                    <a:pt x="81" y="90"/>
                    <a:pt x="81" y="90"/>
                  </a:cubicBezTo>
                  <a:cubicBezTo>
                    <a:pt x="81" y="90"/>
                    <a:pt x="81" y="90"/>
                    <a:pt x="81" y="90"/>
                  </a:cubicBezTo>
                  <a:cubicBezTo>
                    <a:pt x="82" y="90"/>
                    <a:pt x="82" y="90"/>
                    <a:pt x="82" y="90"/>
                  </a:cubicBezTo>
                  <a:cubicBezTo>
                    <a:pt x="83" y="90"/>
                    <a:pt x="83" y="90"/>
                    <a:pt x="83" y="90"/>
                  </a:cubicBezTo>
                  <a:cubicBezTo>
                    <a:pt x="81" y="90"/>
                    <a:pt x="81" y="90"/>
                    <a:pt x="81" y="90"/>
                  </a:cubicBezTo>
                  <a:cubicBezTo>
                    <a:pt x="82" y="90"/>
                    <a:pt x="82" y="90"/>
                    <a:pt x="82" y="90"/>
                  </a:cubicBezTo>
                  <a:cubicBezTo>
                    <a:pt x="83" y="90"/>
                    <a:pt x="83" y="90"/>
                    <a:pt x="83" y="90"/>
                  </a:cubicBezTo>
                  <a:cubicBezTo>
                    <a:pt x="84" y="90"/>
                    <a:pt x="84" y="90"/>
                    <a:pt x="84" y="90"/>
                  </a:cubicBezTo>
                  <a:cubicBezTo>
                    <a:pt x="85" y="90"/>
                    <a:pt x="85" y="90"/>
                    <a:pt x="85" y="90"/>
                  </a:cubicBezTo>
                  <a:cubicBezTo>
                    <a:pt x="86" y="90"/>
                    <a:pt x="86" y="90"/>
                    <a:pt x="86" y="90"/>
                  </a:cubicBezTo>
                  <a:cubicBezTo>
                    <a:pt x="86" y="90"/>
                    <a:pt x="86" y="90"/>
                    <a:pt x="86" y="90"/>
                  </a:cubicBezTo>
                  <a:cubicBezTo>
                    <a:pt x="87" y="89"/>
                    <a:pt x="87" y="89"/>
                    <a:pt x="87" y="89"/>
                  </a:cubicBezTo>
                  <a:cubicBezTo>
                    <a:pt x="88" y="89"/>
                    <a:pt x="88" y="89"/>
                    <a:pt x="88" y="89"/>
                  </a:cubicBezTo>
                  <a:cubicBezTo>
                    <a:pt x="88" y="88"/>
                    <a:pt x="88" y="88"/>
                    <a:pt x="88" y="88"/>
                  </a:cubicBezTo>
                  <a:cubicBezTo>
                    <a:pt x="89" y="88"/>
                    <a:pt x="89" y="88"/>
                    <a:pt x="89" y="88"/>
                  </a:cubicBezTo>
                  <a:cubicBezTo>
                    <a:pt x="89" y="87"/>
                    <a:pt x="89" y="87"/>
                    <a:pt x="89" y="87"/>
                  </a:cubicBezTo>
                  <a:cubicBezTo>
                    <a:pt x="89" y="86"/>
                    <a:pt x="89" y="86"/>
                    <a:pt x="89" y="86"/>
                  </a:cubicBezTo>
                  <a:cubicBezTo>
                    <a:pt x="89" y="85"/>
                    <a:pt x="89" y="85"/>
                    <a:pt x="89" y="85"/>
                  </a:cubicBezTo>
                  <a:cubicBezTo>
                    <a:pt x="89" y="84"/>
                    <a:pt x="89" y="84"/>
                    <a:pt x="89" y="84"/>
                  </a:cubicBezTo>
                  <a:cubicBezTo>
                    <a:pt x="89" y="82"/>
                    <a:pt x="89" y="82"/>
                    <a:pt x="89" y="82"/>
                  </a:cubicBezTo>
                  <a:cubicBezTo>
                    <a:pt x="89" y="82"/>
                    <a:pt x="89" y="82"/>
                    <a:pt x="89" y="82"/>
                  </a:cubicBezTo>
                  <a:cubicBezTo>
                    <a:pt x="89" y="81"/>
                    <a:pt x="89" y="81"/>
                    <a:pt x="89" y="81"/>
                  </a:cubicBezTo>
                  <a:cubicBezTo>
                    <a:pt x="90" y="81"/>
                    <a:pt x="90" y="81"/>
                    <a:pt x="90" y="81"/>
                  </a:cubicBezTo>
                  <a:cubicBezTo>
                    <a:pt x="90" y="80"/>
                    <a:pt x="90" y="80"/>
                    <a:pt x="90" y="80"/>
                  </a:cubicBezTo>
                  <a:cubicBezTo>
                    <a:pt x="90" y="80"/>
                    <a:pt x="90" y="80"/>
                    <a:pt x="90" y="80"/>
                  </a:cubicBezTo>
                  <a:cubicBezTo>
                    <a:pt x="90" y="79"/>
                    <a:pt x="90" y="79"/>
                    <a:pt x="90" y="79"/>
                  </a:cubicBezTo>
                  <a:cubicBezTo>
                    <a:pt x="91" y="79"/>
                    <a:pt x="91" y="79"/>
                    <a:pt x="91" y="79"/>
                  </a:cubicBezTo>
                  <a:cubicBezTo>
                    <a:pt x="91" y="78"/>
                    <a:pt x="91" y="78"/>
                    <a:pt x="91" y="78"/>
                  </a:cubicBezTo>
                  <a:cubicBezTo>
                    <a:pt x="91" y="78"/>
                    <a:pt x="91" y="78"/>
                    <a:pt x="91" y="78"/>
                  </a:cubicBezTo>
                  <a:cubicBezTo>
                    <a:pt x="91" y="77"/>
                    <a:pt x="91" y="77"/>
                    <a:pt x="91" y="77"/>
                  </a:cubicBezTo>
                  <a:cubicBezTo>
                    <a:pt x="90" y="77"/>
                    <a:pt x="90" y="77"/>
                    <a:pt x="90" y="77"/>
                  </a:cubicBezTo>
                  <a:cubicBezTo>
                    <a:pt x="90" y="76"/>
                    <a:pt x="90" y="76"/>
                    <a:pt x="90" y="76"/>
                  </a:cubicBezTo>
                  <a:cubicBezTo>
                    <a:pt x="90" y="76"/>
                    <a:pt x="90" y="76"/>
                    <a:pt x="90" y="76"/>
                  </a:cubicBezTo>
                  <a:cubicBezTo>
                    <a:pt x="89" y="75"/>
                    <a:pt x="89" y="75"/>
                    <a:pt x="89" y="75"/>
                  </a:cubicBezTo>
                  <a:cubicBezTo>
                    <a:pt x="89" y="75"/>
                    <a:pt x="89" y="75"/>
                    <a:pt x="89" y="75"/>
                  </a:cubicBezTo>
                  <a:cubicBezTo>
                    <a:pt x="88" y="75"/>
                    <a:pt x="88" y="75"/>
                    <a:pt x="88" y="75"/>
                  </a:cubicBezTo>
                  <a:cubicBezTo>
                    <a:pt x="89" y="74"/>
                    <a:pt x="89" y="74"/>
                    <a:pt x="89" y="74"/>
                  </a:cubicBezTo>
                  <a:cubicBezTo>
                    <a:pt x="89" y="74"/>
                    <a:pt x="89" y="74"/>
                    <a:pt x="89" y="74"/>
                  </a:cubicBezTo>
                  <a:cubicBezTo>
                    <a:pt x="90" y="73"/>
                    <a:pt x="90" y="73"/>
                    <a:pt x="90" y="73"/>
                  </a:cubicBezTo>
                  <a:cubicBezTo>
                    <a:pt x="90" y="73"/>
                    <a:pt x="90" y="73"/>
                    <a:pt x="90" y="73"/>
                  </a:cubicBezTo>
                  <a:cubicBezTo>
                    <a:pt x="91" y="72"/>
                    <a:pt x="91" y="72"/>
                    <a:pt x="91" y="72"/>
                  </a:cubicBezTo>
                  <a:cubicBezTo>
                    <a:pt x="91" y="72"/>
                    <a:pt x="91" y="72"/>
                    <a:pt x="91" y="72"/>
                  </a:cubicBezTo>
                  <a:cubicBezTo>
                    <a:pt x="91" y="71"/>
                    <a:pt x="91" y="71"/>
                    <a:pt x="91" y="71"/>
                  </a:cubicBezTo>
                  <a:cubicBezTo>
                    <a:pt x="91" y="71"/>
                    <a:pt x="91" y="71"/>
                    <a:pt x="91" y="71"/>
                  </a:cubicBezTo>
                  <a:cubicBezTo>
                    <a:pt x="90" y="69"/>
                    <a:pt x="90" y="69"/>
                    <a:pt x="90" y="69"/>
                  </a:cubicBezTo>
                  <a:cubicBezTo>
                    <a:pt x="90" y="67"/>
                    <a:pt x="90" y="67"/>
                    <a:pt x="90" y="67"/>
                  </a:cubicBezTo>
                  <a:cubicBezTo>
                    <a:pt x="90" y="66"/>
                    <a:pt x="90" y="66"/>
                    <a:pt x="90" y="66"/>
                  </a:cubicBezTo>
                  <a:cubicBezTo>
                    <a:pt x="90" y="64"/>
                    <a:pt x="90" y="64"/>
                    <a:pt x="90" y="64"/>
                  </a:cubicBezTo>
                  <a:cubicBezTo>
                    <a:pt x="91" y="64"/>
                    <a:pt x="91" y="64"/>
                    <a:pt x="91" y="64"/>
                  </a:cubicBezTo>
                  <a:cubicBezTo>
                    <a:pt x="92" y="63"/>
                    <a:pt x="92" y="63"/>
                    <a:pt x="92" y="63"/>
                  </a:cubicBezTo>
                  <a:cubicBezTo>
                    <a:pt x="92" y="63"/>
                    <a:pt x="92" y="63"/>
                    <a:pt x="92" y="63"/>
                  </a:cubicBezTo>
                  <a:cubicBezTo>
                    <a:pt x="93" y="63"/>
                    <a:pt x="93" y="63"/>
                    <a:pt x="93" y="63"/>
                  </a:cubicBezTo>
                  <a:cubicBezTo>
                    <a:pt x="93" y="62"/>
                    <a:pt x="93" y="62"/>
                    <a:pt x="93" y="62"/>
                  </a:cubicBezTo>
                  <a:cubicBezTo>
                    <a:pt x="94" y="62"/>
                    <a:pt x="94" y="62"/>
                    <a:pt x="94" y="62"/>
                  </a:cubicBezTo>
                  <a:cubicBezTo>
                    <a:pt x="94" y="61"/>
                    <a:pt x="94" y="61"/>
                    <a:pt x="94" y="61"/>
                  </a:cubicBezTo>
                  <a:close/>
                  <a:moveTo>
                    <a:pt x="33" y="44"/>
                  </a:moveTo>
                  <a:cubicBezTo>
                    <a:pt x="32" y="46"/>
                    <a:pt x="32" y="46"/>
                    <a:pt x="32" y="46"/>
                  </a:cubicBezTo>
                  <a:cubicBezTo>
                    <a:pt x="32" y="46"/>
                    <a:pt x="29" y="46"/>
                    <a:pt x="29" y="46"/>
                  </a:cubicBezTo>
                  <a:cubicBezTo>
                    <a:pt x="28" y="46"/>
                    <a:pt x="28" y="46"/>
                    <a:pt x="28" y="46"/>
                  </a:cubicBezTo>
                  <a:cubicBezTo>
                    <a:pt x="28" y="46"/>
                    <a:pt x="28" y="49"/>
                    <a:pt x="28" y="49"/>
                  </a:cubicBezTo>
                  <a:cubicBezTo>
                    <a:pt x="25" y="50"/>
                    <a:pt x="25" y="50"/>
                    <a:pt x="25" y="50"/>
                  </a:cubicBezTo>
                  <a:cubicBezTo>
                    <a:pt x="25" y="50"/>
                    <a:pt x="24" y="47"/>
                    <a:pt x="24" y="47"/>
                  </a:cubicBezTo>
                  <a:cubicBezTo>
                    <a:pt x="22" y="47"/>
                    <a:pt x="22" y="47"/>
                    <a:pt x="22" y="47"/>
                  </a:cubicBezTo>
                  <a:cubicBezTo>
                    <a:pt x="22" y="47"/>
                    <a:pt x="20" y="49"/>
                    <a:pt x="20" y="49"/>
                  </a:cubicBezTo>
                  <a:cubicBezTo>
                    <a:pt x="18" y="48"/>
                    <a:pt x="18" y="48"/>
                    <a:pt x="18" y="48"/>
                  </a:cubicBezTo>
                  <a:cubicBezTo>
                    <a:pt x="18" y="48"/>
                    <a:pt x="19" y="45"/>
                    <a:pt x="19" y="45"/>
                  </a:cubicBezTo>
                  <a:cubicBezTo>
                    <a:pt x="18" y="44"/>
                    <a:pt x="18" y="44"/>
                    <a:pt x="18" y="44"/>
                  </a:cubicBezTo>
                  <a:cubicBezTo>
                    <a:pt x="18" y="44"/>
                    <a:pt x="15" y="43"/>
                    <a:pt x="15" y="43"/>
                  </a:cubicBezTo>
                  <a:cubicBezTo>
                    <a:pt x="14" y="41"/>
                    <a:pt x="14" y="41"/>
                    <a:pt x="14" y="41"/>
                  </a:cubicBezTo>
                  <a:cubicBezTo>
                    <a:pt x="14" y="41"/>
                    <a:pt x="17" y="39"/>
                    <a:pt x="17" y="39"/>
                  </a:cubicBezTo>
                  <a:cubicBezTo>
                    <a:pt x="17" y="38"/>
                    <a:pt x="17" y="38"/>
                    <a:pt x="17" y="38"/>
                  </a:cubicBezTo>
                  <a:cubicBezTo>
                    <a:pt x="17" y="38"/>
                    <a:pt x="15" y="36"/>
                    <a:pt x="15" y="36"/>
                  </a:cubicBezTo>
                  <a:cubicBezTo>
                    <a:pt x="16" y="34"/>
                    <a:pt x="16" y="34"/>
                    <a:pt x="16" y="34"/>
                  </a:cubicBezTo>
                  <a:cubicBezTo>
                    <a:pt x="16" y="34"/>
                    <a:pt x="19" y="34"/>
                    <a:pt x="19" y="34"/>
                  </a:cubicBezTo>
                  <a:cubicBezTo>
                    <a:pt x="20" y="33"/>
                    <a:pt x="20" y="33"/>
                    <a:pt x="20" y="33"/>
                  </a:cubicBezTo>
                  <a:cubicBezTo>
                    <a:pt x="20" y="33"/>
                    <a:pt x="21" y="31"/>
                    <a:pt x="21" y="31"/>
                  </a:cubicBezTo>
                  <a:cubicBezTo>
                    <a:pt x="23" y="30"/>
                    <a:pt x="23" y="30"/>
                    <a:pt x="23" y="30"/>
                  </a:cubicBezTo>
                  <a:cubicBezTo>
                    <a:pt x="23" y="30"/>
                    <a:pt x="25" y="32"/>
                    <a:pt x="25" y="32"/>
                  </a:cubicBezTo>
                  <a:cubicBezTo>
                    <a:pt x="26" y="33"/>
                    <a:pt x="26" y="33"/>
                    <a:pt x="26" y="33"/>
                  </a:cubicBezTo>
                  <a:cubicBezTo>
                    <a:pt x="26" y="33"/>
                    <a:pt x="28" y="31"/>
                    <a:pt x="28" y="31"/>
                  </a:cubicBezTo>
                  <a:cubicBezTo>
                    <a:pt x="30" y="32"/>
                    <a:pt x="30" y="32"/>
                    <a:pt x="30" y="32"/>
                  </a:cubicBezTo>
                  <a:cubicBezTo>
                    <a:pt x="30" y="32"/>
                    <a:pt x="30" y="35"/>
                    <a:pt x="30" y="35"/>
                  </a:cubicBezTo>
                  <a:cubicBezTo>
                    <a:pt x="30" y="36"/>
                    <a:pt x="30" y="36"/>
                    <a:pt x="30" y="36"/>
                  </a:cubicBezTo>
                  <a:cubicBezTo>
                    <a:pt x="30" y="36"/>
                    <a:pt x="33" y="36"/>
                    <a:pt x="33" y="37"/>
                  </a:cubicBezTo>
                  <a:cubicBezTo>
                    <a:pt x="34" y="39"/>
                    <a:pt x="34" y="39"/>
                    <a:pt x="34" y="39"/>
                  </a:cubicBezTo>
                  <a:cubicBezTo>
                    <a:pt x="34" y="39"/>
                    <a:pt x="32" y="40"/>
                    <a:pt x="32" y="40"/>
                  </a:cubicBezTo>
                  <a:cubicBezTo>
                    <a:pt x="31" y="42"/>
                    <a:pt x="31" y="42"/>
                    <a:pt x="31" y="42"/>
                  </a:cubicBezTo>
                  <a:cubicBezTo>
                    <a:pt x="31" y="42"/>
                    <a:pt x="33" y="44"/>
                    <a:pt x="33" y="44"/>
                  </a:cubicBezTo>
                  <a:close/>
                  <a:moveTo>
                    <a:pt x="73" y="32"/>
                  </a:moveTo>
                  <a:cubicBezTo>
                    <a:pt x="73" y="32"/>
                    <a:pt x="73" y="32"/>
                    <a:pt x="73" y="32"/>
                  </a:cubicBezTo>
                  <a:cubicBezTo>
                    <a:pt x="73" y="33"/>
                    <a:pt x="67" y="35"/>
                    <a:pt x="67" y="35"/>
                  </a:cubicBezTo>
                  <a:cubicBezTo>
                    <a:pt x="66" y="37"/>
                    <a:pt x="66" y="37"/>
                    <a:pt x="66" y="37"/>
                  </a:cubicBezTo>
                  <a:cubicBezTo>
                    <a:pt x="66" y="37"/>
                    <a:pt x="69" y="43"/>
                    <a:pt x="68" y="43"/>
                  </a:cubicBezTo>
                  <a:cubicBezTo>
                    <a:pt x="65" y="46"/>
                    <a:pt x="65" y="46"/>
                    <a:pt x="65" y="46"/>
                  </a:cubicBezTo>
                  <a:cubicBezTo>
                    <a:pt x="65" y="46"/>
                    <a:pt x="59" y="44"/>
                    <a:pt x="59" y="44"/>
                  </a:cubicBezTo>
                  <a:cubicBezTo>
                    <a:pt x="57" y="45"/>
                    <a:pt x="57" y="45"/>
                    <a:pt x="57" y="45"/>
                  </a:cubicBezTo>
                  <a:cubicBezTo>
                    <a:pt x="57" y="45"/>
                    <a:pt x="55" y="50"/>
                    <a:pt x="54" y="50"/>
                  </a:cubicBezTo>
                  <a:cubicBezTo>
                    <a:pt x="50" y="50"/>
                    <a:pt x="50" y="50"/>
                    <a:pt x="50" y="50"/>
                  </a:cubicBezTo>
                  <a:cubicBezTo>
                    <a:pt x="49" y="50"/>
                    <a:pt x="47" y="45"/>
                    <a:pt x="47" y="45"/>
                  </a:cubicBezTo>
                  <a:cubicBezTo>
                    <a:pt x="45" y="44"/>
                    <a:pt x="45" y="44"/>
                    <a:pt x="45" y="44"/>
                  </a:cubicBezTo>
                  <a:cubicBezTo>
                    <a:pt x="45" y="44"/>
                    <a:pt x="39" y="46"/>
                    <a:pt x="39" y="46"/>
                  </a:cubicBezTo>
                  <a:cubicBezTo>
                    <a:pt x="36" y="43"/>
                    <a:pt x="36" y="43"/>
                    <a:pt x="36" y="43"/>
                  </a:cubicBezTo>
                  <a:cubicBezTo>
                    <a:pt x="36" y="43"/>
                    <a:pt x="38" y="37"/>
                    <a:pt x="38" y="37"/>
                  </a:cubicBezTo>
                  <a:cubicBezTo>
                    <a:pt x="37" y="35"/>
                    <a:pt x="37" y="35"/>
                    <a:pt x="37" y="35"/>
                  </a:cubicBezTo>
                  <a:cubicBezTo>
                    <a:pt x="37" y="35"/>
                    <a:pt x="31" y="32"/>
                    <a:pt x="31" y="32"/>
                  </a:cubicBezTo>
                  <a:cubicBezTo>
                    <a:pt x="31" y="28"/>
                    <a:pt x="31" y="28"/>
                    <a:pt x="31" y="28"/>
                  </a:cubicBezTo>
                  <a:cubicBezTo>
                    <a:pt x="31" y="27"/>
                    <a:pt x="37" y="25"/>
                    <a:pt x="37" y="25"/>
                  </a:cubicBezTo>
                  <a:cubicBezTo>
                    <a:pt x="38" y="23"/>
                    <a:pt x="38" y="23"/>
                    <a:pt x="38" y="23"/>
                  </a:cubicBezTo>
                  <a:cubicBezTo>
                    <a:pt x="38" y="23"/>
                    <a:pt x="36" y="17"/>
                    <a:pt x="36" y="17"/>
                  </a:cubicBezTo>
                  <a:cubicBezTo>
                    <a:pt x="39" y="14"/>
                    <a:pt x="39" y="14"/>
                    <a:pt x="39" y="14"/>
                  </a:cubicBezTo>
                  <a:cubicBezTo>
                    <a:pt x="39" y="14"/>
                    <a:pt x="45" y="16"/>
                    <a:pt x="45" y="16"/>
                  </a:cubicBezTo>
                  <a:cubicBezTo>
                    <a:pt x="47" y="15"/>
                    <a:pt x="47" y="15"/>
                    <a:pt x="47" y="15"/>
                  </a:cubicBezTo>
                  <a:cubicBezTo>
                    <a:pt x="47" y="15"/>
                    <a:pt x="50" y="10"/>
                    <a:pt x="50" y="10"/>
                  </a:cubicBezTo>
                  <a:cubicBezTo>
                    <a:pt x="55" y="10"/>
                    <a:pt x="55" y="10"/>
                    <a:pt x="55" y="10"/>
                  </a:cubicBezTo>
                  <a:cubicBezTo>
                    <a:pt x="55" y="10"/>
                    <a:pt x="57" y="15"/>
                    <a:pt x="57" y="15"/>
                  </a:cubicBezTo>
                  <a:cubicBezTo>
                    <a:pt x="59" y="16"/>
                    <a:pt x="59" y="16"/>
                    <a:pt x="59" y="16"/>
                  </a:cubicBezTo>
                  <a:cubicBezTo>
                    <a:pt x="59" y="16"/>
                    <a:pt x="65" y="14"/>
                    <a:pt x="65" y="14"/>
                  </a:cubicBezTo>
                  <a:cubicBezTo>
                    <a:pt x="69" y="17"/>
                    <a:pt x="69" y="17"/>
                    <a:pt x="69" y="17"/>
                  </a:cubicBezTo>
                  <a:cubicBezTo>
                    <a:pt x="69" y="18"/>
                    <a:pt x="66" y="23"/>
                    <a:pt x="66" y="23"/>
                  </a:cubicBezTo>
                  <a:cubicBezTo>
                    <a:pt x="67" y="25"/>
                    <a:pt x="67" y="25"/>
                    <a:pt x="67" y="25"/>
                  </a:cubicBezTo>
                  <a:cubicBezTo>
                    <a:pt x="67" y="25"/>
                    <a:pt x="73" y="28"/>
                    <a:pt x="73" y="28"/>
                  </a:cubicBezTo>
                  <a:cubicBezTo>
                    <a:pt x="73" y="32"/>
                    <a:pt x="73" y="32"/>
                    <a:pt x="73" y="32"/>
                  </a:cubicBezTo>
                  <a:close/>
                </a:path>
              </a:pathLst>
            </a:custGeom>
            <a:solidFill>
              <a:sysClr val="window" lastClr="FFFFFF"/>
            </a:solidFill>
            <a:ln>
              <a:noFill/>
            </a:ln>
            <a:extLst>
              <a:ext uri="{91240B29-F687-4F45-9708-019B960494DF}">
                <a14:hiddenLine xmlns:a14="http://schemas.microsoft.com/office/drawing/2010/main" w="9525">
                  <a:solidFill>
                    <a:srgbClr val="000000"/>
                  </a:solidFill>
                  <a:bevel/>
                </a14:hiddenLine>
              </a:ext>
            </a:extLst>
          </p:spPr>
          <p:txBody>
            <a:bodyPr/>
            <a:p>
              <a:pPr>
                <a:defRPr/>
              </a:pPr>
              <a:endParaRPr lang="zh-CN" altLang="en-US" sz="2400" kern="0" dirty="0">
                <a:solidFill>
                  <a:prstClr val="black"/>
                </a:solidFill>
                <a:latin typeface="思源宋体 CN" panose="02020400000000000000" pitchFamily="18" charset="-122"/>
                <a:ea typeface="思源宋体 CN" panose="02020400000000000000" pitchFamily="18" charset="-122"/>
              </a:endParaRPr>
            </a:p>
          </p:txBody>
        </p:sp>
      </p:grpSp>
      <p:grpSp>
        <p:nvGrpSpPr>
          <p:cNvPr id="21" name="组合 20"/>
          <p:cNvGrpSpPr/>
          <p:nvPr/>
        </p:nvGrpSpPr>
        <p:grpSpPr>
          <a:xfrm>
            <a:off x="7779385" y="2284095"/>
            <a:ext cx="3012440" cy="3067050"/>
            <a:chOff x="12251" y="3597"/>
            <a:chExt cx="4744" cy="4830"/>
          </a:xfrm>
        </p:grpSpPr>
        <p:sp>
          <p:nvSpPr>
            <p:cNvPr id="42" name="圆角矩形 41"/>
            <p:cNvSpPr/>
            <p:nvPr/>
          </p:nvSpPr>
          <p:spPr>
            <a:xfrm>
              <a:off x="12251" y="6209"/>
              <a:ext cx="4745" cy="2219"/>
            </a:xfrm>
            <a:prstGeom prst="roundRect">
              <a:avLst>
                <a:gd name="adj" fmla="val 50000"/>
              </a:avLst>
            </a:prstGeom>
            <a:solidFill>
              <a:schemeClr val="bg1"/>
            </a:solidFill>
            <a:ln w="12700">
              <a:solidFill>
                <a:schemeClr val="bg1">
                  <a:lumMod val="85000"/>
                </a:schemeClr>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30000"/>
                </a:lnSpc>
              </a:pPr>
              <a:endParaRPr lang="zh-CN" altLang="en-US" sz="1000" dirty="0">
                <a:solidFill>
                  <a:schemeClr val="tx1">
                    <a:lumMod val="50000"/>
                    <a:lumOff val="50000"/>
                  </a:schemeClr>
                </a:solidFill>
                <a:latin typeface="字魂105号-简雅黑" panose="00000500000000000000" pitchFamily="2" charset="-122"/>
                <a:ea typeface="字魂105号-简雅黑" panose="00000500000000000000" pitchFamily="2" charset="-122"/>
                <a:cs typeface="+mn-ea"/>
                <a:sym typeface="+mn-lt"/>
              </a:endParaRPr>
            </a:p>
          </p:txBody>
        </p:sp>
        <p:sp>
          <p:nvSpPr>
            <p:cNvPr id="43" name="Freeform 5"/>
            <p:cNvSpPr>
              <a:spLocks noChangeAspect="1"/>
            </p:cNvSpPr>
            <p:nvPr/>
          </p:nvSpPr>
          <p:spPr bwMode="auto">
            <a:xfrm>
              <a:off x="12985" y="3597"/>
              <a:ext cx="3268" cy="2224"/>
            </a:xfrm>
            <a:custGeom>
              <a:avLst/>
              <a:gdLst>
                <a:gd name="T0" fmla="*/ 368 w 7852"/>
                <a:gd name="T1" fmla="*/ 0 h 5322"/>
                <a:gd name="T2" fmla="*/ 7496 w 7852"/>
                <a:gd name="T3" fmla="*/ 0 h 5322"/>
                <a:gd name="T4" fmla="*/ 7497 w 7852"/>
                <a:gd name="T5" fmla="*/ 0 h 5322"/>
                <a:gd name="T6" fmla="*/ 7497 w 7852"/>
                <a:gd name="T7" fmla="*/ 0 h 5322"/>
                <a:gd name="T8" fmla="*/ 7852 w 7852"/>
                <a:gd name="T9" fmla="*/ 357 h 5322"/>
                <a:gd name="T10" fmla="*/ 7852 w 7852"/>
                <a:gd name="T11" fmla="*/ 363 h 5322"/>
                <a:gd name="T12" fmla="*/ 7852 w 7852"/>
                <a:gd name="T13" fmla="*/ 363 h 5322"/>
                <a:gd name="T14" fmla="*/ 7852 w 7852"/>
                <a:gd name="T15" fmla="*/ 3116 h 5322"/>
                <a:gd name="T16" fmla="*/ 7852 w 7852"/>
                <a:gd name="T17" fmla="*/ 3120 h 5322"/>
                <a:gd name="T18" fmla="*/ 7852 w 7852"/>
                <a:gd name="T19" fmla="*/ 3120 h 5322"/>
                <a:gd name="T20" fmla="*/ 7482 w 7852"/>
                <a:gd name="T21" fmla="*/ 3676 h 5322"/>
                <a:gd name="T22" fmla="*/ 4025 w 7852"/>
                <a:gd name="T23" fmla="*/ 5297 h 5322"/>
                <a:gd name="T24" fmla="*/ 4024 w 7852"/>
                <a:gd name="T25" fmla="*/ 5298 h 5322"/>
                <a:gd name="T26" fmla="*/ 3926 w 7852"/>
                <a:gd name="T27" fmla="*/ 5322 h 5322"/>
                <a:gd name="T28" fmla="*/ 3833 w 7852"/>
                <a:gd name="T29" fmla="*/ 5300 h 5322"/>
                <a:gd name="T30" fmla="*/ 378 w 7852"/>
                <a:gd name="T31" fmla="*/ 3680 h 5322"/>
                <a:gd name="T32" fmla="*/ 0 w 7852"/>
                <a:gd name="T33" fmla="*/ 3116 h 5322"/>
                <a:gd name="T34" fmla="*/ 0 w 7852"/>
                <a:gd name="T35" fmla="*/ 3099 h 5322"/>
                <a:gd name="T36" fmla="*/ 0 w 7852"/>
                <a:gd name="T37" fmla="*/ 3099 h 5322"/>
                <a:gd name="T38" fmla="*/ 0 w 7852"/>
                <a:gd name="T39" fmla="*/ 362 h 5322"/>
                <a:gd name="T40" fmla="*/ 0 w 7852"/>
                <a:gd name="T41" fmla="*/ 362 h 5322"/>
                <a:gd name="T42" fmla="*/ 0 w 7852"/>
                <a:gd name="T43" fmla="*/ 357 h 5322"/>
                <a:gd name="T44" fmla="*/ 357 w 7852"/>
                <a:gd name="T45" fmla="*/ 0 h 5322"/>
                <a:gd name="T46" fmla="*/ 368 w 7852"/>
                <a:gd name="T47" fmla="*/ 0 h 5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52" h="5322">
                  <a:moveTo>
                    <a:pt x="368" y="0"/>
                  </a:moveTo>
                  <a:lnTo>
                    <a:pt x="7496" y="0"/>
                  </a:lnTo>
                  <a:lnTo>
                    <a:pt x="7497" y="0"/>
                  </a:lnTo>
                  <a:lnTo>
                    <a:pt x="7497" y="0"/>
                  </a:lnTo>
                  <a:cubicBezTo>
                    <a:pt x="7693" y="1"/>
                    <a:pt x="7852" y="160"/>
                    <a:pt x="7852" y="357"/>
                  </a:cubicBezTo>
                  <a:lnTo>
                    <a:pt x="7852" y="363"/>
                  </a:lnTo>
                  <a:lnTo>
                    <a:pt x="7852" y="363"/>
                  </a:lnTo>
                  <a:lnTo>
                    <a:pt x="7852" y="3116"/>
                  </a:lnTo>
                  <a:lnTo>
                    <a:pt x="7852" y="3120"/>
                  </a:lnTo>
                  <a:lnTo>
                    <a:pt x="7852" y="3120"/>
                  </a:lnTo>
                  <a:cubicBezTo>
                    <a:pt x="7851" y="3370"/>
                    <a:pt x="7699" y="3584"/>
                    <a:pt x="7482" y="3676"/>
                  </a:cubicBezTo>
                  <a:lnTo>
                    <a:pt x="4025" y="5297"/>
                  </a:lnTo>
                  <a:lnTo>
                    <a:pt x="4024" y="5298"/>
                  </a:lnTo>
                  <a:cubicBezTo>
                    <a:pt x="3995" y="5313"/>
                    <a:pt x="3962" y="5322"/>
                    <a:pt x="3926" y="5322"/>
                  </a:cubicBezTo>
                  <a:cubicBezTo>
                    <a:pt x="3893" y="5322"/>
                    <a:pt x="3861" y="5314"/>
                    <a:pt x="3833" y="5300"/>
                  </a:cubicBezTo>
                  <a:lnTo>
                    <a:pt x="378" y="3680"/>
                  </a:lnTo>
                  <a:cubicBezTo>
                    <a:pt x="156" y="3588"/>
                    <a:pt x="0" y="3370"/>
                    <a:pt x="0" y="3116"/>
                  </a:cubicBezTo>
                  <a:cubicBezTo>
                    <a:pt x="0" y="3110"/>
                    <a:pt x="0" y="3105"/>
                    <a:pt x="0" y="3099"/>
                  </a:cubicBezTo>
                  <a:lnTo>
                    <a:pt x="0" y="3099"/>
                  </a:lnTo>
                  <a:lnTo>
                    <a:pt x="0" y="362"/>
                  </a:lnTo>
                  <a:lnTo>
                    <a:pt x="0" y="362"/>
                  </a:lnTo>
                  <a:lnTo>
                    <a:pt x="0" y="357"/>
                  </a:lnTo>
                  <a:cubicBezTo>
                    <a:pt x="0" y="160"/>
                    <a:pt x="160" y="0"/>
                    <a:pt x="357" y="0"/>
                  </a:cubicBezTo>
                  <a:cubicBezTo>
                    <a:pt x="360" y="0"/>
                    <a:pt x="364" y="0"/>
                    <a:pt x="368" y="0"/>
                  </a:cubicBezTo>
                  <a:close/>
                </a:path>
              </a:pathLst>
            </a:custGeom>
            <a:solidFill>
              <a:schemeClr val="accent6"/>
            </a:solidFill>
            <a:ln>
              <a:noFill/>
            </a:ln>
          </p:spPr>
          <p:txBody>
            <a:bodyPr vert="horz" wrap="square" lIns="91440" tIns="45720" rIns="91440" bIns="45720" numCol="1" anchor="t" anchorCtr="0" compatLnSpc="1"/>
            <a:p>
              <a:pPr>
                <a:lnSpc>
                  <a:spcPct val="130000"/>
                </a:lnSpc>
              </a:pPr>
              <a:endParaRPr lang="zh-CN" altLang="en-US" sz="1600" dirty="0">
                <a:latin typeface="字魂105号-简雅黑" panose="00000500000000000000" pitchFamily="2" charset="-122"/>
                <a:ea typeface="字魂105号-简雅黑" panose="00000500000000000000" pitchFamily="2" charset="-122"/>
                <a:cs typeface="+mn-ea"/>
                <a:sym typeface="+mn-lt"/>
              </a:endParaRPr>
            </a:p>
          </p:txBody>
        </p:sp>
        <p:sp>
          <p:nvSpPr>
            <p:cNvPr id="13" name="10"/>
            <p:cNvSpPr/>
            <p:nvPr/>
          </p:nvSpPr>
          <p:spPr bwMode="auto">
            <a:xfrm>
              <a:off x="12560" y="6875"/>
              <a:ext cx="4295" cy="798"/>
            </a:xfrm>
            <a:prstGeom prst="rect">
              <a:avLst/>
            </a:prstGeom>
            <a:noFill/>
          </p:spPr>
          <p:txBody>
            <a:bodyPr wrap="square" rtlCol="0">
              <a:spAutoFit/>
            </a:bodyPr>
            <a:lstStyle/>
            <a:p>
              <a:pPr algn="ctr">
                <a:lnSpc>
                  <a:spcPct val="150000"/>
                </a:lnSpc>
              </a:pPr>
              <a:r>
                <a:rPr lang="zh-CN" altLang="en-US" noProof="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大力优化营商环境</a:t>
              </a:r>
              <a:endParaRPr lang="zh-CN" altLang="en-US" noProof="0">
                <a:ln>
                  <a:noFill/>
                </a:ln>
                <a:solidFill>
                  <a:schemeClr val="tx1"/>
                </a:solidFill>
                <a:effectLst/>
                <a:uLnTx/>
                <a:uFillTx/>
                <a:latin typeface="微软雅黑" panose="020B0503020204020204" charset="-122"/>
                <a:ea typeface="微软雅黑" panose="020B0503020204020204" charset="-122"/>
                <a:cs typeface="微软雅黑" panose="020B0503020204020204" charset="-122"/>
              </a:endParaRPr>
            </a:p>
          </p:txBody>
        </p:sp>
        <p:sp>
          <p:nvSpPr>
            <p:cNvPr id="17" name="Freeform 5"/>
            <p:cNvSpPr>
              <a:spLocks noEditPoints="1" noChangeArrowheads="1"/>
            </p:cNvSpPr>
            <p:nvPr/>
          </p:nvSpPr>
          <p:spPr bwMode="auto">
            <a:xfrm>
              <a:off x="14417" y="4327"/>
              <a:ext cx="613" cy="555"/>
            </a:xfrm>
            <a:custGeom>
              <a:avLst/>
              <a:gdLst>
                <a:gd name="T0" fmla="*/ 365717841 w 288"/>
                <a:gd name="T1" fmla="*/ 504455493 h 260"/>
                <a:gd name="T2" fmla="*/ 365717841 w 288"/>
                <a:gd name="T3" fmla="*/ 399361649 h 260"/>
                <a:gd name="T4" fmla="*/ 365717841 w 288"/>
                <a:gd name="T5" fmla="*/ 378341047 h 260"/>
                <a:gd name="T6" fmla="*/ 726208236 w 288"/>
                <a:gd name="T7" fmla="*/ 278501208 h 260"/>
                <a:gd name="T8" fmla="*/ 208981297 w 288"/>
                <a:gd name="T9" fmla="*/ 273247203 h 260"/>
                <a:gd name="T10" fmla="*/ 245552853 w 288"/>
                <a:gd name="T11" fmla="*/ 304775815 h 260"/>
                <a:gd name="T12" fmla="*/ 308247927 w 288"/>
                <a:gd name="T13" fmla="*/ 283755212 h 260"/>
                <a:gd name="T14" fmla="*/ 365717841 w 288"/>
                <a:gd name="T15" fmla="*/ 530730100 h 260"/>
                <a:gd name="T16" fmla="*/ 365717841 w 288"/>
                <a:gd name="T17" fmla="*/ 641077949 h 260"/>
                <a:gd name="T18" fmla="*/ 365717841 w 288"/>
                <a:gd name="T19" fmla="*/ 530730100 h 260"/>
                <a:gd name="T20" fmla="*/ 0 w 288"/>
                <a:gd name="T21" fmla="*/ 672606560 h 260"/>
                <a:gd name="T22" fmla="*/ 726208236 w 288"/>
                <a:gd name="T23" fmla="*/ 567512716 h 260"/>
                <a:gd name="T24" fmla="*/ 0 w 288"/>
                <a:gd name="T25" fmla="*/ 698881167 h 260"/>
                <a:gd name="T26" fmla="*/ 726208236 w 288"/>
                <a:gd name="T27" fmla="*/ 809231308 h 260"/>
                <a:gd name="T28" fmla="*/ 365717841 w 288"/>
                <a:gd name="T29" fmla="*/ 930089458 h 260"/>
                <a:gd name="T30" fmla="*/ 365717841 w 288"/>
                <a:gd name="T31" fmla="*/ 1035185594 h 260"/>
                <a:gd name="T32" fmla="*/ 365717841 w 288"/>
                <a:gd name="T33" fmla="*/ 930089458 h 260"/>
                <a:gd name="T34" fmla="*/ 0 w 288"/>
                <a:gd name="T35" fmla="*/ 1066714205 h 260"/>
                <a:gd name="T36" fmla="*/ 726208236 w 288"/>
                <a:gd name="T37" fmla="*/ 961618069 h 260"/>
                <a:gd name="T38" fmla="*/ 783678150 w 288"/>
                <a:gd name="T39" fmla="*/ 304775815 h 260"/>
                <a:gd name="T40" fmla="*/ 1347926966 w 288"/>
                <a:gd name="T41" fmla="*/ 225954286 h 260"/>
                <a:gd name="T42" fmla="*/ 616493569 w 288"/>
                <a:gd name="T43" fmla="*/ 120858150 h 260"/>
                <a:gd name="T44" fmla="*/ 778455274 w 288"/>
                <a:gd name="T45" fmla="*/ 304775815 h 260"/>
                <a:gd name="T46" fmla="*/ 1347926966 w 288"/>
                <a:gd name="T47" fmla="*/ 99839839 h 260"/>
                <a:gd name="T48" fmla="*/ 809801669 w 288"/>
                <a:gd name="T49" fmla="*/ 105093844 h 260"/>
                <a:gd name="T50" fmla="*/ 1128497633 w 288"/>
                <a:gd name="T51" fmla="*/ 105093844 h 260"/>
                <a:gd name="T52" fmla="*/ 1044904200 w 288"/>
                <a:gd name="T53" fmla="*/ 68311228 h 260"/>
                <a:gd name="T54" fmla="*/ 820249705 w 288"/>
                <a:gd name="T55" fmla="*/ 78821529 h 260"/>
                <a:gd name="T56" fmla="*/ 1347926966 w 288"/>
                <a:gd name="T57" fmla="*/ 357322737 h 260"/>
                <a:gd name="T58" fmla="*/ 783678150 w 288"/>
                <a:gd name="T59" fmla="*/ 336304426 h 260"/>
                <a:gd name="T60" fmla="*/ 783678150 w 288"/>
                <a:gd name="T61" fmla="*/ 441398270 h 260"/>
                <a:gd name="T62" fmla="*/ 783678150 w 288"/>
                <a:gd name="T63" fmla="*/ 572766721 h 260"/>
                <a:gd name="T64" fmla="*/ 1347926966 w 288"/>
                <a:gd name="T65" fmla="*/ 493945192 h 260"/>
                <a:gd name="T66" fmla="*/ 783678150 w 288"/>
                <a:gd name="T67" fmla="*/ 472926882 h 260"/>
                <a:gd name="T68" fmla="*/ 783678150 w 288"/>
                <a:gd name="T69" fmla="*/ 572766721 h 260"/>
                <a:gd name="T70" fmla="*/ 1196415583 w 288"/>
                <a:gd name="T71" fmla="*/ 599041328 h 260"/>
                <a:gd name="T72" fmla="*/ 924741497 w 288"/>
                <a:gd name="T73" fmla="*/ 620059638 h 260"/>
                <a:gd name="T74" fmla="*/ 1138945669 w 288"/>
                <a:gd name="T75" fmla="*/ 861778230 h 260"/>
                <a:gd name="T76" fmla="*/ 1138945669 w 288"/>
                <a:gd name="T77" fmla="*/ 966872074 h 260"/>
                <a:gd name="T78" fmla="*/ 1138945669 w 288"/>
                <a:gd name="T79" fmla="*/ 861778230 h 260"/>
                <a:gd name="T80" fmla="*/ 1138945669 w 288"/>
                <a:gd name="T81" fmla="*/ 840759920 h 260"/>
                <a:gd name="T82" fmla="*/ 1196415583 w 288"/>
                <a:gd name="T83" fmla="*/ 735663783 h 260"/>
                <a:gd name="T84" fmla="*/ 1285234177 w 288"/>
                <a:gd name="T85" fmla="*/ 767192395 h 260"/>
                <a:gd name="T86" fmla="*/ 1259110658 w 288"/>
                <a:gd name="T87" fmla="*/ 719899478 h 260"/>
                <a:gd name="T88" fmla="*/ 1196415583 w 288"/>
                <a:gd name="T89" fmla="*/ 719899478 h 260"/>
                <a:gd name="T90" fmla="*/ 778455274 w 288"/>
                <a:gd name="T91" fmla="*/ 893306841 h 260"/>
                <a:gd name="T92" fmla="*/ 1504663510 w 288"/>
                <a:gd name="T93" fmla="*/ 998400685 h 260"/>
                <a:gd name="T94" fmla="*/ 1138945669 w 288"/>
                <a:gd name="T95" fmla="*/ 1129769136 h 260"/>
                <a:gd name="T96" fmla="*/ 1138945669 w 288"/>
                <a:gd name="T97" fmla="*/ 1234865272 h 260"/>
                <a:gd name="T98" fmla="*/ 1138945669 w 288"/>
                <a:gd name="T99" fmla="*/ 1129769136 h 260"/>
                <a:gd name="T100" fmla="*/ 778455274 w 288"/>
                <a:gd name="T101" fmla="*/ 1266393884 h 260"/>
                <a:gd name="T102" fmla="*/ 1504663510 w 288"/>
                <a:gd name="T103" fmla="*/ 1161297748 h 2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88"/>
                <a:gd name="T157" fmla="*/ 0 h 260"/>
                <a:gd name="T158" fmla="*/ 288 w 288"/>
                <a:gd name="T159" fmla="*/ 260 h 26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88" h="260">
                  <a:moveTo>
                    <a:pt x="139" y="57"/>
                  </a:moveTo>
                  <a:cubicBezTo>
                    <a:pt x="139" y="77"/>
                    <a:pt x="139" y="77"/>
                    <a:pt x="139" y="77"/>
                  </a:cubicBezTo>
                  <a:cubicBezTo>
                    <a:pt x="139" y="88"/>
                    <a:pt x="108" y="96"/>
                    <a:pt x="70" y="96"/>
                  </a:cubicBezTo>
                  <a:cubicBezTo>
                    <a:pt x="31" y="96"/>
                    <a:pt x="0" y="88"/>
                    <a:pt x="0" y="77"/>
                  </a:cubicBezTo>
                  <a:cubicBezTo>
                    <a:pt x="0" y="57"/>
                    <a:pt x="0" y="57"/>
                    <a:pt x="0" y="57"/>
                  </a:cubicBezTo>
                  <a:cubicBezTo>
                    <a:pt x="0" y="67"/>
                    <a:pt x="31" y="76"/>
                    <a:pt x="70" y="76"/>
                  </a:cubicBezTo>
                  <a:cubicBezTo>
                    <a:pt x="108" y="76"/>
                    <a:pt x="139" y="67"/>
                    <a:pt x="139" y="57"/>
                  </a:cubicBezTo>
                  <a:close/>
                  <a:moveTo>
                    <a:pt x="139" y="53"/>
                  </a:moveTo>
                  <a:cubicBezTo>
                    <a:pt x="139" y="64"/>
                    <a:pt x="108" y="72"/>
                    <a:pt x="70" y="72"/>
                  </a:cubicBezTo>
                  <a:cubicBezTo>
                    <a:pt x="31" y="72"/>
                    <a:pt x="0" y="64"/>
                    <a:pt x="0" y="53"/>
                  </a:cubicBezTo>
                  <a:cubicBezTo>
                    <a:pt x="0" y="43"/>
                    <a:pt x="31" y="34"/>
                    <a:pt x="70" y="34"/>
                  </a:cubicBezTo>
                  <a:cubicBezTo>
                    <a:pt x="108" y="34"/>
                    <a:pt x="139" y="43"/>
                    <a:pt x="139" y="53"/>
                  </a:cubicBezTo>
                  <a:close/>
                  <a:moveTo>
                    <a:pt x="103" y="52"/>
                  </a:moveTo>
                  <a:cubicBezTo>
                    <a:pt x="42" y="48"/>
                    <a:pt x="42" y="48"/>
                    <a:pt x="42" y="48"/>
                  </a:cubicBezTo>
                  <a:cubicBezTo>
                    <a:pt x="40" y="52"/>
                    <a:pt x="40" y="52"/>
                    <a:pt x="40" y="52"/>
                  </a:cubicBezTo>
                  <a:cubicBezTo>
                    <a:pt x="42" y="52"/>
                    <a:pt x="42" y="52"/>
                    <a:pt x="42" y="52"/>
                  </a:cubicBezTo>
                  <a:cubicBezTo>
                    <a:pt x="45" y="52"/>
                    <a:pt x="49" y="53"/>
                    <a:pt x="47" y="57"/>
                  </a:cubicBezTo>
                  <a:cubicBezTo>
                    <a:pt x="47" y="58"/>
                    <a:pt x="47" y="58"/>
                    <a:pt x="47" y="58"/>
                  </a:cubicBezTo>
                  <a:cubicBezTo>
                    <a:pt x="58" y="58"/>
                    <a:pt x="58" y="58"/>
                    <a:pt x="58" y="58"/>
                  </a:cubicBezTo>
                  <a:cubicBezTo>
                    <a:pt x="59" y="57"/>
                    <a:pt x="59" y="57"/>
                    <a:pt x="59" y="57"/>
                  </a:cubicBezTo>
                  <a:cubicBezTo>
                    <a:pt x="60" y="56"/>
                    <a:pt x="60" y="55"/>
                    <a:pt x="59" y="54"/>
                  </a:cubicBezTo>
                  <a:cubicBezTo>
                    <a:pt x="101" y="56"/>
                    <a:pt x="101" y="56"/>
                    <a:pt x="101" y="56"/>
                  </a:cubicBezTo>
                  <a:lnTo>
                    <a:pt x="103" y="52"/>
                  </a:lnTo>
                  <a:close/>
                  <a:moveTo>
                    <a:pt x="70" y="101"/>
                  </a:moveTo>
                  <a:cubicBezTo>
                    <a:pt x="31" y="101"/>
                    <a:pt x="0" y="93"/>
                    <a:pt x="0" y="82"/>
                  </a:cubicBezTo>
                  <a:cubicBezTo>
                    <a:pt x="0" y="103"/>
                    <a:pt x="0" y="103"/>
                    <a:pt x="0" y="103"/>
                  </a:cubicBezTo>
                  <a:cubicBezTo>
                    <a:pt x="0" y="113"/>
                    <a:pt x="31" y="122"/>
                    <a:pt x="70" y="122"/>
                  </a:cubicBezTo>
                  <a:cubicBezTo>
                    <a:pt x="108" y="122"/>
                    <a:pt x="139" y="113"/>
                    <a:pt x="139" y="103"/>
                  </a:cubicBezTo>
                  <a:cubicBezTo>
                    <a:pt x="139" y="82"/>
                    <a:pt x="139" y="82"/>
                    <a:pt x="139" y="82"/>
                  </a:cubicBezTo>
                  <a:cubicBezTo>
                    <a:pt x="139" y="93"/>
                    <a:pt x="108" y="101"/>
                    <a:pt x="70" y="101"/>
                  </a:cubicBezTo>
                  <a:close/>
                  <a:moveTo>
                    <a:pt x="70" y="127"/>
                  </a:moveTo>
                  <a:cubicBezTo>
                    <a:pt x="31" y="127"/>
                    <a:pt x="0" y="119"/>
                    <a:pt x="0" y="108"/>
                  </a:cubicBezTo>
                  <a:cubicBezTo>
                    <a:pt x="0" y="128"/>
                    <a:pt x="0" y="128"/>
                    <a:pt x="0" y="128"/>
                  </a:cubicBezTo>
                  <a:cubicBezTo>
                    <a:pt x="0" y="139"/>
                    <a:pt x="31" y="147"/>
                    <a:pt x="70" y="147"/>
                  </a:cubicBezTo>
                  <a:cubicBezTo>
                    <a:pt x="108" y="147"/>
                    <a:pt x="139" y="139"/>
                    <a:pt x="139" y="128"/>
                  </a:cubicBezTo>
                  <a:cubicBezTo>
                    <a:pt x="139" y="108"/>
                    <a:pt x="139" y="108"/>
                    <a:pt x="139" y="108"/>
                  </a:cubicBezTo>
                  <a:cubicBezTo>
                    <a:pt x="139" y="119"/>
                    <a:pt x="108" y="127"/>
                    <a:pt x="70" y="127"/>
                  </a:cubicBezTo>
                  <a:close/>
                  <a:moveTo>
                    <a:pt x="70" y="152"/>
                  </a:moveTo>
                  <a:cubicBezTo>
                    <a:pt x="31" y="152"/>
                    <a:pt x="0" y="144"/>
                    <a:pt x="0" y="133"/>
                  </a:cubicBezTo>
                  <a:cubicBezTo>
                    <a:pt x="0" y="154"/>
                    <a:pt x="0" y="154"/>
                    <a:pt x="0" y="154"/>
                  </a:cubicBezTo>
                  <a:cubicBezTo>
                    <a:pt x="0" y="164"/>
                    <a:pt x="31" y="173"/>
                    <a:pt x="70" y="173"/>
                  </a:cubicBezTo>
                  <a:cubicBezTo>
                    <a:pt x="108" y="173"/>
                    <a:pt x="139" y="164"/>
                    <a:pt x="139" y="154"/>
                  </a:cubicBezTo>
                  <a:cubicBezTo>
                    <a:pt x="139" y="133"/>
                    <a:pt x="139" y="133"/>
                    <a:pt x="139" y="133"/>
                  </a:cubicBezTo>
                  <a:cubicBezTo>
                    <a:pt x="139" y="144"/>
                    <a:pt x="108" y="152"/>
                    <a:pt x="70" y="152"/>
                  </a:cubicBezTo>
                  <a:close/>
                  <a:moveTo>
                    <a:pt x="70" y="177"/>
                  </a:moveTo>
                  <a:cubicBezTo>
                    <a:pt x="31" y="177"/>
                    <a:pt x="0" y="169"/>
                    <a:pt x="0" y="158"/>
                  </a:cubicBezTo>
                  <a:cubicBezTo>
                    <a:pt x="0" y="178"/>
                    <a:pt x="0" y="178"/>
                    <a:pt x="0" y="178"/>
                  </a:cubicBezTo>
                  <a:cubicBezTo>
                    <a:pt x="0" y="189"/>
                    <a:pt x="31" y="197"/>
                    <a:pt x="70" y="197"/>
                  </a:cubicBezTo>
                  <a:cubicBezTo>
                    <a:pt x="108" y="197"/>
                    <a:pt x="139" y="189"/>
                    <a:pt x="139" y="178"/>
                  </a:cubicBezTo>
                  <a:cubicBezTo>
                    <a:pt x="139" y="158"/>
                    <a:pt x="139" y="158"/>
                    <a:pt x="139" y="158"/>
                  </a:cubicBezTo>
                  <a:cubicBezTo>
                    <a:pt x="139" y="169"/>
                    <a:pt x="108" y="177"/>
                    <a:pt x="70" y="177"/>
                  </a:cubicBezTo>
                  <a:close/>
                  <a:moveTo>
                    <a:pt x="70" y="202"/>
                  </a:moveTo>
                  <a:cubicBezTo>
                    <a:pt x="31" y="202"/>
                    <a:pt x="0" y="193"/>
                    <a:pt x="0" y="183"/>
                  </a:cubicBezTo>
                  <a:cubicBezTo>
                    <a:pt x="0" y="203"/>
                    <a:pt x="0" y="203"/>
                    <a:pt x="0" y="203"/>
                  </a:cubicBezTo>
                  <a:cubicBezTo>
                    <a:pt x="0" y="214"/>
                    <a:pt x="31" y="222"/>
                    <a:pt x="70" y="222"/>
                  </a:cubicBezTo>
                  <a:cubicBezTo>
                    <a:pt x="108" y="222"/>
                    <a:pt x="139" y="214"/>
                    <a:pt x="139" y="203"/>
                  </a:cubicBezTo>
                  <a:cubicBezTo>
                    <a:pt x="139" y="183"/>
                    <a:pt x="139" y="183"/>
                    <a:pt x="139" y="183"/>
                  </a:cubicBezTo>
                  <a:cubicBezTo>
                    <a:pt x="139" y="193"/>
                    <a:pt x="108" y="202"/>
                    <a:pt x="70" y="202"/>
                  </a:cubicBezTo>
                  <a:close/>
                  <a:moveTo>
                    <a:pt x="149" y="58"/>
                  </a:moveTo>
                  <a:cubicBezTo>
                    <a:pt x="150" y="58"/>
                    <a:pt x="150" y="58"/>
                    <a:pt x="150" y="58"/>
                  </a:cubicBezTo>
                  <a:cubicBezTo>
                    <a:pt x="150" y="59"/>
                    <a:pt x="150" y="59"/>
                    <a:pt x="150" y="59"/>
                  </a:cubicBezTo>
                  <a:cubicBezTo>
                    <a:pt x="161" y="61"/>
                    <a:pt x="174" y="62"/>
                    <a:pt x="188" y="62"/>
                  </a:cubicBezTo>
                  <a:cubicBezTo>
                    <a:pt x="227" y="62"/>
                    <a:pt x="258" y="53"/>
                    <a:pt x="258" y="43"/>
                  </a:cubicBezTo>
                  <a:cubicBezTo>
                    <a:pt x="258" y="23"/>
                    <a:pt x="258" y="23"/>
                    <a:pt x="258" y="23"/>
                  </a:cubicBezTo>
                  <a:cubicBezTo>
                    <a:pt x="258" y="33"/>
                    <a:pt x="227" y="42"/>
                    <a:pt x="188" y="42"/>
                  </a:cubicBezTo>
                  <a:cubicBezTo>
                    <a:pt x="150" y="42"/>
                    <a:pt x="118" y="33"/>
                    <a:pt x="118" y="23"/>
                  </a:cubicBezTo>
                  <a:cubicBezTo>
                    <a:pt x="118" y="30"/>
                    <a:pt x="118" y="30"/>
                    <a:pt x="118" y="30"/>
                  </a:cubicBezTo>
                  <a:cubicBezTo>
                    <a:pt x="135" y="34"/>
                    <a:pt x="150" y="41"/>
                    <a:pt x="150" y="54"/>
                  </a:cubicBezTo>
                  <a:cubicBezTo>
                    <a:pt x="150" y="56"/>
                    <a:pt x="149" y="57"/>
                    <a:pt x="149" y="58"/>
                  </a:cubicBezTo>
                  <a:close/>
                  <a:moveTo>
                    <a:pt x="118" y="19"/>
                  </a:moveTo>
                  <a:cubicBezTo>
                    <a:pt x="118" y="8"/>
                    <a:pt x="150" y="0"/>
                    <a:pt x="188" y="0"/>
                  </a:cubicBezTo>
                  <a:cubicBezTo>
                    <a:pt x="227" y="0"/>
                    <a:pt x="258" y="8"/>
                    <a:pt x="258" y="19"/>
                  </a:cubicBezTo>
                  <a:cubicBezTo>
                    <a:pt x="258" y="29"/>
                    <a:pt x="227" y="38"/>
                    <a:pt x="188" y="38"/>
                  </a:cubicBezTo>
                  <a:cubicBezTo>
                    <a:pt x="150" y="38"/>
                    <a:pt x="118" y="29"/>
                    <a:pt x="118" y="19"/>
                  </a:cubicBezTo>
                  <a:close/>
                  <a:moveTo>
                    <a:pt x="155" y="20"/>
                  </a:moveTo>
                  <a:cubicBezTo>
                    <a:pt x="216" y="24"/>
                    <a:pt x="216" y="24"/>
                    <a:pt x="216" y="24"/>
                  </a:cubicBezTo>
                  <a:cubicBezTo>
                    <a:pt x="218" y="20"/>
                    <a:pt x="218" y="20"/>
                    <a:pt x="218" y="20"/>
                  </a:cubicBezTo>
                  <a:cubicBezTo>
                    <a:pt x="216" y="20"/>
                    <a:pt x="216" y="20"/>
                    <a:pt x="216" y="20"/>
                  </a:cubicBezTo>
                  <a:cubicBezTo>
                    <a:pt x="213" y="20"/>
                    <a:pt x="209" y="19"/>
                    <a:pt x="210" y="15"/>
                  </a:cubicBezTo>
                  <a:cubicBezTo>
                    <a:pt x="211" y="14"/>
                    <a:pt x="211" y="14"/>
                    <a:pt x="211" y="14"/>
                  </a:cubicBezTo>
                  <a:cubicBezTo>
                    <a:pt x="200" y="13"/>
                    <a:pt x="200" y="13"/>
                    <a:pt x="200" y="13"/>
                  </a:cubicBezTo>
                  <a:cubicBezTo>
                    <a:pt x="199" y="15"/>
                    <a:pt x="199" y="15"/>
                    <a:pt x="199" y="15"/>
                  </a:cubicBezTo>
                  <a:cubicBezTo>
                    <a:pt x="198" y="16"/>
                    <a:pt x="198" y="17"/>
                    <a:pt x="198" y="18"/>
                  </a:cubicBezTo>
                  <a:cubicBezTo>
                    <a:pt x="157" y="15"/>
                    <a:pt x="157" y="15"/>
                    <a:pt x="157" y="15"/>
                  </a:cubicBezTo>
                  <a:lnTo>
                    <a:pt x="155" y="20"/>
                  </a:lnTo>
                  <a:close/>
                  <a:moveTo>
                    <a:pt x="188" y="87"/>
                  </a:moveTo>
                  <a:cubicBezTo>
                    <a:pt x="227" y="87"/>
                    <a:pt x="258" y="79"/>
                    <a:pt x="258" y="68"/>
                  </a:cubicBezTo>
                  <a:cubicBezTo>
                    <a:pt x="258" y="48"/>
                    <a:pt x="258" y="48"/>
                    <a:pt x="258" y="48"/>
                  </a:cubicBezTo>
                  <a:cubicBezTo>
                    <a:pt x="258" y="59"/>
                    <a:pt x="227" y="67"/>
                    <a:pt x="188" y="67"/>
                  </a:cubicBezTo>
                  <a:cubicBezTo>
                    <a:pt x="174" y="67"/>
                    <a:pt x="161" y="66"/>
                    <a:pt x="150" y="64"/>
                  </a:cubicBezTo>
                  <a:cubicBezTo>
                    <a:pt x="150" y="79"/>
                    <a:pt x="150" y="79"/>
                    <a:pt x="150" y="79"/>
                  </a:cubicBezTo>
                  <a:cubicBezTo>
                    <a:pt x="150" y="80"/>
                    <a:pt x="149" y="82"/>
                    <a:pt x="149" y="84"/>
                  </a:cubicBezTo>
                  <a:cubicBezTo>
                    <a:pt x="150" y="84"/>
                    <a:pt x="150" y="84"/>
                    <a:pt x="150" y="84"/>
                  </a:cubicBezTo>
                  <a:cubicBezTo>
                    <a:pt x="150" y="84"/>
                    <a:pt x="150" y="84"/>
                    <a:pt x="150" y="84"/>
                  </a:cubicBezTo>
                  <a:cubicBezTo>
                    <a:pt x="161" y="86"/>
                    <a:pt x="174" y="87"/>
                    <a:pt x="188" y="87"/>
                  </a:cubicBezTo>
                  <a:close/>
                  <a:moveTo>
                    <a:pt x="150" y="109"/>
                  </a:moveTo>
                  <a:cubicBezTo>
                    <a:pt x="150" y="110"/>
                    <a:pt x="150" y="110"/>
                    <a:pt x="150" y="110"/>
                  </a:cubicBezTo>
                  <a:cubicBezTo>
                    <a:pt x="161" y="112"/>
                    <a:pt x="174" y="113"/>
                    <a:pt x="188" y="113"/>
                  </a:cubicBezTo>
                  <a:cubicBezTo>
                    <a:pt x="227" y="113"/>
                    <a:pt x="258" y="105"/>
                    <a:pt x="258" y="94"/>
                  </a:cubicBezTo>
                  <a:cubicBezTo>
                    <a:pt x="258" y="74"/>
                    <a:pt x="258" y="74"/>
                    <a:pt x="258" y="74"/>
                  </a:cubicBezTo>
                  <a:cubicBezTo>
                    <a:pt x="258" y="84"/>
                    <a:pt x="227" y="93"/>
                    <a:pt x="188" y="93"/>
                  </a:cubicBezTo>
                  <a:cubicBezTo>
                    <a:pt x="174" y="93"/>
                    <a:pt x="161" y="92"/>
                    <a:pt x="150" y="90"/>
                  </a:cubicBezTo>
                  <a:cubicBezTo>
                    <a:pt x="150" y="104"/>
                    <a:pt x="150" y="104"/>
                    <a:pt x="150" y="104"/>
                  </a:cubicBezTo>
                  <a:cubicBezTo>
                    <a:pt x="150" y="106"/>
                    <a:pt x="149" y="108"/>
                    <a:pt x="149" y="109"/>
                  </a:cubicBezTo>
                  <a:lnTo>
                    <a:pt x="150" y="109"/>
                  </a:lnTo>
                  <a:close/>
                  <a:moveTo>
                    <a:pt x="258" y="117"/>
                  </a:moveTo>
                  <a:cubicBezTo>
                    <a:pt x="258" y="99"/>
                    <a:pt x="258" y="99"/>
                    <a:pt x="258" y="99"/>
                  </a:cubicBezTo>
                  <a:cubicBezTo>
                    <a:pt x="258" y="105"/>
                    <a:pt x="247" y="111"/>
                    <a:pt x="229" y="114"/>
                  </a:cubicBezTo>
                  <a:cubicBezTo>
                    <a:pt x="237" y="115"/>
                    <a:pt x="247" y="115"/>
                    <a:pt x="258" y="117"/>
                  </a:cubicBezTo>
                  <a:close/>
                  <a:moveTo>
                    <a:pt x="150" y="127"/>
                  </a:moveTo>
                  <a:cubicBezTo>
                    <a:pt x="156" y="123"/>
                    <a:pt x="166" y="120"/>
                    <a:pt x="177" y="118"/>
                  </a:cubicBezTo>
                  <a:cubicBezTo>
                    <a:pt x="167" y="117"/>
                    <a:pt x="158" y="116"/>
                    <a:pt x="150" y="115"/>
                  </a:cubicBezTo>
                  <a:lnTo>
                    <a:pt x="150" y="127"/>
                  </a:lnTo>
                  <a:close/>
                  <a:moveTo>
                    <a:pt x="218" y="164"/>
                  </a:moveTo>
                  <a:cubicBezTo>
                    <a:pt x="180" y="164"/>
                    <a:pt x="149" y="155"/>
                    <a:pt x="149" y="145"/>
                  </a:cubicBezTo>
                  <a:cubicBezTo>
                    <a:pt x="149" y="165"/>
                    <a:pt x="149" y="165"/>
                    <a:pt x="149" y="165"/>
                  </a:cubicBezTo>
                  <a:cubicBezTo>
                    <a:pt x="149" y="175"/>
                    <a:pt x="180" y="184"/>
                    <a:pt x="218" y="184"/>
                  </a:cubicBezTo>
                  <a:cubicBezTo>
                    <a:pt x="257" y="184"/>
                    <a:pt x="288" y="175"/>
                    <a:pt x="288" y="165"/>
                  </a:cubicBezTo>
                  <a:cubicBezTo>
                    <a:pt x="288" y="145"/>
                    <a:pt x="288" y="145"/>
                    <a:pt x="288" y="145"/>
                  </a:cubicBezTo>
                  <a:cubicBezTo>
                    <a:pt x="288" y="155"/>
                    <a:pt x="257" y="164"/>
                    <a:pt x="218" y="164"/>
                  </a:cubicBezTo>
                  <a:close/>
                  <a:moveTo>
                    <a:pt x="218" y="122"/>
                  </a:moveTo>
                  <a:cubicBezTo>
                    <a:pt x="257" y="122"/>
                    <a:pt x="288" y="130"/>
                    <a:pt x="288" y="141"/>
                  </a:cubicBezTo>
                  <a:cubicBezTo>
                    <a:pt x="288" y="151"/>
                    <a:pt x="257" y="160"/>
                    <a:pt x="218" y="160"/>
                  </a:cubicBezTo>
                  <a:cubicBezTo>
                    <a:pt x="180" y="160"/>
                    <a:pt x="149" y="151"/>
                    <a:pt x="149" y="141"/>
                  </a:cubicBezTo>
                  <a:cubicBezTo>
                    <a:pt x="149" y="130"/>
                    <a:pt x="180" y="122"/>
                    <a:pt x="218" y="122"/>
                  </a:cubicBezTo>
                  <a:close/>
                  <a:moveTo>
                    <a:pt x="229" y="140"/>
                  </a:moveTo>
                  <a:cubicBezTo>
                    <a:pt x="187" y="137"/>
                    <a:pt x="187" y="137"/>
                    <a:pt x="187" y="137"/>
                  </a:cubicBezTo>
                  <a:cubicBezTo>
                    <a:pt x="185" y="142"/>
                    <a:pt x="185" y="142"/>
                    <a:pt x="185" y="142"/>
                  </a:cubicBezTo>
                  <a:cubicBezTo>
                    <a:pt x="246" y="146"/>
                    <a:pt x="246" y="146"/>
                    <a:pt x="246" y="146"/>
                  </a:cubicBezTo>
                  <a:cubicBezTo>
                    <a:pt x="248" y="142"/>
                    <a:pt x="248" y="142"/>
                    <a:pt x="248" y="142"/>
                  </a:cubicBezTo>
                  <a:cubicBezTo>
                    <a:pt x="246" y="142"/>
                    <a:pt x="246" y="142"/>
                    <a:pt x="246" y="142"/>
                  </a:cubicBezTo>
                  <a:cubicBezTo>
                    <a:pt x="243" y="142"/>
                    <a:pt x="239" y="141"/>
                    <a:pt x="241" y="137"/>
                  </a:cubicBezTo>
                  <a:cubicBezTo>
                    <a:pt x="241" y="136"/>
                    <a:pt x="241" y="136"/>
                    <a:pt x="241" y="136"/>
                  </a:cubicBezTo>
                  <a:cubicBezTo>
                    <a:pt x="230" y="135"/>
                    <a:pt x="230" y="135"/>
                    <a:pt x="230" y="135"/>
                  </a:cubicBezTo>
                  <a:cubicBezTo>
                    <a:pt x="229" y="137"/>
                    <a:pt x="229" y="137"/>
                    <a:pt x="229" y="137"/>
                  </a:cubicBezTo>
                  <a:cubicBezTo>
                    <a:pt x="229" y="138"/>
                    <a:pt x="228" y="139"/>
                    <a:pt x="229" y="140"/>
                  </a:cubicBezTo>
                  <a:close/>
                  <a:moveTo>
                    <a:pt x="218" y="189"/>
                  </a:moveTo>
                  <a:cubicBezTo>
                    <a:pt x="180" y="189"/>
                    <a:pt x="149" y="181"/>
                    <a:pt x="149" y="170"/>
                  </a:cubicBezTo>
                  <a:cubicBezTo>
                    <a:pt x="149" y="190"/>
                    <a:pt x="149" y="190"/>
                    <a:pt x="149" y="190"/>
                  </a:cubicBezTo>
                  <a:cubicBezTo>
                    <a:pt x="149" y="201"/>
                    <a:pt x="180" y="209"/>
                    <a:pt x="218" y="209"/>
                  </a:cubicBezTo>
                  <a:cubicBezTo>
                    <a:pt x="257" y="209"/>
                    <a:pt x="288" y="201"/>
                    <a:pt x="288" y="190"/>
                  </a:cubicBezTo>
                  <a:cubicBezTo>
                    <a:pt x="288" y="170"/>
                    <a:pt x="288" y="170"/>
                    <a:pt x="288" y="170"/>
                  </a:cubicBezTo>
                  <a:cubicBezTo>
                    <a:pt x="288" y="181"/>
                    <a:pt x="257" y="189"/>
                    <a:pt x="218" y="189"/>
                  </a:cubicBezTo>
                  <a:close/>
                  <a:moveTo>
                    <a:pt x="218" y="215"/>
                  </a:moveTo>
                  <a:cubicBezTo>
                    <a:pt x="180" y="215"/>
                    <a:pt x="149" y="206"/>
                    <a:pt x="149" y="196"/>
                  </a:cubicBezTo>
                  <a:cubicBezTo>
                    <a:pt x="149" y="216"/>
                    <a:pt x="149" y="216"/>
                    <a:pt x="149" y="216"/>
                  </a:cubicBezTo>
                  <a:cubicBezTo>
                    <a:pt x="149" y="227"/>
                    <a:pt x="180" y="235"/>
                    <a:pt x="218" y="235"/>
                  </a:cubicBezTo>
                  <a:cubicBezTo>
                    <a:pt x="257" y="235"/>
                    <a:pt x="288" y="227"/>
                    <a:pt x="288" y="216"/>
                  </a:cubicBezTo>
                  <a:cubicBezTo>
                    <a:pt x="288" y="196"/>
                    <a:pt x="288" y="196"/>
                    <a:pt x="288" y="196"/>
                  </a:cubicBezTo>
                  <a:cubicBezTo>
                    <a:pt x="288" y="206"/>
                    <a:pt x="257" y="215"/>
                    <a:pt x="218" y="215"/>
                  </a:cubicBezTo>
                  <a:close/>
                  <a:moveTo>
                    <a:pt x="218" y="240"/>
                  </a:moveTo>
                  <a:cubicBezTo>
                    <a:pt x="180" y="240"/>
                    <a:pt x="149" y="231"/>
                    <a:pt x="149" y="221"/>
                  </a:cubicBezTo>
                  <a:cubicBezTo>
                    <a:pt x="149" y="241"/>
                    <a:pt x="149" y="241"/>
                    <a:pt x="149" y="241"/>
                  </a:cubicBezTo>
                  <a:cubicBezTo>
                    <a:pt x="149" y="252"/>
                    <a:pt x="180" y="260"/>
                    <a:pt x="218" y="260"/>
                  </a:cubicBezTo>
                  <a:cubicBezTo>
                    <a:pt x="257" y="260"/>
                    <a:pt x="288" y="252"/>
                    <a:pt x="288" y="241"/>
                  </a:cubicBezTo>
                  <a:cubicBezTo>
                    <a:pt x="288" y="221"/>
                    <a:pt x="288" y="221"/>
                    <a:pt x="288" y="221"/>
                  </a:cubicBezTo>
                  <a:cubicBezTo>
                    <a:pt x="288" y="231"/>
                    <a:pt x="257" y="240"/>
                    <a:pt x="218" y="240"/>
                  </a:cubicBezTo>
                  <a:close/>
                </a:path>
              </a:pathLst>
            </a:custGeom>
            <a:solidFill>
              <a:sysClr val="window" lastClr="FFFFFF"/>
            </a:solidFill>
            <a:ln>
              <a:noFill/>
            </a:ln>
            <a:extLst>
              <a:ext uri="{91240B29-F687-4F45-9708-019B960494DF}">
                <a14:hiddenLine xmlns:a14="http://schemas.microsoft.com/office/drawing/2010/main" w="9525">
                  <a:solidFill>
                    <a:srgbClr val="000000"/>
                  </a:solidFill>
                  <a:bevel/>
                </a14:hiddenLine>
              </a:ext>
            </a:extLst>
          </p:spPr>
          <p:txBody>
            <a:bodyPr/>
            <a:p>
              <a:pPr>
                <a:defRPr/>
              </a:pPr>
              <a:endParaRPr lang="zh-CN" altLang="en-US" sz="3200" b="1" kern="0" dirty="0">
                <a:solidFill>
                  <a:schemeClr val="tx1">
                    <a:lumMod val="75000"/>
                    <a:lumOff val="25000"/>
                  </a:schemeClr>
                </a:solidFill>
                <a:latin typeface="思源宋体 CN" panose="02020400000000000000" pitchFamily="18" charset="-122"/>
                <a:ea typeface="思源宋体 CN" panose="02020400000000000000" pitchFamily="18" charset="-122"/>
              </a:endParaRPr>
            </a:p>
          </p:txBody>
        </p:sp>
      </p:grpSp>
      <p:grpSp>
        <p:nvGrpSpPr>
          <p:cNvPr id="20" name="组合 19"/>
          <p:cNvGrpSpPr/>
          <p:nvPr/>
        </p:nvGrpSpPr>
        <p:grpSpPr>
          <a:xfrm>
            <a:off x="4379595" y="2284095"/>
            <a:ext cx="3327400" cy="3067050"/>
            <a:chOff x="6967" y="3613"/>
            <a:chExt cx="5240" cy="4830"/>
          </a:xfrm>
        </p:grpSpPr>
        <p:sp>
          <p:nvSpPr>
            <p:cNvPr id="39" name="圆角矩形 38"/>
            <p:cNvSpPr/>
            <p:nvPr/>
          </p:nvSpPr>
          <p:spPr>
            <a:xfrm>
              <a:off x="6967" y="6225"/>
              <a:ext cx="4745" cy="2219"/>
            </a:xfrm>
            <a:prstGeom prst="roundRect">
              <a:avLst>
                <a:gd name="adj" fmla="val 50000"/>
              </a:avLst>
            </a:prstGeom>
            <a:solidFill>
              <a:schemeClr val="bg1"/>
            </a:solidFill>
            <a:ln w="12700">
              <a:solidFill>
                <a:schemeClr val="bg1">
                  <a:lumMod val="85000"/>
                </a:schemeClr>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30000"/>
                </a:lnSpc>
              </a:pPr>
              <a:endParaRPr lang="zh-CN" altLang="en-US" sz="1000" dirty="0">
                <a:solidFill>
                  <a:schemeClr val="tx1">
                    <a:lumMod val="50000"/>
                    <a:lumOff val="50000"/>
                  </a:schemeClr>
                </a:solidFill>
                <a:latin typeface="字魂105号-简雅黑" panose="00000500000000000000" pitchFamily="2" charset="-122"/>
                <a:ea typeface="字魂105号-简雅黑" panose="00000500000000000000" pitchFamily="2" charset="-122"/>
                <a:cs typeface="+mn-ea"/>
                <a:sym typeface="+mn-lt"/>
              </a:endParaRPr>
            </a:p>
          </p:txBody>
        </p:sp>
        <p:sp>
          <p:nvSpPr>
            <p:cNvPr id="12" name="10"/>
            <p:cNvSpPr/>
            <p:nvPr/>
          </p:nvSpPr>
          <p:spPr bwMode="auto">
            <a:xfrm>
              <a:off x="7217" y="6943"/>
              <a:ext cx="4991" cy="798"/>
            </a:xfrm>
            <a:prstGeom prst="rect">
              <a:avLst/>
            </a:prstGeom>
            <a:noFill/>
          </p:spPr>
          <p:txBody>
            <a:bodyPr wrap="square" rtlCol="0">
              <a:spAutoFit/>
            </a:bodyPr>
            <a:p>
              <a:pPr>
                <a:lnSpc>
                  <a:spcPct val="150000"/>
                </a:lnSpc>
              </a:pPr>
              <a:r>
                <a:rPr lang="zh-CN" altLang="en-US" noProof="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提高开放型经济发展水平</a:t>
              </a:r>
              <a:endParaRPr lang="zh-CN" altLang="en-US" noProof="0">
                <a:ln>
                  <a:noFill/>
                </a:ln>
                <a:solidFill>
                  <a:schemeClr val="tx1"/>
                </a:solidFill>
                <a:effectLst/>
                <a:uLnTx/>
                <a:uFillTx/>
                <a:latin typeface="微软雅黑" panose="020B0503020204020204" charset="-122"/>
                <a:ea typeface="微软雅黑" panose="020B0503020204020204" charset="-122"/>
                <a:cs typeface="微软雅黑" panose="020B0503020204020204" charset="-122"/>
              </a:endParaRPr>
            </a:p>
          </p:txBody>
        </p:sp>
        <p:sp>
          <p:nvSpPr>
            <p:cNvPr id="15" name="Freeform 5"/>
            <p:cNvSpPr>
              <a:spLocks noChangeAspect="1"/>
            </p:cNvSpPr>
            <p:nvPr/>
          </p:nvSpPr>
          <p:spPr bwMode="auto">
            <a:xfrm>
              <a:off x="7725" y="3613"/>
              <a:ext cx="3268" cy="2224"/>
            </a:xfrm>
            <a:custGeom>
              <a:avLst/>
              <a:gdLst>
                <a:gd name="T0" fmla="*/ 368 w 7852"/>
                <a:gd name="T1" fmla="*/ 0 h 5322"/>
                <a:gd name="T2" fmla="*/ 7496 w 7852"/>
                <a:gd name="T3" fmla="*/ 0 h 5322"/>
                <a:gd name="T4" fmla="*/ 7497 w 7852"/>
                <a:gd name="T5" fmla="*/ 0 h 5322"/>
                <a:gd name="T6" fmla="*/ 7497 w 7852"/>
                <a:gd name="T7" fmla="*/ 0 h 5322"/>
                <a:gd name="T8" fmla="*/ 7852 w 7852"/>
                <a:gd name="T9" fmla="*/ 357 h 5322"/>
                <a:gd name="T10" fmla="*/ 7852 w 7852"/>
                <a:gd name="T11" fmla="*/ 363 h 5322"/>
                <a:gd name="T12" fmla="*/ 7852 w 7852"/>
                <a:gd name="T13" fmla="*/ 363 h 5322"/>
                <a:gd name="T14" fmla="*/ 7852 w 7852"/>
                <a:gd name="T15" fmla="*/ 3116 h 5322"/>
                <a:gd name="T16" fmla="*/ 7852 w 7852"/>
                <a:gd name="T17" fmla="*/ 3120 h 5322"/>
                <a:gd name="T18" fmla="*/ 7852 w 7852"/>
                <a:gd name="T19" fmla="*/ 3120 h 5322"/>
                <a:gd name="T20" fmla="*/ 7482 w 7852"/>
                <a:gd name="T21" fmla="*/ 3676 h 5322"/>
                <a:gd name="T22" fmla="*/ 4025 w 7852"/>
                <a:gd name="T23" fmla="*/ 5297 h 5322"/>
                <a:gd name="T24" fmla="*/ 4024 w 7852"/>
                <a:gd name="T25" fmla="*/ 5298 h 5322"/>
                <a:gd name="T26" fmla="*/ 3926 w 7852"/>
                <a:gd name="T27" fmla="*/ 5322 h 5322"/>
                <a:gd name="T28" fmla="*/ 3833 w 7852"/>
                <a:gd name="T29" fmla="*/ 5300 h 5322"/>
                <a:gd name="T30" fmla="*/ 378 w 7852"/>
                <a:gd name="T31" fmla="*/ 3680 h 5322"/>
                <a:gd name="T32" fmla="*/ 0 w 7852"/>
                <a:gd name="T33" fmla="*/ 3116 h 5322"/>
                <a:gd name="T34" fmla="*/ 0 w 7852"/>
                <a:gd name="T35" fmla="*/ 3099 h 5322"/>
                <a:gd name="T36" fmla="*/ 0 w 7852"/>
                <a:gd name="T37" fmla="*/ 3099 h 5322"/>
                <a:gd name="T38" fmla="*/ 0 w 7852"/>
                <a:gd name="T39" fmla="*/ 362 h 5322"/>
                <a:gd name="T40" fmla="*/ 0 w 7852"/>
                <a:gd name="T41" fmla="*/ 362 h 5322"/>
                <a:gd name="T42" fmla="*/ 0 w 7852"/>
                <a:gd name="T43" fmla="*/ 357 h 5322"/>
                <a:gd name="T44" fmla="*/ 357 w 7852"/>
                <a:gd name="T45" fmla="*/ 0 h 5322"/>
                <a:gd name="T46" fmla="*/ 368 w 7852"/>
                <a:gd name="T47" fmla="*/ 0 h 5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52" h="5322">
                  <a:moveTo>
                    <a:pt x="368" y="0"/>
                  </a:moveTo>
                  <a:lnTo>
                    <a:pt x="7496" y="0"/>
                  </a:lnTo>
                  <a:lnTo>
                    <a:pt x="7497" y="0"/>
                  </a:lnTo>
                  <a:lnTo>
                    <a:pt x="7497" y="0"/>
                  </a:lnTo>
                  <a:cubicBezTo>
                    <a:pt x="7693" y="1"/>
                    <a:pt x="7852" y="160"/>
                    <a:pt x="7852" y="357"/>
                  </a:cubicBezTo>
                  <a:lnTo>
                    <a:pt x="7852" y="363"/>
                  </a:lnTo>
                  <a:lnTo>
                    <a:pt x="7852" y="363"/>
                  </a:lnTo>
                  <a:lnTo>
                    <a:pt x="7852" y="3116"/>
                  </a:lnTo>
                  <a:lnTo>
                    <a:pt x="7852" y="3120"/>
                  </a:lnTo>
                  <a:lnTo>
                    <a:pt x="7852" y="3120"/>
                  </a:lnTo>
                  <a:cubicBezTo>
                    <a:pt x="7851" y="3370"/>
                    <a:pt x="7699" y="3584"/>
                    <a:pt x="7482" y="3676"/>
                  </a:cubicBezTo>
                  <a:lnTo>
                    <a:pt x="4025" y="5297"/>
                  </a:lnTo>
                  <a:lnTo>
                    <a:pt x="4024" y="5298"/>
                  </a:lnTo>
                  <a:cubicBezTo>
                    <a:pt x="3995" y="5313"/>
                    <a:pt x="3962" y="5322"/>
                    <a:pt x="3926" y="5322"/>
                  </a:cubicBezTo>
                  <a:cubicBezTo>
                    <a:pt x="3893" y="5322"/>
                    <a:pt x="3861" y="5314"/>
                    <a:pt x="3833" y="5300"/>
                  </a:cubicBezTo>
                  <a:lnTo>
                    <a:pt x="378" y="3680"/>
                  </a:lnTo>
                  <a:cubicBezTo>
                    <a:pt x="156" y="3588"/>
                    <a:pt x="0" y="3370"/>
                    <a:pt x="0" y="3116"/>
                  </a:cubicBezTo>
                  <a:cubicBezTo>
                    <a:pt x="0" y="3110"/>
                    <a:pt x="0" y="3105"/>
                    <a:pt x="0" y="3099"/>
                  </a:cubicBezTo>
                  <a:lnTo>
                    <a:pt x="0" y="3099"/>
                  </a:lnTo>
                  <a:lnTo>
                    <a:pt x="0" y="362"/>
                  </a:lnTo>
                  <a:lnTo>
                    <a:pt x="0" y="362"/>
                  </a:lnTo>
                  <a:lnTo>
                    <a:pt x="0" y="357"/>
                  </a:lnTo>
                  <a:cubicBezTo>
                    <a:pt x="0" y="160"/>
                    <a:pt x="160" y="0"/>
                    <a:pt x="357" y="0"/>
                  </a:cubicBezTo>
                  <a:cubicBezTo>
                    <a:pt x="360" y="0"/>
                    <a:pt x="364" y="0"/>
                    <a:pt x="368" y="0"/>
                  </a:cubicBezTo>
                  <a:close/>
                </a:path>
              </a:pathLst>
            </a:custGeom>
            <a:solidFill>
              <a:schemeClr val="accent6"/>
            </a:solidFill>
            <a:ln>
              <a:noFill/>
            </a:ln>
          </p:spPr>
          <p:txBody>
            <a:bodyPr vert="horz" wrap="square" lIns="91440" tIns="45720" rIns="91440" bIns="45720" numCol="1" anchor="t" anchorCtr="0" compatLnSpc="1"/>
            <a:p>
              <a:pPr>
                <a:lnSpc>
                  <a:spcPct val="130000"/>
                </a:lnSpc>
              </a:pPr>
              <a:endParaRPr lang="zh-CN" altLang="en-US" sz="1600" dirty="0">
                <a:latin typeface="字魂105号-简雅黑" panose="00000500000000000000" pitchFamily="2" charset="-122"/>
                <a:ea typeface="字魂105号-简雅黑" panose="00000500000000000000" pitchFamily="2" charset="-122"/>
                <a:cs typeface="+mn-ea"/>
                <a:sym typeface="+mn-lt"/>
              </a:endParaRPr>
            </a:p>
          </p:txBody>
        </p:sp>
        <p:sp>
          <p:nvSpPr>
            <p:cNvPr id="16" name="Freeform 59"/>
            <p:cNvSpPr>
              <a:spLocks noChangeAspect="1" noEditPoints="1"/>
            </p:cNvSpPr>
            <p:nvPr/>
          </p:nvSpPr>
          <p:spPr bwMode="auto">
            <a:xfrm>
              <a:off x="8954" y="4146"/>
              <a:ext cx="771" cy="737"/>
            </a:xfrm>
            <a:custGeom>
              <a:avLst/>
              <a:gdLst>
                <a:gd name="T0" fmla="*/ 312 w 999"/>
                <a:gd name="T1" fmla="*/ 203 h 956"/>
                <a:gd name="T2" fmla="*/ 468 w 999"/>
                <a:gd name="T3" fmla="*/ 20 h 956"/>
                <a:gd name="T4" fmla="*/ 231 w 999"/>
                <a:gd name="T5" fmla="*/ 253 h 956"/>
                <a:gd name="T6" fmla="*/ 0 w 999"/>
                <a:gd name="T7" fmla="*/ 441 h 956"/>
                <a:gd name="T8" fmla="*/ 231 w 999"/>
                <a:gd name="T9" fmla="*/ 253 h 956"/>
                <a:gd name="T10" fmla="*/ 249 w 999"/>
                <a:gd name="T11" fmla="*/ 192 h 956"/>
                <a:gd name="T12" fmla="*/ 374 w 999"/>
                <a:gd name="T13" fmla="*/ 0 h 956"/>
                <a:gd name="T14" fmla="*/ 121 w 999"/>
                <a:gd name="T15" fmla="*/ 801 h 956"/>
                <a:gd name="T16" fmla="*/ 283 w 999"/>
                <a:gd name="T17" fmla="*/ 843 h 956"/>
                <a:gd name="T18" fmla="*/ 121 w 999"/>
                <a:gd name="T19" fmla="*/ 801 h 956"/>
                <a:gd name="T20" fmla="*/ 468 w 999"/>
                <a:gd name="T21" fmla="*/ 677 h 956"/>
                <a:gd name="T22" fmla="*/ 266 w 999"/>
                <a:gd name="T23" fmla="*/ 505 h 956"/>
                <a:gd name="T24" fmla="*/ 231 w 999"/>
                <a:gd name="T25" fmla="*/ 705 h 956"/>
                <a:gd name="T26" fmla="*/ 0 w 999"/>
                <a:gd name="T27" fmla="*/ 505 h 956"/>
                <a:gd name="T28" fmla="*/ 231 w 999"/>
                <a:gd name="T29" fmla="*/ 705 h 956"/>
                <a:gd name="T30" fmla="*/ 797 w 999"/>
                <a:gd name="T31" fmla="*/ 441 h 956"/>
                <a:gd name="T32" fmla="*/ 918 w 999"/>
                <a:gd name="T33" fmla="*/ 206 h 956"/>
                <a:gd name="T34" fmla="*/ 770 w 999"/>
                <a:gd name="T35" fmla="*/ 705 h 956"/>
                <a:gd name="T36" fmla="*/ 999 w 999"/>
                <a:gd name="T37" fmla="*/ 505 h 956"/>
                <a:gd name="T38" fmla="*/ 770 w 999"/>
                <a:gd name="T39" fmla="*/ 705 h 956"/>
                <a:gd name="T40" fmla="*/ 626 w 999"/>
                <a:gd name="T41" fmla="*/ 956 h 956"/>
                <a:gd name="T42" fmla="*/ 751 w 999"/>
                <a:gd name="T43" fmla="*/ 765 h 956"/>
                <a:gd name="T44" fmla="*/ 532 w 999"/>
                <a:gd name="T45" fmla="*/ 216 h 956"/>
                <a:gd name="T46" fmla="*/ 660 w 999"/>
                <a:gd name="T47" fmla="*/ 143 h 956"/>
                <a:gd name="T48" fmla="*/ 532 w 999"/>
                <a:gd name="T49" fmla="*/ 677 h 956"/>
                <a:gd name="T50" fmla="*/ 733 w 999"/>
                <a:gd name="T51" fmla="*/ 505 h 956"/>
                <a:gd name="T52" fmla="*/ 532 w 999"/>
                <a:gd name="T53" fmla="*/ 677 h 956"/>
                <a:gd name="T54" fmla="*/ 468 w 999"/>
                <a:gd name="T55" fmla="*/ 441 h 956"/>
                <a:gd name="T56" fmla="*/ 293 w 999"/>
                <a:gd name="T57" fmla="*/ 264 h 956"/>
                <a:gd name="T58" fmla="*/ 532 w 999"/>
                <a:gd name="T59" fmla="*/ 441 h 956"/>
                <a:gd name="T60" fmla="*/ 707 w 999"/>
                <a:gd name="T61" fmla="*/ 264 h 956"/>
                <a:gd name="T62" fmla="*/ 532 w 999"/>
                <a:gd name="T63" fmla="*/ 441 h 956"/>
                <a:gd name="T64" fmla="*/ 751 w 999"/>
                <a:gd name="T65" fmla="*/ 192 h 956"/>
                <a:gd name="T66" fmla="*/ 626 w 999"/>
                <a:gd name="T67" fmla="*/ 0 h 956"/>
                <a:gd name="T68" fmla="*/ 312 w 999"/>
                <a:gd name="T69" fmla="*/ 753 h 956"/>
                <a:gd name="T70" fmla="*/ 468 w 999"/>
                <a:gd name="T71" fmla="*/ 938 h 956"/>
                <a:gd name="T72" fmla="*/ 312 w 999"/>
                <a:gd name="T73" fmla="*/ 753 h 956"/>
                <a:gd name="T74" fmla="*/ 687 w 999"/>
                <a:gd name="T75" fmla="*/ 753 h 956"/>
                <a:gd name="T76" fmla="*/ 532 w 999"/>
                <a:gd name="T77" fmla="*/ 938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99" h="956">
                  <a:moveTo>
                    <a:pt x="340" y="143"/>
                  </a:moveTo>
                  <a:cubicBezTo>
                    <a:pt x="330" y="162"/>
                    <a:pt x="321" y="183"/>
                    <a:pt x="312" y="203"/>
                  </a:cubicBezTo>
                  <a:cubicBezTo>
                    <a:pt x="361" y="210"/>
                    <a:pt x="413" y="214"/>
                    <a:pt x="468" y="216"/>
                  </a:cubicBezTo>
                  <a:lnTo>
                    <a:pt x="468" y="20"/>
                  </a:lnTo>
                  <a:cubicBezTo>
                    <a:pt x="421" y="33"/>
                    <a:pt x="376" y="75"/>
                    <a:pt x="340" y="143"/>
                  </a:cubicBezTo>
                  <a:close/>
                  <a:moveTo>
                    <a:pt x="231" y="253"/>
                  </a:moveTo>
                  <a:cubicBezTo>
                    <a:pt x="176" y="240"/>
                    <a:pt x="125" y="225"/>
                    <a:pt x="81" y="207"/>
                  </a:cubicBezTo>
                  <a:cubicBezTo>
                    <a:pt x="36" y="275"/>
                    <a:pt x="7" y="355"/>
                    <a:pt x="0" y="441"/>
                  </a:cubicBezTo>
                  <a:lnTo>
                    <a:pt x="203" y="441"/>
                  </a:lnTo>
                  <a:cubicBezTo>
                    <a:pt x="205" y="376"/>
                    <a:pt x="215" y="311"/>
                    <a:pt x="231" y="253"/>
                  </a:cubicBezTo>
                  <a:close/>
                  <a:moveTo>
                    <a:pt x="121" y="155"/>
                  </a:moveTo>
                  <a:cubicBezTo>
                    <a:pt x="159" y="170"/>
                    <a:pt x="201" y="183"/>
                    <a:pt x="249" y="192"/>
                  </a:cubicBezTo>
                  <a:cubicBezTo>
                    <a:pt x="259" y="164"/>
                    <a:pt x="270" y="138"/>
                    <a:pt x="283" y="113"/>
                  </a:cubicBezTo>
                  <a:cubicBezTo>
                    <a:pt x="309" y="65"/>
                    <a:pt x="340" y="27"/>
                    <a:pt x="374" y="0"/>
                  </a:cubicBezTo>
                  <a:cubicBezTo>
                    <a:pt x="274" y="26"/>
                    <a:pt x="186" y="81"/>
                    <a:pt x="121" y="155"/>
                  </a:cubicBezTo>
                  <a:close/>
                  <a:moveTo>
                    <a:pt x="121" y="801"/>
                  </a:moveTo>
                  <a:cubicBezTo>
                    <a:pt x="186" y="876"/>
                    <a:pt x="274" y="931"/>
                    <a:pt x="374" y="956"/>
                  </a:cubicBezTo>
                  <a:cubicBezTo>
                    <a:pt x="340" y="929"/>
                    <a:pt x="309" y="892"/>
                    <a:pt x="283" y="843"/>
                  </a:cubicBezTo>
                  <a:cubicBezTo>
                    <a:pt x="270" y="819"/>
                    <a:pt x="259" y="793"/>
                    <a:pt x="249" y="765"/>
                  </a:cubicBezTo>
                  <a:cubicBezTo>
                    <a:pt x="201" y="775"/>
                    <a:pt x="159" y="787"/>
                    <a:pt x="121" y="801"/>
                  </a:cubicBezTo>
                  <a:close/>
                  <a:moveTo>
                    <a:pt x="293" y="693"/>
                  </a:moveTo>
                  <a:cubicBezTo>
                    <a:pt x="348" y="684"/>
                    <a:pt x="407" y="679"/>
                    <a:pt x="468" y="677"/>
                  </a:cubicBezTo>
                  <a:lnTo>
                    <a:pt x="468" y="505"/>
                  </a:lnTo>
                  <a:lnTo>
                    <a:pt x="266" y="505"/>
                  </a:lnTo>
                  <a:cubicBezTo>
                    <a:pt x="268" y="572"/>
                    <a:pt x="277" y="635"/>
                    <a:pt x="293" y="693"/>
                  </a:cubicBezTo>
                  <a:close/>
                  <a:moveTo>
                    <a:pt x="231" y="705"/>
                  </a:moveTo>
                  <a:cubicBezTo>
                    <a:pt x="214" y="643"/>
                    <a:pt x="204" y="575"/>
                    <a:pt x="202" y="505"/>
                  </a:cubicBezTo>
                  <a:lnTo>
                    <a:pt x="0" y="505"/>
                  </a:lnTo>
                  <a:cubicBezTo>
                    <a:pt x="5" y="595"/>
                    <a:pt x="34" y="678"/>
                    <a:pt x="81" y="750"/>
                  </a:cubicBezTo>
                  <a:cubicBezTo>
                    <a:pt x="125" y="732"/>
                    <a:pt x="176" y="716"/>
                    <a:pt x="231" y="705"/>
                  </a:cubicBezTo>
                  <a:close/>
                  <a:moveTo>
                    <a:pt x="770" y="253"/>
                  </a:moveTo>
                  <a:cubicBezTo>
                    <a:pt x="785" y="311"/>
                    <a:pt x="795" y="376"/>
                    <a:pt x="797" y="441"/>
                  </a:cubicBezTo>
                  <a:lnTo>
                    <a:pt x="999" y="441"/>
                  </a:lnTo>
                  <a:cubicBezTo>
                    <a:pt x="992" y="355"/>
                    <a:pt x="964" y="275"/>
                    <a:pt x="918" y="206"/>
                  </a:cubicBezTo>
                  <a:cubicBezTo>
                    <a:pt x="873" y="225"/>
                    <a:pt x="823" y="241"/>
                    <a:pt x="770" y="253"/>
                  </a:cubicBezTo>
                  <a:close/>
                  <a:moveTo>
                    <a:pt x="770" y="705"/>
                  </a:moveTo>
                  <a:cubicBezTo>
                    <a:pt x="824" y="716"/>
                    <a:pt x="873" y="732"/>
                    <a:pt x="918" y="750"/>
                  </a:cubicBezTo>
                  <a:cubicBezTo>
                    <a:pt x="965" y="679"/>
                    <a:pt x="994" y="595"/>
                    <a:pt x="999" y="505"/>
                  </a:cubicBezTo>
                  <a:lnTo>
                    <a:pt x="797" y="505"/>
                  </a:lnTo>
                  <a:cubicBezTo>
                    <a:pt x="796" y="576"/>
                    <a:pt x="786" y="644"/>
                    <a:pt x="770" y="705"/>
                  </a:cubicBezTo>
                  <a:close/>
                  <a:moveTo>
                    <a:pt x="751" y="765"/>
                  </a:moveTo>
                  <a:cubicBezTo>
                    <a:pt x="720" y="849"/>
                    <a:pt x="678" y="915"/>
                    <a:pt x="626" y="956"/>
                  </a:cubicBezTo>
                  <a:cubicBezTo>
                    <a:pt x="725" y="932"/>
                    <a:pt x="812" y="877"/>
                    <a:pt x="877" y="803"/>
                  </a:cubicBezTo>
                  <a:cubicBezTo>
                    <a:pt x="839" y="788"/>
                    <a:pt x="797" y="775"/>
                    <a:pt x="751" y="765"/>
                  </a:cubicBezTo>
                  <a:close/>
                  <a:moveTo>
                    <a:pt x="532" y="20"/>
                  </a:moveTo>
                  <a:lnTo>
                    <a:pt x="532" y="216"/>
                  </a:lnTo>
                  <a:cubicBezTo>
                    <a:pt x="585" y="214"/>
                    <a:pt x="637" y="210"/>
                    <a:pt x="687" y="203"/>
                  </a:cubicBezTo>
                  <a:cubicBezTo>
                    <a:pt x="679" y="182"/>
                    <a:pt x="670" y="162"/>
                    <a:pt x="660" y="143"/>
                  </a:cubicBezTo>
                  <a:cubicBezTo>
                    <a:pt x="623" y="75"/>
                    <a:pt x="578" y="33"/>
                    <a:pt x="532" y="20"/>
                  </a:cubicBezTo>
                  <a:close/>
                  <a:moveTo>
                    <a:pt x="532" y="677"/>
                  </a:moveTo>
                  <a:cubicBezTo>
                    <a:pt x="592" y="679"/>
                    <a:pt x="651" y="684"/>
                    <a:pt x="707" y="693"/>
                  </a:cubicBezTo>
                  <a:cubicBezTo>
                    <a:pt x="722" y="636"/>
                    <a:pt x="732" y="572"/>
                    <a:pt x="733" y="505"/>
                  </a:cubicBezTo>
                  <a:lnTo>
                    <a:pt x="532" y="505"/>
                  </a:lnTo>
                  <a:lnTo>
                    <a:pt x="532" y="677"/>
                  </a:lnTo>
                  <a:close/>
                  <a:moveTo>
                    <a:pt x="266" y="441"/>
                  </a:moveTo>
                  <a:lnTo>
                    <a:pt x="468" y="441"/>
                  </a:lnTo>
                  <a:lnTo>
                    <a:pt x="468" y="278"/>
                  </a:lnTo>
                  <a:cubicBezTo>
                    <a:pt x="407" y="278"/>
                    <a:pt x="348" y="272"/>
                    <a:pt x="293" y="264"/>
                  </a:cubicBezTo>
                  <a:cubicBezTo>
                    <a:pt x="278" y="319"/>
                    <a:pt x="269" y="379"/>
                    <a:pt x="266" y="441"/>
                  </a:cubicBezTo>
                  <a:close/>
                  <a:moveTo>
                    <a:pt x="532" y="441"/>
                  </a:moveTo>
                  <a:lnTo>
                    <a:pt x="733" y="441"/>
                  </a:lnTo>
                  <a:cubicBezTo>
                    <a:pt x="730" y="379"/>
                    <a:pt x="722" y="319"/>
                    <a:pt x="707" y="264"/>
                  </a:cubicBezTo>
                  <a:cubicBezTo>
                    <a:pt x="651" y="272"/>
                    <a:pt x="592" y="278"/>
                    <a:pt x="532" y="278"/>
                  </a:cubicBezTo>
                  <a:lnTo>
                    <a:pt x="532" y="441"/>
                  </a:lnTo>
                  <a:close/>
                  <a:moveTo>
                    <a:pt x="716" y="113"/>
                  </a:moveTo>
                  <a:cubicBezTo>
                    <a:pt x="729" y="138"/>
                    <a:pt x="741" y="164"/>
                    <a:pt x="751" y="192"/>
                  </a:cubicBezTo>
                  <a:cubicBezTo>
                    <a:pt x="797" y="183"/>
                    <a:pt x="838" y="169"/>
                    <a:pt x="878" y="155"/>
                  </a:cubicBezTo>
                  <a:cubicBezTo>
                    <a:pt x="812" y="80"/>
                    <a:pt x="725" y="26"/>
                    <a:pt x="626" y="0"/>
                  </a:cubicBezTo>
                  <a:cubicBezTo>
                    <a:pt x="659" y="27"/>
                    <a:pt x="690" y="65"/>
                    <a:pt x="716" y="113"/>
                  </a:cubicBezTo>
                  <a:close/>
                  <a:moveTo>
                    <a:pt x="312" y="753"/>
                  </a:moveTo>
                  <a:cubicBezTo>
                    <a:pt x="321" y="775"/>
                    <a:pt x="330" y="794"/>
                    <a:pt x="340" y="813"/>
                  </a:cubicBezTo>
                  <a:cubicBezTo>
                    <a:pt x="376" y="880"/>
                    <a:pt x="421" y="923"/>
                    <a:pt x="468" y="938"/>
                  </a:cubicBezTo>
                  <a:lnTo>
                    <a:pt x="468" y="741"/>
                  </a:lnTo>
                  <a:cubicBezTo>
                    <a:pt x="413" y="742"/>
                    <a:pt x="361" y="747"/>
                    <a:pt x="312" y="753"/>
                  </a:cubicBezTo>
                  <a:close/>
                  <a:moveTo>
                    <a:pt x="532" y="938"/>
                  </a:moveTo>
                  <a:cubicBezTo>
                    <a:pt x="594" y="920"/>
                    <a:pt x="650" y="850"/>
                    <a:pt x="687" y="753"/>
                  </a:cubicBezTo>
                  <a:cubicBezTo>
                    <a:pt x="637" y="747"/>
                    <a:pt x="585" y="742"/>
                    <a:pt x="532" y="741"/>
                  </a:cubicBezTo>
                  <a:lnTo>
                    <a:pt x="532" y="938"/>
                  </a:lnTo>
                  <a:close/>
                </a:path>
              </a:pathLst>
            </a:custGeom>
            <a:solidFill>
              <a:srgbClr val="FFFFFF"/>
            </a:solidFill>
            <a:ln>
              <a:noFill/>
            </a:ln>
          </p:spPr>
          <p:txBody>
            <a:bodyPr vert="horz" wrap="square" lIns="91416" tIns="45708" rIns="91416" bIns="45708" numCol="1" anchor="t" anchorCtr="0" compatLnSpc="1"/>
            <a:p>
              <a:pPr>
                <a:defRPr/>
              </a:pPr>
              <a:endParaRPr lang="zh-CN" altLang="en-US" sz="1800" kern="0" dirty="0">
                <a:solidFill>
                  <a:srgbClr val="000000"/>
                </a:solidFill>
                <a:latin typeface="字魂105号-简雅黑" panose="000005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down)">
                                      <p:cBhvr>
                                        <p:cTn id="7" dur="5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up)">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t="18236" b="-2600"/>
          <a:stretch>
            <a:fillRect/>
          </a:stretch>
        </p:blipFill>
        <p:spPr>
          <a:xfrm>
            <a:off x="0" y="0"/>
            <a:ext cx="12192000" cy="6858000"/>
          </a:xfrm>
          <a:prstGeom prst="rect">
            <a:avLst/>
          </a:prstGeom>
        </p:spPr>
      </p:pic>
      <p:sp>
        <p:nvSpPr>
          <p:cNvPr id="3" name="任意多边形 4"/>
          <p:cNvSpPr/>
          <p:nvPr/>
        </p:nvSpPr>
        <p:spPr>
          <a:xfrm>
            <a:off x="0" y="0"/>
            <a:ext cx="12192000" cy="7504430"/>
          </a:xfrm>
          <a:custGeom>
            <a:avLst/>
            <a:gdLst>
              <a:gd name="connsiteX0" fmla="*/ 0 w 12192000"/>
              <a:gd name="connsiteY0" fmla="*/ 0 h 6201925"/>
              <a:gd name="connsiteX1" fmla="*/ 12192000 w 12192000"/>
              <a:gd name="connsiteY1" fmla="*/ 0 h 6201925"/>
              <a:gd name="connsiteX2" fmla="*/ 12192000 w 12192000"/>
              <a:gd name="connsiteY2" fmla="*/ 5513609 h 6201925"/>
              <a:gd name="connsiteX3" fmla="*/ 12039165 w 12192000"/>
              <a:gd name="connsiteY3" fmla="*/ 5554375 h 6201925"/>
              <a:gd name="connsiteX4" fmla="*/ 6096000 w 12192000"/>
              <a:gd name="connsiteY4" fmla="*/ 6201925 h 6201925"/>
              <a:gd name="connsiteX5" fmla="*/ 152835 w 12192000"/>
              <a:gd name="connsiteY5" fmla="*/ 5554375 h 6201925"/>
              <a:gd name="connsiteX6" fmla="*/ 0 w 12192000"/>
              <a:gd name="connsiteY6" fmla="*/ 5513609 h 620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201925">
                <a:moveTo>
                  <a:pt x="0" y="0"/>
                </a:moveTo>
                <a:lnTo>
                  <a:pt x="12192000" y="0"/>
                </a:lnTo>
                <a:lnTo>
                  <a:pt x="12192000" y="5513609"/>
                </a:lnTo>
                <a:lnTo>
                  <a:pt x="12039165" y="5554375"/>
                </a:lnTo>
                <a:cubicBezTo>
                  <a:pt x="10342654" y="5963205"/>
                  <a:pt x="8297483" y="6201925"/>
                  <a:pt x="6096000" y="6201925"/>
                </a:cubicBezTo>
                <a:cubicBezTo>
                  <a:pt x="3894518" y="6201925"/>
                  <a:pt x="1849346" y="5963205"/>
                  <a:pt x="152835" y="5554375"/>
                </a:cubicBezTo>
                <a:lnTo>
                  <a:pt x="0" y="5513609"/>
                </a:lnTo>
                <a:close/>
              </a:path>
            </a:pathLst>
          </a:custGeom>
          <a:gradFill>
            <a:gsLst>
              <a:gs pos="0">
                <a:schemeClr val="bg1"/>
              </a:gs>
              <a:gs pos="90000">
                <a:schemeClr val="bg1"/>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4" name="PA-矩形 58"/>
          <p:cNvSpPr/>
          <p:nvPr>
            <p:custDataLst>
              <p:tags r:id="rId2"/>
            </p:custDataLst>
          </p:nvPr>
        </p:nvSpPr>
        <p:spPr>
          <a:xfrm>
            <a:off x="1759585" y="2638527"/>
            <a:ext cx="3318665" cy="553998"/>
          </a:xfrm>
          <a:prstGeom prst="rect">
            <a:avLst/>
          </a:prstGeom>
        </p:spPr>
        <p:txBody>
          <a:bodyPr wrap="none" lIns="0" tIns="0" rIns="0" bIns="0">
            <a:spAutoFit/>
          </a:bodyPr>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schemeClr val="bg1">
                    <a:alpha val="20000"/>
                  </a:schemeClr>
                </a:solidFill>
                <a:effectLst/>
                <a:uLnTx/>
                <a:uFillTx/>
                <a:latin typeface="+mj-ea"/>
                <a:ea typeface="+mj-ea"/>
                <a:cs typeface="阿里巴巴普惠体 B" panose="00020600040101010101" pitchFamily="18" charset="-122"/>
                <a:sym typeface="等线 Light" panose="02010600030101010101" pitchFamily="2" charset="-122"/>
              </a:rPr>
              <a:t>HIGHLIGHTS </a:t>
            </a:r>
            <a:endParaRPr kumimoji="0" lang="en-US" altLang="zh-CN" sz="3600" b="0" i="0" u="none" strike="noStrike" kern="1200" cap="none" spc="0" normalizeH="0" baseline="0" noProof="0" dirty="0">
              <a:ln>
                <a:noFill/>
              </a:ln>
              <a:solidFill>
                <a:schemeClr val="bg1">
                  <a:alpha val="20000"/>
                </a:schemeClr>
              </a:solidFill>
              <a:effectLst/>
              <a:uLnTx/>
              <a:uFillTx/>
              <a:latin typeface="+mj-ea"/>
              <a:ea typeface="+mj-ea"/>
              <a:cs typeface="阿里巴巴普惠体 B" panose="00020600040101010101" pitchFamily="18" charset="-122"/>
              <a:sym typeface="等线 Light" panose="02010600030101010101" pitchFamily="2" charset="-122"/>
            </a:endParaRPr>
          </a:p>
        </p:txBody>
      </p:sp>
      <p:sp>
        <p:nvSpPr>
          <p:cNvPr id="7" name="矩形 6"/>
          <p:cNvSpPr/>
          <p:nvPr/>
        </p:nvSpPr>
        <p:spPr>
          <a:xfrm>
            <a:off x="0" y="387351"/>
            <a:ext cx="539751" cy="403224"/>
          </a:xfrm>
          <a:prstGeom prst="rect">
            <a:avLst/>
          </a:prstGeom>
          <a:gradFill flip="none" rotWithShape="1">
            <a:gsLst>
              <a:gs pos="0">
                <a:srgbClr val="BB0E07"/>
              </a:gs>
              <a:gs pos="100000">
                <a:srgbClr val="E75142"/>
              </a:gs>
            </a:gsLst>
            <a:lin ang="10800000" scaled="1"/>
            <a:tileRect/>
          </a:gradFill>
          <a:ln>
            <a:noFill/>
          </a:ln>
        </p:spPr>
        <p:style>
          <a:lnRef idx="2">
            <a:srgbClr val="E75142">
              <a:shade val="50000"/>
            </a:srgbClr>
          </a:lnRef>
          <a:fillRef idx="1">
            <a:srgbClr val="E75142"/>
          </a:fillRef>
          <a:effectRef idx="0">
            <a:srgbClr val="E75142"/>
          </a:effectRef>
          <a:fontRef idx="minor">
            <a:srgbClr val="FFFFFF"/>
          </a:fontRef>
        </p:style>
        <p:txBody>
          <a:bodyPr rtlCol="0" anchor="ctr"/>
          <a:lstStyle/>
          <a:p>
            <a:pPr algn="ctr"/>
            <a:endParaRPr lang="zh-CN" altLang="en-US" sz="2400"/>
          </a:p>
        </p:txBody>
      </p:sp>
      <p:sp>
        <p:nvSpPr>
          <p:cNvPr id="23" name="文本框 22"/>
          <p:cNvSpPr txBox="1"/>
          <p:nvPr/>
        </p:nvSpPr>
        <p:spPr>
          <a:xfrm>
            <a:off x="825500" y="434975"/>
            <a:ext cx="2540000" cy="307340"/>
          </a:xfrm>
          <a:prstGeom prst="rect">
            <a:avLst/>
          </a:prstGeom>
          <a:noFill/>
        </p:spPr>
        <p:txBody>
          <a:bodyPr wrap="none" lIns="0" tIns="0" rIns="0" bIns="0" rtlCol="0">
            <a:spAutoFit/>
          </a:bodyPr>
          <a:p>
            <a:pPr algn="l"/>
            <a:r>
              <a:rPr lang="zh-CN" altLang="en-US" sz="2000" b="1">
                <a:gradFill>
                  <a:gsLst>
                    <a:gs pos="0">
                      <a:srgbClr val="E30000"/>
                    </a:gs>
                    <a:gs pos="100000">
                      <a:srgbClr val="760303"/>
                    </a:gs>
                  </a:gsLst>
                  <a:lin scaled="0"/>
                </a:gradFill>
                <a:latin typeface="微软雅黑" panose="020B0503020204020204" charset="-122"/>
                <a:ea typeface="微软雅黑" panose="020B0503020204020204" charset="-122"/>
                <a:sym typeface="+mn-ea"/>
              </a:rPr>
              <a:t>重点做好十个方面工作</a:t>
            </a:r>
            <a:endParaRPr lang="zh-CN" altLang="en-US" sz="2000" b="1">
              <a:gradFill>
                <a:gsLst>
                  <a:gs pos="0">
                    <a:srgbClr val="E30000"/>
                  </a:gs>
                  <a:gs pos="100000">
                    <a:srgbClr val="760303"/>
                  </a:gs>
                </a:gsLst>
                <a:lin scaled="0"/>
              </a:gradFill>
              <a:latin typeface="微软雅黑" panose="020B0503020204020204" charset="-122"/>
              <a:ea typeface="微软雅黑" panose="020B0503020204020204" charset="-122"/>
            </a:endParaRPr>
          </a:p>
        </p:txBody>
      </p:sp>
      <p:grpSp>
        <p:nvGrpSpPr>
          <p:cNvPr id="2" name="组合 1"/>
          <p:cNvGrpSpPr/>
          <p:nvPr/>
        </p:nvGrpSpPr>
        <p:grpSpPr>
          <a:xfrm>
            <a:off x="1297940" y="1144905"/>
            <a:ext cx="5505372" cy="541020"/>
            <a:chOff x="2044" y="1799"/>
            <a:chExt cx="9753" cy="852"/>
          </a:xfrm>
        </p:grpSpPr>
        <p:sp>
          <p:nvSpPr>
            <p:cNvPr id="8" name="矩形: 圆角 25"/>
            <p:cNvSpPr/>
            <p:nvPr/>
          </p:nvSpPr>
          <p:spPr>
            <a:xfrm flipH="1">
              <a:off x="2044" y="1799"/>
              <a:ext cx="9753" cy="852"/>
            </a:xfrm>
            <a:prstGeom prst="roundRect">
              <a:avLst>
                <a:gd name="adj" fmla="val 50000"/>
              </a:avLst>
            </a:prstGeom>
            <a:gradFill>
              <a:gsLst>
                <a:gs pos="0">
                  <a:srgbClr val="E53238"/>
                </a:gs>
                <a:gs pos="100000">
                  <a:srgbClr val="DA1A0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12" name="矩形 11"/>
            <p:cNvSpPr/>
            <p:nvPr/>
          </p:nvSpPr>
          <p:spPr>
            <a:xfrm>
              <a:off x="2220" y="1923"/>
              <a:ext cx="1338" cy="544"/>
            </a:xfrm>
            <a:prstGeom prst="rect">
              <a:avLst/>
            </a:prstGeom>
          </p:spPr>
          <p:txBody>
            <a:bodyPr wrap="square" lIns="68580" tIns="34290" rIns="68580" bIns="34290">
              <a:spAutoFit/>
            </a:bodyPr>
            <a:p>
              <a:pPr algn="ctr">
                <a:defRPr/>
              </a:pPr>
              <a:r>
                <a:rPr lang="zh-CN" b="1" spc="225" dirty="0">
                  <a:solidFill>
                    <a:schemeClr val="bg1"/>
                  </a:solidFill>
                  <a:latin typeface="微软雅黑" panose="020B0503020204020204" charset="-122"/>
                  <a:ea typeface="微软雅黑" panose="020B0503020204020204" charset="-122"/>
                  <a:cs typeface="+mn-ea"/>
                  <a:sym typeface="+mn-lt"/>
                </a:rPr>
                <a:t>（</a:t>
              </a:r>
              <a:r>
                <a:rPr lang="zh-CN" b="1" spc="225" dirty="0">
                  <a:solidFill>
                    <a:schemeClr val="bg1"/>
                  </a:solidFill>
                  <a:latin typeface="微软雅黑" panose="020B0503020204020204" charset="-122"/>
                  <a:ea typeface="微软雅黑" panose="020B0503020204020204" charset="-122"/>
                  <a:cs typeface="+mn-ea"/>
                  <a:sym typeface="+mn-lt"/>
                </a:rPr>
                <a:t>八）</a:t>
              </a:r>
              <a:endParaRPr lang="zh-CN" b="1" spc="225" dirty="0">
                <a:solidFill>
                  <a:schemeClr val="bg1"/>
                </a:solidFill>
                <a:latin typeface="微软雅黑" panose="020B0503020204020204" charset="-122"/>
                <a:ea typeface="微软雅黑" panose="020B0503020204020204" charset="-122"/>
                <a:cs typeface="+mn-ea"/>
                <a:sym typeface="+mn-lt"/>
              </a:endParaRPr>
            </a:p>
          </p:txBody>
        </p:sp>
        <p:sp>
          <p:nvSpPr>
            <p:cNvPr id="24" name="文本框 23"/>
            <p:cNvSpPr txBox="1"/>
            <p:nvPr/>
          </p:nvSpPr>
          <p:spPr>
            <a:xfrm>
              <a:off x="3288" y="1923"/>
              <a:ext cx="8509" cy="580"/>
            </a:xfrm>
            <a:prstGeom prst="rect">
              <a:avLst/>
            </a:prstGeom>
            <a:noFill/>
          </p:spPr>
          <p:txBody>
            <a:bodyPr wrap="square" rtlCol="0">
              <a:spAutoFit/>
            </a:bodyPr>
            <a:p>
              <a:r>
                <a:rPr lang="zh-CN" altLang="en-US" b="1">
                  <a:solidFill>
                    <a:schemeClr val="bg1"/>
                  </a:solidFill>
                  <a:latin typeface="微软雅黑" panose="020B0503020204020204" charset="-122"/>
                  <a:ea typeface="微软雅黑" panose="020B0503020204020204" charset="-122"/>
                  <a:sym typeface="+mn-ea"/>
                </a:rPr>
                <a:t>着力优化经济布局，推动区域发展更趋协调</a:t>
              </a:r>
              <a:endParaRPr lang="zh-CN" altLang="en-US" b="1">
                <a:solidFill>
                  <a:schemeClr val="bg1"/>
                </a:solidFill>
                <a:latin typeface="微软雅黑" panose="020B0503020204020204" charset="-122"/>
                <a:ea typeface="微软雅黑" panose="020B0503020204020204" charset="-122"/>
              </a:endParaRPr>
            </a:p>
          </p:txBody>
        </p:sp>
      </p:grpSp>
      <p:grpSp>
        <p:nvGrpSpPr>
          <p:cNvPr id="27" name="组合 26"/>
          <p:cNvGrpSpPr/>
          <p:nvPr/>
        </p:nvGrpSpPr>
        <p:grpSpPr>
          <a:xfrm>
            <a:off x="739140" y="2288540"/>
            <a:ext cx="5534660" cy="2283460"/>
            <a:chOff x="1164" y="3604"/>
            <a:chExt cx="8716" cy="3596"/>
          </a:xfrm>
        </p:grpSpPr>
        <p:grpSp>
          <p:nvGrpSpPr>
            <p:cNvPr id="21" name="组合 20"/>
            <p:cNvGrpSpPr/>
            <p:nvPr/>
          </p:nvGrpSpPr>
          <p:grpSpPr>
            <a:xfrm>
              <a:off x="1164" y="3604"/>
              <a:ext cx="8716" cy="3596"/>
              <a:chOff x="1164" y="3604"/>
              <a:chExt cx="8716" cy="3596"/>
            </a:xfrm>
          </p:grpSpPr>
          <p:sp>
            <p:nvSpPr>
              <p:cNvPr id="142" name="10"/>
              <p:cNvSpPr/>
              <p:nvPr/>
            </p:nvSpPr>
            <p:spPr bwMode="auto">
              <a:xfrm>
                <a:off x="1315" y="3815"/>
                <a:ext cx="3920" cy="798"/>
              </a:xfrm>
              <a:prstGeom prst="rect">
                <a:avLst/>
              </a:prstGeom>
              <a:noFill/>
            </p:spPr>
            <p:txBody>
              <a:bodyPr wrap="square" rtlCol="0">
                <a:spAutoFit/>
              </a:bodyPr>
              <a:lstStyle/>
              <a:p>
                <a:pPr>
                  <a:lnSpc>
                    <a:spcPct val="150000"/>
                  </a:lnSpc>
                </a:pPr>
                <a:r>
                  <a:rPr lang="zh-CN" altLang="en-US" noProof="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突出抓好“六带”建设</a:t>
                </a:r>
                <a:endParaRPr lang="zh-CN" altLang="en-US" noProof="0">
                  <a:ln>
                    <a:noFill/>
                  </a:ln>
                  <a:solidFill>
                    <a:schemeClr val="tx1"/>
                  </a:solidFill>
                  <a:effectLst/>
                  <a:uLnTx/>
                  <a:uFillTx/>
                  <a:latin typeface="微软雅黑" panose="020B0503020204020204" charset="-122"/>
                  <a:ea typeface="微软雅黑" panose="020B0503020204020204" charset="-122"/>
                  <a:cs typeface="微软雅黑" panose="020B0503020204020204" charset="-122"/>
                </a:endParaRPr>
              </a:p>
            </p:txBody>
          </p:sp>
          <p:grpSp>
            <p:nvGrpSpPr>
              <p:cNvPr id="5" name="组合 4"/>
              <p:cNvGrpSpPr/>
              <p:nvPr/>
            </p:nvGrpSpPr>
            <p:grpSpPr>
              <a:xfrm rot="0" flipH="1">
                <a:off x="5982" y="3604"/>
                <a:ext cx="3899" cy="3596"/>
                <a:chOff x="11477995" y="4359589"/>
                <a:chExt cx="3143929" cy="2900040"/>
              </a:xfrm>
              <a:solidFill>
                <a:srgbClr val="BD1C21"/>
              </a:solidFill>
              <a:effectLst>
                <a:outerShdw blurRad="114300" dist="38100" dir="8100000" algn="tr" rotWithShape="0">
                  <a:prstClr val="black">
                    <a:alpha val="23000"/>
                  </a:prstClr>
                </a:outerShdw>
              </a:effectLst>
            </p:grpSpPr>
            <p:sp>
              <p:nvSpPr>
                <p:cNvPr id="9" name="Chevron 7"/>
                <p:cNvSpPr/>
                <p:nvPr/>
              </p:nvSpPr>
              <p:spPr>
                <a:xfrm>
                  <a:off x="11639937" y="4359589"/>
                  <a:ext cx="2981987" cy="2900040"/>
                </a:xfrm>
                <a:custGeom>
                  <a:avLst/>
                  <a:gdLst>
                    <a:gd name="connsiteX0" fmla="*/ 72098 w 2819284"/>
                    <a:gd name="connsiteY0" fmla="*/ 0 h 2741809"/>
                    <a:gd name="connsiteX1" fmla="*/ 1928977 w 2819284"/>
                    <a:gd name="connsiteY1" fmla="*/ 0 h 2741809"/>
                    <a:gd name="connsiteX2" fmla="*/ 1989895 w 2819284"/>
                    <a:gd name="connsiteY2" fmla="*/ 33621 h 2741809"/>
                    <a:gd name="connsiteX3" fmla="*/ 2808205 w 2819284"/>
                    <a:gd name="connsiteY3" fmla="*/ 1332526 h 2741809"/>
                    <a:gd name="connsiteX4" fmla="*/ 2808205 w 2819284"/>
                    <a:gd name="connsiteY4" fmla="*/ 1409284 h 2741809"/>
                    <a:gd name="connsiteX5" fmla="*/ 1989895 w 2819284"/>
                    <a:gd name="connsiteY5" fmla="*/ 2708188 h 2741809"/>
                    <a:gd name="connsiteX6" fmla="*/ 1928977 w 2819284"/>
                    <a:gd name="connsiteY6" fmla="*/ 2741809 h 2741809"/>
                    <a:gd name="connsiteX7" fmla="*/ 72098 w 2819284"/>
                    <a:gd name="connsiteY7" fmla="*/ 2741809 h 2741809"/>
                    <a:gd name="connsiteX8" fmla="*/ 11180 w 2819284"/>
                    <a:gd name="connsiteY8" fmla="*/ 2631431 h 2741809"/>
                    <a:gd name="connsiteX9" fmla="*/ 781132 w 2819284"/>
                    <a:gd name="connsiteY9" fmla="*/ 1409284 h 2741809"/>
                    <a:gd name="connsiteX10" fmla="*/ 781132 w 2819284"/>
                    <a:gd name="connsiteY10" fmla="*/ 1332526 h 2741809"/>
                    <a:gd name="connsiteX11" fmla="*/ 11180 w 2819284"/>
                    <a:gd name="connsiteY11" fmla="*/ 110379 h 2741809"/>
                    <a:gd name="connsiteX12" fmla="*/ 72098 w 2819284"/>
                    <a:gd name="connsiteY12" fmla="*/ 0 h 274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9284" h="2741809">
                      <a:moveTo>
                        <a:pt x="72098" y="0"/>
                      </a:moveTo>
                      <a:lnTo>
                        <a:pt x="1928977" y="0"/>
                      </a:lnTo>
                      <a:cubicBezTo>
                        <a:pt x="1953693" y="0"/>
                        <a:pt x="1976720" y="12709"/>
                        <a:pt x="1989895" y="33621"/>
                      </a:cubicBezTo>
                      <a:lnTo>
                        <a:pt x="2808205" y="1332526"/>
                      </a:lnTo>
                      <a:cubicBezTo>
                        <a:pt x="2822978" y="1355976"/>
                        <a:pt x="2822978" y="1385834"/>
                        <a:pt x="2808205" y="1409284"/>
                      </a:cubicBezTo>
                      <a:lnTo>
                        <a:pt x="1989895" y="2708188"/>
                      </a:lnTo>
                      <a:cubicBezTo>
                        <a:pt x="1976720" y="2729100"/>
                        <a:pt x="1953693" y="2741809"/>
                        <a:pt x="1928977" y="2741809"/>
                      </a:cubicBezTo>
                      <a:lnTo>
                        <a:pt x="72098" y="2741809"/>
                      </a:lnTo>
                      <a:cubicBezTo>
                        <a:pt x="15480" y="2741809"/>
                        <a:pt x="-19000" y="2679335"/>
                        <a:pt x="11180" y="2631431"/>
                      </a:cubicBezTo>
                      <a:lnTo>
                        <a:pt x="781132" y="1409284"/>
                      </a:lnTo>
                      <a:cubicBezTo>
                        <a:pt x="795906" y="1385834"/>
                        <a:pt x="795906" y="1355976"/>
                        <a:pt x="781132" y="1332526"/>
                      </a:cubicBezTo>
                      <a:lnTo>
                        <a:pt x="11180" y="110379"/>
                      </a:lnTo>
                      <a:cubicBezTo>
                        <a:pt x="-19000" y="62474"/>
                        <a:pt x="15480" y="0"/>
                        <a:pt x="72098" y="0"/>
                      </a:cubicBezTo>
                    </a:path>
                  </a:pathLst>
                </a:custGeom>
                <a:solidFill>
                  <a:schemeClr val="accent6"/>
                </a:solidFill>
                <a:ln w="12700" cap="rnd" cmpd="sng">
                  <a:solidFill>
                    <a:srgbClr val="E53238"/>
                  </a:solidFill>
                  <a:prstDash val="solid"/>
                  <a:round/>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1" name="Chevron 4"/>
                <p:cNvSpPr/>
                <p:nvPr/>
              </p:nvSpPr>
              <p:spPr>
                <a:xfrm>
                  <a:off x="11477995" y="4359589"/>
                  <a:ext cx="2981987" cy="2900040"/>
                </a:xfrm>
                <a:custGeom>
                  <a:avLst/>
                  <a:gdLst>
                    <a:gd name="connsiteX0" fmla="*/ 72098 w 2819284"/>
                    <a:gd name="connsiteY0" fmla="*/ 0 h 2741809"/>
                    <a:gd name="connsiteX1" fmla="*/ 1928977 w 2819284"/>
                    <a:gd name="connsiteY1" fmla="*/ 0 h 2741809"/>
                    <a:gd name="connsiteX2" fmla="*/ 1989895 w 2819284"/>
                    <a:gd name="connsiteY2" fmla="*/ 33621 h 2741809"/>
                    <a:gd name="connsiteX3" fmla="*/ 2808205 w 2819284"/>
                    <a:gd name="connsiteY3" fmla="*/ 1332526 h 2741809"/>
                    <a:gd name="connsiteX4" fmla="*/ 2808205 w 2819284"/>
                    <a:gd name="connsiteY4" fmla="*/ 1409284 h 2741809"/>
                    <a:gd name="connsiteX5" fmla="*/ 1989895 w 2819284"/>
                    <a:gd name="connsiteY5" fmla="*/ 2708188 h 2741809"/>
                    <a:gd name="connsiteX6" fmla="*/ 1928977 w 2819284"/>
                    <a:gd name="connsiteY6" fmla="*/ 2741809 h 2741809"/>
                    <a:gd name="connsiteX7" fmla="*/ 72098 w 2819284"/>
                    <a:gd name="connsiteY7" fmla="*/ 2741809 h 2741809"/>
                    <a:gd name="connsiteX8" fmla="*/ 11180 w 2819284"/>
                    <a:gd name="connsiteY8" fmla="*/ 2631430 h 2741809"/>
                    <a:gd name="connsiteX9" fmla="*/ 781132 w 2819284"/>
                    <a:gd name="connsiteY9" fmla="*/ 1409284 h 2741809"/>
                    <a:gd name="connsiteX10" fmla="*/ 781132 w 2819284"/>
                    <a:gd name="connsiteY10" fmla="*/ 1332526 h 2741809"/>
                    <a:gd name="connsiteX11" fmla="*/ 11179 w 2819284"/>
                    <a:gd name="connsiteY11" fmla="*/ 110379 h 2741809"/>
                    <a:gd name="connsiteX12" fmla="*/ 72098 w 2819284"/>
                    <a:gd name="connsiteY12" fmla="*/ 0 h 274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9284" h="2741809">
                      <a:moveTo>
                        <a:pt x="72098" y="0"/>
                      </a:moveTo>
                      <a:lnTo>
                        <a:pt x="1928977" y="0"/>
                      </a:lnTo>
                      <a:cubicBezTo>
                        <a:pt x="1953693" y="0"/>
                        <a:pt x="1976720" y="12709"/>
                        <a:pt x="1989895" y="33621"/>
                      </a:cubicBezTo>
                      <a:lnTo>
                        <a:pt x="2808205" y="1332526"/>
                      </a:lnTo>
                      <a:cubicBezTo>
                        <a:pt x="2822978" y="1355976"/>
                        <a:pt x="2822978" y="1385834"/>
                        <a:pt x="2808205" y="1409284"/>
                      </a:cubicBezTo>
                      <a:lnTo>
                        <a:pt x="1989895" y="2708188"/>
                      </a:lnTo>
                      <a:cubicBezTo>
                        <a:pt x="1976720" y="2729100"/>
                        <a:pt x="1953693" y="2741809"/>
                        <a:pt x="1928977" y="2741809"/>
                      </a:cubicBezTo>
                      <a:lnTo>
                        <a:pt x="72098" y="2741809"/>
                      </a:lnTo>
                      <a:cubicBezTo>
                        <a:pt x="15480" y="2741809"/>
                        <a:pt x="-19000" y="2679335"/>
                        <a:pt x="11180" y="2631430"/>
                      </a:cubicBezTo>
                      <a:lnTo>
                        <a:pt x="781132" y="1409284"/>
                      </a:lnTo>
                      <a:cubicBezTo>
                        <a:pt x="795906" y="1385834"/>
                        <a:pt x="795906" y="1355976"/>
                        <a:pt x="781132" y="1332526"/>
                      </a:cubicBezTo>
                      <a:lnTo>
                        <a:pt x="11179" y="110379"/>
                      </a:lnTo>
                      <a:cubicBezTo>
                        <a:pt x="-19000" y="62474"/>
                        <a:pt x="15480" y="0"/>
                        <a:pt x="72098" y="0"/>
                      </a:cubicBezTo>
                    </a:path>
                  </a:pathLst>
                </a:custGeom>
                <a:solidFill>
                  <a:schemeClr val="accent6"/>
                </a:solidFill>
                <a:ln>
                  <a:noFill/>
                </a:ln>
                <a:effectLst/>
              </p:spPr>
              <p:txBody>
                <a:bodyPr vert="horz" wrap="square" lIns="68580" tIns="34290" rIns="68580" bIns="34290" numCol="1" anchor="t" anchorCtr="0" compatLnSpc="1">
                  <a:noAutofit/>
                </a:bodyPr>
                <a:lstStyle/>
                <a:p>
                  <a:endParaRPr lang="zh-CN" altLang="en-US" sz="1350">
                    <a:solidFill>
                      <a:prstClr val="black"/>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cxnSp>
              <p:nvCxnSpPr>
                <p:cNvPr id="14" name="Straight Connector 15"/>
                <p:cNvCxnSpPr/>
                <p:nvPr/>
              </p:nvCxnSpPr>
              <p:spPr>
                <a:xfrm flipH="1">
                  <a:off x="11843106" y="7109861"/>
                  <a:ext cx="1477661" cy="0"/>
                </a:xfrm>
                <a:prstGeom prst="line">
                  <a:avLst/>
                </a:prstGeom>
                <a:grpFill/>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15" name="任意多边形: 形状 54"/>
              <p:cNvSpPr/>
              <p:nvPr/>
            </p:nvSpPr>
            <p:spPr>
              <a:xfrm>
                <a:off x="1164" y="3840"/>
                <a:ext cx="5335" cy="707"/>
              </a:xfrm>
              <a:custGeom>
                <a:avLst/>
                <a:gdLst>
                  <a:gd name="connsiteX0" fmla="*/ 0 w 3257550"/>
                  <a:gd name="connsiteY0" fmla="*/ 0 h 228600"/>
                  <a:gd name="connsiteX1" fmla="*/ 3014662 w 3257550"/>
                  <a:gd name="connsiteY1" fmla="*/ 0 h 228600"/>
                  <a:gd name="connsiteX2" fmla="*/ 3257550 w 3257550"/>
                  <a:gd name="connsiteY2" fmla="*/ 228600 h 228600"/>
                  <a:gd name="connsiteX0-1" fmla="*/ 0 w 3209925"/>
                  <a:gd name="connsiteY0-2" fmla="*/ 0 h 185737"/>
                  <a:gd name="connsiteX1-3" fmla="*/ 3014662 w 3209925"/>
                  <a:gd name="connsiteY1-4" fmla="*/ 0 h 185737"/>
                  <a:gd name="connsiteX2-5" fmla="*/ 3209925 w 3209925"/>
                  <a:gd name="connsiteY2-6" fmla="*/ 185737 h 185737"/>
                  <a:gd name="connsiteX0-7" fmla="*/ 0 w 3209925"/>
                  <a:gd name="connsiteY0-8" fmla="*/ 0 h 185737"/>
                  <a:gd name="connsiteX1-9" fmla="*/ 3014662 w 3209925"/>
                  <a:gd name="connsiteY1-10" fmla="*/ 0 h 185737"/>
                  <a:gd name="connsiteX2-11" fmla="*/ 3209925 w 3209925"/>
                  <a:gd name="connsiteY2-12" fmla="*/ 185737 h 185737"/>
                  <a:gd name="connsiteX0-13" fmla="*/ 0 w 3259086"/>
                  <a:gd name="connsiteY0-14" fmla="*/ 0 h 185737"/>
                  <a:gd name="connsiteX1-15" fmla="*/ 3063823 w 3259086"/>
                  <a:gd name="connsiteY1-16" fmla="*/ 0 h 185737"/>
                  <a:gd name="connsiteX2-17" fmla="*/ 3259086 w 3259086"/>
                  <a:gd name="connsiteY2-18" fmla="*/ 185737 h 185737"/>
                  <a:gd name="connsiteX0-19" fmla="*/ 0 w 3373386"/>
                  <a:gd name="connsiteY0-20" fmla="*/ 0 h 292417"/>
                  <a:gd name="connsiteX1-21" fmla="*/ 3063823 w 3373386"/>
                  <a:gd name="connsiteY1-22" fmla="*/ 0 h 292417"/>
                  <a:gd name="connsiteX2-23" fmla="*/ 3373386 w 3373386"/>
                  <a:gd name="connsiteY2-24" fmla="*/ 292417 h 292417"/>
                  <a:gd name="connsiteX0-25" fmla="*/ 0 w 3403866"/>
                  <a:gd name="connsiteY0-26" fmla="*/ 0 h 277177"/>
                  <a:gd name="connsiteX1-27" fmla="*/ 3063823 w 3403866"/>
                  <a:gd name="connsiteY1-28" fmla="*/ 0 h 277177"/>
                  <a:gd name="connsiteX2-29" fmla="*/ 3403866 w 3403866"/>
                  <a:gd name="connsiteY2-30" fmla="*/ 277177 h 277177"/>
                  <a:gd name="connsiteX0-31" fmla="*/ 0 w 3388626"/>
                  <a:gd name="connsiteY0-32" fmla="*/ 0 h 307657"/>
                  <a:gd name="connsiteX1-33" fmla="*/ 3063823 w 3388626"/>
                  <a:gd name="connsiteY1-34" fmla="*/ 0 h 307657"/>
                  <a:gd name="connsiteX2-35" fmla="*/ 3388626 w 3388626"/>
                  <a:gd name="connsiteY2-36" fmla="*/ 307657 h 307657"/>
                  <a:gd name="connsiteX0-37" fmla="*/ 0 w 3320046"/>
                  <a:gd name="connsiteY0-38" fmla="*/ 0 h 284797"/>
                  <a:gd name="connsiteX1-39" fmla="*/ 3063823 w 3320046"/>
                  <a:gd name="connsiteY1-40" fmla="*/ 0 h 284797"/>
                  <a:gd name="connsiteX2-41" fmla="*/ 3320046 w 3320046"/>
                  <a:gd name="connsiteY2-42" fmla="*/ 284797 h 284797"/>
                  <a:gd name="connsiteX0-43" fmla="*/ 0 w 3289566"/>
                  <a:gd name="connsiteY0-44" fmla="*/ 0 h 269557"/>
                  <a:gd name="connsiteX1-45" fmla="*/ 3063823 w 3289566"/>
                  <a:gd name="connsiteY1-46" fmla="*/ 0 h 269557"/>
                  <a:gd name="connsiteX2-47" fmla="*/ 3289566 w 3289566"/>
                  <a:gd name="connsiteY2-48" fmla="*/ 269557 h 269557"/>
                  <a:gd name="connsiteX0-49" fmla="*/ 0 w 3402839"/>
                  <a:gd name="connsiteY0-50" fmla="*/ 0 h 379094"/>
                  <a:gd name="connsiteX1-51" fmla="*/ 3063823 w 3402839"/>
                  <a:gd name="connsiteY1-52" fmla="*/ 0 h 379094"/>
                  <a:gd name="connsiteX2-53" fmla="*/ 3402839 w 3402839"/>
                  <a:gd name="connsiteY2-54" fmla="*/ 379094 h 379094"/>
                  <a:gd name="connsiteX0-55" fmla="*/ 0 w 3433732"/>
                  <a:gd name="connsiteY0-56" fmla="*/ 0 h 393381"/>
                  <a:gd name="connsiteX1-57" fmla="*/ 3063823 w 3433732"/>
                  <a:gd name="connsiteY1-58" fmla="*/ 0 h 393381"/>
                  <a:gd name="connsiteX2-59" fmla="*/ 3433732 w 3433732"/>
                  <a:gd name="connsiteY2-60" fmla="*/ 393381 h 393381"/>
                  <a:gd name="connsiteX0-61" fmla="*/ 0 w 3644381"/>
                  <a:gd name="connsiteY0-62" fmla="*/ 0 h 530541"/>
                  <a:gd name="connsiteX1-63" fmla="*/ 3063823 w 3644381"/>
                  <a:gd name="connsiteY1-64" fmla="*/ 0 h 530541"/>
                  <a:gd name="connsiteX2-65" fmla="*/ 3644381 w 3644381"/>
                  <a:gd name="connsiteY2-66" fmla="*/ 530541 h 530541"/>
                  <a:gd name="connsiteX0-67" fmla="*/ 0 w 3612784"/>
                  <a:gd name="connsiteY0-68" fmla="*/ 0 h 500061"/>
                  <a:gd name="connsiteX1-69" fmla="*/ 3063823 w 3612784"/>
                  <a:gd name="connsiteY1-70" fmla="*/ 0 h 500061"/>
                  <a:gd name="connsiteX2-71" fmla="*/ 3612784 w 3612784"/>
                  <a:gd name="connsiteY2-72" fmla="*/ 500061 h 500061"/>
                  <a:gd name="connsiteX0-73" fmla="*/ 0 w 3644381"/>
                  <a:gd name="connsiteY0-74" fmla="*/ 0 h 500061"/>
                  <a:gd name="connsiteX1-75" fmla="*/ 3095420 w 3644381"/>
                  <a:gd name="connsiteY1-76" fmla="*/ 0 h 500061"/>
                  <a:gd name="connsiteX2-77" fmla="*/ 3644381 w 3644381"/>
                  <a:gd name="connsiteY2-78" fmla="*/ 500061 h 500061"/>
                  <a:gd name="connsiteX0-79" fmla="*/ 0 w 3686511"/>
                  <a:gd name="connsiteY0-80" fmla="*/ 0 h 500061"/>
                  <a:gd name="connsiteX1-81" fmla="*/ 3137550 w 3686511"/>
                  <a:gd name="connsiteY1-82" fmla="*/ 0 h 500061"/>
                  <a:gd name="connsiteX2-83" fmla="*/ 3686511 w 3686511"/>
                  <a:gd name="connsiteY2-84" fmla="*/ 500061 h 500061"/>
                  <a:gd name="connsiteX0-85" fmla="*/ 0 w 4371120"/>
                  <a:gd name="connsiteY0-86" fmla="*/ 0 h 522921"/>
                  <a:gd name="connsiteX1-87" fmla="*/ 3822159 w 4371120"/>
                  <a:gd name="connsiteY1-88" fmla="*/ 22860 h 522921"/>
                  <a:gd name="connsiteX2-89" fmla="*/ 4371120 w 4371120"/>
                  <a:gd name="connsiteY2-90" fmla="*/ 522921 h 522921"/>
                  <a:gd name="connsiteX0-91" fmla="*/ 0 w 4423782"/>
                  <a:gd name="connsiteY0-92" fmla="*/ 0 h 507681"/>
                  <a:gd name="connsiteX1-93" fmla="*/ 3874821 w 4423782"/>
                  <a:gd name="connsiteY1-94" fmla="*/ 7620 h 507681"/>
                  <a:gd name="connsiteX2-95" fmla="*/ 4423782 w 4423782"/>
                  <a:gd name="connsiteY2-96" fmla="*/ 507681 h 507681"/>
                  <a:gd name="connsiteX0-97" fmla="*/ 0 w 4739755"/>
                  <a:gd name="connsiteY0-98" fmla="*/ 0 h 515301"/>
                  <a:gd name="connsiteX1-99" fmla="*/ 4190794 w 4739755"/>
                  <a:gd name="connsiteY1-100" fmla="*/ 15240 h 515301"/>
                  <a:gd name="connsiteX2-101" fmla="*/ 4739755 w 4739755"/>
                  <a:gd name="connsiteY2-102" fmla="*/ 515301 h 515301"/>
                  <a:gd name="connsiteX0-103" fmla="*/ 0 w 4729223"/>
                  <a:gd name="connsiteY0-104" fmla="*/ 0 h 507681"/>
                  <a:gd name="connsiteX1-105" fmla="*/ 4180262 w 4729223"/>
                  <a:gd name="connsiteY1-106" fmla="*/ 7620 h 507681"/>
                  <a:gd name="connsiteX2-107" fmla="*/ 4729223 w 4729223"/>
                  <a:gd name="connsiteY2-108" fmla="*/ 507681 h 507681"/>
                </a:gdLst>
                <a:ahLst/>
                <a:cxnLst>
                  <a:cxn ang="0">
                    <a:pos x="connsiteX0-1" y="connsiteY0-2"/>
                  </a:cxn>
                  <a:cxn ang="0">
                    <a:pos x="connsiteX1-3" y="connsiteY1-4"/>
                  </a:cxn>
                  <a:cxn ang="0">
                    <a:pos x="connsiteX2-5" y="connsiteY2-6"/>
                  </a:cxn>
                </a:cxnLst>
                <a:rect l="l" t="t" r="r" b="b"/>
                <a:pathLst>
                  <a:path w="4729223" h="507681">
                    <a:moveTo>
                      <a:pt x="0" y="0"/>
                    </a:moveTo>
                    <a:lnTo>
                      <a:pt x="4180262" y="7620"/>
                    </a:lnTo>
                    <a:lnTo>
                      <a:pt x="4729223" y="507681"/>
                    </a:lnTo>
                  </a:path>
                </a:pathLst>
              </a:custGeom>
              <a:ln w="19050">
                <a:solidFill>
                  <a:schemeClr val="tx1">
                    <a:lumMod val="50000"/>
                    <a:lumOff val="50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grpSp>
          <p:nvGrpSpPr>
            <p:cNvPr id="29" name="组合 28"/>
            <p:cNvGrpSpPr/>
            <p:nvPr/>
          </p:nvGrpSpPr>
          <p:grpSpPr>
            <a:xfrm>
              <a:off x="7334" y="5054"/>
              <a:ext cx="798" cy="526"/>
              <a:chOff x="7426" y="5175"/>
              <a:chExt cx="562" cy="450"/>
            </a:xfrm>
          </p:grpSpPr>
          <p:sp>
            <p:nvSpPr>
              <p:cNvPr id="25" name="任意多边形 85"/>
              <p:cNvSpPr>
                <a:spLocks noChangeArrowheads="1"/>
              </p:cNvSpPr>
              <p:nvPr/>
            </p:nvSpPr>
            <p:spPr bwMode="auto">
              <a:xfrm>
                <a:off x="7502" y="5286"/>
                <a:ext cx="447" cy="339"/>
              </a:xfrm>
              <a:custGeom>
                <a:avLst/>
                <a:gdLst>
                  <a:gd name="T0" fmla="*/ 96105 w 628567"/>
                  <a:gd name="T1" fmla="*/ 192304 h 476598"/>
                  <a:gd name="T2" fmla="*/ 96105 w 628567"/>
                  <a:gd name="T3" fmla="*/ 476598 h 476598"/>
                  <a:gd name="T4" fmla="*/ 0 w 628567"/>
                  <a:gd name="T5" fmla="*/ 476598 h 476598"/>
                  <a:gd name="T6" fmla="*/ 0 w 628567"/>
                  <a:gd name="T7" fmla="*/ 267440 h 476598"/>
                  <a:gd name="T8" fmla="*/ 451079 w 628567"/>
                  <a:gd name="T9" fmla="*/ 149738 h 476598"/>
                  <a:gd name="T10" fmla="*/ 451079 w 628567"/>
                  <a:gd name="T11" fmla="*/ 476598 h 476598"/>
                  <a:gd name="T12" fmla="*/ 354974 w 628567"/>
                  <a:gd name="T13" fmla="*/ 476598 h 476598"/>
                  <a:gd name="T14" fmla="*/ 354974 w 628567"/>
                  <a:gd name="T15" fmla="*/ 196833 h 476598"/>
                  <a:gd name="T16" fmla="*/ 357633 w 628567"/>
                  <a:gd name="T17" fmla="*/ 200277 h 476598"/>
                  <a:gd name="T18" fmla="*/ 359009 w 628567"/>
                  <a:gd name="T19" fmla="*/ 199214 h 476598"/>
                  <a:gd name="T20" fmla="*/ 372907 w 628567"/>
                  <a:gd name="T21" fmla="*/ 215687 h 476598"/>
                  <a:gd name="T22" fmla="*/ 255352 w 628567"/>
                  <a:gd name="T23" fmla="*/ 67803 h 476598"/>
                  <a:gd name="T24" fmla="*/ 273592 w 628567"/>
                  <a:gd name="T25" fmla="*/ 91427 h 476598"/>
                  <a:gd name="T26" fmla="*/ 273592 w 628567"/>
                  <a:gd name="T27" fmla="*/ 476598 h 476598"/>
                  <a:gd name="T28" fmla="*/ 177487 w 628567"/>
                  <a:gd name="T29" fmla="*/ 476598 h 476598"/>
                  <a:gd name="T30" fmla="*/ 177487 w 628567"/>
                  <a:gd name="T31" fmla="*/ 128679 h 476598"/>
                  <a:gd name="T32" fmla="*/ 628567 w 628567"/>
                  <a:gd name="T33" fmla="*/ 0 h 476598"/>
                  <a:gd name="T34" fmla="*/ 628567 w 628567"/>
                  <a:gd name="T35" fmla="*/ 476598 h 476598"/>
                  <a:gd name="T36" fmla="*/ 532462 w 628567"/>
                  <a:gd name="T37" fmla="*/ 476598 h 476598"/>
                  <a:gd name="T38" fmla="*/ 532462 w 628567"/>
                  <a:gd name="T39" fmla="*/ 81079 h 47659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8567"/>
                  <a:gd name="T61" fmla="*/ 0 h 476598"/>
                  <a:gd name="T62" fmla="*/ 628567 w 628567"/>
                  <a:gd name="T63" fmla="*/ 476598 h 47659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8567" h="476598">
                    <a:moveTo>
                      <a:pt x="96105" y="192304"/>
                    </a:moveTo>
                    <a:lnTo>
                      <a:pt x="96105" y="476598"/>
                    </a:lnTo>
                    <a:lnTo>
                      <a:pt x="0" y="476598"/>
                    </a:lnTo>
                    <a:lnTo>
                      <a:pt x="0" y="267440"/>
                    </a:lnTo>
                    <a:close/>
                    <a:moveTo>
                      <a:pt x="451079" y="149738"/>
                    </a:moveTo>
                    <a:lnTo>
                      <a:pt x="451079" y="476598"/>
                    </a:lnTo>
                    <a:lnTo>
                      <a:pt x="354974" y="476598"/>
                    </a:lnTo>
                    <a:lnTo>
                      <a:pt x="354974" y="196833"/>
                    </a:lnTo>
                    <a:lnTo>
                      <a:pt x="357633" y="200277"/>
                    </a:lnTo>
                    <a:lnTo>
                      <a:pt x="359009" y="199214"/>
                    </a:lnTo>
                    <a:lnTo>
                      <a:pt x="372907" y="215687"/>
                    </a:lnTo>
                    <a:close/>
                    <a:moveTo>
                      <a:pt x="255352" y="67803"/>
                    </a:moveTo>
                    <a:lnTo>
                      <a:pt x="273592" y="91427"/>
                    </a:lnTo>
                    <a:lnTo>
                      <a:pt x="273592" y="476598"/>
                    </a:lnTo>
                    <a:lnTo>
                      <a:pt x="177487" y="476598"/>
                    </a:lnTo>
                    <a:lnTo>
                      <a:pt x="177487" y="128679"/>
                    </a:lnTo>
                    <a:close/>
                    <a:moveTo>
                      <a:pt x="628567" y="0"/>
                    </a:moveTo>
                    <a:lnTo>
                      <a:pt x="628567" y="476598"/>
                    </a:lnTo>
                    <a:lnTo>
                      <a:pt x="532462" y="476598"/>
                    </a:lnTo>
                    <a:lnTo>
                      <a:pt x="532462" y="81079"/>
                    </a:lnTo>
                    <a:close/>
                  </a:path>
                </a:pathLst>
              </a:custGeom>
              <a:solidFill>
                <a:schemeClr val="bg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600" b="1" dirty="0">
                  <a:solidFill>
                    <a:schemeClr val="tx1">
                      <a:lumMod val="75000"/>
                      <a:lumOff val="25000"/>
                    </a:schemeClr>
                  </a:solidFill>
                  <a:latin typeface="字魂105号-简雅黑" panose="00000500000000000000" pitchFamily="2" charset="-122"/>
                  <a:ea typeface="字魂105号-简雅黑" panose="00000500000000000000" pitchFamily="2" charset="-122"/>
                </a:endParaRPr>
              </a:p>
            </p:txBody>
          </p:sp>
          <p:sp>
            <p:nvSpPr>
              <p:cNvPr id="26" name="任意多边形 86"/>
              <p:cNvSpPr>
                <a:spLocks noChangeArrowheads="1"/>
              </p:cNvSpPr>
              <p:nvPr/>
            </p:nvSpPr>
            <p:spPr bwMode="auto">
              <a:xfrm rot="13790841">
                <a:off x="7592" y="5010"/>
                <a:ext cx="231" cy="562"/>
              </a:xfrm>
              <a:custGeom>
                <a:avLst/>
                <a:gdLst>
                  <a:gd name="T0" fmla="*/ 97660 w 325915"/>
                  <a:gd name="T1" fmla="*/ 790400 h 790400"/>
                  <a:gd name="T2" fmla="*/ 0 w 325915"/>
                  <a:gd name="T3" fmla="*/ 664808 h 790400"/>
                  <a:gd name="T4" fmla="*/ 70970 w 325915"/>
                  <a:gd name="T5" fmla="*/ 664808 h 790400"/>
                  <a:gd name="T6" fmla="*/ 70970 w 325915"/>
                  <a:gd name="T7" fmla="*/ 320500 h 790400"/>
                  <a:gd name="T8" fmla="*/ 92523 w 325915"/>
                  <a:gd name="T9" fmla="*/ 320500 h 790400"/>
                  <a:gd name="T10" fmla="*/ 92598 w 325915"/>
                  <a:gd name="T11" fmla="*/ 318763 h 790400"/>
                  <a:gd name="T12" fmla="*/ 259805 w 325915"/>
                  <a:gd name="T13" fmla="*/ 326009 h 790400"/>
                  <a:gd name="T14" fmla="*/ 271953 w 325915"/>
                  <a:gd name="T15" fmla="*/ 0 h 790400"/>
                  <a:gd name="T16" fmla="*/ 325915 w 325915"/>
                  <a:gd name="T17" fmla="*/ 2011 h 790400"/>
                  <a:gd name="T18" fmla="*/ 311729 w 325915"/>
                  <a:gd name="T19" fmla="*/ 382747 h 790400"/>
                  <a:gd name="T20" fmla="*/ 257766 w 325915"/>
                  <a:gd name="T21" fmla="*/ 380736 h 790400"/>
                  <a:gd name="T22" fmla="*/ 257794 w 325915"/>
                  <a:gd name="T23" fmla="*/ 379973 h 790400"/>
                  <a:gd name="T24" fmla="*/ 124349 w 325915"/>
                  <a:gd name="T25" fmla="*/ 374190 h 790400"/>
                  <a:gd name="T26" fmla="*/ 124349 w 325915"/>
                  <a:gd name="T27" fmla="*/ 664808 h 790400"/>
                  <a:gd name="T28" fmla="*/ 195319 w 325915"/>
                  <a:gd name="T29" fmla="*/ 664808 h 7904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5915"/>
                  <a:gd name="T46" fmla="*/ 0 h 790400"/>
                  <a:gd name="T47" fmla="*/ 325915 w 325915"/>
                  <a:gd name="T48" fmla="*/ 790400 h 7904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5915" h="790400">
                    <a:moveTo>
                      <a:pt x="97660" y="790400"/>
                    </a:moveTo>
                    <a:lnTo>
                      <a:pt x="0" y="664808"/>
                    </a:lnTo>
                    <a:lnTo>
                      <a:pt x="70970" y="664808"/>
                    </a:lnTo>
                    <a:lnTo>
                      <a:pt x="70970" y="320500"/>
                    </a:lnTo>
                    <a:lnTo>
                      <a:pt x="92523" y="320500"/>
                    </a:lnTo>
                    <a:lnTo>
                      <a:pt x="92598" y="318763"/>
                    </a:lnTo>
                    <a:lnTo>
                      <a:pt x="259805" y="326009"/>
                    </a:lnTo>
                    <a:lnTo>
                      <a:pt x="271953" y="0"/>
                    </a:lnTo>
                    <a:lnTo>
                      <a:pt x="325915" y="2011"/>
                    </a:lnTo>
                    <a:lnTo>
                      <a:pt x="311729" y="382747"/>
                    </a:lnTo>
                    <a:lnTo>
                      <a:pt x="257766" y="380736"/>
                    </a:lnTo>
                    <a:lnTo>
                      <a:pt x="257794" y="379973"/>
                    </a:lnTo>
                    <a:lnTo>
                      <a:pt x="124349" y="374190"/>
                    </a:lnTo>
                    <a:lnTo>
                      <a:pt x="124349" y="664808"/>
                    </a:lnTo>
                    <a:lnTo>
                      <a:pt x="195319" y="664808"/>
                    </a:lnTo>
                    <a:close/>
                  </a:path>
                </a:pathLst>
              </a:custGeom>
              <a:solidFill>
                <a:schemeClr val="bg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600" dirty="0">
                  <a:solidFill>
                    <a:schemeClr val="tx1">
                      <a:lumMod val="75000"/>
                      <a:lumOff val="25000"/>
                    </a:schemeClr>
                  </a:solidFill>
                  <a:latin typeface="字魂105号-简雅黑" panose="00000500000000000000" pitchFamily="2" charset="-122"/>
                  <a:ea typeface="字魂105号-简雅黑" panose="00000500000000000000" pitchFamily="2" charset="-122"/>
                </a:endParaRPr>
              </a:p>
            </p:txBody>
          </p:sp>
        </p:grpSp>
      </p:grpSp>
      <p:grpSp>
        <p:nvGrpSpPr>
          <p:cNvPr id="22" name="组合 21"/>
          <p:cNvGrpSpPr/>
          <p:nvPr/>
        </p:nvGrpSpPr>
        <p:grpSpPr>
          <a:xfrm>
            <a:off x="5696585" y="3355340"/>
            <a:ext cx="5812790" cy="2283460"/>
            <a:chOff x="8971" y="5284"/>
            <a:chExt cx="9154" cy="3596"/>
          </a:xfrm>
        </p:grpSpPr>
        <p:sp>
          <p:nvSpPr>
            <p:cNvPr id="13" name="10"/>
            <p:cNvSpPr/>
            <p:nvPr/>
          </p:nvSpPr>
          <p:spPr bwMode="auto">
            <a:xfrm>
              <a:off x="13491" y="5561"/>
              <a:ext cx="4634" cy="798"/>
            </a:xfrm>
            <a:prstGeom prst="rect">
              <a:avLst/>
            </a:prstGeom>
            <a:noFill/>
          </p:spPr>
          <p:txBody>
            <a:bodyPr wrap="square" rtlCol="0">
              <a:spAutoFit/>
            </a:bodyPr>
            <a:lstStyle/>
            <a:p>
              <a:pPr>
                <a:lnSpc>
                  <a:spcPct val="150000"/>
                </a:lnSpc>
              </a:pPr>
              <a:r>
                <a:rPr lang="zh-CN" altLang="en-US" noProof="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提升新型城镇化建设质量</a:t>
              </a:r>
              <a:endParaRPr lang="zh-CN" altLang="en-US" noProof="0">
                <a:ln>
                  <a:noFill/>
                </a:ln>
                <a:solidFill>
                  <a:schemeClr val="tx1"/>
                </a:solidFill>
                <a:effectLst/>
                <a:uLnTx/>
                <a:uFillTx/>
                <a:latin typeface="微软雅黑" panose="020B0503020204020204" charset="-122"/>
                <a:ea typeface="微软雅黑" panose="020B0503020204020204" charset="-122"/>
                <a:cs typeface="微软雅黑" panose="020B0503020204020204" charset="-122"/>
              </a:endParaRPr>
            </a:p>
          </p:txBody>
        </p:sp>
        <p:grpSp>
          <p:nvGrpSpPr>
            <p:cNvPr id="16" name="组合 15"/>
            <p:cNvGrpSpPr/>
            <p:nvPr/>
          </p:nvGrpSpPr>
          <p:grpSpPr>
            <a:xfrm rot="0">
              <a:off x="8971" y="5284"/>
              <a:ext cx="3899" cy="3596"/>
              <a:chOff x="11477995" y="4359589"/>
              <a:chExt cx="3143929" cy="2900040"/>
            </a:xfrm>
            <a:solidFill>
              <a:srgbClr val="BD1C21"/>
            </a:solidFill>
            <a:effectLst>
              <a:outerShdw blurRad="50800" dist="38100" dir="2700000" algn="tl" rotWithShape="0">
                <a:prstClr val="black">
                  <a:alpha val="20000"/>
                </a:prstClr>
              </a:outerShdw>
            </a:effectLst>
          </p:grpSpPr>
          <p:sp>
            <p:nvSpPr>
              <p:cNvPr id="17" name="Chevron 7"/>
              <p:cNvSpPr/>
              <p:nvPr/>
            </p:nvSpPr>
            <p:spPr>
              <a:xfrm>
                <a:off x="11639937" y="4359589"/>
                <a:ext cx="2981987" cy="2900040"/>
              </a:xfrm>
              <a:custGeom>
                <a:avLst/>
                <a:gdLst>
                  <a:gd name="connsiteX0" fmla="*/ 72098 w 2819284"/>
                  <a:gd name="connsiteY0" fmla="*/ 0 h 2741809"/>
                  <a:gd name="connsiteX1" fmla="*/ 1928977 w 2819284"/>
                  <a:gd name="connsiteY1" fmla="*/ 0 h 2741809"/>
                  <a:gd name="connsiteX2" fmla="*/ 1989895 w 2819284"/>
                  <a:gd name="connsiteY2" fmla="*/ 33621 h 2741809"/>
                  <a:gd name="connsiteX3" fmla="*/ 2808205 w 2819284"/>
                  <a:gd name="connsiteY3" fmla="*/ 1332526 h 2741809"/>
                  <a:gd name="connsiteX4" fmla="*/ 2808205 w 2819284"/>
                  <a:gd name="connsiteY4" fmla="*/ 1409284 h 2741809"/>
                  <a:gd name="connsiteX5" fmla="*/ 1989895 w 2819284"/>
                  <a:gd name="connsiteY5" fmla="*/ 2708188 h 2741809"/>
                  <a:gd name="connsiteX6" fmla="*/ 1928977 w 2819284"/>
                  <a:gd name="connsiteY6" fmla="*/ 2741809 h 2741809"/>
                  <a:gd name="connsiteX7" fmla="*/ 72098 w 2819284"/>
                  <a:gd name="connsiteY7" fmla="*/ 2741809 h 2741809"/>
                  <a:gd name="connsiteX8" fmla="*/ 11180 w 2819284"/>
                  <a:gd name="connsiteY8" fmla="*/ 2631431 h 2741809"/>
                  <a:gd name="connsiteX9" fmla="*/ 781132 w 2819284"/>
                  <a:gd name="connsiteY9" fmla="*/ 1409284 h 2741809"/>
                  <a:gd name="connsiteX10" fmla="*/ 781132 w 2819284"/>
                  <a:gd name="connsiteY10" fmla="*/ 1332526 h 2741809"/>
                  <a:gd name="connsiteX11" fmla="*/ 11180 w 2819284"/>
                  <a:gd name="connsiteY11" fmla="*/ 110379 h 2741809"/>
                  <a:gd name="connsiteX12" fmla="*/ 72098 w 2819284"/>
                  <a:gd name="connsiteY12" fmla="*/ 0 h 274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9284" h="2741809">
                    <a:moveTo>
                      <a:pt x="72098" y="0"/>
                    </a:moveTo>
                    <a:lnTo>
                      <a:pt x="1928977" y="0"/>
                    </a:lnTo>
                    <a:cubicBezTo>
                      <a:pt x="1953693" y="0"/>
                      <a:pt x="1976720" y="12709"/>
                      <a:pt x="1989895" y="33621"/>
                    </a:cubicBezTo>
                    <a:lnTo>
                      <a:pt x="2808205" y="1332526"/>
                    </a:lnTo>
                    <a:cubicBezTo>
                      <a:pt x="2822978" y="1355976"/>
                      <a:pt x="2822978" y="1385834"/>
                      <a:pt x="2808205" y="1409284"/>
                    </a:cubicBezTo>
                    <a:lnTo>
                      <a:pt x="1989895" y="2708188"/>
                    </a:lnTo>
                    <a:cubicBezTo>
                      <a:pt x="1976720" y="2729100"/>
                      <a:pt x="1953693" y="2741809"/>
                      <a:pt x="1928977" y="2741809"/>
                    </a:cubicBezTo>
                    <a:lnTo>
                      <a:pt x="72098" y="2741809"/>
                    </a:lnTo>
                    <a:cubicBezTo>
                      <a:pt x="15480" y="2741809"/>
                      <a:pt x="-19000" y="2679335"/>
                      <a:pt x="11180" y="2631431"/>
                    </a:cubicBezTo>
                    <a:lnTo>
                      <a:pt x="781132" y="1409284"/>
                    </a:lnTo>
                    <a:cubicBezTo>
                      <a:pt x="795906" y="1385834"/>
                      <a:pt x="795906" y="1355976"/>
                      <a:pt x="781132" y="1332526"/>
                    </a:cubicBezTo>
                    <a:lnTo>
                      <a:pt x="11180" y="110379"/>
                    </a:lnTo>
                    <a:cubicBezTo>
                      <a:pt x="-19000" y="62474"/>
                      <a:pt x="15480" y="0"/>
                      <a:pt x="72098" y="0"/>
                    </a:cubicBezTo>
                  </a:path>
                </a:pathLst>
              </a:custGeom>
              <a:solidFill>
                <a:schemeClr val="accent6"/>
              </a:solidFill>
              <a:ln w="12700" cap="rnd" cmpd="sng">
                <a:solidFill>
                  <a:schemeClr val="accent1">
                    <a:shade val="50000"/>
                  </a:schemeClr>
                </a:solidFill>
                <a:prstDash val="sysDot"/>
                <a:round/>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8" name="Chevron 4"/>
              <p:cNvSpPr/>
              <p:nvPr/>
            </p:nvSpPr>
            <p:spPr>
              <a:xfrm>
                <a:off x="11477995" y="4359589"/>
                <a:ext cx="2981987" cy="2900040"/>
              </a:xfrm>
              <a:custGeom>
                <a:avLst/>
                <a:gdLst>
                  <a:gd name="connsiteX0" fmla="*/ 72098 w 2819284"/>
                  <a:gd name="connsiteY0" fmla="*/ 0 h 2741809"/>
                  <a:gd name="connsiteX1" fmla="*/ 1928977 w 2819284"/>
                  <a:gd name="connsiteY1" fmla="*/ 0 h 2741809"/>
                  <a:gd name="connsiteX2" fmla="*/ 1989895 w 2819284"/>
                  <a:gd name="connsiteY2" fmla="*/ 33621 h 2741809"/>
                  <a:gd name="connsiteX3" fmla="*/ 2808205 w 2819284"/>
                  <a:gd name="connsiteY3" fmla="*/ 1332526 h 2741809"/>
                  <a:gd name="connsiteX4" fmla="*/ 2808205 w 2819284"/>
                  <a:gd name="connsiteY4" fmla="*/ 1409284 h 2741809"/>
                  <a:gd name="connsiteX5" fmla="*/ 1989895 w 2819284"/>
                  <a:gd name="connsiteY5" fmla="*/ 2708188 h 2741809"/>
                  <a:gd name="connsiteX6" fmla="*/ 1928977 w 2819284"/>
                  <a:gd name="connsiteY6" fmla="*/ 2741809 h 2741809"/>
                  <a:gd name="connsiteX7" fmla="*/ 72098 w 2819284"/>
                  <a:gd name="connsiteY7" fmla="*/ 2741809 h 2741809"/>
                  <a:gd name="connsiteX8" fmla="*/ 11180 w 2819284"/>
                  <a:gd name="connsiteY8" fmla="*/ 2631430 h 2741809"/>
                  <a:gd name="connsiteX9" fmla="*/ 781132 w 2819284"/>
                  <a:gd name="connsiteY9" fmla="*/ 1409284 h 2741809"/>
                  <a:gd name="connsiteX10" fmla="*/ 781132 w 2819284"/>
                  <a:gd name="connsiteY10" fmla="*/ 1332526 h 2741809"/>
                  <a:gd name="connsiteX11" fmla="*/ 11179 w 2819284"/>
                  <a:gd name="connsiteY11" fmla="*/ 110379 h 2741809"/>
                  <a:gd name="connsiteX12" fmla="*/ 72098 w 2819284"/>
                  <a:gd name="connsiteY12" fmla="*/ 0 h 274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9284" h="2741809">
                    <a:moveTo>
                      <a:pt x="72098" y="0"/>
                    </a:moveTo>
                    <a:lnTo>
                      <a:pt x="1928977" y="0"/>
                    </a:lnTo>
                    <a:cubicBezTo>
                      <a:pt x="1953693" y="0"/>
                      <a:pt x="1976720" y="12709"/>
                      <a:pt x="1989895" y="33621"/>
                    </a:cubicBezTo>
                    <a:lnTo>
                      <a:pt x="2808205" y="1332526"/>
                    </a:lnTo>
                    <a:cubicBezTo>
                      <a:pt x="2822978" y="1355976"/>
                      <a:pt x="2822978" y="1385834"/>
                      <a:pt x="2808205" y="1409284"/>
                    </a:cubicBezTo>
                    <a:lnTo>
                      <a:pt x="1989895" y="2708188"/>
                    </a:lnTo>
                    <a:cubicBezTo>
                      <a:pt x="1976720" y="2729100"/>
                      <a:pt x="1953693" y="2741809"/>
                      <a:pt x="1928977" y="2741809"/>
                    </a:cubicBezTo>
                    <a:lnTo>
                      <a:pt x="72098" y="2741809"/>
                    </a:lnTo>
                    <a:cubicBezTo>
                      <a:pt x="15480" y="2741809"/>
                      <a:pt x="-19000" y="2679335"/>
                      <a:pt x="11180" y="2631430"/>
                    </a:cubicBezTo>
                    <a:lnTo>
                      <a:pt x="781132" y="1409284"/>
                    </a:lnTo>
                    <a:cubicBezTo>
                      <a:pt x="795906" y="1385834"/>
                      <a:pt x="795906" y="1355976"/>
                      <a:pt x="781132" y="1332526"/>
                    </a:cubicBezTo>
                    <a:lnTo>
                      <a:pt x="11179" y="110379"/>
                    </a:lnTo>
                    <a:cubicBezTo>
                      <a:pt x="-19000" y="62474"/>
                      <a:pt x="15480" y="0"/>
                      <a:pt x="72098" y="0"/>
                    </a:cubicBezTo>
                  </a:path>
                </a:pathLst>
              </a:custGeom>
              <a:solidFill>
                <a:schemeClr val="accent6"/>
              </a:solidFill>
              <a:ln>
                <a:noFill/>
              </a:ln>
              <a:effectLst/>
            </p:spPr>
            <p:txBody>
              <a:bodyPr vert="horz" wrap="square" lIns="68580" tIns="34290" rIns="68580" bIns="34290" numCol="1" anchor="t" anchorCtr="0" compatLnSpc="1">
                <a:noAutofit/>
              </a:bodyPr>
              <a:lstStyle/>
              <a:p>
                <a:endParaRPr lang="zh-CN" altLang="en-US" sz="1350">
                  <a:solidFill>
                    <a:prstClr val="black"/>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cxnSp>
            <p:nvCxnSpPr>
              <p:cNvPr id="19" name="Straight Connector 15"/>
              <p:cNvCxnSpPr/>
              <p:nvPr/>
            </p:nvCxnSpPr>
            <p:spPr>
              <a:xfrm flipH="1">
                <a:off x="11843106" y="7109861"/>
                <a:ext cx="1477661" cy="0"/>
              </a:xfrm>
              <a:prstGeom prst="line">
                <a:avLst/>
              </a:prstGeom>
              <a:grpFill/>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20" name="任意多边形: 形状 115"/>
            <p:cNvSpPr/>
            <p:nvPr/>
          </p:nvSpPr>
          <p:spPr>
            <a:xfrm flipH="1">
              <a:off x="12352" y="5560"/>
              <a:ext cx="5497" cy="668"/>
            </a:xfrm>
            <a:custGeom>
              <a:avLst/>
              <a:gdLst>
                <a:gd name="connsiteX0" fmla="*/ 0 w 3257550"/>
                <a:gd name="connsiteY0" fmla="*/ 0 h 228600"/>
                <a:gd name="connsiteX1" fmla="*/ 3014662 w 3257550"/>
                <a:gd name="connsiteY1" fmla="*/ 0 h 228600"/>
                <a:gd name="connsiteX2" fmla="*/ 3257550 w 3257550"/>
                <a:gd name="connsiteY2" fmla="*/ 228600 h 228600"/>
                <a:gd name="connsiteX0-1" fmla="*/ 0 w 3209925"/>
                <a:gd name="connsiteY0-2" fmla="*/ 0 h 185737"/>
                <a:gd name="connsiteX1-3" fmla="*/ 3014662 w 3209925"/>
                <a:gd name="connsiteY1-4" fmla="*/ 0 h 185737"/>
                <a:gd name="connsiteX2-5" fmla="*/ 3209925 w 3209925"/>
                <a:gd name="connsiteY2-6" fmla="*/ 185737 h 185737"/>
                <a:gd name="connsiteX0-7" fmla="*/ 0 w 3209925"/>
                <a:gd name="connsiteY0-8" fmla="*/ 0 h 185737"/>
                <a:gd name="connsiteX1-9" fmla="*/ 3014662 w 3209925"/>
                <a:gd name="connsiteY1-10" fmla="*/ 0 h 185737"/>
                <a:gd name="connsiteX2-11" fmla="*/ 3209925 w 3209925"/>
                <a:gd name="connsiteY2-12" fmla="*/ 185737 h 185737"/>
                <a:gd name="connsiteX0-13" fmla="*/ 0 w 3259086"/>
                <a:gd name="connsiteY0-14" fmla="*/ 0 h 185737"/>
                <a:gd name="connsiteX1-15" fmla="*/ 3063823 w 3259086"/>
                <a:gd name="connsiteY1-16" fmla="*/ 0 h 185737"/>
                <a:gd name="connsiteX2-17" fmla="*/ 3259086 w 3259086"/>
                <a:gd name="connsiteY2-18" fmla="*/ 185737 h 185737"/>
                <a:gd name="connsiteX0-19" fmla="*/ 0 w 3373386"/>
                <a:gd name="connsiteY0-20" fmla="*/ 0 h 292417"/>
                <a:gd name="connsiteX1-21" fmla="*/ 3063823 w 3373386"/>
                <a:gd name="connsiteY1-22" fmla="*/ 0 h 292417"/>
                <a:gd name="connsiteX2-23" fmla="*/ 3373386 w 3373386"/>
                <a:gd name="connsiteY2-24" fmla="*/ 292417 h 292417"/>
                <a:gd name="connsiteX0-25" fmla="*/ 0 w 3403866"/>
                <a:gd name="connsiteY0-26" fmla="*/ 0 h 277177"/>
                <a:gd name="connsiteX1-27" fmla="*/ 3063823 w 3403866"/>
                <a:gd name="connsiteY1-28" fmla="*/ 0 h 277177"/>
                <a:gd name="connsiteX2-29" fmla="*/ 3403866 w 3403866"/>
                <a:gd name="connsiteY2-30" fmla="*/ 277177 h 277177"/>
                <a:gd name="connsiteX0-31" fmla="*/ 0 w 3388626"/>
                <a:gd name="connsiteY0-32" fmla="*/ 0 h 307657"/>
                <a:gd name="connsiteX1-33" fmla="*/ 3063823 w 3388626"/>
                <a:gd name="connsiteY1-34" fmla="*/ 0 h 307657"/>
                <a:gd name="connsiteX2-35" fmla="*/ 3388626 w 3388626"/>
                <a:gd name="connsiteY2-36" fmla="*/ 307657 h 307657"/>
                <a:gd name="connsiteX0-37" fmla="*/ 0 w 3320046"/>
                <a:gd name="connsiteY0-38" fmla="*/ 0 h 284797"/>
                <a:gd name="connsiteX1-39" fmla="*/ 3063823 w 3320046"/>
                <a:gd name="connsiteY1-40" fmla="*/ 0 h 284797"/>
                <a:gd name="connsiteX2-41" fmla="*/ 3320046 w 3320046"/>
                <a:gd name="connsiteY2-42" fmla="*/ 284797 h 284797"/>
                <a:gd name="connsiteX0-43" fmla="*/ 0 w 3289566"/>
                <a:gd name="connsiteY0-44" fmla="*/ 0 h 269557"/>
                <a:gd name="connsiteX1-45" fmla="*/ 3063823 w 3289566"/>
                <a:gd name="connsiteY1-46" fmla="*/ 0 h 269557"/>
                <a:gd name="connsiteX2-47" fmla="*/ 3289566 w 3289566"/>
                <a:gd name="connsiteY2-48" fmla="*/ 269557 h 269557"/>
                <a:gd name="connsiteX0-49" fmla="*/ 0 w 3402839"/>
                <a:gd name="connsiteY0-50" fmla="*/ 0 h 379094"/>
                <a:gd name="connsiteX1-51" fmla="*/ 3063823 w 3402839"/>
                <a:gd name="connsiteY1-52" fmla="*/ 0 h 379094"/>
                <a:gd name="connsiteX2-53" fmla="*/ 3402839 w 3402839"/>
                <a:gd name="connsiteY2-54" fmla="*/ 379094 h 379094"/>
                <a:gd name="connsiteX0-55" fmla="*/ 0 w 3433732"/>
                <a:gd name="connsiteY0-56" fmla="*/ 0 h 393381"/>
                <a:gd name="connsiteX1-57" fmla="*/ 3063823 w 3433732"/>
                <a:gd name="connsiteY1-58" fmla="*/ 0 h 393381"/>
                <a:gd name="connsiteX2-59" fmla="*/ 3433732 w 3433732"/>
                <a:gd name="connsiteY2-60" fmla="*/ 393381 h 393381"/>
                <a:gd name="connsiteX0-61" fmla="*/ 0 w 3644381"/>
                <a:gd name="connsiteY0-62" fmla="*/ 0 h 530541"/>
                <a:gd name="connsiteX1-63" fmla="*/ 3063823 w 3644381"/>
                <a:gd name="connsiteY1-64" fmla="*/ 0 h 530541"/>
                <a:gd name="connsiteX2-65" fmla="*/ 3644381 w 3644381"/>
                <a:gd name="connsiteY2-66" fmla="*/ 530541 h 530541"/>
                <a:gd name="connsiteX0-67" fmla="*/ 0 w 3612784"/>
                <a:gd name="connsiteY0-68" fmla="*/ 0 h 500061"/>
                <a:gd name="connsiteX1-69" fmla="*/ 3063823 w 3612784"/>
                <a:gd name="connsiteY1-70" fmla="*/ 0 h 500061"/>
                <a:gd name="connsiteX2-71" fmla="*/ 3612784 w 3612784"/>
                <a:gd name="connsiteY2-72" fmla="*/ 500061 h 500061"/>
                <a:gd name="connsiteX0-73" fmla="*/ 0 w 3644381"/>
                <a:gd name="connsiteY0-74" fmla="*/ 0 h 500061"/>
                <a:gd name="connsiteX1-75" fmla="*/ 3095420 w 3644381"/>
                <a:gd name="connsiteY1-76" fmla="*/ 0 h 500061"/>
                <a:gd name="connsiteX2-77" fmla="*/ 3644381 w 3644381"/>
                <a:gd name="connsiteY2-78" fmla="*/ 500061 h 500061"/>
                <a:gd name="connsiteX0-79" fmla="*/ 0 w 3686511"/>
                <a:gd name="connsiteY0-80" fmla="*/ 0 h 500061"/>
                <a:gd name="connsiteX1-81" fmla="*/ 3137550 w 3686511"/>
                <a:gd name="connsiteY1-82" fmla="*/ 0 h 500061"/>
                <a:gd name="connsiteX2-83" fmla="*/ 3686511 w 3686511"/>
                <a:gd name="connsiteY2-84" fmla="*/ 500061 h 500061"/>
                <a:gd name="connsiteX0-85" fmla="*/ 0 w 4371120"/>
                <a:gd name="connsiteY0-86" fmla="*/ 0 h 522921"/>
                <a:gd name="connsiteX1-87" fmla="*/ 3822159 w 4371120"/>
                <a:gd name="connsiteY1-88" fmla="*/ 22860 h 522921"/>
                <a:gd name="connsiteX2-89" fmla="*/ 4371120 w 4371120"/>
                <a:gd name="connsiteY2-90" fmla="*/ 522921 h 522921"/>
                <a:gd name="connsiteX0-91" fmla="*/ 0 w 4423782"/>
                <a:gd name="connsiteY0-92" fmla="*/ 0 h 507681"/>
                <a:gd name="connsiteX1-93" fmla="*/ 3874821 w 4423782"/>
                <a:gd name="connsiteY1-94" fmla="*/ 7620 h 507681"/>
                <a:gd name="connsiteX2-95" fmla="*/ 4423782 w 4423782"/>
                <a:gd name="connsiteY2-96" fmla="*/ 507681 h 507681"/>
                <a:gd name="connsiteX0-97" fmla="*/ 0 w 4739755"/>
                <a:gd name="connsiteY0-98" fmla="*/ 0 h 515301"/>
                <a:gd name="connsiteX1-99" fmla="*/ 4190794 w 4739755"/>
                <a:gd name="connsiteY1-100" fmla="*/ 15240 h 515301"/>
                <a:gd name="connsiteX2-101" fmla="*/ 4739755 w 4739755"/>
                <a:gd name="connsiteY2-102" fmla="*/ 515301 h 515301"/>
                <a:gd name="connsiteX0-103" fmla="*/ 0 w 4729223"/>
                <a:gd name="connsiteY0-104" fmla="*/ 0 h 507681"/>
                <a:gd name="connsiteX1-105" fmla="*/ 4180262 w 4729223"/>
                <a:gd name="connsiteY1-106" fmla="*/ 7620 h 507681"/>
                <a:gd name="connsiteX2-107" fmla="*/ 4729223 w 4729223"/>
                <a:gd name="connsiteY2-108" fmla="*/ 507681 h 507681"/>
              </a:gdLst>
              <a:ahLst/>
              <a:cxnLst>
                <a:cxn ang="0">
                  <a:pos x="connsiteX0-1" y="connsiteY0-2"/>
                </a:cxn>
                <a:cxn ang="0">
                  <a:pos x="connsiteX1-3" y="connsiteY1-4"/>
                </a:cxn>
                <a:cxn ang="0">
                  <a:pos x="connsiteX2-5" y="connsiteY2-6"/>
                </a:cxn>
              </a:cxnLst>
              <a:rect l="l" t="t" r="r" b="b"/>
              <a:pathLst>
                <a:path w="4729223" h="507681">
                  <a:moveTo>
                    <a:pt x="0" y="0"/>
                  </a:moveTo>
                  <a:lnTo>
                    <a:pt x="4180262" y="7620"/>
                  </a:lnTo>
                  <a:lnTo>
                    <a:pt x="4729223" y="507681"/>
                  </a:lnTo>
                </a:path>
              </a:pathLst>
            </a:custGeom>
            <a:ln w="19050">
              <a:solidFill>
                <a:schemeClr val="tx1">
                  <a:lumMod val="50000"/>
                  <a:lumOff val="50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nvGrpSpPr>
            <p:cNvPr id="30" name="组合 29"/>
            <p:cNvGrpSpPr/>
            <p:nvPr/>
          </p:nvGrpSpPr>
          <p:grpSpPr>
            <a:xfrm>
              <a:off x="10621" y="6786"/>
              <a:ext cx="696" cy="536"/>
              <a:chOff x="7427" y="5176"/>
              <a:chExt cx="562" cy="432"/>
            </a:xfrm>
          </p:grpSpPr>
          <p:sp>
            <p:nvSpPr>
              <p:cNvPr id="31" name="任意多边形 85"/>
              <p:cNvSpPr>
                <a:spLocks noChangeArrowheads="1"/>
              </p:cNvSpPr>
              <p:nvPr/>
            </p:nvSpPr>
            <p:spPr bwMode="auto">
              <a:xfrm>
                <a:off x="7502" y="5269"/>
                <a:ext cx="447" cy="339"/>
              </a:xfrm>
              <a:custGeom>
                <a:avLst/>
                <a:gdLst>
                  <a:gd name="T0" fmla="*/ 96105 w 628567"/>
                  <a:gd name="T1" fmla="*/ 192304 h 476598"/>
                  <a:gd name="T2" fmla="*/ 96105 w 628567"/>
                  <a:gd name="T3" fmla="*/ 476598 h 476598"/>
                  <a:gd name="T4" fmla="*/ 0 w 628567"/>
                  <a:gd name="T5" fmla="*/ 476598 h 476598"/>
                  <a:gd name="T6" fmla="*/ 0 w 628567"/>
                  <a:gd name="T7" fmla="*/ 267440 h 476598"/>
                  <a:gd name="T8" fmla="*/ 451079 w 628567"/>
                  <a:gd name="T9" fmla="*/ 149738 h 476598"/>
                  <a:gd name="T10" fmla="*/ 451079 w 628567"/>
                  <a:gd name="T11" fmla="*/ 476598 h 476598"/>
                  <a:gd name="T12" fmla="*/ 354974 w 628567"/>
                  <a:gd name="T13" fmla="*/ 476598 h 476598"/>
                  <a:gd name="T14" fmla="*/ 354974 w 628567"/>
                  <a:gd name="T15" fmla="*/ 196833 h 476598"/>
                  <a:gd name="T16" fmla="*/ 357633 w 628567"/>
                  <a:gd name="T17" fmla="*/ 200277 h 476598"/>
                  <a:gd name="T18" fmla="*/ 359009 w 628567"/>
                  <a:gd name="T19" fmla="*/ 199214 h 476598"/>
                  <a:gd name="T20" fmla="*/ 372907 w 628567"/>
                  <a:gd name="T21" fmla="*/ 215687 h 476598"/>
                  <a:gd name="T22" fmla="*/ 255352 w 628567"/>
                  <a:gd name="T23" fmla="*/ 67803 h 476598"/>
                  <a:gd name="T24" fmla="*/ 273592 w 628567"/>
                  <a:gd name="T25" fmla="*/ 91427 h 476598"/>
                  <a:gd name="T26" fmla="*/ 273592 w 628567"/>
                  <a:gd name="T27" fmla="*/ 476598 h 476598"/>
                  <a:gd name="T28" fmla="*/ 177487 w 628567"/>
                  <a:gd name="T29" fmla="*/ 476598 h 476598"/>
                  <a:gd name="T30" fmla="*/ 177487 w 628567"/>
                  <a:gd name="T31" fmla="*/ 128679 h 476598"/>
                  <a:gd name="T32" fmla="*/ 628567 w 628567"/>
                  <a:gd name="T33" fmla="*/ 0 h 476598"/>
                  <a:gd name="T34" fmla="*/ 628567 w 628567"/>
                  <a:gd name="T35" fmla="*/ 476598 h 476598"/>
                  <a:gd name="T36" fmla="*/ 532462 w 628567"/>
                  <a:gd name="T37" fmla="*/ 476598 h 476598"/>
                  <a:gd name="T38" fmla="*/ 532462 w 628567"/>
                  <a:gd name="T39" fmla="*/ 81079 h 47659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8567"/>
                  <a:gd name="T61" fmla="*/ 0 h 476598"/>
                  <a:gd name="T62" fmla="*/ 628567 w 628567"/>
                  <a:gd name="T63" fmla="*/ 476598 h 47659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8567" h="476598">
                    <a:moveTo>
                      <a:pt x="96105" y="192304"/>
                    </a:moveTo>
                    <a:lnTo>
                      <a:pt x="96105" y="476598"/>
                    </a:lnTo>
                    <a:lnTo>
                      <a:pt x="0" y="476598"/>
                    </a:lnTo>
                    <a:lnTo>
                      <a:pt x="0" y="267440"/>
                    </a:lnTo>
                    <a:close/>
                    <a:moveTo>
                      <a:pt x="451079" y="149738"/>
                    </a:moveTo>
                    <a:lnTo>
                      <a:pt x="451079" y="476598"/>
                    </a:lnTo>
                    <a:lnTo>
                      <a:pt x="354974" y="476598"/>
                    </a:lnTo>
                    <a:lnTo>
                      <a:pt x="354974" y="196833"/>
                    </a:lnTo>
                    <a:lnTo>
                      <a:pt x="357633" y="200277"/>
                    </a:lnTo>
                    <a:lnTo>
                      <a:pt x="359009" y="199214"/>
                    </a:lnTo>
                    <a:lnTo>
                      <a:pt x="372907" y="215687"/>
                    </a:lnTo>
                    <a:close/>
                    <a:moveTo>
                      <a:pt x="255352" y="67803"/>
                    </a:moveTo>
                    <a:lnTo>
                      <a:pt x="273592" y="91427"/>
                    </a:lnTo>
                    <a:lnTo>
                      <a:pt x="273592" y="476598"/>
                    </a:lnTo>
                    <a:lnTo>
                      <a:pt x="177487" y="476598"/>
                    </a:lnTo>
                    <a:lnTo>
                      <a:pt x="177487" y="128679"/>
                    </a:lnTo>
                    <a:close/>
                    <a:moveTo>
                      <a:pt x="628567" y="0"/>
                    </a:moveTo>
                    <a:lnTo>
                      <a:pt x="628567" y="476598"/>
                    </a:lnTo>
                    <a:lnTo>
                      <a:pt x="532462" y="476598"/>
                    </a:lnTo>
                    <a:lnTo>
                      <a:pt x="532462" y="81079"/>
                    </a:lnTo>
                    <a:close/>
                  </a:path>
                </a:pathLst>
              </a:custGeom>
              <a:solidFill>
                <a:schemeClr val="bg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600" b="1" dirty="0">
                  <a:solidFill>
                    <a:schemeClr val="tx1">
                      <a:lumMod val="75000"/>
                      <a:lumOff val="25000"/>
                    </a:schemeClr>
                  </a:solidFill>
                  <a:latin typeface="字魂105号-简雅黑" panose="00000500000000000000" pitchFamily="2" charset="-122"/>
                  <a:ea typeface="字魂105号-简雅黑" panose="00000500000000000000" pitchFamily="2" charset="-122"/>
                </a:endParaRPr>
              </a:p>
            </p:txBody>
          </p:sp>
          <p:sp>
            <p:nvSpPr>
              <p:cNvPr id="32" name="任意多边形 86"/>
              <p:cNvSpPr>
                <a:spLocks noChangeArrowheads="1"/>
              </p:cNvSpPr>
              <p:nvPr/>
            </p:nvSpPr>
            <p:spPr bwMode="auto">
              <a:xfrm rot="13790841">
                <a:off x="7592" y="5010"/>
                <a:ext cx="231" cy="562"/>
              </a:xfrm>
              <a:custGeom>
                <a:avLst/>
                <a:gdLst>
                  <a:gd name="T0" fmla="*/ 97660 w 325915"/>
                  <a:gd name="T1" fmla="*/ 790400 h 790400"/>
                  <a:gd name="T2" fmla="*/ 0 w 325915"/>
                  <a:gd name="T3" fmla="*/ 664808 h 790400"/>
                  <a:gd name="T4" fmla="*/ 70970 w 325915"/>
                  <a:gd name="T5" fmla="*/ 664808 h 790400"/>
                  <a:gd name="T6" fmla="*/ 70970 w 325915"/>
                  <a:gd name="T7" fmla="*/ 320500 h 790400"/>
                  <a:gd name="T8" fmla="*/ 92523 w 325915"/>
                  <a:gd name="T9" fmla="*/ 320500 h 790400"/>
                  <a:gd name="T10" fmla="*/ 92598 w 325915"/>
                  <a:gd name="T11" fmla="*/ 318763 h 790400"/>
                  <a:gd name="T12" fmla="*/ 259805 w 325915"/>
                  <a:gd name="T13" fmla="*/ 326009 h 790400"/>
                  <a:gd name="T14" fmla="*/ 271953 w 325915"/>
                  <a:gd name="T15" fmla="*/ 0 h 790400"/>
                  <a:gd name="T16" fmla="*/ 325915 w 325915"/>
                  <a:gd name="T17" fmla="*/ 2011 h 790400"/>
                  <a:gd name="T18" fmla="*/ 311729 w 325915"/>
                  <a:gd name="T19" fmla="*/ 382747 h 790400"/>
                  <a:gd name="T20" fmla="*/ 257766 w 325915"/>
                  <a:gd name="T21" fmla="*/ 380736 h 790400"/>
                  <a:gd name="T22" fmla="*/ 257794 w 325915"/>
                  <a:gd name="T23" fmla="*/ 379973 h 790400"/>
                  <a:gd name="T24" fmla="*/ 124349 w 325915"/>
                  <a:gd name="T25" fmla="*/ 374190 h 790400"/>
                  <a:gd name="T26" fmla="*/ 124349 w 325915"/>
                  <a:gd name="T27" fmla="*/ 664808 h 790400"/>
                  <a:gd name="T28" fmla="*/ 195319 w 325915"/>
                  <a:gd name="T29" fmla="*/ 664808 h 7904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5915"/>
                  <a:gd name="T46" fmla="*/ 0 h 790400"/>
                  <a:gd name="T47" fmla="*/ 325915 w 325915"/>
                  <a:gd name="T48" fmla="*/ 790400 h 7904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5915" h="790400">
                    <a:moveTo>
                      <a:pt x="97660" y="790400"/>
                    </a:moveTo>
                    <a:lnTo>
                      <a:pt x="0" y="664808"/>
                    </a:lnTo>
                    <a:lnTo>
                      <a:pt x="70970" y="664808"/>
                    </a:lnTo>
                    <a:lnTo>
                      <a:pt x="70970" y="320500"/>
                    </a:lnTo>
                    <a:lnTo>
                      <a:pt x="92523" y="320500"/>
                    </a:lnTo>
                    <a:lnTo>
                      <a:pt x="92598" y="318763"/>
                    </a:lnTo>
                    <a:lnTo>
                      <a:pt x="259805" y="326009"/>
                    </a:lnTo>
                    <a:lnTo>
                      <a:pt x="271953" y="0"/>
                    </a:lnTo>
                    <a:lnTo>
                      <a:pt x="325915" y="2011"/>
                    </a:lnTo>
                    <a:lnTo>
                      <a:pt x="311729" y="382747"/>
                    </a:lnTo>
                    <a:lnTo>
                      <a:pt x="257766" y="380736"/>
                    </a:lnTo>
                    <a:lnTo>
                      <a:pt x="257794" y="379973"/>
                    </a:lnTo>
                    <a:lnTo>
                      <a:pt x="124349" y="374190"/>
                    </a:lnTo>
                    <a:lnTo>
                      <a:pt x="124349" y="664808"/>
                    </a:lnTo>
                    <a:lnTo>
                      <a:pt x="195319" y="664808"/>
                    </a:lnTo>
                    <a:close/>
                  </a:path>
                </a:pathLst>
              </a:custGeom>
              <a:solidFill>
                <a:schemeClr val="bg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600" dirty="0">
                  <a:solidFill>
                    <a:schemeClr val="tx1">
                      <a:lumMod val="75000"/>
                      <a:lumOff val="25000"/>
                    </a:schemeClr>
                  </a:solidFill>
                  <a:latin typeface="字魂105号-简雅黑" panose="00000500000000000000" pitchFamily="2" charset="-122"/>
                  <a:ea typeface="字魂105号-简雅黑" panose="00000500000000000000" pitchFamily="2" charset="-122"/>
                </a:endParaRPr>
              </a:p>
            </p:txBody>
          </p:sp>
        </p:grpSp>
      </p:grpSp>
    </p:spTree>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500" fill="hold"/>
                                        <p:tgtEl>
                                          <p:spTgt spid="27"/>
                                        </p:tgtEl>
                                        <p:attrNameLst>
                                          <p:attrName>ppt_x</p:attrName>
                                        </p:attrNameLst>
                                      </p:cBhvr>
                                      <p:tavLst>
                                        <p:tav tm="0">
                                          <p:val>
                                            <p:strVal val="0-#ppt_w/2"/>
                                          </p:val>
                                        </p:tav>
                                        <p:tav tm="100000">
                                          <p:val>
                                            <p:strVal val="#ppt_x"/>
                                          </p:val>
                                        </p:tav>
                                      </p:tavLst>
                                    </p:anim>
                                    <p:anim calcmode="lin" valueType="num">
                                      <p:cBhvr additive="base">
                                        <p:cTn id="18"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1+#ppt_w/2"/>
                                          </p:val>
                                        </p:tav>
                                        <p:tav tm="100000">
                                          <p:val>
                                            <p:strVal val="#ppt_x"/>
                                          </p:val>
                                        </p:tav>
                                      </p:tavLst>
                                    </p:anim>
                                    <p:anim calcmode="lin" valueType="num">
                                      <p:cBhvr additive="base">
                                        <p:cTn id="2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t="18236" b="-2600"/>
          <a:stretch>
            <a:fillRect/>
          </a:stretch>
        </p:blipFill>
        <p:spPr>
          <a:xfrm>
            <a:off x="0" y="0"/>
            <a:ext cx="12192000" cy="6858000"/>
          </a:xfrm>
          <a:prstGeom prst="rect">
            <a:avLst/>
          </a:prstGeom>
        </p:spPr>
      </p:pic>
      <p:sp>
        <p:nvSpPr>
          <p:cNvPr id="3" name="任意多边形 4"/>
          <p:cNvSpPr/>
          <p:nvPr/>
        </p:nvSpPr>
        <p:spPr>
          <a:xfrm>
            <a:off x="0" y="0"/>
            <a:ext cx="12192000" cy="7504430"/>
          </a:xfrm>
          <a:custGeom>
            <a:avLst/>
            <a:gdLst>
              <a:gd name="connsiteX0" fmla="*/ 0 w 12192000"/>
              <a:gd name="connsiteY0" fmla="*/ 0 h 6201925"/>
              <a:gd name="connsiteX1" fmla="*/ 12192000 w 12192000"/>
              <a:gd name="connsiteY1" fmla="*/ 0 h 6201925"/>
              <a:gd name="connsiteX2" fmla="*/ 12192000 w 12192000"/>
              <a:gd name="connsiteY2" fmla="*/ 5513609 h 6201925"/>
              <a:gd name="connsiteX3" fmla="*/ 12039165 w 12192000"/>
              <a:gd name="connsiteY3" fmla="*/ 5554375 h 6201925"/>
              <a:gd name="connsiteX4" fmla="*/ 6096000 w 12192000"/>
              <a:gd name="connsiteY4" fmla="*/ 6201925 h 6201925"/>
              <a:gd name="connsiteX5" fmla="*/ 152835 w 12192000"/>
              <a:gd name="connsiteY5" fmla="*/ 5554375 h 6201925"/>
              <a:gd name="connsiteX6" fmla="*/ 0 w 12192000"/>
              <a:gd name="connsiteY6" fmla="*/ 5513609 h 620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201925">
                <a:moveTo>
                  <a:pt x="0" y="0"/>
                </a:moveTo>
                <a:lnTo>
                  <a:pt x="12192000" y="0"/>
                </a:lnTo>
                <a:lnTo>
                  <a:pt x="12192000" y="5513609"/>
                </a:lnTo>
                <a:lnTo>
                  <a:pt x="12039165" y="5554375"/>
                </a:lnTo>
                <a:cubicBezTo>
                  <a:pt x="10342654" y="5963205"/>
                  <a:pt x="8297483" y="6201925"/>
                  <a:pt x="6096000" y="6201925"/>
                </a:cubicBezTo>
                <a:cubicBezTo>
                  <a:pt x="3894518" y="6201925"/>
                  <a:pt x="1849346" y="5963205"/>
                  <a:pt x="152835" y="5554375"/>
                </a:cubicBezTo>
                <a:lnTo>
                  <a:pt x="0" y="5513609"/>
                </a:lnTo>
                <a:close/>
              </a:path>
            </a:pathLst>
          </a:custGeom>
          <a:gradFill>
            <a:gsLst>
              <a:gs pos="0">
                <a:schemeClr val="bg1"/>
              </a:gs>
              <a:gs pos="90000">
                <a:schemeClr val="bg1"/>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4" name="PA-矩形 58"/>
          <p:cNvSpPr/>
          <p:nvPr>
            <p:custDataLst>
              <p:tags r:id="rId2"/>
            </p:custDataLst>
          </p:nvPr>
        </p:nvSpPr>
        <p:spPr>
          <a:xfrm>
            <a:off x="1759585" y="2638527"/>
            <a:ext cx="3318665" cy="553998"/>
          </a:xfrm>
          <a:prstGeom prst="rect">
            <a:avLst/>
          </a:prstGeom>
        </p:spPr>
        <p:txBody>
          <a:bodyPr wrap="none" lIns="0" tIns="0" rIns="0" bIns="0">
            <a:spAutoFit/>
          </a:bodyPr>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schemeClr val="bg1">
                    <a:alpha val="20000"/>
                  </a:schemeClr>
                </a:solidFill>
                <a:effectLst/>
                <a:uLnTx/>
                <a:uFillTx/>
                <a:latin typeface="+mj-ea"/>
                <a:ea typeface="+mj-ea"/>
                <a:cs typeface="阿里巴巴普惠体 B" panose="00020600040101010101" pitchFamily="18" charset="-122"/>
                <a:sym typeface="等线 Light" panose="02010600030101010101" pitchFamily="2" charset="-122"/>
              </a:rPr>
              <a:t>HIGHLIGHTS </a:t>
            </a:r>
            <a:endParaRPr kumimoji="0" lang="en-US" altLang="zh-CN" sz="3600" b="0" i="0" u="none" strike="noStrike" kern="1200" cap="none" spc="0" normalizeH="0" baseline="0" noProof="0" dirty="0">
              <a:ln>
                <a:noFill/>
              </a:ln>
              <a:solidFill>
                <a:schemeClr val="bg1">
                  <a:alpha val="20000"/>
                </a:schemeClr>
              </a:solidFill>
              <a:effectLst/>
              <a:uLnTx/>
              <a:uFillTx/>
              <a:latin typeface="+mj-ea"/>
              <a:ea typeface="+mj-ea"/>
              <a:cs typeface="阿里巴巴普惠体 B" panose="00020600040101010101" pitchFamily="18" charset="-122"/>
              <a:sym typeface="等线 Light" panose="02010600030101010101" pitchFamily="2" charset="-122"/>
            </a:endParaRPr>
          </a:p>
        </p:txBody>
      </p:sp>
      <p:sp>
        <p:nvSpPr>
          <p:cNvPr id="7" name="矩形 6"/>
          <p:cNvSpPr/>
          <p:nvPr/>
        </p:nvSpPr>
        <p:spPr>
          <a:xfrm>
            <a:off x="0" y="387351"/>
            <a:ext cx="539751" cy="403224"/>
          </a:xfrm>
          <a:prstGeom prst="rect">
            <a:avLst/>
          </a:prstGeom>
          <a:gradFill flip="none" rotWithShape="1">
            <a:gsLst>
              <a:gs pos="0">
                <a:srgbClr val="BB0E07"/>
              </a:gs>
              <a:gs pos="100000">
                <a:srgbClr val="E75142"/>
              </a:gs>
            </a:gsLst>
            <a:lin ang="10800000" scaled="1"/>
            <a:tileRect/>
          </a:gradFill>
          <a:ln>
            <a:noFill/>
          </a:ln>
        </p:spPr>
        <p:style>
          <a:lnRef idx="2">
            <a:srgbClr val="E75142">
              <a:shade val="50000"/>
            </a:srgbClr>
          </a:lnRef>
          <a:fillRef idx="1">
            <a:srgbClr val="E75142"/>
          </a:fillRef>
          <a:effectRef idx="0">
            <a:srgbClr val="E75142"/>
          </a:effectRef>
          <a:fontRef idx="minor">
            <a:srgbClr val="FFFFFF"/>
          </a:fontRef>
        </p:style>
        <p:txBody>
          <a:bodyPr rtlCol="0" anchor="ctr"/>
          <a:lstStyle/>
          <a:p>
            <a:pPr algn="ctr"/>
            <a:endParaRPr lang="zh-CN" altLang="en-US" sz="2400"/>
          </a:p>
        </p:txBody>
      </p:sp>
      <p:grpSp>
        <p:nvGrpSpPr>
          <p:cNvPr id="19" name="组合 18"/>
          <p:cNvGrpSpPr/>
          <p:nvPr/>
        </p:nvGrpSpPr>
        <p:grpSpPr>
          <a:xfrm>
            <a:off x="6072505" y="3472815"/>
            <a:ext cx="4438015" cy="2082165"/>
            <a:chOff x="9563" y="5469"/>
            <a:chExt cx="6989" cy="3279"/>
          </a:xfrm>
        </p:grpSpPr>
        <p:sp>
          <p:nvSpPr>
            <p:cNvPr id="13" name="10"/>
            <p:cNvSpPr/>
            <p:nvPr/>
          </p:nvSpPr>
          <p:spPr bwMode="auto">
            <a:xfrm>
              <a:off x="11800" y="7950"/>
              <a:ext cx="4753" cy="798"/>
            </a:xfrm>
            <a:prstGeom prst="rect">
              <a:avLst/>
            </a:prstGeom>
            <a:noFill/>
          </p:spPr>
          <p:txBody>
            <a:bodyPr wrap="square" rtlCol="0">
              <a:spAutoFit/>
            </a:bodyPr>
            <a:lstStyle/>
            <a:p>
              <a:pPr>
                <a:lnSpc>
                  <a:spcPct val="150000"/>
                </a:lnSpc>
              </a:pPr>
              <a:r>
                <a:rPr lang="zh-CN" altLang="en-US" noProof="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促进公共服务优质均衡发展</a:t>
              </a:r>
              <a:endParaRPr lang="zh-CN" altLang="en-US" noProof="0">
                <a:ln>
                  <a:noFill/>
                </a:ln>
                <a:solidFill>
                  <a:schemeClr val="tx1"/>
                </a:solidFill>
                <a:effectLst/>
                <a:uLnTx/>
                <a:uFillTx/>
                <a:latin typeface="微软雅黑" panose="020B0503020204020204" charset="-122"/>
                <a:ea typeface="微软雅黑" panose="020B0503020204020204" charset="-122"/>
                <a:cs typeface="微软雅黑" panose="020B0503020204020204" charset="-122"/>
              </a:endParaRPr>
            </a:p>
          </p:txBody>
        </p:sp>
        <p:sp>
          <p:nvSpPr>
            <p:cNvPr id="135" name="Shape 50"/>
            <p:cNvSpPr/>
            <p:nvPr/>
          </p:nvSpPr>
          <p:spPr>
            <a:xfrm>
              <a:off x="9563" y="5469"/>
              <a:ext cx="2237" cy="3279"/>
            </a:xfrm>
            <a:custGeom>
              <a:avLst/>
              <a:gdLst/>
              <a:ahLst/>
              <a:cxnLst>
                <a:cxn ang="0">
                  <a:pos x="wd2" y="hd2"/>
                </a:cxn>
                <a:cxn ang="5400000">
                  <a:pos x="wd2" y="hd2"/>
                </a:cxn>
                <a:cxn ang="10800000">
                  <a:pos x="wd2" y="hd2"/>
                </a:cxn>
                <a:cxn ang="16200000">
                  <a:pos x="wd2" y="hd2"/>
                </a:cxn>
              </a:cxnLst>
              <a:rect l="0" t="0" r="r" b="b"/>
              <a:pathLst>
                <a:path w="21600" h="21600" extrusionOk="0">
                  <a:moveTo>
                    <a:pt x="20904" y="5358"/>
                  </a:moveTo>
                  <a:cubicBezTo>
                    <a:pt x="21351" y="5904"/>
                    <a:pt x="21600" y="6483"/>
                    <a:pt x="21600" y="7098"/>
                  </a:cubicBezTo>
                  <a:cubicBezTo>
                    <a:pt x="21600" y="8327"/>
                    <a:pt x="20459" y="9623"/>
                    <a:pt x="18876" y="10236"/>
                  </a:cubicBezTo>
                  <a:cubicBezTo>
                    <a:pt x="18132" y="10511"/>
                    <a:pt x="17090" y="10682"/>
                    <a:pt x="16052" y="10682"/>
                  </a:cubicBezTo>
                  <a:lnTo>
                    <a:pt x="12780" y="10682"/>
                  </a:lnTo>
                  <a:lnTo>
                    <a:pt x="6937" y="3719"/>
                  </a:lnTo>
                  <a:lnTo>
                    <a:pt x="16398" y="0"/>
                  </a:lnTo>
                  <a:cubicBezTo>
                    <a:pt x="16398" y="0"/>
                    <a:pt x="20904" y="5358"/>
                    <a:pt x="20904" y="5358"/>
                  </a:cubicBezTo>
                  <a:close/>
                  <a:moveTo>
                    <a:pt x="16151" y="11500"/>
                  </a:moveTo>
                  <a:cubicBezTo>
                    <a:pt x="17636" y="11500"/>
                    <a:pt x="18876" y="11227"/>
                    <a:pt x="19915" y="10682"/>
                  </a:cubicBezTo>
                  <a:lnTo>
                    <a:pt x="13771" y="18052"/>
                  </a:lnTo>
                  <a:cubicBezTo>
                    <a:pt x="13276" y="18631"/>
                    <a:pt x="12386" y="18973"/>
                    <a:pt x="11346" y="18973"/>
                  </a:cubicBezTo>
                  <a:lnTo>
                    <a:pt x="5548" y="18973"/>
                  </a:lnTo>
                  <a:lnTo>
                    <a:pt x="5548" y="21600"/>
                  </a:lnTo>
                  <a:lnTo>
                    <a:pt x="0" y="15220"/>
                  </a:lnTo>
                  <a:lnTo>
                    <a:pt x="5548" y="8838"/>
                  </a:lnTo>
                  <a:lnTo>
                    <a:pt x="5548" y="11500"/>
                  </a:lnTo>
                  <a:lnTo>
                    <a:pt x="16151" y="11500"/>
                  </a:lnTo>
                  <a:cubicBezTo>
                    <a:pt x="16151" y="11500"/>
                    <a:pt x="16151" y="11500"/>
                    <a:pt x="16151" y="11500"/>
                  </a:cubicBezTo>
                  <a:close/>
                </a:path>
              </a:pathLst>
            </a:custGeom>
            <a:solidFill>
              <a:srgbClr val="E53238"/>
            </a:solidFill>
            <a:ln>
              <a:noFill/>
            </a:ln>
            <a:effectLst>
              <a:outerShdw blurRad="127000" dist="38100" dir="5400000" algn="t"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46" name="椭圆 145"/>
            <p:cNvSpPr/>
            <p:nvPr/>
          </p:nvSpPr>
          <p:spPr>
            <a:xfrm rot="18578149">
              <a:off x="11195" y="7505"/>
              <a:ext cx="171" cy="171"/>
            </a:xfrm>
            <a:prstGeom prst="ellipse">
              <a:avLst/>
            </a:prstGeom>
            <a:noFill/>
            <a:ln w="38100" cap="rnd">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tx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cxnSp>
          <p:nvCxnSpPr>
            <p:cNvPr id="147" name="直接连接符 146"/>
            <p:cNvCxnSpPr/>
            <p:nvPr/>
          </p:nvCxnSpPr>
          <p:spPr>
            <a:xfrm flipH="1">
              <a:off x="11345" y="7591"/>
              <a:ext cx="4217" cy="0"/>
            </a:xfrm>
            <a:prstGeom prst="line">
              <a:avLst/>
            </a:prstGeom>
            <a:ln w="19050">
              <a:solidFill>
                <a:schemeClr val="tx1">
                  <a:lumMod val="50000"/>
                  <a:lumOff val="50000"/>
                </a:schemeClr>
              </a:solidFill>
              <a:prstDash val="sysDot"/>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48" name="Line 23"/>
            <p:cNvSpPr>
              <a:spLocks noChangeShapeType="1"/>
            </p:cNvSpPr>
            <p:nvPr/>
          </p:nvSpPr>
          <p:spPr bwMode="auto">
            <a:xfrm>
              <a:off x="15562" y="7591"/>
              <a:ext cx="488" cy="0"/>
            </a:xfrm>
            <a:prstGeom prst="line">
              <a:avLst/>
            </a:prstGeom>
            <a:noFill/>
            <a:ln w="50800" cap="rnd">
              <a:solidFill>
                <a:srgbClr val="BD1C2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2400">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58" name="椭圆 157"/>
            <p:cNvSpPr/>
            <p:nvPr/>
          </p:nvSpPr>
          <p:spPr>
            <a:xfrm>
              <a:off x="9932" y="7432"/>
              <a:ext cx="675" cy="675"/>
            </a:xfrm>
            <a:prstGeom prst="ellipse">
              <a:avLst/>
            </a:prstGeom>
            <a:gradFill>
              <a:gsLst>
                <a:gs pos="0">
                  <a:srgbClr val="FEFFFF"/>
                </a:gs>
                <a:gs pos="100000">
                  <a:srgbClr val="DBDBDB"/>
                </a:gs>
              </a:gsLst>
              <a:lin ang="2700000" scaled="1"/>
            </a:gradFill>
            <a:ln w="22225">
              <a:noFill/>
            </a:ln>
            <a:effectLst>
              <a:outerShdw blurRad="203200" dist="127000" dir="2700000" sx="96000" sy="96000" algn="tl" rotWithShape="0">
                <a:prstClr val="black">
                  <a:alpha val="60000"/>
                </a:prstClr>
              </a:outerShdw>
            </a:effectLst>
          </p:spPr>
          <p:txBody>
            <a:bodyPr vert="horz" wrap="square" lIns="91440" tIns="45720" rIns="91440" bIns="45720" numCol="1" anchor="t" anchorCtr="0" compatLnSpc="1"/>
            <a:lstStyle>
              <a:defPPr>
                <a:defRPr lang="zh-CN">
                  <a:solidFill>
                    <a:schemeClr val="lt1"/>
                  </a:solidFill>
                </a:defRPr>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endParaRPr lang="zh-CN" altLang="en-US">
                <a:solidFill>
                  <a:schemeClr val="tx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5" name="AutoShape 56"/>
            <p:cNvSpPr/>
            <p:nvPr/>
          </p:nvSpPr>
          <p:spPr bwMode="auto">
            <a:xfrm>
              <a:off x="10092" y="7600"/>
              <a:ext cx="98" cy="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solidFill>
              <a:schemeClr val="bg1"/>
            </a:solidFill>
            <a:ln w="12700" cmpd="sng">
              <a:solidFill>
                <a:srgbClr val="E53238"/>
              </a:solidFill>
              <a:prstDash val="solid"/>
            </a:ln>
            <a:effectLst/>
          </p:spPr>
          <p:txBody>
            <a:bodyPr lIns="11907" tIns="11907" rIns="11907" bIns="11907" anchor="ctr"/>
            <a:p>
              <a:pPr algn="ctr" defTabSz="142875" fontAlgn="base" hangingPunct="0">
                <a:spcBef>
                  <a:spcPct val="0"/>
                </a:spcBef>
                <a:spcAft>
                  <a:spcPct val="0"/>
                </a:spcAft>
              </a:pPr>
              <a:endParaRPr lang="en-US" sz="940" dirty="0">
                <a:solidFill>
                  <a:schemeClr val="tx1">
                    <a:lumMod val="50000"/>
                    <a:lumOff val="50000"/>
                  </a:schemeClr>
                </a:solidFill>
                <a:effectLst>
                  <a:outerShdw blurRad="38100" dist="38100" dir="2700000" algn="tl">
                    <a:srgbClr val="000000"/>
                  </a:outerShdw>
                </a:effectLst>
                <a:latin typeface="字魂105号-简雅黑" panose="00000500000000000000" pitchFamily="2" charset="-122"/>
                <a:ea typeface="字魂105号-简雅黑" panose="00000500000000000000" pitchFamily="2" charset="-122"/>
                <a:sym typeface="Gill Sans" charset="0"/>
              </a:endParaRPr>
            </a:p>
          </p:txBody>
        </p:sp>
        <p:sp>
          <p:nvSpPr>
            <p:cNvPr id="73" name="AutoShape 57"/>
            <p:cNvSpPr/>
            <p:nvPr/>
          </p:nvSpPr>
          <p:spPr bwMode="auto">
            <a:xfrm>
              <a:off x="10307" y="7600"/>
              <a:ext cx="98" cy="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solidFill>
              <a:schemeClr val="bg1"/>
            </a:solidFill>
            <a:ln w="12700" cmpd="sng">
              <a:solidFill>
                <a:srgbClr val="E53238"/>
              </a:solidFill>
              <a:prstDash val="solid"/>
            </a:ln>
            <a:effectLst/>
          </p:spPr>
          <p:txBody>
            <a:bodyPr lIns="11907" tIns="11907" rIns="11907" bIns="11907" anchor="ctr"/>
            <a:p>
              <a:pPr algn="ctr" defTabSz="142875" fontAlgn="base" hangingPunct="0">
                <a:spcBef>
                  <a:spcPct val="0"/>
                </a:spcBef>
                <a:spcAft>
                  <a:spcPct val="0"/>
                </a:spcAft>
              </a:pPr>
              <a:endParaRPr lang="en-US" sz="940" dirty="0">
                <a:solidFill>
                  <a:schemeClr val="tx1">
                    <a:lumMod val="50000"/>
                    <a:lumOff val="50000"/>
                  </a:schemeClr>
                </a:solidFill>
                <a:effectLst>
                  <a:outerShdw blurRad="38100" dist="38100" dir="2700000" algn="tl">
                    <a:srgbClr val="000000"/>
                  </a:outerShdw>
                </a:effectLst>
                <a:latin typeface="字魂105号-简雅黑" panose="00000500000000000000" pitchFamily="2" charset="-122"/>
                <a:ea typeface="字魂105号-简雅黑" panose="00000500000000000000" pitchFamily="2" charset="-122"/>
                <a:sym typeface="Gill Sans" charset="0"/>
              </a:endParaRPr>
            </a:p>
          </p:txBody>
        </p:sp>
        <p:sp>
          <p:nvSpPr>
            <p:cNvPr id="74" name="AutoShape 58"/>
            <p:cNvSpPr/>
            <p:nvPr/>
          </p:nvSpPr>
          <p:spPr bwMode="auto">
            <a:xfrm>
              <a:off x="10200" y="7600"/>
              <a:ext cx="98" cy="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solidFill>
              <a:schemeClr val="accent6"/>
            </a:solidFill>
            <a:ln w="12700" cmpd="sng">
              <a:solidFill>
                <a:srgbClr val="E53238"/>
              </a:solidFill>
              <a:prstDash val="solid"/>
            </a:ln>
            <a:effectLst/>
          </p:spPr>
          <p:txBody>
            <a:bodyPr lIns="11907" tIns="11907" rIns="11907" bIns="11907" anchor="ctr"/>
            <a:p>
              <a:pPr algn="ctr" defTabSz="142875" fontAlgn="base" hangingPunct="0">
                <a:spcBef>
                  <a:spcPct val="0"/>
                </a:spcBef>
                <a:spcAft>
                  <a:spcPct val="0"/>
                </a:spcAft>
              </a:pPr>
              <a:endParaRPr lang="en-US" sz="940" dirty="0">
                <a:solidFill>
                  <a:schemeClr val="tx1">
                    <a:lumMod val="50000"/>
                    <a:lumOff val="50000"/>
                  </a:schemeClr>
                </a:solidFill>
                <a:effectLst>
                  <a:outerShdw blurRad="38100" dist="38100" dir="2700000" algn="tl">
                    <a:srgbClr val="000000"/>
                  </a:outerShdw>
                </a:effectLst>
                <a:latin typeface="字魂105号-简雅黑" panose="00000500000000000000" pitchFamily="2" charset="-122"/>
                <a:ea typeface="字魂105号-简雅黑" panose="00000500000000000000" pitchFamily="2" charset="-122"/>
                <a:sym typeface="Gill Sans" charset="0"/>
              </a:endParaRPr>
            </a:p>
          </p:txBody>
        </p:sp>
      </p:grpSp>
      <p:grpSp>
        <p:nvGrpSpPr>
          <p:cNvPr id="32" name="组合 31"/>
          <p:cNvGrpSpPr/>
          <p:nvPr/>
        </p:nvGrpSpPr>
        <p:grpSpPr>
          <a:xfrm>
            <a:off x="4970145" y="2491105"/>
            <a:ext cx="6050280" cy="1151890"/>
            <a:chOff x="7827" y="3923"/>
            <a:chExt cx="9528" cy="1814"/>
          </a:xfrm>
        </p:grpSpPr>
        <p:grpSp>
          <p:nvGrpSpPr>
            <p:cNvPr id="30" name="组合 29"/>
            <p:cNvGrpSpPr/>
            <p:nvPr/>
          </p:nvGrpSpPr>
          <p:grpSpPr>
            <a:xfrm>
              <a:off x="7827" y="3923"/>
              <a:ext cx="9528" cy="1814"/>
              <a:chOff x="7827" y="3923"/>
              <a:chExt cx="9528" cy="1814"/>
            </a:xfrm>
          </p:grpSpPr>
          <p:grpSp>
            <p:nvGrpSpPr>
              <p:cNvPr id="29" name="组合 28"/>
              <p:cNvGrpSpPr/>
              <p:nvPr/>
            </p:nvGrpSpPr>
            <p:grpSpPr>
              <a:xfrm>
                <a:off x="7827" y="3923"/>
                <a:ext cx="9529" cy="1814"/>
                <a:chOff x="7827" y="3923"/>
                <a:chExt cx="9529" cy="1814"/>
              </a:xfrm>
            </p:grpSpPr>
            <p:sp>
              <p:nvSpPr>
                <p:cNvPr id="12" name="10"/>
                <p:cNvSpPr/>
                <p:nvPr/>
              </p:nvSpPr>
              <p:spPr bwMode="auto">
                <a:xfrm>
                  <a:off x="11800" y="4272"/>
                  <a:ext cx="5557" cy="798"/>
                </a:xfrm>
                <a:prstGeom prst="rect">
                  <a:avLst/>
                </a:prstGeom>
                <a:noFill/>
              </p:spPr>
              <p:txBody>
                <a:bodyPr wrap="square" rtlCol="0">
                  <a:spAutoFit/>
                </a:bodyPr>
                <a:p>
                  <a:pPr>
                    <a:lnSpc>
                      <a:spcPct val="150000"/>
                    </a:lnSpc>
                  </a:pPr>
                  <a:r>
                    <a:rPr lang="zh-CN" altLang="en-US" noProof="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完善多层次社会保障体系</a:t>
                  </a:r>
                  <a:endParaRPr lang="zh-CN" altLang="en-US" noProof="0">
                    <a:ln>
                      <a:noFill/>
                    </a:ln>
                    <a:solidFill>
                      <a:schemeClr val="tx1"/>
                    </a:solidFill>
                    <a:effectLst/>
                    <a:uLnTx/>
                    <a:uFillTx/>
                    <a:latin typeface="微软雅黑" panose="020B0503020204020204" charset="-122"/>
                    <a:ea typeface="微软雅黑" panose="020B0503020204020204" charset="-122"/>
                    <a:cs typeface="微软雅黑" panose="020B0503020204020204" charset="-122"/>
                  </a:endParaRPr>
                </a:p>
              </p:txBody>
            </p:sp>
            <p:sp>
              <p:nvSpPr>
                <p:cNvPr id="136" name="Shape 51"/>
                <p:cNvSpPr/>
                <p:nvPr/>
              </p:nvSpPr>
              <p:spPr>
                <a:xfrm>
                  <a:off x="7827" y="4039"/>
                  <a:ext cx="3376" cy="1699"/>
                </a:xfrm>
                <a:custGeom>
                  <a:avLst/>
                  <a:gdLst/>
                  <a:ahLst/>
                  <a:cxnLst>
                    <a:cxn ang="0">
                      <a:pos x="wd2" y="hd2"/>
                    </a:cxn>
                    <a:cxn ang="5400000">
                      <a:pos x="wd2" y="hd2"/>
                    </a:cxn>
                    <a:cxn ang="10800000">
                      <a:pos x="wd2" y="hd2"/>
                    </a:cxn>
                    <a:cxn ang="16200000">
                      <a:pos x="wd2" y="hd2"/>
                    </a:cxn>
                  </a:cxnLst>
                  <a:rect l="0" t="0" r="r" b="b"/>
                  <a:pathLst>
                    <a:path w="21600" h="21600" extrusionOk="0">
                      <a:moveTo>
                        <a:pt x="9684" y="3557"/>
                      </a:moveTo>
                      <a:cubicBezTo>
                        <a:pt x="9192" y="1847"/>
                        <a:pt x="8536" y="659"/>
                        <a:pt x="7748" y="0"/>
                      </a:cubicBezTo>
                      <a:lnTo>
                        <a:pt x="15822" y="0"/>
                      </a:lnTo>
                      <a:cubicBezTo>
                        <a:pt x="16545" y="0"/>
                        <a:pt x="17102" y="595"/>
                        <a:pt x="17432" y="1715"/>
                      </a:cubicBezTo>
                      <a:lnTo>
                        <a:pt x="19434" y="8562"/>
                      </a:lnTo>
                      <a:lnTo>
                        <a:pt x="21600" y="5992"/>
                      </a:lnTo>
                      <a:lnTo>
                        <a:pt x="18119" y="18506"/>
                      </a:lnTo>
                      <a:lnTo>
                        <a:pt x="10998" y="18304"/>
                      </a:lnTo>
                      <a:lnTo>
                        <a:pt x="13197" y="15804"/>
                      </a:lnTo>
                      <a:cubicBezTo>
                        <a:pt x="13197" y="15804"/>
                        <a:pt x="9684" y="3557"/>
                        <a:pt x="9684" y="3557"/>
                      </a:cubicBezTo>
                      <a:close/>
                      <a:moveTo>
                        <a:pt x="2987" y="3955"/>
                      </a:moveTo>
                      <a:cubicBezTo>
                        <a:pt x="3611" y="1780"/>
                        <a:pt x="4629" y="595"/>
                        <a:pt x="5875" y="595"/>
                      </a:cubicBezTo>
                      <a:cubicBezTo>
                        <a:pt x="7222" y="595"/>
                        <a:pt x="8273" y="1847"/>
                        <a:pt x="9028" y="4412"/>
                      </a:cubicBezTo>
                      <a:lnTo>
                        <a:pt x="10144" y="8165"/>
                      </a:lnTo>
                      <a:lnTo>
                        <a:pt x="6269" y="21600"/>
                      </a:lnTo>
                      <a:lnTo>
                        <a:pt x="0" y="14290"/>
                      </a:lnTo>
                      <a:cubicBezTo>
                        <a:pt x="0" y="14290"/>
                        <a:pt x="2987" y="3955"/>
                        <a:pt x="2987" y="3955"/>
                      </a:cubicBezTo>
                      <a:close/>
                    </a:path>
                  </a:pathLst>
                </a:custGeom>
                <a:solidFill>
                  <a:srgbClr val="E53238"/>
                </a:solidFill>
                <a:ln>
                  <a:noFill/>
                </a:ln>
                <a:effectLst>
                  <a:outerShdw blurRad="127000" dist="38100" dir="5400000" algn="t"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51" name="Line 23"/>
                <p:cNvSpPr>
                  <a:spLocks noChangeShapeType="1"/>
                </p:cNvSpPr>
                <p:nvPr/>
              </p:nvSpPr>
              <p:spPr bwMode="auto">
                <a:xfrm>
                  <a:off x="15508" y="3923"/>
                  <a:ext cx="488" cy="0"/>
                </a:xfrm>
                <a:prstGeom prst="line">
                  <a:avLst/>
                </a:prstGeom>
                <a:noFill/>
                <a:ln w="50800" cap="rnd">
                  <a:solidFill>
                    <a:srgbClr val="BD1C2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2400">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52" name="任意多边形: 形状 34"/>
                <p:cNvSpPr/>
                <p:nvPr/>
              </p:nvSpPr>
              <p:spPr>
                <a:xfrm flipH="1">
                  <a:off x="10477" y="3925"/>
                  <a:ext cx="5018" cy="347"/>
                </a:xfrm>
                <a:custGeom>
                  <a:avLst/>
                  <a:gdLst>
                    <a:gd name="connsiteX0" fmla="*/ 0 w 3257550"/>
                    <a:gd name="connsiteY0" fmla="*/ 0 h 228600"/>
                    <a:gd name="connsiteX1" fmla="*/ 3014662 w 3257550"/>
                    <a:gd name="connsiteY1" fmla="*/ 0 h 228600"/>
                    <a:gd name="connsiteX2" fmla="*/ 3257550 w 3257550"/>
                    <a:gd name="connsiteY2" fmla="*/ 228600 h 228600"/>
                    <a:gd name="connsiteX0-1" fmla="*/ 0 w 3209925"/>
                    <a:gd name="connsiteY0-2" fmla="*/ 0 h 185737"/>
                    <a:gd name="connsiteX1-3" fmla="*/ 3014662 w 3209925"/>
                    <a:gd name="connsiteY1-4" fmla="*/ 0 h 185737"/>
                    <a:gd name="connsiteX2-5" fmla="*/ 3209925 w 3209925"/>
                    <a:gd name="connsiteY2-6" fmla="*/ 185737 h 185737"/>
                    <a:gd name="connsiteX0-7" fmla="*/ 0 w 3357563"/>
                    <a:gd name="connsiteY0-8" fmla="*/ 0 h 285750"/>
                    <a:gd name="connsiteX1-9" fmla="*/ 3014662 w 3357563"/>
                    <a:gd name="connsiteY1-10" fmla="*/ 0 h 285750"/>
                    <a:gd name="connsiteX2-11" fmla="*/ 3357563 w 3357563"/>
                    <a:gd name="connsiteY2-12" fmla="*/ 285750 h 285750"/>
                  </a:gdLst>
                  <a:ahLst/>
                  <a:cxnLst>
                    <a:cxn ang="0">
                      <a:pos x="connsiteX0-1" y="connsiteY0-2"/>
                    </a:cxn>
                    <a:cxn ang="0">
                      <a:pos x="connsiteX1-3" y="connsiteY1-4"/>
                    </a:cxn>
                    <a:cxn ang="0">
                      <a:pos x="connsiteX2-5" y="connsiteY2-6"/>
                    </a:cxn>
                  </a:cxnLst>
                  <a:rect l="l" t="t" r="r" b="b"/>
                  <a:pathLst>
                    <a:path w="3357563" h="285750">
                      <a:moveTo>
                        <a:pt x="0" y="0"/>
                      </a:moveTo>
                      <a:lnTo>
                        <a:pt x="3014662" y="0"/>
                      </a:lnTo>
                      <a:cubicBezTo>
                        <a:pt x="3095625" y="76200"/>
                        <a:pt x="3276600" y="209550"/>
                        <a:pt x="3357563" y="285750"/>
                      </a:cubicBezTo>
                    </a:path>
                  </a:pathLst>
                </a:custGeom>
                <a:ln w="19050">
                  <a:solidFill>
                    <a:schemeClr val="tx1">
                      <a:lumMod val="50000"/>
                      <a:lumOff val="50000"/>
                    </a:schemeClr>
                  </a:solidFill>
                  <a:prstDash val="sysDot"/>
                  <a:headEnd type="none" w="sm" len="sm"/>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53" name="椭圆 152"/>
                <p:cNvSpPr/>
                <p:nvPr/>
              </p:nvSpPr>
              <p:spPr>
                <a:xfrm rot="3021851" flipH="1">
                  <a:off x="10377" y="4224"/>
                  <a:ext cx="171" cy="171"/>
                </a:xfrm>
                <a:prstGeom prst="ellipse">
                  <a:avLst/>
                </a:prstGeom>
                <a:noFill/>
                <a:ln w="38100" cap="rnd">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tx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
            <p:nvSpPr>
              <p:cNvPr id="154" name="椭圆 153"/>
              <p:cNvSpPr/>
              <p:nvPr/>
            </p:nvSpPr>
            <p:spPr>
              <a:xfrm>
                <a:off x="9912" y="4513"/>
                <a:ext cx="675" cy="675"/>
              </a:xfrm>
              <a:prstGeom prst="ellipse">
                <a:avLst/>
              </a:prstGeom>
              <a:gradFill>
                <a:gsLst>
                  <a:gs pos="0">
                    <a:srgbClr val="FEFFFF"/>
                  </a:gs>
                  <a:gs pos="100000">
                    <a:srgbClr val="DBDBDB"/>
                  </a:gs>
                </a:gsLst>
                <a:lin ang="2700000" scaled="1"/>
              </a:gradFill>
              <a:ln w="22225">
                <a:noFill/>
              </a:ln>
              <a:effectLst>
                <a:outerShdw blurRad="203200" dist="127000" dir="2700000" sx="96000" sy="96000" algn="tl" rotWithShape="0">
                  <a:prstClr val="black">
                    <a:alpha val="60000"/>
                  </a:prstClr>
                </a:outerShdw>
              </a:effectLst>
            </p:spPr>
            <p:txBody>
              <a:bodyPr vert="horz" wrap="square" lIns="91440" tIns="45720" rIns="91440" bIns="45720" numCol="1" anchor="t" anchorCtr="0" compatLnSpc="1"/>
              <a:lstStyle>
                <a:defPPr>
                  <a:defRPr lang="zh-CN">
                    <a:solidFill>
                      <a:schemeClr val="lt1"/>
                    </a:solidFill>
                  </a:defRPr>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endParaRPr lang="zh-CN" altLang="en-US" dirty="0">
                  <a:solidFill>
                    <a:schemeClr val="tx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
          <p:nvSpPr>
            <p:cNvPr id="69" name="Freeform 119"/>
            <p:cNvSpPr>
              <a:spLocks noChangeAspect="1" noEditPoints="1"/>
            </p:cNvSpPr>
            <p:nvPr/>
          </p:nvSpPr>
          <p:spPr bwMode="auto">
            <a:xfrm>
              <a:off x="10058" y="4631"/>
              <a:ext cx="380" cy="399"/>
            </a:xfrm>
            <a:custGeom>
              <a:avLst/>
              <a:gdLst>
                <a:gd name="T0" fmla="*/ 251 w 1003"/>
                <a:gd name="T1" fmla="*/ 143 h 1054"/>
                <a:gd name="T2" fmla="*/ 111 w 1003"/>
                <a:gd name="T3" fmla="*/ 143 h 1054"/>
                <a:gd name="T4" fmla="*/ 323 w 1003"/>
                <a:gd name="T5" fmla="*/ 698 h 1054"/>
                <a:gd name="T6" fmla="*/ 300 w 1003"/>
                <a:gd name="T7" fmla="*/ 673 h 1054"/>
                <a:gd name="T8" fmla="*/ 959 w 1003"/>
                <a:gd name="T9" fmla="*/ 769 h 1054"/>
                <a:gd name="T10" fmla="*/ 917 w 1003"/>
                <a:gd name="T11" fmla="*/ 812 h 1054"/>
                <a:gd name="T12" fmla="*/ 848 w 1003"/>
                <a:gd name="T13" fmla="*/ 912 h 1054"/>
                <a:gd name="T14" fmla="*/ 939 w 1003"/>
                <a:gd name="T15" fmla="*/ 1010 h 1054"/>
                <a:gd name="T16" fmla="*/ 1003 w 1003"/>
                <a:gd name="T17" fmla="*/ 854 h 1054"/>
                <a:gd name="T18" fmla="*/ 88 w 1003"/>
                <a:gd name="T19" fmla="*/ 853 h 1054"/>
                <a:gd name="T20" fmla="*/ 111 w 1003"/>
                <a:gd name="T21" fmla="*/ 785 h 1054"/>
                <a:gd name="T22" fmla="*/ 18 w 1003"/>
                <a:gd name="T23" fmla="*/ 800 h 1054"/>
                <a:gd name="T24" fmla="*/ 126 w 1003"/>
                <a:gd name="T25" fmla="*/ 988 h 1054"/>
                <a:gd name="T26" fmla="*/ 693 w 1003"/>
                <a:gd name="T27" fmla="*/ 964 h 1054"/>
                <a:gd name="T28" fmla="*/ 335 w 1003"/>
                <a:gd name="T29" fmla="*/ 934 h 1054"/>
                <a:gd name="T30" fmla="*/ 293 w 1003"/>
                <a:gd name="T31" fmla="*/ 1035 h 1054"/>
                <a:gd name="T32" fmla="*/ 678 w 1003"/>
                <a:gd name="T33" fmla="*/ 1016 h 1054"/>
                <a:gd name="T34" fmla="*/ 683 w 1003"/>
                <a:gd name="T35" fmla="*/ 669 h 1054"/>
                <a:gd name="T36" fmla="*/ 663 w 1003"/>
                <a:gd name="T37" fmla="*/ 713 h 1054"/>
                <a:gd name="T38" fmla="*/ 579 w 1003"/>
                <a:gd name="T39" fmla="*/ 132 h 1054"/>
                <a:gd name="T40" fmla="*/ 423 w 1003"/>
                <a:gd name="T41" fmla="*/ 84 h 1054"/>
                <a:gd name="T42" fmla="*/ 346 w 1003"/>
                <a:gd name="T43" fmla="*/ 599 h 1054"/>
                <a:gd name="T44" fmla="*/ 397 w 1003"/>
                <a:gd name="T45" fmla="*/ 328 h 1054"/>
                <a:gd name="T46" fmla="*/ 445 w 1003"/>
                <a:gd name="T47" fmla="*/ 948 h 1054"/>
                <a:gd name="T48" fmla="*/ 491 w 1003"/>
                <a:gd name="T49" fmla="*/ 600 h 1054"/>
                <a:gd name="T50" fmla="*/ 560 w 1003"/>
                <a:gd name="T51" fmla="*/ 948 h 1054"/>
                <a:gd name="T52" fmla="*/ 608 w 1003"/>
                <a:gd name="T53" fmla="*/ 540 h 1054"/>
                <a:gd name="T54" fmla="*/ 625 w 1003"/>
                <a:gd name="T55" fmla="*/ 562 h 1054"/>
                <a:gd name="T56" fmla="*/ 646 w 1003"/>
                <a:gd name="T57" fmla="*/ 251 h 1054"/>
                <a:gd name="T58" fmla="*/ 556 w 1003"/>
                <a:gd name="T59" fmla="*/ 216 h 1054"/>
                <a:gd name="T60" fmla="*/ 508 w 1003"/>
                <a:gd name="T61" fmla="*/ 224 h 1054"/>
                <a:gd name="T62" fmla="*/ 483 w 1003"/>
                <a:gd name="T63" fmla="*/ 238 h 1054"/>
                <a:gd name="T64" fmla="*/ 449 w 1003"/>
                <a:gd name="T65" fmla="*/ 216 h 1054"/>
                <a:gd name="T66" fmla="*/ 310 w 1003"/>
                <a:gd name="T67" fmla="*/ 436 h 1054"/>
                <a:gd name="T68" fmla="*/ 729 w 1003"/>
                <a:gd name="T69" fmla="*/ 399 h 1054"/>
                <a:gd name="T70" fmla="*/ 746 w 1003"/>
                <a:gd name="T71" fmla="*/ 493 h 1054"/>
                <a:gd name="T72" fmla="*/ 781 w 1003"/>
                <a:gd name="T73" fmla="*/ 780 h 1054"/>
                <a:gd name="T74" fmla="*/ 832 w 1003"/>
                <a:gd name="T75" fmla="*/ 746 h 1054"/>
                <a:gd name="T76" fmla="*/ 901 w 1003"/>
                <a:gd name="T77" fmla="*/ 746 h 1054"/>
                <a:gd name="T78" fmla="*/ 902 w 1003"/>
                <a:gd name="T79" fmla="*/ 316 h 1054"/>
                <a:gd name="T80" fmla="*/ 964 w 1003"/>
                <a:gd name="T81" fmla="*/ 488 h 1054"/>
                <a:gd name="T82" fmla="*/ 863 w 1003"/>
                <a:gd name="T83" fmla="*/ 231 h 1054"/>
                <a:gd name="T84" fmla="*/ 832 w 1003"/>
                <a:gd name="T85" fmla="*/ 263 h 1054"/>
                <a:gd name="T86" fmla="*/ 820 w 1003"/>
                <a:gd name="T87" fmla="*/ 238 h 1054"/>
                <a:gd name="T88" fmla="*/ 808 w 1003"/>
                <a:gd name="T89" fmla="*/ 312 h 1054"/>
                <a:gd name="T90" fmla="*/ 769 w 1003"/>
                <a:gd name="T91" fmla="*/ 237 h 1054"/>
                <a:gd name="T92" fmla="*/ 711 w 1003"/>
                <a:gd name="T93" fmla="*/ 519 h 1054"/>
                <a:gd name="T94" fmla="*/ 102 w 1003"/>
                <a:gd name="T95" fmla="*/ 316 h 1054"/>
                <a:gd name="T96" fmla="*/ 104 w 1003"/>
                <a:gd name="T97" fmla="*/ 746 h 1054"/>
                <a:gd name="T98" fmla="*/ 173 w 1003"/>
                <a:gd name="T99" fmla="*/ 746 h 1054"/>
                <a:gd name="T100" fmla="*/ 224 w 1003"/>
                <a:gd name="T101" fmla="*/ 780 h 1054"/>
                <a:gd name="T102" fmla="*/ 259 w 1003"/>
                <a:gd name="T103" fmla="*/ 493 h 1054"/>
                <a:gd name="T104" fmla="*/ 276 w 1003"/>
                <a:gd name="T105" fmla="*/ 399 h 1054"/>
                <a:gd name="T106" fmla="*/ 312 w 1003"/>
                <a:gd name="T107" fmla="*/ 310 h 1054"/>
                <a:gd name="T108" fmla="*/ 221 w 1003"/>
                <a:gd name="T109" fmla="*/ 231 h 1054"/>
                <a:gd name="T110" fmla="*/ 196 w 1003"/>
                <a:gd name="T111" fmla="*/ 248 h 1054"/>
                <a:gd name="T112" fmla="*/ 178 w 1003"/>
                <a:gd name="T113" fmla="*/ 238 h 1054"/>
                <a:gd name="T114" fmla="*/ 141 w 1003"/>
                <a:gd name="T115" fmla="*/ 231 h 1054"/>
                <a:gd name="T116" fmla="*/ 73 w 1003"/>
                <a:gd name="T117" fmla="*/ 258 h 1054"/>
                <a:gd name="T118" fmla="*/ 768 w 1003"/>
                <a:gd name="T119" fmla="*/ 169 h 1054"/>
                <a:gd name="T120" fmla="*/ 885 w 1003"/>
                <a:gd name="T121" fmla="*/ 133 h 1054"/>
                <a:gd name="T122" fmla="*/ 768 w 1003"/>
                <a:gd name="T123" fmla="*/ 169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03" h="1054">
                  <a:moveTo>
                    <a:pt x="126" y="169"/>
                  </a:moveTo>
                  <a:cubicBezTo>
                    <a:pt x="133" y="197"/>
                    <a:pt x="152" y="223"/>
                    <a:pt x="182" y="223"/>
                  </a:cubicBezTo>
                  <a:cubicBezTo>
                    <a:pt x="212" y="223"/>
                    <a:pt x="231" y="197"/>
                    <a:pt x="239" y="168"/>
                  </a:cubicBezTo>
                  <a:cubicBezTo>
                    <a:pt x="247" y="165"/>
                    <a:pt x="252" y="153"/>
                    <a:pt x="251" y="143"/>
                  </a:cubicBezTo>
                  <a:cubicBezTo>
                    <a:pt x="250" y="137"/>
                    <a:pt x="247" y="134"/>
                    <a:pt x="243" y="133"/>
                  </a:cubicBezTo>
                  <a:cubicBezTo>
                    <a:pt x="240" y="97"/>
                    <a:pt x="217" y="70"/>
                    <a:pt x="182" y="70"/>
                  </a:cubicBezTo>
                  <a:cubicBezTo>
                    <a:pt x="147" y="70"/>
                    <a:pt x="123" y="97"/>
                    <a:pt x="122" y="132"/>
                  </a:cubicBezTo>
                  <a:cubicBezTo>
                    <a:pt x="116" y="134"/>
                    <a:pt x="112" y="137"/>
                    <a:pt x="111" y="143"/>
                  </a:cubicBezTo>
                  <a:cubicBezTo>
                    <a:pt x="110" y="153"/>
                    <a:pt x="116" y="167"/>
                    <a:pt x="126" y="169"/>
                  </a:cubicBezTo>
                  <a:close/>
                  <a:moveTo>
                    <a:pt x="271" y="710"/>
                  </a:moveTo>
                  <a:cubicBezTo>
                    <a:pt x="282" y="707"/>
                    <a:pt x="293" y="705"/>
                    <a:pt x="304" y="702"/>
                  </a:cubicBezTo>
                  <a:cubicBezTo>
                    <a:pt x="310" y="701"/>
                    <a:pt x="317" y="700"/>
                    <a:pt x="323" y="698"/>
                  </a:cubicBezTo>
                  <a:lnTo>
                    <a:pt x="341" y="718"/>
                  </a:lnTo>
                  <a:lnTo>
                    <a:pt x="387" y="673"/>
                  </a:lnTo>
                  <a:lnTo>
                    <a:pt x="284" y="655"/>
                  </a:lnTo>
                  <a:lnTo>
                    <a:pt x="300" y="673"/>
                  </a:lnTo>
                  <a:cubicBezTo>
                    <a:pt x="291" y="674"/>
                    <a:pt x="281" y="676"/>
                    <a:pt x="271" y="678"/>
                  </a:cubicBezTo>
                  <a:lnTo>
                    <a:pt x="271" y="710"/>
                  </a:lnTo>
                  <a:close/>
                  <a:moveTo>
                    <a:pt x="989" y="805"/>
                  </a:moveTo>
                  <a:cubicBezTo>
                    <a:pt x="982" y="791"/>
                    <a:pt x="971" y="780"/>
                    <a:pt x="959" y="769"/>
                  </a:cubicBezTo>
                  <a:cubicBezTo>
                    <a:pt x="946" y="757"/>
                    <a:pt x="931" y="747"/>
                    <a:pt x="914" y="738"/>
                  </a:cubicBezTo>
                  <a:lnTo>
                    <a:pt x="914" y="746"/>
                  </a:lnTo>
                  <a:cubicBezTo>
                    <a:pt x="914" y="762"/>
                    <a:pt x="906" y="776"/>
                    <a:pt x="894" y="785"/>
                  </a:cubicBezTo>
                  <a:cubicBezTo>
                    <a:pt x="905" y="795"/>
                    <a:pt x="912" y="805"/>
                    <a:pt x="917" y="812"/>
                  </a:cubicBezTo>
                  <a:cubicBezTo>
                    <a:pt x="921" y="820"/>
                    <a:pt x="923" y="827"/>
                    <a:pt x="923" y="833"/>
                  </a:cubicBezTo>
                  <a:cubicBezTo>
                    <a:pt x="923" y="838"/>
                    <a:pt x="922" y="843"/>
                    <a:pt x="918" y="851"/>
                  </a:cubicBezTo>
                  <a:cubicBezTo>
                    <a:pt x="915" y="857"/>
                    <a:pt x="911" y="863"/>
                    <a:pt x="904" y="871"/>
                  </a:cubicBezTo>
                  <a:cubicBezTo>
                    <a:pt x="892" y="884"/>
                    <a:pt x="873" y="898"/>
                    <a:pt x="848" y="912"/>
                  </a:cubicBezTo>
                  <a:cubicBezTo>
                    <a:pt x="836" y="919"/>
                    <a:pt x="820" y="925"/>
                    <a:pt x="805" y="932"/>
                  </a:cubicBezTo>
                  <a:lnTo>
                    <a:pt x="757" y="904"/>
                  </a:lnTo>
                  <a:lnTo>
                    <a:pt x="727" y="994"/>
                  </a:lnTo>
                  <a:lnTo>
                    <a:pt x="939" y="1010"/>
                  </a:lnTo>
                  <a:lnTo>
                    <a:pt x="892" y="982"/>
                  </a:lnTo>
                  <a:cubicBezTo>
                    <a:pt x="910" y="974"/>
                    <a:pt x="928" y="964"/>
                    <a:pt x="943" y="953"/>
                  </a:cubicBezTo>
                  <a:cubicBezTo>
                    <a:pt x="960" y="939"/>
                    <a:pt x="975" y="925"/>
                    <a:pt x="986" y="909"/>
                  </a:cubicBezTo>
                  <a:cubicBezTo>
                    <a:pt x="997" y="892"/>
                    <a:pt x="1003" y="873"/>
                    <a:pt x="1003" y="854"/>
                  </a:cubicBezTo>
                  <a:cubicBezTo>
                    <a:pt x="1003" y="837"/>
                    <a:pt x="999" y="820"/>
                    <a:pt x="989" y="805"/>
                  </a:cubicBezTo>
                  <a:close/>
                  <a:moveTo>
                    <a:pt x="173" y="920"/>
                  </a:moveTo>
                  <a:cubicBezTo>
                    <a:pt x="147" y="907"/>
                    <a:pt x="125" y="894"/>
                    <a:pt x="111" y="881"/>
                  </a:cubicBezTo>
                  <a:cubicBezTo>
                    <a:pt x="99" y="871"/>
                    <a:pt x="93" y="861"/>
                    <a:pt x="88" y="853"/>
                  </a:cubicBezTo>
                  <a:cubicBezTo>
                    <a:pt x="83" y="845"/>
                    <a:pt x="82" y="839"/>
                    <a:pt x="82" y="833"/>
                  </a:cubicBezTo>
                  <a:cubicBezTo>
                    <a:pt x="82" y="827"/>
                    <a:pt x="83" y="822"/>
                    <a:pt x="87" y="815"/>
                  </a:cubicBezTo>
                  <a:cubicBezTo>
                    <a:pt x="89" y="809"/>
                    <a:pt x="94" y="802"/>
                    <a:pt x="101" y="795"/>
                  </a:cubicBezTo>
                  <a:cubicBezTo>
                    <a:pt x="103" y="791"/>
                    <a:pt x="107" y="788"/>
                    <a:pt x="111" y="785"/>
                  </a:cubicBezTo>
                  <a:cubicBezTo>
                    <a:pt x="98" y="776"/>
                    <a:pt x="91" y="762"/>
                    <a:pt x="91" y="746"/>
                  </a:cubicBezTo>
                  <a:lnTo>
                    <a:pt x="91" y="737"/>
                  </a:lnTo>
                  <a:cubicBezTo>
                    <a:pt x="81" y="743"/>
                    <a:pt x="72" y="749"/>
                    <a:pt x="62" y="756"/>
                  </a:cubicBezTo>
                  <a:cubicBezTo>
                    <a:pt x="45" y="768"/>
                    <a:pt x="30" y="783"/>
                    <a:pt x="18" y="800"/>
                  </a:cubicBezTo>
                  <a:cubicBezTo>
                    <a:pt x="7" y="816"/>
                    <a:pt x="0" y="834"/>
                    <a:pt x="0" y="854"/>
                  </a:cubicBezTo>
                  <a:cubicBezTo>
                    <a:pt x="0" y="871"/>
                    <a:pt x="7" y="888"/>
                    <a:pt x="15" y="903"/>
                  </a:cubicBezTo>
                  <a:cubicBezTo>
                    <a:pt x="23" y="916"/>
                    <a:pt x="33" y="929"/>
                    <a:pt x="46" y="939"/>
                  </a:cubicBezTo>
                  <a:cubicBezTo>
                    <a:pt x="67" y="958"/>
                    <a:pt x="94" y="974"/>
                    <a:pt x="126" y="988"/>
                  </a:cubicBezTo>
                  <a:cubicBezTo>
                    <a:pt x="128" y="989"/>
                    <a:pt x="132" y="990"/>
                    <a:pt x="135" y="992"/>
                  </a:cubicBezTo>
                  <a:lnTo>
                    <a:pt x="113" y="928"/>
                  </a:lnTo>
                  <a:lnTo>
                    <a:pt x="173" y="920"/>
                  </a:lnTo>
                  <a:close/>
                  <a:moveTo>
                    <a:pt x="693" y="964"/>
                  </a:moveTo>
                  <a:cubicBezTo>
                    <a:pt x="637" y="976"/>
                    <a:pt x="572" y="983"/>
                    <a:pt x="502" y="983"/>
                  </a:cubicBezTo>
                  <a:cubicBezTo>
                    <a:pt x="440" y="983"/>
                    <a:pt x="381" y="978"/>
                    <a:pt x="327" y="968"/>
                  </a:cubicBezTo>
                  <a:cubicBezTo>
                    <a:pt x="320" y="966"/>
                    <a:pt x="313" y="965"/>
                    <a:pt x="306" y="964"/>
                  </a:cubicBezTo>
                  <a:lnTo>
                    <a:pt x="335" y="934"/>
                  </a:lnTo>
                  <a:lnTo>
                    <a:pt x="156" y="950"/>
                  </a:lnTo>
                  <a:lnTo>
                    <a:pt x="218" y="1054"/>
                  </a:lnTo>
                  <a:lnTo>
                    <a:pt x="245" y="1025"/>
                  </a:lnTo>
                  <a:cubicBezTo>
                    <a:pt x="261" y="1029"/>
                    <a:pt x="276" y="1032"/>
                    <a:pt x="293" y="1035"/>
                  </a:cubicBezTo>
                  <a:cubicBezTo>
                    <a:pt x="357" y="1046"/>
                    <a:pt x="428" y="1051"/>
                    <a:pt x="502" y="1051"/>
                  </a:cubicBezTo>
                  <a:cubicBezTo>
                    <a:pt x="567" y="1051"/>
                    <a:pt x="630" y="1047"/>
                    <a:pt x="687" y="1039"/>
                  </a:cubicBezTo>
                  <a:cubicBezTo>
                    <a:pt x="705" y="1036"/>
                    <a:pt x="724" y="1032"/>
                    <a:pt x="742" y="1029"/>
                  </a:cubicBezTo>
                  <a:lnTo>
                    <a:pt x="678" y="1016"/>
                  </a:lnTo>
                  <a:lnTo>
                    <a:pt x="693" y="964"/>
                  </a:lnTo>
                  <a:close/>
                  <a:moveTo>
                    <a:pt x="734" y="692"/>
                  </a:moveTo>
                  <a:lnTo>
                    <a:pt x="688" y="660"/>
                  </a:lnTo>
                  <a:lnTo>
                    <a:pt x="683" y="669"/>
                  </a:lnTo>
                  <a:cubicBezTo>
                    <a:pt x="664" y="666"/>
                    <a:pt x="643" y="664"/>
                    <a:pt x="623" y="662"/>
                  </a:cubicBezTo>
                  <a:lnTo>
                    <a:pt x="623" y="690"/>
                  </a:lnTo>
                  <a:cubicBezTo>
                    <a:pt x="639" y="692"/>
                    <a:pt x="655" y="694"/>
                    <a:pt x="670" y="697"/>
                  </a:cubicBezTo>
                  <a:lnTo>
                    <a:pt x="663" y="713"/>
                  </a:lnTo>
                  <a:lnTo>
                    <a:pt x="734" y="692"/>
                  </a:lnTo>
                  <a:close/>
                  <a:moveTo>
                    <a:pt x="428" y="133"/>
                  </a:moveTo>
                  <a:cubicBezTo>
                    <a:pt x="438" y="171"/>
                    <a:pt x="464" y="205"/>
                    <a:pt x="504" y="205"/>
                  </a:cubicBezTo>
                  <a:cubicBezTo>
                    <a:pt x="544" y="205"/>
                    <a:pt x="568" y="170"/>
                    <a:pt x="579" y="132"/>
                  </a:cubicBezTo>
                  <a:cubicBezTo>
                    <a:pt x="590" y="127"/>
                    <a:pt x="597" y="111"/>
                    <a:pt x="596" y="99"/>
                  </a:cubicBezTo>
                  <a:cubicBezTo>
                    <a:pt x="595" y="90"/>
                    <a:pt x="591" y="86"/>
                    <a:pt x="584" y="85"/>
                  </a:cubicBezTo>
                  <a:cubicBezTo>
                    <a:pt x="582" y="37"/>
                    <a:pt x="551" y="0"/>
                    <a:pt x="504" y="0"/>
                  </a:cubicBezTo>
                  <a:cubicBezTo>
                    <a:pt x="457" y="0"/>
                    <a:pt x="425" y="37"/>
                    <a:pt x="423" y="84"/>
                  </a:cubicBezTo>
                  <a:cubicBezTo>
                    <a:pt x="415" y="85"/>
                    <a:pt x="410" y="90"/>
                    <a:pt x="409" y="99"/>
                  </a:cubicBezTo>
                  <a:cubicBezTo>
                    <a:pt x="408" y="112"/>
                    <a:pt x="416" y="129"/>
                    <a:pt x="428" y="133"/>
                  </a:cubicBezTo>
                  <a:close/>
                  <a:moveTo>
                    <a:pt x="315" y="558"/>
                  </a:moveTo>
                  <a:cubicBezTo>
                    <a:pt x="320" y="579"/>
                    <a:pt x="322" y="597"/>
                    <a:pt x="346" y="599"/>
                  </a:cubicBezTo>
                  <a:cubicBezTo>
                    <a:pt x="370" y="600"/>
                    <a:pt x="380" y="582"/>
                    <a:pt x="380" y="562"/>
                  </a:cubicBezTo>
                  <a:cubicBezTo>
                    <a:pt x="380" y="562"/>
                    <a:pt x="373" y="495"/>
                    <a:pt x="376" y="439"/>
                  </a:cubicBezTo>
                  <a:cubicBezTo>
                    <a:pt x="378" y="394"/>
                    <a:pt x="391" y="331"/>
                    <a:pt x="397" y="328"/>
                  </a:cubicBezTo>
                  <a:cubicBezTo>
                    <a:pt x="397" y="328"/>
                    <a:pt x="397" y="328"/>
                    <a:pt x="397" y="328"/>
                  </a:cubicBezTo>
                  <a:lnTo>
                    <a:pt x="397" y="540"/>
                  </a:lnTo>
                  <a:cubicBezTo>
                    <a:pt x="397" y="549"/>
                    <a:pt x="397" y="557"/>
                    <a:pt x="399" y="564"/>
                  </a:cubicBezTo>
                  <a:lnTo>
                    <a:pt x="399" y="902"/>
                  </a:lnTo>
                  <a:cubicBezTo>
                    <a:pt x="399" y="928"/>
                    <a:pt x="420" y="948"/>
                    <a:pt x="445" y="948"/>
                  </a:cubicBezTo>
                  <a:cubicBezTo>
                    <a:pt x="445" y="948"/>
                    <a:pt x="445" y="948"/>
                    <a:pt x="445" y="948"/>
                  </a:cubicBezTo>
                  <a:cubicBezTo>
                    <a:pt x="445" y="948"/>
                    <a:pt x="445" y="948"/>
                    <a:pt x="445" y="948"/>
                  </a:cubicBezTo>
                  <a:cubicBezTo>
                    <a:pt x="470" y="948"/>
                    <a:pt x="491" y="928"/>
                    <a:pt x="491" y="902"/>
                  </a:cubicBezTo>
                  <a:lnTo>
                    <a:pt x="491" y="600"/>
                  </a:lnTo>
                  <a:lnTo>
                    <a:pt x="514" y="600"/>
                  </a:lnTo>
                  <a:lnTo>
                    <a:pt x="514" y="902"/>
                  </a:lnTo>
                  <a:cubicBezTo>
                    <a:pt x="514" y="928"/>
                    <a:pt x="534" y="948"/>
                    <a:pt x="560" y="948"/>
                  </a:cubicBezTo>
                  <a:cubicBezTo>
                    <a:pt x="560" y="948"/>
                    <a:pt x="560" y="948"/>
                    <a:pt x="560" y="948"/>
                  </a:cubicBezTo>
                  <a:cubicBezTo>
                    <a:pt x="560" y="948"/>
                    <a:pt x="560" y="948"/>
                    <a:pt x="560" y="948"/>
                  </a:cubicBezTo>
                  <a:cubicBezTo>
                    <a:pt x="585" y="948"/>
                    <a:pt x="606" y="928"/>
                    <a:pt x="606" y="902"/>
                  </a:cubicBezTo>
                  <a:lnTo>
                    <a:pt x="606" y="564"/>
                  </a:lnTo>
                  <a:cubicBezTo>
                    <a:pt x="608" y="557"/>
                    <a:pt x="608" y="549"/>
                    <a:pt x="608" y="540"/>
                  </a:cubicBezTo>
                  <a:lnTo>
                    <a:pt x="608" y="328"/>
                  </a:lnTo>
                  <a:cubicBezTo>
                    <a:pt x="608" y="328"/>
                    <a:pt x="608" y="328"/>
                    <a:pt x="608" y="328"/>
                  </a:cubicBezTo>
                  <a:cubicBezTo>
                    <a:pt x="614" y="331"/>
                    <a:pt x="627" y="394"/>
                    <a:pt x="629" y="439"/>
                  </a:cubicBezTo>
                  <a:cubicBezTo>
                    <a:pt x="632" y="495"/>
                    <a:pt x="625" y="562"/>
                    <a:pt x="625" y="562"/>
                  </a:cubicBezTo>
                  <a:cubicBezTo>
                    <a:pt x="625" y="582"/>
                    <a:pt x="635" y="600"/>
                    <a:pt x="659" y="599"/>
                  </a:cubicBezTo>
                  <a:cubicBezTo>
                    <a:pt x="683" y="597"/>
                    <a:pt x="685" y="579"/>
                    <a:pt x="690" y="558"/>
                  </a:cubicBezTo>
                  <a:cubicBezTo>
                    <a:pt x="690" y="558"/>
                    <a:pt x="698" y="477"/>
                    <a:pt x="695" y="436"/>
                  </a:cubicBezTo>
                  <a:cubicBezTo>
                    <a:pt x="685" y="302"/>
                    <a:pt x="654" y="259"/>
                    <a:pt x="646" y="251"/>
                  </a:cubicBezTo>
                  <a:cubicBezTo>
                    <a:pt x="628" y="241"/>
                    <a:pt x="597" y="230"/>
                    <a:pt x="576" y="224"/>
                  </a:cubicBezTo>
                  <a:cubicBezTo>
                    <a:pt x="570" y="219"/>
                    <a:pt x="563" y="218"/>
                    <a:pt x="556" y="216"/>
                  </a:cubicBezTo>
                  <a:cubicBezTo>
                    <a:pt x="556" y="216"/>
                    <a:pt x="556" y="216"/>
                    <a:pt x="556" y="216"/>
                  </a:cubicBezTo>
                  <a:cubicBezTo>
                    <a:pt x="556" y="216"/>
                    <a:pt x="556" y="216"/>
                    <a:pt x="556" y="216"/>
                  </a:cubicBezTo>
                  <a:cubicBezTo>
                    <a:pt x="554" y="233"/>
                    <a:pt x="548" y="274"/>
                    <a:pt x="524" y="324"/>
                  </a:cubicBezTo>
                  <a:cubicBezTo>
                    <a:pt x="520" y="292"/>
                    <a:pt x="514" y="262"/>
                    <a:pt x="513" y="259"/>
                  </a:cubicBezTo>
                  <a:lnTo>
                    <a:pt x="522" y="238"/>
                  </a:lnTo>
                  <a:lnTo>
                    <a:pt x="508" y="224"/>
                  </a:lnTo>
                  <a:lnTo>
                    <a:pt x="507" y="224"/>
                  </a:lnTo>
                  <a:lnTo>
                    <a:pt x="497" y="224"/>
                  </a:lnTo>
                  <a:lnTo>
                    <a:pt x="497" y="224"/>
                  </a:lnTo>
                  <a:lnTo>
                    <a:pt x="483" y="238"/>
                  </a:lnTo>
                  <a:lnTo>
                    <a:pt x="492" y="259"/>
                  </a:lnTo>
                  <a:cubicBezTo>
                    <a:pt x="491" y="262"/>
                    <a:pt x="485" y="292"/>
                    <a:pt x="481" y="324"/>
                  </a:cubicBezTo>
                  <a:cubicBezTo>
                    <a:pt x="457" y="274"/>
                    <a:pt x="451" y="233"/>
                    <a:pt x="449" y="216"/>
                  </a:cubicBezTo>
                  <a:cubicBezTo>
                    <a:pt x="449" y="216"/>
                    <a:pt x="449" y="216"/>
                    <a:pt x="449" y="216"/>
                  </a:cubicBezTo>
                  <a:cubicBezTo>
                    <a:pt x="449" y="216"/>
                    <a:pt x="449" y="216"/>
                    <a:pt x="449" y="216"/>
                  </a:cubicBezTo>
                  <a:cubicBezTo>
                    <a:pt x="442" y="218"/>
                    <a:pt x="435" y="219"/>
                    <a:pt x="429" y="224"/>
                  </a:cubicBezTo>
                  <a:cubicBezTo>
                    <a:pt x="408" y="230"/>
                    <a:pt x="377" y="241"/>
                    <a:pt x="359" y="251"/>
                  </a:cubicBezTo>
                  <a:cubicBezTo>
                    <a:pt x="351" y="259"/>
                    <a:pt x="320" y="302"/>
                    <a:pt x="310" y="436"/>
                  </a:cubicBezTo>
                  <a:cubicBezTo>
                    <a:pt x="306" y="477"/>
                    <a:pt x="315" y="558"/>
                    <a:pt x="315" y="558"/>
                  </a:cubicBezTo>
                  <a:close/>
                  <a:moveTo>
                    <a:pt x="711" y="519"/>
                  </a:moveTo>
                  <a:cubicBezTo>
                    <a:pt x="725" y="517"/>
                    <a:pt x="732" y="505"/>
                    <a:pt x="732" y="491"/>
                  </a:cubicBezTo>
                  <a:cubicBezTo>
                    <a:pt x="732" y="491"/>
                    <a:pt x="726" y="442"/>
                    <a:pt x="729" y="399"/>
                  </a:cubicBezTo>
                  <a:cubicBezTo>
                    <a:pt x="730" y="365"/>
                    <a:pt x="739" y="317"/>
                    <a:pt x="745" y="316"/>
                  </a:cubicBezTo>
                  <a:cubicBezTo>
                    <a:pt x="745" y="316"/>
                    <a:pt x="745" y="316"/>
                    <a:pt x="745" y="316"/>
                  </a:cubicBezTo>
                  <a:lnTo>
                    <a:pt x="745" y="475"/>
                  </a:lnTo>
                  <a:cubicBezTo>
                    <a:pt x="745" y="481"/>
                    <a:pt x="745" y="487"/>
                    <a:pt x="746" y="493"/>
                  </a:cubicBezTo>
                  <a:lnTo>
                    <a:pt x="746" y="746"/>
                  </a:lnTo>
                  <a:cubicBezTo>
                    <a:pt x="746" y="766"/>
                    <a:pt x="762" y="780"/>
                    <a:pt x="781" y="780"/>
                  </a:cubicBezTo>
                  <a:cubicBezTo>
                    <a:pt x="781" y="780"/>
                    <a:pt x="781" y="780"/>
                    <a:pt x="781" y="780"/>
                  </a:cubicBezTo>
                  <a:cubicBezTo>
                    <a:pt x="781" y="780"/>
                    <a:pt x="781" y="780"/>
                    <a:pt x="781" y="780"/>
                  </a:cubicBezTo>
                  <a:cubicBezTo>
                    <a:pt x="800" y="780"/>
                    <a:pt x="815" y="766"/>
                    <a:pt x="815" y="746"/>
                  </a:cubicBezTo>
                  <a:lnTo>
                    <a:pt x="815" y="519"/>
                  </a:lnTo>
                  <a:lnTo>
                    <a:pt x="832" y="519"/>
                  </a:lnTo>
                  <a:lnTo>
                    <a:pt x="832" y="746"/>
                  </a:lnTo>
                  <a:cubicBezTo>
                    <a:pt x="832" y="766"/>
                    <a:pt x="847" y="780"/>
                    <a:pt x="866" y="780"/>
                  </a:cubicBezTo>
                  <a:lnTo>
                    <a:pt x="866" y="780"/>
                  </a:lnTo>
                  <a:cubicBezTo>
                    <a:pt x="866" y="780"/>
                    <a:pt x="866" y="780"/>
                    <a:pt x="866" y="780"/>
                  </a:cubicBezTo>
                  <a:cubicBezTo>
                    <a:pt x="886" y="780"/>
                    <a:pt x="901" y="766"/>
                    <a:pt x="901" y="746"/>
                  </a:cubicBezTo>
                  <a:lnTo>
                    <a:pt x="901" y="493"/>
                  </a:lnTo>
                  <a:cubicBezTo>
                    <a:pt x="902" y="487"/>
                    <a:pt x="902" y="481"/>
                    <a:pt x="902" y="475"/>
                  </a:cubicBezTo>
                  <a:lnTo>
                    <a:pt x="902" y="316"/>
                  </a:lnTo>
                  <a:cubicBezTo>
                    <a:pt x="902" y="316"/>
                    <a:pt x="902" y="316"/>
                    <a:pt x="902" y="316"/>
                  </a:cubicBezTo>
                  <a:cubicBezTo>
                    <a:pt x="907" y="317"/>
                    <a:pt x="917" y="365"/>
                    <a:pt x="918" y="399"/>
                  </a:cubicBezTo>
                  <a:cubicBezTo>
                    <a:pt x="921" y="442"/>
                    <a:pt x="915" y="491"/>
                    <a:pt x="915" y="491"/>
                  </a:cubicBezTo>
                  <a:cubicBezTo>
                    <a:pt x="915" y="506"/>
                    <a:pt x="923" y="519"/>
                    <a:pt x="941" y="519"/>
                  </a:cubicBezTo>
                  <a:cubicBezTo>
                    <a:pt x="959" y="518"/>
                    <a:pt x="961" y="505"/>
                    <a:pt x="964" y="488"/>
                  </a:cubicBezTo>
                  <a:cubicBezTo>
                    <a:pt x="964" y="488"/>
                    <a:pt x="970" y="428"/>
                    <a:pt x="969" y="396"/>
                  </a:cubicBezTo>
                  <a:cubicBezTo>
                    <a:pt x="961" y="296"/>
                    <a:pt x="938" y="264"/>
                    <a:pt x="931" y="258"/>
                  </a:cubicBezTo>
                  <a:cubicBezTo>
                    <a:pt x="918" y="250"/>
                    <a:pt x="895" y="242"/>
                    <a:pt x="879" y="237"/>
                  </a:cubicBezTo>
                  <a:cubicBezTo>
                    <a:pt x="874" y="235"/>
                    <a:pt x="869" y="233"/>
                    <a:pt x="863" y="231"/>
                  </a:cubicBezTo>
                  <a:lnTo>
                    <a:pt x="863" y="231"/>
                  </a:lnTo>
                  <a:cubicBezTo>
                    <a:pt x="863" y="231"/>
                    <a:pt x="863" y="231"/>
                    <a:pt x="863" y="231"/>
                  </a:cubicBezTo>
                  <a:cubicBezTo>
                    <a:pt x="862" y="244"/>
                    <a:pt x="857" y="275"/>
                    <a:pt x="839" y="312"/>
                  </a:cubicBezTo>
                  <a:cubicBezTo>
                    <a:pt x="836" y="287"/>
                    <a:pt x="832" y="265"/>
                    <a:pt x="832" y="263"/>
                  </a:cubicBezTo>
                  <a:lnTo>
                    <a:pt x="838" y="248"/>
                  </a:lnTo>
                  <a:lnTo>
                    <a:pt x="827" y="238"/>
                  </a:lnTo>
                  <a:lnTo>
                    <a:pt x="827" y="238"/>
                  </a:lnTo>
                  <a:lnTo>
                    <a:pt x="820" y="238"/>
                  </a:lnTo>
                  <a:lnTo>
                    <a:pt x="820" y="238"/>
                  </a:lnTo>
                  <a:lnTo>
                    <a:pt x="809" y="248"/>
                  </a:lnTo>
                  <a:lnTo>
                    <a:pt x="815" y="263"/>
                  </a:lnTo>
                  <a:cubicBezTo>
                    <a:pt x="815" y="265"/>
                    <a:pt x="811" y="287"/>
                    <a:pt x="808" y="312"/>
                  </a:cubicBezTo>
                  <a:cubicBezTo>
                    <a:pt x="790" y="275"/>
                    <a:pt x="785" y="244"/>
                    <a:pt x="784" y="231"/>
                  </a:cubicBezTo>
                  <a:cubicBezTo>
                    <a:pt x="784" y="231"/>
                    <a:pt x="784" y="231"/>
                    <a:pt x="784" y="231"/>
                  </a:cubicBezTo>
                  <a:lnTo>
                    <a:pt x="784" y="231"/>
                  </a:lnTo>
                  <a:cubicBezTo>
                    <a:pt x="778" y="233"/>
                    <a:pt x="773" y="235"/>
                    <a:pt x="769" y="237"/>
                  </a:cubicBezTo>
                  <a:cubicBezTo>
                    <a:pt x="752" y="242"/>
                    <a:pt x="729" y="250"/>
                    <a:pt x="716" y="258"/>
                  </a:cubicBezTo>
                  <a:cubicBezTo>
                    <a:pt x="712" y="262"/>
                    <a:pt x="702" y="275"/>
                    <a:pt x="693" y="310"/>
                  </a:cubicBezTo>
                  <a:cubicBezTo>
                    <a:pt x="701" y="339"/>
                    <a:pt x="709" y="379"/>
                    <a:pt x="713" y="434"/>
                  </a:cubicBezTo>
                  <a:cubicBezTo>
                    <a:pt x="714" y="457"/>
                    <a:pt x="713" y="491"/>
                    <a:pt x="711" y="519"/>
                  </a:cubicBezTo>
                  <a:close/>
                  <a:moveTo>
                    <a:pt x="63" y="519"/>
                  </a:moveTo>
                  <a:cubicBezTo>
                    <a:pt x="82" y="519"/>
                    <a:pt x="89" y="506"/>
                    <a:pt x="89" y="491"/>
                  </a:cubicBezTo>
                  <a:cubicBezTo>
                    <a:pt x="89" y="491"/>
                    <a:pt x="84" y="442"/>
                    <a:pt x="87" y="399"/>
                  </a:cubicBezTo>
                  <a:cubicBezTo>
                    <a:pt x="88" y="365"/>
                    <a:pt x="98" y="317"/>
                    <a:pt x="102" y="316"/>
                  </a:cubicBezTo>
                  <a:cubicBezTo>
                    <a:pt x="102" y="316"/>
                    <a:pt x="102" y="316"/>
                    <a:pt x="102" y="316"/>
                  </a:cubicBezTo>
                  <a:lnTo>
                    <a:pt x="102" y="475"/>
                  </a:lnTo>
                  <a:cubicBezTo>
                    <a:pt x="102" y="481"/>
                    <a:pt x="103" y="487"/>
                    <a:pt x="104" y="493"/>
                  </a:cubicBezTo>
                  <a:lnTo>
                    <a:pt x="104" y="746"/>
                  </a:lnTo>
                  <a:cubicBezTo>
                    <a:pt x="104" y="766"/>
                    <a:pt x="119" y="780"/>
                    <a:pt x="139" y="780"/>
                  </a:cubicBezTo>
                  <a:cubicBezTo>
                    <a:pt x="139" y="780"/>
                    <a:pt x="139" y="780"/>
                    <a:pt x="139" y="780"/>
                  </a:cubicBezTo>
                  <a:lnTo>
                    <a:pt x="139" y="780"/>
                  </a:lnTo>
                  <a:cubicBezTo>
                    <a:pt x="158" y="780"/>
                    <a:pt x="173" y="766"/>
                    <a:pt x="173" y="746"/>
                  </a:cubicBezTo>
                  <a:lnTo>
                    <a:pt x="173" y="519"/>
                  </a:lnTo>
                  <a:lnTo>
                    <a:pt x="190" y="519"/>
                  </a:lnTo>
                  <a:lnTo>
                    <a:pt x="190" y="746"/>
                  </a:lnTo>
                  <a:cubicBezTo>
                    <a:pt x="190" y="766"/>
                    <a:pt x="205" y="780"/>
                    <a:pt x="224" y="780"/>
                  </a:cubicBezTo>
                  <a:cubicBezTo>
                    <a:pt x="224" y="780"/>
                    <a:pt x="224" y="780"/>
                    <a:pt x="224" y="780"/>
                  </a:cubicBezTo>
                  <a:lnTo>
                    <a:pt x="224" y="780"/>
                  </a:lnTo>
                  <a:cubicBezTo>
                    <a:pt x="243" y="780"/>
                    <a:pt x="259" y="766"/>
                    <a:pt x="259" y="746"/>
                  </a:cubicBezTo>
                  <a:lnTo>
                    <a:pt x="259" y="493"/>
                  </a:lnTo>
                  <a:cubicBezTo>
                    <a:pt x="260" y="487"/>
                    <a:pt x="260" y="481"/>
                    <a:pt x="260" y="475"/>
                  </a:cubicBezTo>
                  <a:lnTo>
                    <a:pt x="260" y="316"/>
                  </a:lnTo>
                  <a:cubicBezTo>
                    <a:pt x="260" y="316"/>
                    <a:pt x="260" y="316"/>
                    <a:pt x="260" y="316"/>
                  </a:cubicBezTo>
                  <a:cubicBezTo>
                    <a:pt x="265" y="317"/>
                    <a:pt x="275" y="365"/>
                    <a:pt x="276" y="399"/>
                  </a:cubicBezTo>
                  <a:cubicBezTo>
                    <a:pt x="278" y="442"/>
                    <a:pt x="273" y="491"/>
                    <a:pt x="273" y="491"/>
                  </a:cubicBezTo>
                  <a:cubicBezTo>
                    <a:pt x="273" y="505"/>
                    <a:pt x="279" y="517"/>
                    <a:pt x="294" y="519"/>
                  </a:cubicBezTo>
                  <a:cubicBezTo>
                    <a:pt x="292" y="491"/>
                    <a:pt x="291" y="457"/>
                    <a:pt x="292" y="435"/>
                  </a:cubicBezTo>
                  <a:cubicBezTo>
                    <a:pt x="296" y="379"/>
                    <a:pt x="304" y="339"/>
                    <a:pt x="312" y="310"/>
                  </a:cubicBezTo>
                  <a:cubicBezTo>
                    <a:pt x="303" y="275"/>
                    <a:pt x="293" y="262"/>
                    <a:pt x="289" y="258"/>
                  </a:cubicBezTo>
                  <a:cubicBezTo>
                    <a:pt x="276" y="250"/>
                    <a:pt x="253" y="242"/>
                    <a:pt x="236" y="237"/>
                  </a:cubicBezTo>
                  <a:cubicBezTo>
                    <a:pt x="232" y="235"/>
                    <a:pt x="227" y="233"/>
                    <a:pt x="221" y="231"/>
                  </a:cubicBezTo>
                  <a:lnTo>
                    <a:pt x="221" y="231"/>
                  </a:lnTo>
                  <a:cubicBezTo>
                    <a:pt x="221" y="231"/>
                    <a:pt x="221" y="231"/>
                    <a:pt x="221" y="231"/>
                  </a:cubicBezTo>
                  <a:cubicBezTo>
                    <a:pt x="221" y="244"/>
                    <a:pt x="215" y="275"/>
                    <a:pt x="197" y="312"/>
                  </a:cubicBezTo>
                  <a:cubicBezTo>
                    <a:pt x="195" y="287"/>
                    <a:pt x="190" y="265"/>
                    <a:pt x="190" y="263"/>
                  </a:cubicBezTo>
                  <a:lnTo>
                    <a:pt x="196" y="248"/>
                  </a:lnTo>
                  <a:lnTo>
                    <a:pt x="185" y="238"/>
                  </a:lnTo>
                  <a:lnTo>
                    <a:pt x="185" y="238"/>
                  </a:lnTo>
                  <a:lnTo>
                    <a:pt x="178" y="238"/>
                  </a:lnTo>
                  <a:lnTo>
                    <a:pt x="178" y="238"/>
                  </a:lnTo>
                  <a:lnTo>
                    <a:pt x="167" y="248"/>
                  </a:lnTo>
                  <a:lnTo>
                    <a:pt x="174" y="263"/>
                  </a:lnTo>
                  <a:cubicBezTo>
                    <a:pt x="173" y="265"/>
                    <a:pt x="169" y="287"/>
                    <a:pt x="165" y="312"/>
                  </a:cubicBezTo>
                  <a:cubicBezTo>
                    <a:pt x="147" y="275"/>
                    <a:pt x="143" y="244"/>
                    <a:pt x="141" y="231"/>
                  </a:cubicBezTo>
                  <a:cubicBezTo>
                    <a:pt x="141" y="231"/>
                    <a:pt x="141" y="231"/>
                    <a:pt x="141" y="231"/>
                  </a:cubicBezTo>
                  <a:lnTo>
                    <a:pt x="141" y="231"/>
                  </a:lnTo>
                  <a:cubicBezTo>
                    <a:pt x="136" y="233"/>
                    <a:pt x="131" y="235"/>
                    <a:pt x="126" y="237"/>
                  </a:cubicBezTo>
                  <a:cubicBezTo>
                    <a:pt x="110" y="242"/>
                    <a:pt x="87" y="250"/>
                    <a:pt x="73" y="258"/>
                  </a:cubicBezTo>
                  <a:cubicBezTo>
                    <a:pt x="67" y="264"/>
                    <a:pt x="44" y="296"/>
                    <a:pt x="36" y="396"/>
                  </a:cubicBezTo>
                  <a:cubicBezTo>
                    <a:pt x="35" y="428"/>
                    <a:pt x="41" y="488"/>
                    <a:pt x="41" y="488"/>
                  </a:cubicBezTo>
                  <a:cubicBezTo>
                    <a:pt x="44" y="505"/>
                    <a:pt x="46" y="518"/>
                    <a:pt x="63" y="519"/>
                  </a:cubicBezTo>
                  <a:close/>
                  <a:moveTo>
                    <a:pt x="768" y="169"/>
                  </a:moveTo>
                  <a:cubicBezTo>
                    <a:pt x="775" y="197"/>
                    <a:pt x="795" y="223"/>
                    <a:pt x="825" y="223"/>
                  </a:cubicBezTo>
                  <a:cubicBezTo>
                    <a:pt x="855" y="223"/>
                    <a:pt x="873" y="197"/>
                    <a:pt x="881" y="168"/>
                  </a:cubicBezTo>
                  <a:cubicBezTo>
                    <a:pt x="889" y="165"/>
                    <a:pt x="895" y="153"/>
                    <a:pt x="893" y="143"/>
                  </a:cubicBezTo>
                  <a:cubicBezTo>
                    <a:pt x="892" y="137"/>
                    <a:pt x="890" y="134"/>
                    <a:pt x="885" y="133"/>
                  </a:cubicBezTo>
                  <a:cubicBezTo>
                    <a:pt x="883" y="97"/>
                    <a:pt x="860" y="70"/>
                    <a:pt x="825" y="70"/>
                  </a:cubicBezTo>
                  <a:cubicBezTo>
                    <a:pt x="790" y="70"/>
                    <a:pt x="765" y="97"/>
                    <a:pt x="764" y="132"/>
                  </a:cubicBezTo>
                  <a:cubicBezTo>
                    <a:pt x="759" y="134"/>
                    <a:pt x="755" y="137"/>
                    <a:pt x="754" y="143"/>
                  </a:cubicBezTo>
                  <a:cubicBezTo>
                    <a:pt x="752" y="153"/>
                    <a:pt x="759" y="167"/>
                    <a:pt x="768" y="169"/>
                  </a:cubicBezTo>
                  <a:close/>
                </a:path>
              </a:pathLst>
            </a:custGeom>
            <a:solidFill>
              <a:srgbClr val="E53238"/>
            </a:solidFill>
            <a:ln>
              <a:noFill/>
            </a:ln>
          </p:spPr>
          <p:txBody>
            <a:bodyPr vert="horz" wrap="square" lIns="91416" tIns="45708" rIns="91416" bIns="45708" numCol="1" anchor="t" anchorCtr="0" compatLnSpc="1"/>
            <a:p>
              <a:pPr>
                <a:defRPr/>
              </a:pPr>
              <a:endParaRPr lang="zh-CN" altLang="en-US" sz="1800" kern="0" dirty="0">
                <a:solidFill>
                  <a:srgbClr val="000000"/>
                </a:solidFill>
                <a:latin typeface="字魂105号-简雅黑" panose="00000500000000000000" pitchFamily="2" charset="-122"/>
              </a:endParaRPr>
            </a:p>
          </p:txBody>
        </p:sp>
      </p:grpSp>
      <p:grpSp>
        <p:nvGrpSpPr>
          <p:cNvPr id="17" name="组合 16"/>
          <p:cNvGrpSpPr/>
          <p:nvPr/>
        </p:nvGrpSpPr>
        <p:grpSpPr>
          <a:xfrm>
            <a:off x="929640" y="3621405"/>
            <a:ext cx="4932680" cy="1677670"/>
            <a:chOff x="1464" y="5703"/>
            <a:chExt cx="7768" cy="2642"/>
          </a:xfrm>
        </p:grpSpPr>
        <p:grpSp>
          <p:nvGrpSpPr>
            <p:cNvPr id="15" name="组合 14"/>
            <p:cNvGrpSpPr/>
            <p:nvPr/>
          </p:nvGrpSpPr>
          <p:grpSpPr>
            <a:xfrm>
              <a:off x="1464" y="5703"/>
              <a:ext cx="7769" cy="2642"/>
              <a:chOff x="1464" y="5703"/>
              <a:chExt cx="7769" cy="2642"/>
            </a:xfrm>
          </p:grpSpPr>
          <p:sp>
            <p:nvSpPr>
              <p:cNvPr id="142" name="10"/>
              <p:cNvSpPr/>
              <p:nvPr/>
            </p:nvSpPr>
            <p:spPr bwMode="auto">
              <a:xfrm>
                <a:off x="1464" y="6528"/>
                <a:ext cx="5168" cy="798"/>
              </a:xfrm>
              <a:prstGeom prst="rect">
                <a:avLst/>
              </a:prstGeom>
              <a:noFill/>
            </p:spPr>
            <p:txBody>
              <a:bodyPr wrap="square" rtlCol="0">
                <a:spAutoFit/>
              </a:bodyPr>
              <a:lstStyle/>
              <a:p>
                <a:pPr>
                  <a:lnSpc>
                    <a:spcPct val="150000"/>
                  </a:lnSpc>
                </a:pPr>
                <a:r>
                  <a:rPr lang="zh-CN" altLang="en-US" noProof="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提高就业质量和居民收入水平</a:t>
                </a:r>
                <a:endParaRPr lang="zh-CN" altLang="en-US" noProof="0">
                  <a:ln>
                    <a:noFill/>
                  </a:ln>
                  <a:solidFill>
                    <a:schemeClr val="tx1"/>
                  </a:solidFill>
                  <a:effectLst/>
                  <a:uLnTx/>
                  <a:uFillTx/>
                  <a:latin typeface="微软雅黑" panose="020B0503020204020204" charset="-122"/>
                  <a:ea typeface="微软雅黑" panose="020B0503020204020204" charset="-122"/>
                  <a:cs typeface="微软雅黑" panose="020B0503020204020204" charset="-122"/>
                </a:endParaRPr>
              </a:p>
            </p:txBody>
          </p:sp>
          <p:sp>
            <p:nvSpPr>
              <p:cNvPr id="72" name="Shape 49"/>
              <p:cNvSpPr/>
              <p:nvPr/>
            </p:nvSpPr>
            <p:spPr>
              <a:xfrm>
                <a:off x="6971" y="5703"/>
                <a:ext cx="2263" cy="2642"/>
              </a:xfrm>
              <a:custGeom>
                <a:avLst/>
                <a:gdLst/>
                <a:ahLst/>
                <a:cxnLst>
                  <a:cxn ang="0">
                    <a:pos x="wd2" y="hd2"/>
                  </a:cxn>
                  <a:cxn ang="5400000">
                    <a:pos x="wd2" y="hd2"/>
                  </a:cxn>
                  <a:cxn ang="10800000">
                    <a:pos x="wd2" y="hd2"/>
                  </a:cxn>
                  <a:cxn ang="16200000">
                    <a:pos x="wd2" y="hd2"/>
                  </a:cxn>
                </a:cxnLst>
                <a:rect l="0" t="0" r="r" b="b"/>
                <a:pathLst>
                  <a:path w="21600" h="21600" extrusionOk="0">
                    <a:moveTo>
                      <a:pt x="12684" y="21600"/>
                    </a:moveTo>
                    <a:cubicBezTo>
                      <a:pt x="9892" y="21600"/>
                      <a:pt x="7591" y="19609"/>
                      <a:pt x="7591" y="17196"/>
                    </a:cubicBezTo>
                    <a:cubicBezTo>
                      <a:pt x="7591" y="16518"/>
                      <a:pt x="7934" y="15373"/>
                      <a:pt x="8425" y="14654"/>
                    </a:cubicBezTo>
                    <a:lnTo>
                      <a:pt x="9990" y="12240"/>
                    </a:lnTo>
                    <a:lnTo>
                      <a:pt x="21600" y="12240"/>
                    </a:lnTo>
                    <a:lnTo>
                      <a:pt x="21600" y="21600"/>
                    </a:lnTo>
                    <a:lnTo>
                      <a:pt x="12684" y="21600"/>
                    </a:lnTo>
                    <a:cubicBezTo>
                      <a:pt x="12684" y="21600"/>
                      <a:pt x="12684" y="21600"/>
                      <a:pt x="12684" y="21600"/>
                    </a:cubicBezTo>
                    <a:close/>
                    <a:moveTo>
                      <a:pt x="7297" y="14273"/>
                    </a:moveTo>
                    <a:cubicBezTo>
                      <a:pt x="6807" y="15034"/>
                      <a:pt x="6417" y="16179"/>
                      <a:pt x="6417" y="16900"/>
                    </a:cubicBezTo>
                    <a:cubicBezTo>
                      <a:pt x="6417" y="17068"/>
                      <a:pt x="6417" y="17281"/>
                      <a:pt x="6465" y="17576"/>
                    </a:cubicBezTo>
                    <a:lnTo>
                      <a:pt x="342" y="8471"/>
                    </a:lnTo>
                    <a:cubicBezTo>
                      <a:pt x="146" y="8175"/>
                      <a:pt x="0" y="7751"/>
                      <a:pt x="0" y="7369"/>
                    </a:cubicBezTo>
                    <a:cubicBezTo>
                      <a:pt x="0" y="6987"/>
                      <a:pt x="146" y="6522"/>
                      <a:pt x="342" y="6226"/>
                    </a:cubicBezTo>
                    <a:lnTo>
                      <a:pt x="3281" y="1779"/>
                    </a:lnTo>
                    <a:lnTo>
                      <a:pt x="0" y="171"/>
                    </a:lnTo>
                    <a:lnTo>
                      <a:pt x="10678" y="0"/>
                    </a:lnTo>
                    <a:lnTo>
                      <a:pt x="15869" y="8089"/>
                    </a:lnTo>
                    <a:lnTo>
                      <a:pt x="12540" y="6437"/>
                    </a:lnTo>
                    <a:cubicBezTo>
                      <a:pt x="12540" y="6437"/>
                      <a:pt x="7297" y="14273"/>
                      <a:pt x="7297" y="14273"/>
                    </a:cubicBezTo>
                    <a:close/>
                  </a:path>
                </a:pathLst>
              </a:custGeom>
              <a:solidFill>
                <a:srgbClr val="E53238"/>
              </a:solidFill>
              <a:ln>
                <a:noFill/>
              </a:ln>
              <a:effectLst>
                <a:outerShdw blurRad="127000" dist="38100" dir="5400000" algn="t"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39" name="任意多边形: 形状 22"/>
              <p:cNvSpPr/>
              <p:nvPr/>
            </p:nvSpPr>
            <p:spPr>
              <a:xfrm flipV="1">
                <a:off x="3517" y="6171"/>
                <a:ext cx="3651" cy="422"/>
              </a:xfrm>
              <a:custGeom>
                <a:avLst/>
                <a:gdLst>
                  <a:gd name="connsiteX0" fmla="*/ 0 w 3257550"/>
                  <a:gd name="connsiteY0" fmla="*/ 0 h 228600"/>
                  <a:gd name="connsiteX1" fmla="*/ 3014662 w 3257550"/>
                  <a:gd name="connsiteY1" fmla="*/ 0 h 228600"/>
                  <a:gd name="connsiteX2" fmla="*/ 3257550 w 3257550"/>
                  <a:gd name="connsiteY2" fmla="*/ 228600 h 228600"/>
                  <a:gd name="connsiteX0-1" fmla="*/ 0 w 3209925"/>
                  <a:gd name="connsiteY0-2" fmla="*/ 0 h 185737"/>
                  <a:gd name="connsiteX1-3" fmla="*/ 3014662 w 3209925"/>
                  <a:gd name="connsiteY1-4" fmla="*/ 0 h 185737"/>
                  <a:gd name="connsiteX2-5" fmla="*/ 3209925 w 3209925"/>
                  <a:gd name="connsiteY2-6" fmla="*/ 185737 h 185737"/>
                  <a:gd name="connsiteX0-7" fmla="*/ 0 w 3103245"/>
                  <a:gd name="connsiteY0-8" fmla="*/ 295625 h 304547"/>
                  <a:gd name="connsiteX1-9" fmla="*/ 3014662 w 3103245"/>
                  <a:gd name="connsiteY1-10" fmla="*/ 295625 h 304547"/>
                  <a:gd name="connsiteX2-11" fmla="*/ 3103245 w 3103245"/>
                  <a:gd name="connsiteY2-12" fmla="*/ 8922 h 304547"/>
                  <a:gd name="connsiteX0-13" fmla="*/ 0 w 3103245"/>
                  <a:gd name="connsiteY0-14" fmla="*/ 295625 h 304547"/>
                  <a:gd name="connsiteX1-15" fmla="*/ 2702242 w 3103245"/>
                  <a:gd name="connsiteY1-16" fmla="*/ 295625 h 304547"/>
                  <a:gd name="connsiteX2-17" fmla="*/ 3103245 w 3103245"/>
                  <a:gd name="connsiteY2-18" fmla="*/ 8922 h 304547"/>
                  <a:gd name="connsiteX0-19" fmla="*/ 0 w 3103245"/>
                  <a:gd name="connsiteY0-20" fmla="*/ 292724 h 301926"/>
                  <a:gd name="connsiteX1-21" fmla="*/ 2702242 w 3103245"/>
                  <a:gd name="connsiteY1-22" fmla="*/ 292724 h 301926"/>
                  <a:gd name="connsiteX2-23" fmla="*/ 3103245 w 3103245"/>
                  <a:gd name="connsiteY2-24" fmla="*/ 6021 h 301926"/>
                  <a:gd name="connsiteX0-25" fmla="*/ 0 w 3004185"/>
                  <a:gd name="connsiteY0-26" fmla="*/ 352980 h 361129"/>
                  <a:gd name="connsiteX1-27" fmla="*/ 2702242 w 3004185"/>
                  <a:gd name="connsiteY1-28" fmla="*/ 352980 h 361129"/>
                  <a:gd name="connsiteX2-29" fmla="*/ 3004185 w 3004185"/>
                  <a:gd name="connsiteY2-30" fmla="*/ 5317 h 361129"/>
                  <a:gd name="connsiteX0-31" fmla="*/ 0 w 3004185"/>
                  <a:gd name="connsiteY0-32" fmla="*/ 347663 h 366901"/>
                  <a:gd name="connsiteX1-33" fmla="*/ 2702242 w 3004185"/>
                  <a:gd name="connsiteY1-34" fmla="*/ 347663 h 366901"/>
                  <a:gd name="connsiteX2-35" fmla="*/ 3004185 w 3004185"/>
                  <a:gd name="connsiteY2-36" fmla="*/ 0 h 366901"/>
                  <a:gd name="connsiteX0-37" fmla="*/ 0 w 3004185"/>
                  <a:gd name="connsiteY0-38" fmla="*/ 347663 h 347663"/>
                  <a:gd name="connsiteX1-39" fmla="*/ 2702242 w 3004185"/>
                  <a:gd name="connsiteY1-40" fmla="*/ 347663 h 347663"/>
                  <a:gd name="connsiteX2-41" fmla="*/ 3004185 w 3004185"/>
                  <a:gd name="connsiteY2-42" fmla="*/ 0 h 347663"/>
                  <a:gd name="connsiteX0-43" fmla="*/ 0 w 3004185"/>
                  <a:gd name="connsiteY0-44" fmla="*/ 347663 h 347663"/>
                  <a:gd name="connsiteX1-45" fmla="*/ 2702242 w 3004185"/>
                  <a:gd name="connsiteY1-46" fmla="*/ 347663 h 347663"/>
                  <a:gd name="connsiteX2-47" fmla="*/ 3004185 w 3004185"/>
                  <a:gd name="connsiteY2-48" fmla="*/ 0 h 347663"/>
                </a:gdLst>
                <a:ahLst/>
                <a:cxnLst>
                  <a:cxn ang="0">
                    <a:pos x="connsiteX0-1" y="connsiteY0-2"/>
                  </a:cxn>
                  <a:cxn ang="0">
                    <a:pos x="connsiteX1-3" y="connsiteY1-4"/>
                  </a:cxn>
                  <a:cxn ang="0">
                    <a:pos x="connsiteX2-5" y="connsiteY2-6"/>
                  </a:cxn>
                </a:cxnLst>
                <a:rect l="l" t="t" r="r" b="b"/>
                <a:pathLst>
                  <a:path w="3004185" h="347663">
                    <a:moveTo>
                      <a:pt x="0" y="347663"/>
                    </a:moveTo>
                    <a:lnTo>
                      <a:pt x="2702242" y="347663"/>
                    </a:lnTo>
                    <a:cubicBezTo>
                      <a:pt x="3002280" y="4763"/>
                      <a:pt x="2755582" y="280988"/>
                      <a:pt x="3004185" y="0"/>
                    </a:cubicBezTo>
                  </a:path>
                </a:pathLst>
              </a:custGeom>
              <a:ln w="19050">
                <a:solidFill>
                  <a:schemeClr val="tx1">
                    <a:lumMod val="50000"/>
                    <a:lumOff val="50000"/>
                  </a:schemeClr>
                </a:solidFill>
                <a:prstDash val="sysDot"/>
                <a:headEnd type="none" w="sm" len="sm"/>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41" name="Line 23"/>
              <p:cNvSpPr>
                <a:spLocks noChangeShapeType="1"/>
              </p:cNvSpPr>
              <p:nvPr/>
            </p:nvSpPr>
            <p:spPr bwMode="auto">
              <a:xfrm flipH="1">
                <a:off x="3015" y="6169"/>
                <a:ext cx="488" cy="0"/>
              </a:xfrm>
              <a:prstGeom prst="line">
                <a:avLst/>
              </a:prstGeom>
              <a:noFill/>
              <a:ln w="50800" cap="rnd">
                <a:solidFill>
                  <a:srgbClr val="BD1C2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2400" dirty="0">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
          <p:nvSpPr>
            <p:cNvPr id="4" name="椭圆 3"/>
            <p:cNvSpPr/>
            <p:nvPr/>
          </p:nvSpPr>
          <p:spPr>
            <a:xfrm rot="3021851" flipH="1">
              <a:off x="7128" y="6563"/>
              <a:ext cx="171" cy="171"/>
            </a:xfrm>
            <a:prstGeom prst="ellipse">
              <a:avLst/>
            </a:prstGeom>
            <a:noFill/>
            <a:ln w="38100" cap="rnd">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tx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56" name="椭圆 155"/>
            <p:cNvSpPr/>
            <p:nvPr/>
          </p:nvSpPr>
          <p:spPr>
            <a:xfrm>
              <a:off x="7389" y="5872"/>
              <a:ext cx="675" cy="675"/>
            </a:xfrm>
            <a:prstGeom prst="ellipse">
              <a:avLst/>
            </a:prstGeom>
            <a:gradFill>
              <a:gsLst>
                <a:gs pos="0">
                  <a:srgbClr val="FEFFFF"/>
                </a:gs>
                <a:gs pos="100000">
                  <a:srgbClr val="DBDBDB"/>
                </a:gs>
              </a:gsLst>
              <a:lin ang="2700000" scaled="1"/>
            </a:gradFill>
            <a:ln w="22225">
              <a:noFill/>
            </a:ln>
            <a:effectLst>
              <a:outerShdw blurRad="203200" dist="127000" dir="2700000" sx="96000" sy="96000" algn="tl" rotWithShape="0">
                <a:prstClr val="black">
                  <a:alpha val="60000"/>
                </a:prstClr>
              </a:outerShdw>
            </a:effectLst>
          </p:spPr>
          <p:txBody>
            <a:bodyPr vert="horz" wrap="square" lIns="91440" tIns="45720" rIns="91440" bIns="45720" numCol="1" anchor="t" anchorCtr="0" compatLnSpc="1"/>
            <a:lstStyle/>
            <a:p>
              <a:endParaRPr lang="zh-CN" altLang="en-US" dirty="0">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87" name="Freeform 95"/>
            <p:cNvSpPr>
              <a:spLocks noChangeAspect="1" noEditPoints="1"/>
            </p:cNvSpPr>
            <p:nvPr/>
          </p:nvSpPr>
          <p:spPr bwMode="auto">
            <a:xfrm>
              <a:off x="7530" y="5972"/>
              <a:ext cx="447" cy="447"/>
            </a:xfrm>
            <a:custGeom>
              <a:avLst/>
              <a:gdLst>
                <a:gd name="T0" fmla="*/ 411 w 1101"/>
                <a:gd name="T1" fmla="*/ 1027 h 1104"/>
                <a:gd name="T2" fmla="*/ 592 w 1101"/>
                <a:gd name="T3" fmla="*/ 1027 h 1104"/>
                <a:gd name="T4" fmla="*/ 592 w 1101"/>
                <a:gd name="T5" fmla="*/ 950 h 1104"/>
                <a:gd name="T6" fmla="*/ 627 w 1101"/>
                <a:gd name="T7" fmla="*/ 916 h 1104"/>
                <a:gd name="T8" fmla="*/ 808 w 1101"/>
                <a:gd name="T9" fmla="*/ 916 h 1104"/>
                <a:gd name="T10" fmla="*/ 808 w 1101"/>
                <a:gd name="T11" fmla="*/ 837 h 1104"/>
                <a:gd name="T12" fmla="*/ 843 w 1101"/>
                <a:gd name="T13" fmla="*/ 804 h 1104"/>
                <a:gd name="T14" fmla="*/ 1101 w 1101"/>
                <a:gd name="T15" fmla="*/ 804 h 1104"/>
                <a:gd name="T16" fmla="*/ 1101 w 1101"/>
                <a:gd name="T17" fmla="*/ 847 h 1104"/>
                <a:gd name="T18" fmla="*/ 1067 w 1101"/>
                <a:gd name="T19" fmla="*/ 881 h 1104"/>
                <a:gd name="T20" fmla="*/ 887 w 1101"/>
                <a:gd name="T21" fmla="*/ 881 h 1104"/>
                <a:gd name="T22" fmla="*/ 887 w 1101"/>
                <a:gd name="T23" fmla="*/ 958 h 1104"/>
                <a:gd name="T24" fmla="*/ 851 w 1101"/>
                <a:gd name="T25" fmla="*/ 994 h 1104"/>
                <a:gd name="T26" fmla="*/ 671 w 1101"/>
                <a:gd name="T27" fmla="*/ 994 h 1104"/>
                <a:gd name="T28" fmla="*/ 671 w 1101"/>
                <a:gd name="T29" fmla="*/ 1071 h 1104"/>
                <a:gd name="T30" fmla="*/ 635 w 1101"/>
                <a:gd name="T31" fmla="*/ 1104 h 1104"/>
                <a:gd name="T32" fmla="*/ 377 w 1101"/>
                <a:gd name="T33" fmla="*/ 1104 h 1104"/>
                <a:gd name="T34" fmla="*/ 377 w 1101"/>
                <a:gd name="T35" fmla="*/ 1062 h 1104"/>
                <a:gd name="T36" fmla="*/ 411 w 1101"/>
                <a:gd name="T37" fmla="*/ 1027 h 1104"/>
                <a:gd name="T38" fmla="*/ 39 w 1101"/>
                <a:gd name="T39" fmla="*/ 680 h 1104"/>
                <a:gd name="T40" fmla="*/ 200 w 1101"/>
                <a:gd name="T41" fmla="*/ 694 h 1104"/>
                <a:gd name="T42" fmla="*/ 242 w 1101"/>
                <a:gd name="T43" fmla="*/ 658 h 1104"/>
                <a:gd name="T44" fmla="*/ 249 w 1101"/>
                <a:gd name="T45" fmla="*/ 570 h 1104"/>
                <a:gd name="T46" fmla="*/ 214 w 1101"/>
                <a:gd name="T47" fmla="*/ 529 h 1104"/>
                <a:gd name="T48" fmla="*/ 52 w 1101"/>
                <a:gd name="T49" fmla="*/ 514 h 1104"/>
                <a:gd name="T50" fmla="*/ 10 w 1101"/>
                <a:gd name="T51" fmla="*/ 549 h 1104"/>
                <a:gd name="T52" fmla="*/ 4 w 1101"/>
                <a:gd name="T53" fmla="*/ 638 h 1104"/>
                <a:gd name="T54" fmla="*/ 39 w 1101"/>
                <a:gd name="T55" fmla="*/ 680 h 1104"/>
                <a:gd name="T56" fmla="*/ 213 w 1101"/>
                <a:gd name="T57" fmla="*/ 903 h 1104"/>
                <a:gd name="T58" fmla="*/ 343 w 1101"/>
                <a:gd name="T59" fmla="*/ 657 h 1104"/>
                <a:gd name="T60" fmla="*/ 451 w 1101"/>
                <a:gd name="T61" fmla="*/ 690 h 1104"/>
                <a:gd name="T62" fmla="*/ 462 w 1101"/>
                <a:gd name="T63" fmla="*/ 695 h 1104"/>
                <a:gd name="T64" fmla="*/ 292 w 1101"/>
                <a:gd name="T65" fmla="*/ 974 h 1104"/>
                <a:gd name="T66" fmla="*/ 213 w 1101"/>
                <a:gd name="T67" fmla="*/ 903 h 1104"/>
                <a:gd name="T68" fmla="*/ 512 w 1101"/>
                <a:gd name="T69" fmla="*/ 9 h 1104"/>
                <a:gd name="T70" fmla="*/ 575 w 1101"/>
                <a:gd name="T71" fmla="*/ 113 h 1104"/>
                <a:gd name="T72" fmla="*/ 471 w 1101"/>
                <a:gd name="T73" fmla="*/ 202 h 1104"/>
                <a:gd name="T74" fmla="*/ 410 w 1101"/>
                <a:gd name="T75" fmla="*/ 79 h 1104"/>
                <a:gd name="T76" fmla="*/ 512 w 1101"/>
                <a:gd name="T77" fmla="*/ 9 h 1104"/>
                <a:gd name="T78" fmla="*/ 501 w 1101"/>
                <a:gd name="T79" fmla="*/ 247 h 1104"/>
                <a:gd name="T80" fmla="*/ 544 w 1101"/>
                <a:gd name="T81" fmla="*/ 268 h 1104"/>
                <a:gd name="T82" fmla="*/ 775 w 1101"/>
                <a:gd name="T83" fmla="*/ 375 h 1104"/>
                <a:gd name="T84" fmla="*/ 781 w 1101"/>
                <a:gd name="T85" fmla="*/ 460 h 1104"/>
                <a:gd name="T86" fmla="*/ 537 w 1101"/>
                <a:gd name="T87" fmla="*/ 399 h 1104"/>
                <a:gd name="T88" fmla="*/ 515 w 1101"/>
                <a:gd name="T89" fmla="*/ 519 h 1104"/>
                <a:gd name="T90" fmla="*/ 527 w 1101"/>
                <a:gd name="T91" fmla="*/ 542 h 1104"/>
                <a:gd name="T92" fmla="*/ 757 w 1101"/>
                <a:gd name="T93" fmla="*/ 800 h 1104"/>
                <a:gd name="T94" fmla="*/ 660 w 1101"/>
                <a:gd name="T95" fmla="*/ 844 h 1104"/>
                <a:gd name="T96" fmla="*/ 315 w 1101"/>
                <a:gd name="T97" fmla="*/ 603 h 1104"/>
                <a:gd name="T98" fmla="*/ 274 w 1101"/>
                <a:gd name="T99" fmla="*/ 529 h 1104"/>
                <a:gd name="T100" fmla="*/ 312 w 1101"/>
                <a:gd name="T101" fmla="*/ 322 h 1104"/>
                <a:gd name="T102" fmla="*/ 213 w 1101"/>
                <a:gd name="T103" fmla="*/ 464 h 1104"/>
                <a:gd name="T104" fmla="*/ 129 w 1101"/>
                <a:gd name="T105" fmla="*/ 448 h 1104"/>
                <a:gd name="T106" fmla="*/ 334 w 1101"/>
                <a:gd name="T107" fmla="*/ 209 h 1104"/>
                <a:gd name="T108" fmla="*/ 423 w 1101"/>
                <a:gd name="T109" fmla="*/ 220 h 1104"/>
                <a:gd name="T110" fmla="*/ 471 w 1101"/>
                <a:gd name="T111" fmla="*/ 306 h 1104"/>
                <a:gd name="T112" fmla="*/ 501 w 1101"/>
                <a:gd name="T113" fmla="*/ 247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01" h="1104">
                  <a:moveTo>
                    <a:pt x="411" y="1027"/>
                  </a:moveTo>
                  <a:cubicBezTo>
                    <a:pt x="592" y="1027"/>
                    <a:pt x="592" y="1027"/>
                    <a:pt x="592" y="1027"/>
                  </a:cubicBezTo>
                  <a:cubicBezTo>
                    <a:pt x="592" y="950"/>
                    <a:pt x="592" y="950"/>
                    <a:pt x="592" y="950"/>
                  </a:cubicBezTo>
                  <a:cubicBezTo>
                    <a:pt x="592" y="931"/>
                    <a:pt x="608" y="916"/>
                    <a:pt x="627" y="916"/>
                  </a:cubicBezTo>
                  <a:cubicBezTo>
                    <a:pt x="808" y="916"/>
                    <a:pt x="808" y="916"/>
                    <a:pt x="808" y="916"/>
                  </a:cubicBezTo>
                  <a:cubicBezTo>
                    <a:pt x="808" y="837"/>
                    <a:pt x="808" y="837"/>
                    <a:pt x="808" y="837"/>
                  </a:cubicBezTo>
                  <a:cubicBezTo>
                    <a:pt x="808" y="819"/>
                    <a:pt x="824" y="804"/>
                    <a:pt x="843" y="804"/>
                  </a:cubicBezTo>
                  <a:cubicBezTo>
                    <a:pt x="1101" y="804"/>
                    <a:pt x="1101" y="804"/>
                    <a:pt x="1101" y="804"/>
                  </a:cubicBezTo>
                  <a:cubicBezTo>
                    <a:pt x="1101" y="847"/>
                    <a:pt x="1101" y="847"/>
                    <a:pt x="1101" y="847"/>
                  </a:cubicBezTo>
                  <a:cubicBezTo>
                    <a:pt x="1101" y="866"/>
                    <a:pt x="1086" y="881"/>
                    <a:pt x="1067" y="881"/>
                  </a:cubicBezTo>
                  <a:cubicBezTo>
                    <a:pt x="887" y="881"/>
                    <a:pt x="887" y="881"/>
                    <a:pt x="887" y="881"/>
                  </a:cubicBezTo>
                  <a:cubicBezTo>
                    <a:pt x="887" y="958"/>
                    <a:pt x="887" y="958"/>
                    <a:pt x="887" y="958"/>
                  </a:cubicBezTo>
                  <a:cubicBezTo>
                    <a:pt x="887" y="977"/>
                    <a:pt x="870" y="994"/>
                    <a:pt x="851" y="994"/>
                  </a:cubicBezTo>
                  <a:cubicBezTo>
                    <a:pt x="671" y="994"/>
                    <a:pt x="671" y="994"/>
                    <a:pt x="671" y="994"/>
                  </a:cubicBezTo>
                  <a:cubicBezTo>
                    <a:pt x="671" y="1071"/>
                    <a:pt x="671" y="1071"/>
                    <a:pt x="671" y="1071"/>
                  </a:cubicBezTo>
                  <a:cubicBezTo>
                    <a:pt x="671" y="1089"/>
                    <a:pt x="654" y="1104"/>
                    <a:pt x="635" y="1104"/>
                  </a:cubicBezTo>
                  <a:cubicBezTo>
                    <a:pt x="377" y="1104"/>
                    <a:pt x="377" y="1104"/>
                    <a:pt x="377" y="1104"/>
                  </a:cubicBezTo>
                  <a:cubicBezTo>
                    <a:pt x="377" y="1062"/>
                    <a:pt x="377" y="1062"/>
                    <a:pt x="377" y="1062"/>
                  </a:cubicBezTo>
                  <a:cubicBezTo>
                    <a:pt x="377" y="1043"/>
                    <a:pt x="392" y="1027"/>
                    <a:pt x="411" y="1027"/>
                  </a:cubicBezTo>
                  <a:close/>
                  <a:moveTo>
                    <a:pt x="39" y="680"/>
                  </a:moveTo>
                  <a:cubicBezTo>
                    <a:pt x="200" y="694"/>
                    <a:pt x="200" y="694"/>
                    <a:pt x="200" y="694"/>
                  </a:cubicBezTo>
                  <a:cubicBezTo>
                    <a:pt x="222" y="696"/>
                    <a:pt x="240" y="680"/>
                    <a:pt x="242" y="658"/>
                  </a:cubicBezTo>
                  <a:cubicBezTo>
                    <a:pt x="249" y="570"/>
                    <a:pt x="249" y="570"/>
                    <a:pt x="249" y="570"/>
                  </a:cubicBezTo>
                  <a:cubicBezTo>
                    <a:pt x="252" y="549"/>
                    <a:pt x="235" y="530"/>
                    <a:pt x="214" y="529"/>
                  </a:cubicBezTo>
                  <a:cubicBezTo>
                    <a:pt x="52" y="514"/>
                    <a:pt x="52" y="514"/>
                    <a:pt x="52" y="514"/>
                  </a:cubicBezTo>
                  <a:cubicBezTo>
                    <a:pt x="32" y="513"/>
                    <a:pt x="13" y="529"/>
                    <a:pt x="10" y="549"/>
                  </a:cubicBezTo>
                  <a:cubicBezTo>
                    <a:pt x="4" y="638"/>
                    <a:pt x="4" y="638"/>
                    <a:pt x="4" y="638"/>
                  </a:cubicBezTo>
                  <a:cubicBezTo>
                    <a:pt x="0" y="660"/>
                    <a:pt x="17" y="678"/>
                    <a:pt x="39" y="680"/>
                  </a:cubicBezTo>
                  <a:close/>
                  <a:moveTo>
                    <a:pt x="213" y="903"/>
                  </a:moveTo>
                  <a:cubicBezTo>
                    <a:pt x="297" y="803"/>
                    <a:pt x="311" y="798"/>
                    <a:pt x="343" y="657"/>
                  </a:cubicBezTo>
                  <a:cubicBezTo>
                    <a:pt x="378" y="669"/>
                    <a:pt x="415" y="680"/>
                    <a:pt x="451" y="690"/>
                  </a:cubicBezTo>
                  <a:cubicBezTo>
                    <a:pt x="455" y="692"/>
                    <a:pt x="458" y="694"/>
                    <a:pt x="462" y="695"/>
                  </a:cubicBezTo>
                  <a:cubicBezTo>
                    <a:pt x="409" y="854"/>
                    <a:pt x="400" y="859"/>
                    <a:pt x="292" y="974"/>
                  </a:cubicBezTo>
                  <a:cubicBezTo>
                    <a:pt x="243" y="1024"/>
                    <a:pt x="165" y="957"/>
                    <a:pt x="213" y="903"/>
                  </a:cubicBezTo>
                  <a:close/>
                  <a:moveTo>
                    <a:pt x="512" y="9"/>
                  </a:moveTo>
                  <a:cubicBezTo>
                    <a:pt x="557" y="20"/>
                    <a:pt x="586" y="66"/>
                    <a:pt x="575" y="113"/>
                  </a:cubicBezTo>
                  <a:cubicBezTo>
                    <a:pt x="566" y="162"/>
                    <a:pt x="517" y="212"/>
                    <a:pt x="471" y="202"/>
                  </a:cubicBezTo>
                  <a:cubicBezTo>
                    <a:pt x="425" y="193"/>
                    <a:pt x="401" y="126"/>
                    <a:pt x="410" y="79"/>
                  </a:cubicBezTo>
                  <a:cubicBezTo>
                    <a:pt x="422" y="31"/>
                    <a:pt x="466" y="0"/>
                    <a:pt x="512" y="9"/>
                  </a:cubicBezTo>
                  <a:close/>
                  <a:moveTo>
                    <a:pt x="501" y="247"/>
                  </a:moveTo>
                  <a:cubicBezTo>
                    <a:pt x="510" y="249"/>
                    <a:pt x="530" y="256"/>
                    <a:pt x="544" y="268"/>
                  </a:cubicBezTo>
                  <a:cubicBezTo>
                    <a:pt x="667" y="386"/>
                    <a:pt x="640" y="380"/>
                    <a:pt x="775" y="375"/>
                  </a:cubicBezTo>
                  <a:cubicBezTo>
                    <a:pt x="826" y="374"/>
                    <a:pt x="825" y="456"/>
                    <a:pt x="781" y="460"/>
                  </a:cubicBezTo>
                  <a:cubicBezTo>
                    <a:pt x="644" y="472"/>
                    <a:pt x="635" y="483"/>
                    <a:pt x="537" y="399"/>
                  </a:cubicBezTo>
                  <a:cubicBezTo>
                    <a:pt x="515" y="519"/>
                    <a:pt x="515" y="519"/>
                    <a:pt x="515" y="519"/>
                  </a:cubicBezTo>
                  <a:cubicBezTo>
                    <a:pt x="513" y="529"/>
                    <a:pt x="517" y="538"/>
                    <a:pt x="527" y="542"/>
                  </a:cubicBezTo>
                  <a:cubicBezTo>
                    <a:pt x="667" y="604"/>
                    <a:pt x="695" y="604"/>
                    <a:pt x="757" y="800"/>
                  </a:cubicBezTo>
                  <a:cubicBezTo>
                    <a:pt x="780" y="861"/>
                    <a:pt x="688" y="901"/>
                    <a:pt x="660" y="844"/>
                  </a:cubicBezTo>
                  <a:cubicBezTo>
                    <a:pt x="563" y="653"/>
                    <a:pt x="547" y="682"/>
                    <a:pt x="315" y="603"/>
                  </a:cubicBezTo>
                  <a:cubicBezTo>
                    <a:pt x="285" y="587"/>
                    <a:pt x="274" y="561"/>
                    <a:pt x="274" y="529"/>
                  </a:cubicBezTo>
                  <a:cubicBezTo>
                    <a:pt x="312" y="322"/>
                    <a:pt x="312" y="322"/>
                    <a:pt x="312" y="322"/>
                  </a:cubicBezTo>
                  <a:cubicBezTo>
                    <a:pt x="222" y="351"/>
                    <a:pt x="231" y="349"/>
                    <a:pt x="213" y="464"/>
                  </a:cubicBezTo>
                  <a:cubicBezTo>
                    <a:pt x="204" y="507"/>
                    <a:pt x="123" y="502"/>
                    <a:pt x="129" y="448"/>
                  </a:cubicBezTo>
                  <a:cubicBezTo>
                    <a:pt x="145" y="279"/>
                    <a:pt x="171" y="268"/>
                    <a:pt x="334" y="209"/>
                  </a:cubicBezTo>
                  <a:cubicBezTo>
                    <a:pt x="356" y="201"/>
                    <a:pt x="410" y="216"/>
                    <a:pt x="423" y="220"/>
                  </a:cubicBezTo>
                  <a:cubicBezTo>
                    <a:pt x="471" y="306"/>
                    <a:pt x="471" y="306"/>
                    <a:pt x="471" y="306"/>
                  </a:cubicBezTo>
                  <a:cubicBezTo>
                    <a:pt x="501" y="247"/>
                    <a:pt x="501" y="247"/>
                    <a:pt x="501" y="247"/>
                  </a:cubicBezTo>
                  <a:close/>
                </a:path>
              </a:pathLst>
            </a:custGeom>
            <a:solidFill>
              <a:srgbClr val="E53238"/>
            </a:solidFill>
            <a:ln>
              <a:noFill/>
            </a:ln>
          </p:spPr>
          <p:txBody>
            <a:bodyPr vert="horz" wrap="square" lIns="91416" tIns="45708" rIns="91416" bIns="45708" numCol="1" anchor="t" anchorCtr="0" compatLnSpc="1"/>
            <a:p>
              <a:pPr>
                <a:defRPr/>
              </a:pPr>
              <a:endParaRPr lang="zh-CN" altLang="en-US" sz="1800" kern="0" dirty="0">
                <a:solidFill>
                  <a:srgbClr val="000000"/>
                </a:solidFill>
                <a:latin typeface="字魂105号-简雅黑" panose="00000500000000000000" pitchFamily="2" charset="-122"/>
              </a:endParaRPr>
            </a:p>
          </p:txBody>
        </p:sp>
      </p:grpSp>
      <p:sp>
        <p:nvSpPr>
          <p:cNvPr id="9" name="文本框 8"/>
          <p:cNvSpPr txBox="1"/>
          <p:nvPr/>
        </p:nvSpPr>
        <p:spPr>
          <a:xfrm>
            <a:off x="825500" y="434975"/>
            <a:ext cx="2540000" cy="307340"/>
          </a:xfrm>
          <a:prstGeom prst="rect">
            <a:avLst/>
          </a:prstGeom>
          <a:noFill/>
        </p:spPr>
        <p:txBody>
          <a:bodyPr wrap="none" lIns="0" tIns="0" rIns="0" bIns="0" rtlCol="0">
            <a:spAutoFit/>
          </a:bodyPr>
          <a:p>
            <a:pPr algn="l"/>
            <a:r>
              <a:rPr lang="zh-CN" altLang="en-US" sz="2000" b="1">
                <a:gradFill>
                  <a:gsLst>
                    <a:gs pos="0">
                      <a:srgbClr val="E30000"/>
                    </a:gs>
                    <a:gs pos="100000">
                      <a:srgbClr val="760303"/>
                    </a:gs>
                  </a:gsLst>
                  <a:lin scaled="0"/>
                </a:gradFill>
                <a:latin typeface="微软雅黑" panose="020B0503020204020204" charset="-122"/>
                <a:ea typeface="微软雅黑" panose="020B0503020204020204" charset="-122"/>
                <a:sym typeface="+mn-ea"/>
              </a:rPr>
              <a:t>重点做好十个方面工作</a:t>
            </a:r>
            <a:endParaRPr lang="zh-CN" altLang="en-US" sz="2000" b="1">
              <a:gradFill>
                <a:gsLst>
                  <a:gs pos="0">
                    <a:srgbClr val="E30000"/>
                  </a:gs>
                  <a:gs pos="100000">
                    <a:srgbClr val="760303"/>
                  </a:gs>
                </a:gsLst>
                <a:lin scaled="0"/>
              </a:gradFill>
              <a:latin typeface="微软雅黑" panose="020B0503020204020204" charset="-122"/>
              <a:ea typeface="微软雅黑" panose="020B0503020204020204" charset="-122"/>
            </a:endParaRPr>
          </a:p>
        </p:txBody>
      </p:sp>
      <p:grpSp>
        <p:nvGrpSpPr>
          <p:cNvPr id="8" name="组合 7"/>
          <p:cNvGrpSpPr/>
          <p:nvPr/>
        </p:nvGrpSpPr>
        <p:grpSpPr>
          <a:xfrm>
            <a:off x="1297940" y="1144905"/>
            <a:ext cx="6271260" cy="541020"/>
            <a:chOff x="2044" y="1799"/>
            <a:chExt cx="9977" cy="852"/>
          </a:xfrm>
        </p:grpSpPr>
        <p:sp>
          <p:nvSpPr>
            <p:cNvPr id="11" name="矩形: 圆角 25"/>
            <p:cNvSpPr/>
            <p:nvPr/>
          </p:nvSpPr>
          <p:spPr>
            <a:xfrm flipH="1">
              <a:off x="2044" y="1799"/>
              <a:ext cx="9977" cy="852"/>
            </a:xfrm>
            <a:prstGeom prst="roundRect">
              <a:avLst>
                <a:gd name="adj" fmla="val 50000"/>
              </a:avLst>
            </a:prstGeom>
            <a:gradFill>
              <a:gsLst>
                <a:gs pos="0">
                  <a:srgbClr val="E53238"/>
                </a:gs>
                <a:gs pos="100000">
                  <a:srgbClr val="DA1A0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14" name="矩形 13"/>
            <p:cNvSpPr/>
            <p:nvPr/>
          </p:nvSpPr>
          <p:spPr>
            <a:xfrm>
              <a:off x="2288" y="1923"/>
              <a:ext cx="1135" cy="544"/>
            </a:xfrm>
            <a:prstGeom prst="rect">
              <a:avLst/>
            </a:prstGeom>
          </p:spPr>
          <p:txBody>
            <a:bodyPr wrap="square" lIns="68580" tIns="34290" rIns="68580" bIns="34290">
              <a:spAutoFit/>
            </a:bodyPr>
            <a:p>
              <a:pPr algn="ctr">
                <a:defRPr/>
              </a:pPr>
              <a:r>
                <a:rPr lang="zh-CN" b="1" spc="225" dirty="0">
                  <a:solidFill>
                    <a:schemeClr val="bg1"/>
                  </a:solidFill>
                  <a:latin typeface="微软雅黑" panose="020B0503020204020204" charset="-122"/>
                  <a:ea typeface="微软雅黑" panose="020B0503020204020204" charset="-122"/>
                  <a:cs typeface="+mn-ea"/>
                  <a:sym typeface="+mn-lt"/>
                </a:rPr>
                <a:t>（</a:t>
              </a:r>
              <a:r>
                <a:rPr lang="zh-CN" b="1" spc="225" dirty="0">
                  <a:solidFill>
                    <a:schemeClr val="bg1"/>
                  </a:solidFill>
                  <a:latin typeface="微软雅黑" panose="020B0503020204020204" charset="-122"/>
                  <a:ea typeface="微软雅黑" panose="020B0503020204020204" charset="-122"/>
                  <a:cs typeface="+mn-ea"/>
                  <a:sym typeface="+mn-lt"/>
                </a:rPr>
                <a:t>九）</a:t>
              </a:r>
              <a:endParaRPr lang="zh-CN" b="1" spc="225" dirty="0">
                <a:solidFill>
                  <a:schemeClr val="bg1"/>
                </a:solidFill>
                <a:latin typeface="微软雅黑" panose="020B0503020204020204" charset="-122"/>
                <a:ea typeface="微软雅黑" panose="020B0503020204020204" charset="-122"/>
                <a:cs typeface="+mn-ea"/>
                <a:sym typeface="+mn-lt"/>
              </a:endParaRPr>
            </a:p>
          </p:txBody>
        </p:sp>
        <p:sp>
          <p:nvSpPr>
            <p:cNvPr id="24" name="文本框 23"/>
            <p:cNvSpPr txBox="1"/>
            <p:nvPr/>
          </p:nvSpPr>
          <p:spPr>
            <a:xfrm>
              <a:off x="3288" y="1923"/>
              <a:ext cx="8718" cy="580"/>
            </a:xfrm>
            <a:prstGeom prst="rect">
              <a:avLst/>
            </a:prstGeom>
            <a:noFill/>
          </p:spPr>
          <p:txBody>
            <a:bodyPr wrap="square" rtlCol="0">
              <a:spAutoFit/>
            </a:bodyPr>
            <a:p>
              <a:r>
                <a:rPr lang="zh-CN" altLang="en-US" b="1">
                  <a:solidFill>
                    <a:schemeClr val="bg1"/>
                  </a:solidFill>
                  <a:latin typeface="微软雅黑" panose="020B0503020204020204" charset="-122"/>
                  <a:ea typeface="微软雅黑" panose="020B0503020204020204" charset="-122"/>
                  <a:sym typeface="+mn-ea"/>
                </a:rPr>
                <a:t>着力创造高品质生活，推动共同富裕迈出坚实步伐</a:t>
              </a:r>
              <a:endParaRPr lang="zh-CN" altLang="en-US" b="1">
                <a:solidFill>
                  <a:schemeClr val="bg1"/>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righ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t="18236" b="-2600"/>
          <a:stretch>
            <a:fillRect/>
          </a:stretch>
        </p:blipFill>
        <p:spPr>
          <a:xfrm>
            <a:off x="0" y="0"/>
            <a:ext cx="12192000" cy="6858000"/>
          </a:xfrm>
          <a:prstGeom prst="rect">
            <a:avLst/>
          </a:prstGeom>
        </p:spPr>
      </p:pic>
      <p:sp>
        <p:nvSpPr>
          <p:cNvPr id="3" name="任意多边形 4"/>
          <p:cNvSpPr/>
          <p:nvPr/>
        </p:nvSpPr>
        <p:spPr>
          <a:xfrm>
            <a:off x="0" y="0"/>
            <a:ext cx="12192000" cy="7504430"/>
          </a:xfrm>
          <a:custGeom>
            <a:avLst/>
            <a:gdLst>
              <a:gd name="connsiteX0" fmla="*/ 0 w 12192000"/>
              <a:gd name="connsiteY0" fmla="*/ 0 h 6201925"/>
              <a:gd name="connsiteX1" fmla="*/ 12192000 w 12192000"/>
              <a:gd name="connsiteY1" fmla="*/ 0 h 6201925"/>
              <a:gd name="connsiteX2" fmla="*/ 12192000 w 12192000"/>
              <a:gd name="connsiteY2" fmla="*/ 5513609 h 6201925"/>
              <a:gd name="connsiteX3" fmla="*/ 12039165 w 12192000"/>
              <a:gd name="connsiteY3" fmla="*/ 5554375 h 6201925"/>
              <a:gd name="connsiteX4" fmla="*/ 6096000 w 12192000"/>
              <a:gd name="connsiteY4" fmla="*/ 6201925 h 6201925"/>
              <a:gd name="connsiteX5" fmla="*/ 152835 w 12192000"/>
              <a:gd name="connsiteY5" fmla="*/ 5554375 h 6201925"/>
              <a:gd name="connsiteX6" fmla="*/ 0 w 12192000"/>
              <a:gd name="connsiteY6" fmla="*/ 5513609 h 620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201925">
                <a:moveTo>
                  <a:pt x="0" y="0"/>
                </a:moveTo>
                <a:lnTo>
                  <a:pt x="12192000" y="0"/>
                </a:lnTo>
                <a:lnTo>
                  <a:pt x="12192000" y="5513609"/>
                </a:lnTo>
                <a:lnTo>
                  <a:pt x="12039165" y="5554375"/>
                </a:lnTo>
                <a:cubicBezTo>
                  <a:pt x="10342654" y="5963205"/>
                  <a:pt x="8297483" y="6201925"/>
                  <a:pt x="6096000" y="6201925"/>
                </a:cubicBezTo>
                <a:cubicBezTo>
                  <a:pt x="3894518" y="6201925"/>
                  <a:pt x="1849346" y="5963205"/>
                  <a:pt x="152835" y="5554375"/>
                </a:cubicBezTo>
                <a:lnTo>
                  <a:pt x="0" y="5513609"/>
                </a:lnTo>
                <a:close/>
              </a:path>
            </a:pathLst>
          </a:custGeom>
          <a:gradFill>
            <a:gsLst>
              <a:gs pos="0">
                <a:schemeClr val="bg1"/>
              </a:gs>
              <a:gs pos="90000">
                <a:schemeClr val="bg1"/>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4" name="PA-矩形 58"/>
          <p:cNvSpPr/>
          <p:nvPr>
            <p:custDataLst>
              <p:tags r:id="rId2"/>
            </p:custDataLst>
          </p:nvPr>
        </p:nvSpPr>
        <p:spPr>
          <a:xfrm>
            <a:off x="1759585" y="2638527"/>
            <a:ext cx="3318665" cy="553998"/>
          </a:xfrm>
          <a:prstGeom prst="rect">
            <a:avLst/>
          </a:prstGeom>
        </p:spPr>
        <p:txBody>
          <a:bodyPr wrap="none" lIns="0" tIns="0" rIns="0" bIns="0">
            <a:spAutoFit/>
          </a:bodyPr>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schemeClr val="bg1">
                    <a:alpha val="20000"/>
                  </a:schemeClr>
                </a:solidFill>
                <a:effectLst/>
                <a:uLnTx/>
                <a:uFillTx/>
                <a:latin typeface="+mj-ea"/>
                <a:ea typeface="+mj-ea"/>
                <a:cs typeface="阿里巴巴普惠体 B" panose="00020600040101010101" pitchFamily="18" charset="-122"/>
                <a:sym typeface="等线 Light" panose="02010600030101010101" pitchFamily="2" charset="-122"/>
              </a:rPr>
              <a:t>HIGHLIGHTS </a:t>
            </a:r>
            <a:endParaRPr kumimoji="0" lang="en-US" altLang="zh-CN" sz="3600" b="0" i="0" u="none" strike="noStrike" kern="1200" cap="none" spc="0" normalizeH="0" baseline="0" noProof="0" dirty="0">
              <a:ln>
                <a:noFill/>
              </a:ln>
              <a:solidFill>
                <a:schemeClr val="bg1">
                  <a:alpha val="20000"/>
                </a:schemeClr>
              </a:solidFill>
              <a:effectLst/>
              <a:uLnTx/>
              <a:uFillTx/>
              <a:latin typeface="+mj-ea"/>
              <a:ea typeface="+mj-ea"/>
              <a:cs typeface="阿里巴巴普惠体 B" panose="00020600040101010101" pitchFamily="18" charset="-122"/>
              <a:sym typeface="等线 Light" panose="02010600030101010101" pitchFamily="2" charset="-122"/>
            </a:endParaRPr>
          </a:p>
        </p:txBody>
      </p:sp>
      <p:sp>
        <p:nvSpPr>
          <p:cNvPr id="7" name="矩形 6"/>
          <p:cNvSpPr/>
          <p:nvPr/>
        </p:nvSpPr>
        <p:spPr>
          <a:xfrm>
            <a:off x="0" y="387351"/>
            <a:ext cx="539751" cy="403224"/>
          </a:xfrm>
          <a:prstGeom prst="rect">
            <a:avLst/>
          </a:prstGeom>
          <a:gradFill flip="none" rotWithShape="1">
            <a:gsLst>
              <a:gs pos="0">
                <a:srgbClr val="BB0E07"/>
              </a:gs>
              <a:gs pos="100000">
                <a:srgbClr val="E75142"/>
              </a:gs>
            </a:gsLst>
            <a:lin ang="10800000" scaled="1"/>
            <a:tileRect/>
          </a:gradFill>
          <a:ln>
            <a:noFill/>
          </a:ln>
        </p:spPr>
        <p:style>
          <a:lnRef idx="2">
            <a:srgbClr val="E75142">
              <a:shade val="50000"/>
            </a:srgbClr>
          </a:lnRef>
          <a:fillRef idx="1">
            <a:srgbClr val="E75142"/>
          </a:fillRef>
          <a:effectRef idx="0">
            <a:srgbClr val="E75142"/>
          </a:effectRef>
          <a:fontRef idx="minor">
            <a:srgbClr val="FFFFFF"/>
          </a:fontRef>
        </p:style>
        <p:txBody>
          <a:bodyPr rtlCol="0" anchor="ctr"/>
          <a:lstStyle/>
          <a:p>
            <a:pPr algn="ctr"/>
            <a:endParaRPr lang="zh-CN" altLang="en-US" sz="2400"/>
          </a:p>
        </p:txBody>
      </p:sp>
      <p:grpSp>
        <p:nvGrpSpPr>
          <p:cNvPr id="14" name="组合 13"/>
          <p:cNvGrpSpPr/>
          <p:nvPr/>
        </p:nvGrpSpPr>
        <p:grpSpPr>
          <a:xfrm>
            <a:off x="1947545" y="2012315"/>
            <a:ext cx="3420110" cy="3491865"/>
            <a:chOff x="3067" y="3612"/>
            <a:chExt cx="5616" cy="5733"/>
          </a:xfrm>
        </p:grpSpPr>
        <p:sp>
          <p:nvSpPr>
            <p:cNvPr id="5" name="BackShape"/>
            <p:cNvSpPr/>
            <p:nvPr/>
          </p:nvSpPr>
          <p:spPr bwMode="auto">
            <a:xfrm>
              <a:off x="3067" y="3612"/>
              <a:ext cx="2502" cy="2453"/>
            </a:xfrm>
            <a:custGeom>
              <a:avLst/>
              <a:gdLst>
                <a:gd name="T0" fmla="*/ 1308 w 1518"/>
                <a:gd name="T1" fmla="*/ 599 h 1491"/>
                <a:gd name="T2" fmla="*/ 1379 w 1518"/>
                <a:gd name="T3" fmla="*/ 367 h 1491"/>
                <a:gd name="T4" fmla="*/ 1323 w 1518"/>
                <a:gd name="T5" fmla="*/ 239 h 1491"/>
                <a:gd name="T6" fmla="*/ 1117 w 1518"/>
                <a:gd name="T7" fmla="*/ 304 h 1491"/>
                <a:gd name="T8" fmla="*/ 1029 w 1518"/>
                <a:gd name="T9" fmla="*/ 246 h 1491"/>
                <a:gd name="T10" fmla="*/ 1007 w 1518"/>
                <a:gd name="T11" fmla="*/ 30 h 1491"/>
                <a:gd name="T12" fmla="*/ 868 w 1518"/>
                <a:gd name="T13" fmla="*/ 29 h 1491"/>
                <a:gd name="T14" fmla="*/ 684 w 1518"/>
                <a:gd name="T15" fmla="*/ 183 h 1491"/>
                <a:gd name="T16" fmla="*/ 539 w 1518"/>
                <a:gd name="T17" fmla="*/ 21 h 1491"/>
                <a:gd name="T18" fmla="*/ 425 w 1518"/>
                <a:gd name="T19" fmla="*/ 102 h 1491"/>
                <a:gd name="T20" fmla="*/ 366 w 1518"/>
                <a:gd name="T21" fmla="*/ 335 h 1491"/>
                <a:gd name="T22" fmla="*/ 155 w 1518"/>
                <a:gd name="T23" fmla="*/ 289 h 1491"/>
                <a:gd name="T24" fmla="*/ 110 w 1518"/>
                <a:gd name="T25" fmla="*/ 421 h 1491"/>
                <a:gd name="T26" fmla="*/ 200 w 1518"/>
                <a:gd name="T27" fmla="*/ 644 h 1491"/>
                <a:gd name="T28" fmla="*/ 1 w 1518"/>
                <a:gd name="T29" fmla="*/ 731 h 1491"/>
                <a:gd name="T30" fmla="*/ 43 w 1518"/>
                <a:gd name="T31" fmla="*/ 864 h 1491"/>
                <a:gd name="T32" fmla="*/ 247 w 1518"/>
                <a:gd name="T33" fmla="*/ 992 h 1491"/>
                <a:gd name="T34" fmla="*/ 137 w 1518"/>
                <a:gd name="T35" fmla="*/ 1179 h 1491"/>
                <a:gd name="T36" fmla="*/ 249 w 1518"/>
                <a:gd name="T37" fmla="*/ 1262 h 1491"/>
                <a:gd name="T38" fmla="*/ 445 w 1518"/>
                <a:gd name="T39" fmla="*/ 1219 h 1491"/>
                <a:gd name="T40" fmla="*/ 481 w 1518"/>
                <a:gd name="T41" fmla="*/ 1416 h 1491"/>
                <a:gd name="T42" fmla="*/ 601 w 1518"/>
                <a:gd name="T43" fmla="*/ 1486 h 1491"/>
                <a:gd name="T44" fmla="*/ 729 w 1518"/>
                <a:gd name="T45" fmla="*/ 1313 h 1491"/>
                <a:gd name="T46" fmla="*/ 928 w 1518"/>
                <a:gd name="T47" fmla="*/ 1451 h 1491"/>
                <a:gd name="T48" fmla="*/ 1067 w 1518"/>
                <a:gd name="T49" fmla="*/ 1437 h 1491"/>
                <a:gd name="T50" fmla="*/ 1069 w 1518"/>
                <a:gd name="T51" fmla="*/ 1222 h 1491"/>
                <a:gd name="T52" fmla="*/ 1311 w 1518"/>
                <a:gd name="T53" fmla="*/ 1217 h 1491"/>
                <a:gd name="T54" fmla="*/ 1415 w 1518"/>
                <a:gd name="T55" fmla="*/ 1124 h 1491"/>
                <a:gd name="T56" fmla="*/ 1290 w 1518"/>
                <a:gd name="T57" fmla="*/ 949 h 1491"/>
                <a:gd name="T58" fmla="*/ 1483 w 1518"/>
                <a:gd name="T59" fmla="*/ 803 h 1491"/>
                <a:gd name="T60" fmla="*/ 1513 w 1518"/>
                <a:gd name="T61" fmla="*/ 667 h 1491"/>
                <a:gd name="T62" fmla="*/ 777 w 1518"/>
                <a:gd name="T63" fmla="*/ 1086 h 1491"/>
                <a:gd name="T64" fmla="*/ 741 w 1518"/>
                <a:gd name="T65" fmla="*/ 406 h 1491"/>
                <a:gd name="T66" fmla="*/ 777 w 1518"/>
                <a:gd name="T67" fmla="*/ 1086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18" h="1491">
                  <a:moveTo>
                    <a:pt x="1475" y="627"/>
                  </a:moveTo>
                  <a:cubicBezTo>
                    <a:pt x="1308" y="599"/>
                    <a:pt x="1308" y="599"/>
                    <a:pt x="1308" y="599"/>
                  </a:cubicBezTo>
                  <a:cubicBezTo>
                    <a:pt x="1299" y="565"/>
                    <a:pt x="1287" y="531"/>
                    <a:pt x="1272" y="500"/>
                  </a:cubicBezTo>
                  <a:cubicBezTo>
                    <a:pt x="1379" y="367"/>
                    <a:pt x="1379" y="367"/>
                    <a:pt x="1379" y="367"/>
                  </a:cubicBezTo>
                  <a:cubicBezTo>
                    <a:pt x="1392" y="350"/>
                    <a:pt x="1393" y="328"/>
                    <a:pt x="1381" y="312"/>
                  </a:cubicBezTo>
                  <a:cubicBezTo>
                    <a:pt x="1323" y="239"/>
                    <a:pt x="1323" y="239"/>
                    <a:pt x="1323" y="239"/>
                  </a:cubicBezTo>
                  <a:cubicBezTo>
                    <a:pt x="1311" y="224"/>
                    <a:pt x="1288" y="220"/>
                    <a:pt x="1269" y="229"/>
                  </a:cubicBezTo>
                  <a:cubicBezTo>
                    <a:pt x="1117" y="304"/>
                    <a:pt x="1117" y="304"/>
                    <a:pt x="1117" y="304"/>
                  </a:cubicBezTo>
                  <a:cubicBezTo>
                    <a:pt x="1103" y="293"/>
                    <a:pt x="1089" y="282"/>
                    <a:pt x="1074" y="272"/>
                  </a:cubicBezTo>
                  <a:cubicBezTo>
                    <a:pt x="1059" y="262"/>
                    <a:pt x="1044" y="254"/>
                    <a:pt x="1029" y="246"/>
                  </a:cubicBezTo>
                  <a:cubicBezTo>
                    <a:pt x="1038" y="76"/>
                    <a:pt x="1038" y="76"/>
                    <a:pt x="1038" y="76"/>
                  </a:cubicBezTo>
                  <a:cubicBezTo>
                    <a:pt x="1039" y="54"/>
                    <a:pt x="1026" y="35"/>
                    <a:pt x="1007" y="30"/>
                  </a:cubicBezTo>
                  <a:cubicBezTo>
                    <a:pt x="917" y="5"/>
                    <a:pt x="917" y="5"/>
                    <a:pt x="917" y="5"/>
                  </a:cubicBezTo>
                  <a:cubicBezTo>
                    <a:pt x="898" y="0"/>
                    <a:pt x="878" y="10"/>
                    <a:pt x="868" y="29"/>
                  </a:cubicBezTo>
                  <a:cubicBezTo>
                    <a:pt x="789" y="179"/>
                    <a:pt x="789" y="179"/>
                    <a:pt x="789" y="179"/>
                  </a:cubicBezTo>
                  <a:cubicBezTo>
                    <a:pt x="754" y="177"/>
                    <a:pt x="718" y="178"/>
                    <a:pt x="684" y="183"/>
                  </a:cubicBezTo>
                  <a:cubicBezTo>
                    <a:pt x="590" y="40"/>
                    <a:pt x="590" y="40"/>
                    <a:pt x="590" y="40"/>
                  </a:cubicBezTo>
                  <a:cubicBezTo>
                    <a:pt x="578" y="22"/>
                    <a:pt x="557" y="15"/>
                    <a:pt x="539" y="21"/>
                  </a:cubicBezTo>
                  <a:cubicBezTo>
                    <a:pt x="451" y="54"/>
                    <a:pt x="451" y="54"/>
                    <a:pt x="451" y="54"/>
                  </a:cubicBezTo>
                  <a:cubicBezTo>
                    <a:pt x="433" y="61"/>
                    <a:pt x="422" y="81"/>
                    <a:pt x="425" y="102"/>
                  </a:cubicBezTo>
                  <a:cubicBezTo>
                    <a:pt x="450" y="269"/>
                    <a:pt x="450" y="269"/>
                    <a:pt x="450" y="269"/>
                  </a:cubicBezTo>
                  <a:cubicBezTo>
                    <a:pt x="420" y="288"/>
                    <a:pt x="392" y="310"/>
                    <a:pt x="366" y="335"/>
                  </a:cubicBezTo>
                  <a:cubicBezTo>
                    <a:pt x="207" y="274"/>
                    <a:pt x="207" y="274"/>
                    <a:pt x="207" y="274"/>
                  </a:cubicBezTo>
                  <a:cubicBezTo>
                    <a:pt x="187" y="267"/>
                    <a:pt x="165" y="273"/>
                    <a:pt x="155" y="289"/>
                  </a:cubicBezTo>
                  <a:cubicBezTo>
                    <a:pt x="103" y="367"/>
                    <a:pt x="103" y="367"/>
                    <a:pt x="103" y="367"/>
                  </a:cubicBezTo>
                  <a:cubicBezTo>
                    <a:pt x="92" y="383"/>
                    <a:pt x="95" y="406"/>
                    <a:pt x="110" y="421"/>
                  </a:cubicBezTo>
                  <a:cubicBezTo>
                    <a:pt x="228" y="542"/>
                    <a:pt x="228" y="542"/>
                    <a:pt x="228" y="542"/>
                  </a:cubicBezTo>
                  <a:cubicBezTo>
                    <a:pt x="215" y="576"/>
                    <a:pt x="206" y="610"/>
                    <a:pt x="200" y="644"/>
                  </a:cubicBezTo>
                  <a:cubicBezTo>
                    <a:pt x="35" y="689"/>
                    <a:pt x="35" y="689"/>
                    <a:pt x="35" y="689"/>
                  </a:cubicBezTo>
                  <a:cubicBezTo>
                    <a:pt x="14" y="694"/>
                    <a:pt x="0" y="712"/>
                    <a:pt x="1" y="731"/>
                  </a:cubicBezTo>
                  <a:cubicBezTo>
                    <a:pt x="5" y="825"/>
                    <a:pt x="5" y="825"/>
                    <a:pt x="5" y="825"/>
                  </a:cubicBezTo>
                  <a:cubicBezTo>
                    <a:pt x="6" y="844"/>
                    <a:pt x="22" y="861"/>
                    <a:pt x="43" y="864"/>
                  </a:cubicBezTo>
                  <a:cubicBezTo>
                    <a:pt x="210" y="893"/>
                    <a:pt x="210" y="893"/>
                    <a:pt x="210" y="893"/>
                  </a:cubicBezTo>
                  <a:cubicBezTo>
                    <a:pt x="219" y="927"/>
                    <a:pt x="231" y="960"/>
                    <a:pt x="247" y="992"/>
                  </a:cubicBezTo>
                  <a:cubicBezTo>
                    <a:pt x="139" y="1124"/>
                    <a:pt x="139" y="1124"/>
                    <a:pt x="139" y="1124"/>
                  </a:cubicBezTo>
                  <a:cubicBezTo>
                    <a:pt x="126" y="1141"/>
                    <a:pt x="125" y="1164"/>
                    <a:pt x="137" y="1179"/>
                  </a:cubicBezTo>
                  <a:cubicBezTo>
                    <a:pt x="195" y="1252"/>
                    <a:pt x="195" y="1252"/>
                    <a:pt x="195" y="1252"/>
                  </a:cubicBezTo>
                  <a:cubicBezTo>
                    <a:pt x="208" y="1267"/>
                    <a:pt x="230" y="1272"/>
                    <a:pt x="249" y="1262"/>
                  </a:cubicBezTo>
                  <a:cubicBezTo>
                    <a:pt x="401" y="1187"/>
                    <a:pt x="401" y="1187"/>
                    <a:pt x="401" y="1187"/>
                  </a:cubicBezTo>
                  <a:cubicBezTo>
                    <a:pt x="415" y="1198"/>
                    <a:pt x="430" y="1209"/>
                    <a:pt x="445" y="1219"/>
                  </a:cubicBezTo>
                  <a:cubicBezTo>
                    <a:pt x="459" y="1229"/>
                    <a:pt x="474" y="1238"/>
                    <a:pt x="489" y="1246"/>
                  </a:cubicBezTo>
                  <a:cubicBezTo>
                    <a:pt x="481" y="1416"/>
                    <a:pt x="481" y="1416"/>
                    <a:pt x="481" y="1416"/>
                  </a:cubicBezTo>
                  <a:cubicBezTo>
                    <a:pt x="479" y="1437"/>
                    <a:pt x="492" y="1456"/>
                    <a:pt x="511" y="1461"/>
                  </a:cubicBezTo>
                  <a:cubicBezTo>
                    <a:pt x="601" y="1486"/>
                    <a:pt x="601" y="1486"/>
                    <a:pt x="601" y="1486"/>
                  </a:cubicBezTo>
                  <a:cubicBezTo>
                    <a:pt x="620" y="1491"/>
                    <a:pt x="640" y="1482"/>
                    <a:pt x="651" y="1462"/>
                  </a:cubicBezTo>
                  <a:cubicBezTo>
                    <a:pt x="729" y="1313"/>
                    <a:pt x="729" y="1313"/>
                    <a:pt x="729" y="1313"/>
                  </a:cubicBezTo>
                  <a:cubicBezTo>
                    <a:pt x="765" y="1315"/>
                    <a:pt x="800" y="1313"/>
                    <a:pt x="835" y="1308"/>
                  </a:cubicBezTo>
                  <a:cubicBezTo>
                    <a:pt x="928" y="1451"/>
                    <a:pt x="928" y="1451"/>
                    <a:pt x="928" y="1451"/>
                  </a:cubicBezTo>
                  <a:cubicBezTo>
                    <a:pt x="940" y="1469"/>
                    <a:pt x="961" y="1477"/>
                    <a:pt x="979" y="1470"/>
                  </a:cubicBezTo>
                  <a:cubicBezTo>
                    <a:pt x="1067" y="1437"/>
                    <a:pt x="1067" y="1437"/>
                    <a:pt x="1067" y="1437"/>
                  </a:cubicBezTo>
                  <a:cubicBezTo>
                    <a:pt x="1085" y="1431"/>
                    <a:pt x="1096" y="1410"/>
                    <a:pt x="1093" y="1389"/>
                  </a:cubicBezTo>
                  <a:cubicBezTo>
                    <a:pt x="1069" y="1222"/>
                    <a:pt x="1069" y="1222"/>
                    <a:pt x="1069" y="1222"/>
                  </a:cubicBezTo>
                  <a:cubicBezTo>
                    <a:pt x="1098" y="1203"/>
                    <a:pt x="1126" y="1181"/>
                    <a:pt x="1152" y="1156"/>
                  </a:cubicBezTo>
                  <a:cubicBezTo>
                    <a:pt x="1311" y="1217"/>
                    <a:pt x="1311" y="1217"/>
                    <a:pt x="1311" y="1217"/>
                  </a:cubicBezTo>
                  <a:cubicBezTo>
                    <a:pt x="1331" y="1225"/>
                    <a:pt x="1353" y="1219"/>
                    <a:pt x="1364" y="1202"/>
                  </a:cubicBezTo>
                  <a:cubicBezTo>
                    <a:pt x="1415" y="1124"/>
                    <a:pt x="1415" y="1124"/>
                    <a:pt x="1415" y="1124"/>
                  </a:cubicBezTo>
                  <a:cubicBezTo>
                    <a:pt x="1426" y="1108"/>
                    <a:pt x="1423" y="1085"/>
                    <a:pt x="1408" y="1070"/>
                  </a:cubicBezTo>
                  <a:cubicBezTo>
                    <a:pt x="1290" y="949"/>
                    <a:pt x="1290" y="949"/>
                    <a:pt x="1290" y="949"/>
                  </a:cubicBezTo>
                  <a:cubicBezTo>
                    <a:pt x="1303" y="916"/>
                    <a:pt x="1312" y="882"/>
                    <a:pt x="1319" y="847"/>
                  </a:cubicBezTo>
                  <a:cubicBezTo>
                    <a:pt x="1483" y="803"/>
                    <a:pt x="1483" y="803"/>
                    <a:pt x="1483" y="803"/>
                  </a:cubicBezTo>
                  <a:cubicBezTo>
                    <a:pt x="1504" y="797"/>
                    <a:pt x="1518" y="780"/>
                    <a:pt x="1517" y="760"/>
                  </a:cubicBezTo>
                  <a:cubicBezTo>
                    <a:pt x="1513" y="667"/>
                    <a:pt x="1513" y="667"/>
                    <a:pt x="1513" y="667"/>
                  </a:cubicBezTo>
                  <a:cubicBezTo>
                    <a:pt x="1512" y="647"/>
                    <a:pt x="1497" y="631"/>
                    <a:pt x="1475" y="627"/>
                  </a:cubicBezTo>
                  <a:moveTo>
                    <a:pt x="777" y="1086"/>
                  </a:moveTo>
                  <a:cubicBezTo>
                    <a:pt x="589" y="1096"/>
                    <a:pt x="429" y="952"/>
                    <a:pt x="419" y="764"/>
                  </a:cubicBezTo>
                  <a:cubicBezTo>
                    <a:pt x="409" y="576"/>
                    <a:pt x="553" y="416"/>
                    <a:pt x="741" y="406"/>
                  </a:cubicBezTo>
                  <a:cubicBezTo>
                    <a:pt x="929" y="396"/>
                    <a:pt x="1090" y="540"/>
                    <a:pt x="1100" y="728"/>
                  </a:cubicBezTo>
                  <a:cubicBezTo>
                    <a:pt x="1109" y="915"/>
                    <a:pt x="965" y="1076"/>
                    <a:pt x="777" y="1086"/>
                  </a:cubicBezTo>
                </a:path>
              </a:pathLst>
            </a:custGeom>
            <a:gradFill>
              <a:gsLst>
                <a:gs pos="0">
                  <a:srgbClr val="E30000"/>
                </a:gs>
                <a:gs pos="100000">
                  <a:srgbClr val="760303"/>
                </a:gs>
              </a:gsLst>
              <a:lin ang="5400000" scaled="0"/>
            </a:gradFill>
            <a:ln>
              <a:noFill/>
            </a:ln>
            <a:effectLst>
              <a:outerShdw blurRad="254000" sx="102000" sy="102000" algn="ctr" rotWithShape="0">
                <a:prstClr val="black">
                  <a:alpha val="20000"/>
                </a:prstClr>
              </a:outerShdw>
            </a:effectLst>
          </p:spPr>
          <p:txBody>
            <a:bodyPr anchor="ctr"/>
            <a:p>
              <a:pPr algn="ctr"/>
              <a:endParaRPr dirty="0">
                <a:latin typeface="字魂105号-简雅黑" panose="00000500000000000000" pitchFamily="2" charset="-122"/>
              </a:endParaRPr>
            </a:p>
          </p:txBody>
        </p:sp>
        <p:sp>
          <p:nvSpPr>
            <p:cNvPr id="9" name="BackShape"/>
            <p:cNvSpPr/>
            <p:nvPr/>
          </p:nvSpPr>
          <p:spPr bwMode="auto">
            <a:xfrm>
              <a:off x="5114" y="5019"/>
              <a:ext cx="3569" cy="3500"/>
            </a:xfrm>
            <a:custGeom>
              <a:avLst/>
              <a:gdLst>
                <a:gd name="T0" fmla="*/ 1308 w 1518"/>
                <a:gd name="T1" fmla="*/ 599 h 1491"/>
                <a:gd name="T2" fmla="*/ 1379 w 1518"/>
                <a:gd name="T3" fmla="*/ 367 h 1491"/>
                <a:gd name="T4" fmla="*/ 1323 w 1518"/>
                <a:gd name="T5" fmla="*/ 239 h 1491"/>
                <a:gd name="T6" fmla="*/ 1117 w 1518"/>
                <a:gd name="T7" fmla="*/ 304 h 1491"/>
                <a:gd name="T8" fmla="*/ 1029 w 1518"/>
                <a:gd name="T9" fmla="*/ 246 h 1491"/>
                <a:gd name="T10" fmla="*/ 1007 w 1518"/>
                <a:gd name="T11" fmla="*/ 30 h 1491"/>
                <a:gd name="T12" fmla="*/ 868 w 1518"/>
                <a:gd name="T13" fmla="*/ 29 h 1491"/>
                <a:gd name="T14" fmla="*/ 684 w 1518"/>
                <a:gd name="T15" fmla="*/ 183 h 1491"/>
                <a:gd name="T16" fmla="*/ 539 w 1518"/>
                <a:gd name="T17" fmla="*/ 21 h 1491"/>
                <a:gd name="T18" fmla="*/ 425 w 1518"/>
                <a:gd name="T19" fmla="*/ 102 h 1491"/>
                <a:gd name="T20" fmla="*/ 366 w 1518"/>
                <a:gd name="T21" fmla="*/ 335 h 1491"/>
                <a:gd name="T22" fmla="*/ 155 w 1518"/>
                <a:gd name="T23" fmla="*/ 289 h 1491"/>
                <a:gd name="T24" fmla="*/ 110 w 1518"/>
                <a:gd name="T25" fmla="*/ 421 h 1491"/>
                <a:gd name="T26" fmla="*/ 200 w 1518"/>
                <a:gd name="T27" fmla="*/ 644 h 1491"/>
                <a:gd name="T28" fmla="*/ 1 w 1518"/>
                <a:gd name="T29" fmla="*/ 731 h 1491"/>
                <a:gd name="T30" fmla="*/ 43 w 1518"/>
                <a:gd name="T31" fmla="*/ 864 h 1491"/>
                <a:gd name="T32" fmla="*/ 247 w 1518"/>
                <a:gd name="T33" fmla="*/ 992 h 1491"/>
                <a:gd name="T34" fmla="*/ 137 w 1518"/>
                <a:gd name="T35" fmla="*/ 1179 h 1491"/>
                <a:gd name="T36" fmla="*/ 249 w 1518"/>
                <a:gd name="T37" fmla="*/ 1262 h 1491"/>
                <a:gd name="T38" fmla="*/ 445 w 1518"/>
                <a:gd name="T39" fmla="*/ 1219 h 1491"/>
                <a:gd name="T40" fmla="*/ 481 w 1518"/>
                <a:gd name="T41" fmla="*/ 1416 h 1491"/>
                <a:gd name="T42" fmla="*/ 601 w 1518"/>
                <a:gd name="T43" fmla="*/ 1486 h 1491"/>
                <a:gd name="T44" fmla="*/ 729 w 1518"/>
                <a:gd name="T45" fmla="*/ 1313 h 1491"/>
                <a:gd name="T46" fmla="*/ 928 w 1518"/>
                <a:gd name="T47" fmla="*/ 1451 h 1491"/>
                <a:gd name="T48" fmla="*/ 1067 w 1518"/>
                <a:gd name="T49" fmla="*/ 1437 h 1491"/>
                <a:gd name="T50" fmla="*/ 1069 w 1518"/>
                <a:gd name="T51" fmla="*/ 1222 h 1491"/>
                <a:gd name="T52" fmla="*/ 1311 w 1518"/>
                <a:gd name="T53" fmla="*/ 1217 h 1491"/>
                <a:gd name="T54" fmla="*/ 1415 w 1518"/>
                <a:gd name="T55" fmla="*/ 1124 h 1491"/>
                <a:gd name="T56" fmla="*/ 1290 w 1518"/>
                <a:gd name="T57" fmla="*/ 949 h 1491"/>
                <a:gd name="T58" fmla="*/ 1483 w 1518"/>
                <a:gd name="T59" fmla="*/ 803 h 1491"/>
                <a:gd name="T60" fmla="*/ 1513 w 1518"/>
                <a:gd name="T61" fmla="*/ 667 h 1491"/>
                <a:gd name="T62" fmla="*/ 777 w 1518"/>
                <a:gd name="T63" fmla="*/ 1086 h 1491"/>
                <a:gd name="T64" fmla="*/ 741 w 1518"/>
                <a:gd name="T65" fmla="*/ 406 h 1491"/>
                <a:gd name="T66" fmla="*/ 777 w 1518"/>
                <a:gd name="T67" fmla="*/ 1086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18" h="1491">
                  <a:moveTo>
                    <a:pt x="1475" y="627"/>
                  </a:moveTo>
                  <a:cubicBezTo>
                    <a:pt x="1308" y="599"/>
                    <a:pt x="1308" y="599"/>
                    <a:pt x="1308" y="599"/>
                  </a:cubicBezTo>
                  <a:cubicBezTo>
                    <a:pt x="1299" y="565"/>
                    <a:pt x="1287" y="531"/>
                    <a:pt x="1272" y="500"/>
                  </a:cubicBezTo>
                  <a:cubicBezTo>
                    <a:pt x="1379" y="367"/>
                    <a:pt x="1379" y="367"/>
                    <a:pt x="1379" y="367"/>
                  </a:cubicBezTo>
                  <a:cubicBezTo>
                    <a:pt x="1392" y="350"/>
                    <a:pt x="1393" y="328"/>
                    <a:pt x="1381" y="312"/>
                  </a:cubicBezTo>
                  <a:cubicBezTo>
                    <a:pt x="1323" y="239"/>
                    <a:pt x="1323" y="239"/>
                    <a:pt x="1323" y="239"/>
                  </a:cubicBezTo>
                  <a:cubicBezTo>
                    <a:pt x="1311" y="224"/>
                    <a:pt x="1288" y="220"/>
                    <a:pt x="1269" y="229"/>
                  </a:cubicBezTo>
                  <a:cubicBezTo>
                    <a:pt x="1117" y="304"/>
                    <a:pt x="1117" y="304"/>
                    <a:pt x="1117" y="304"/>
                  </a:cubicBezTo>
                  <a:cubicBezTo>
                    <a:pt x="1103" y="293"/>
                    <a:pt x="1089" y="282"/>
                    <a:pt x="1074" y="272"/>
                  </a:cubicBezTo>
                  <a:cubicBezTo>
                    <a:pt x="1059" y="262"/>
                    <a:pt x="1044" y="254"/>
                    <a:pt x="1029" y="246"/>
                  </a:cubicBezTo>
                  <a:cubicBezTo>
                    <a:pt x="1038" y="76"/>
                    <a:pt x="1038" y="76"/>
                    <a:pt x="1038" y="76"/>
                  </a:cubicBezTo>
                  <a:cubicBezTo>
                    <a:pt x="1039" y="54"/>
                    <a:pt x="1026" y="35"/>
                    <a:pt x="1007" y="30"/>
                  </a:cubicBezTo>
                  <a:cubicBezTo>
                    <a:pt x="917" y="5"/>
                    <a:pt x="917" y="5"/>
                    <a:pt x="917" y="5"/>
                  </a:cubicBezTo>
                  <a:cubicBezTo>
                    <a:pt x="898" y="0"/>
                    <a:pt x="878" y="10"/>
                    <a:pt x="868" y="29"/>
                  </a:cubicBezTo>
                  <a:cubicBezTo>
                    <a:pt x="789" y="179"/>
                    <a:pt x="789" y="179"/>
                    <a:pt x="789" y="179"/>
                  </a:cubicBezTo>
                  <a:cubicBezTo>
                    <a:pt x="754" y="177"/>
                    <a:pt x="718" y="178"/>
                    <a:pt x="684" y="183"/>
                  </a:cubicBezTo>
                  <a:cubicBezTo>
                    <a:pt x="590" y="40"/>
                    <a:pt x="590" y="40"/>
                    <a:pt x="590" y="40"/>
                  </a:cubicBezTo>
                  <a:cubicBezTo>
                    <a:pt x="578" y="22"/>
                    <a:pt x="557" y="15"/>
                    <a:pt x="539" y="21"/>
                  </a:cubicBezTo>
                  <a:cubicBezTo>
                    <a:pt x="451" y="54"/>
                    <a:pt x="451" y="54"/>
                    <a:pt x="451" y="54"/>
                  </a:cubicBezTo>
                  <a:cubicBezTo>
                    <a:pt x="433" y="61"/>
                    <a:pt x="422" y="81"/>
                    <a:pt x="425" y="102"/>
                  </a:cubicBezTo>
                  <a:cubicBezTo>
                    <a:pt x="450" y="269"/>
                    <a:pt x="450" y="269"/>
                    <a:pt x="450" y="269"/>
                  </a:cubicBezTo>
                  <a:cubicBezTo>
                    <a:pt x="420" y="288"/>
                    <a:pt x="392" y="310"/>
                    <a:pt x="366" y="335"/>
                  </a:cubicBezTo>
                  <a:cubicBezTo>
                    <a:pt x="207" y="274"/>
                    <a:pt x="207" y="274"/>
                    <a:pt x="207" y="274"/>
                  </a:cubicBezTo>
                  <a:cubicBezTo>
                    <a:pt x="187" y="267"/>
                    <a:pt x="165" y="273"/>
                    <a:pt x="155" y="289"/>
                  </a:cubicBezTo>
                  <a:cubicBezTo>
                    <a:pt x="103" y="367"/>
                    <a:pt x="103" y="367"/>
                    <a:pt x="103" y="367"/>
                  </a:cubicBezTo>
                  <a:cubicBezTo>
                    <a:pt x="92" y="383"/>
                    <a:pt x="95" y="406"/>
                    <a:pt x="110" y="421"/>
                  </a:cubicBezTo>
                  <a:cubicBezTo>
                    <a:pt x="228" y="542"/>
                    <a:pt x="228" y="542"/>
                    <a:pt x="228" y="542"/>
                  </a:cubicBezTo>
                  <a:cubicBezTo>
                    <a:pt x="215" y="576"/>
                    <a:pt x="206" y="610"/>
                    <a:pt x="200" y="644"/>
                  </a:cubicBezTo>
                  <a:cubicBezTo>
                    <a:pt x="35" y="689"/>
                    <a:pt x="35" y="689"/>
                    <a:pt x="35" y="689"/>
                  </a:cubicBezTo>
                  <a:cubicBezTo>
                    <a:pt x="14" y="694"/>
                    <a:pt x="0" y="712"/>
                    <a:pt x="1" y="731"/>
                  </a:cubicBezTo>
                  <a:cubicBezTo>
                    <a:pt x="5" y="825"/>
                    <a:pt x="5" y="825"/>
                    <a:pt x="5" y="825"/>
                  </a:cubicBezTo>
                  <a:cubicBezTo>
                    <a:pt x="6" y="844"/>
                    <a:pt x="22" y="861"/>
                    <a:pt x="43" y="864"/>
                  </a:cubicBezTo>
                  <a:cubicBezTo>
                    <a:pt x="210" y="893"/>
                    <a:pt x="210" y="893"/>
                    <a:pt x="210" y="893"/>
                  </a:cubicBezTo>
                  <a:cubicBezTo>
                    <a:pt x="219" y="927"/>
                    <a:pt x="231" y="960"/>
                    <a:pt x="247" y="992"/>
                  </a:cubicBezTo>
                  <a:cubicBezTo>
                    <a:pt x="139" y="1124"/>
                    <a:pt x="139" y="1124"/>
                    <a:pt x="139" y="1124"/>
                  </a:cubicBezTo>
                  <a:cubicBezTo>
                    <a:pt x="126" y="1141"/>
                    <a:pt x="125" y="1164"/>
                    <a:pt x="137" y="1179"/>
                  </a:cubicBezTo>
                  <a:cubicBezTo>
                    <a:pt x="195" y="1252"/>
                    <a:pt x="195" y="1252"/>
                    <a:pt x="195" y="1252"/>
                  </a:cubicBezTo>
                  <a:cubicBezTo>
                    <a:pt x="208" y="1267"/>
                    <a:pt x="230" y="1272"/>
                    <a:pt x="249" y="1262"/>
                  </a:cubicBezTo>
                  <a:cubicBezTo>
                    <a:pt x="401" y="1187"/>
                    <a:pt x="401" y="1187"/>
                    <a:pt x="401" y="1187"/>
                  </a:cubicBezTo>
                  <a:cubicBezTo>
                    <a:pt x="415" y="1198"/>
                    <a:pt x="430" y="1209"/>
                    <a:pt x="445" y="1219"/>
                  </a:cubicBezTo>
                  <a:cubicBezTo>
                    <a:pt x="459" y="1229"/>
                    <a:pt x="474" y="1238"/>
                    <a:pt x="489" y="1246"/>
                  </a:cubicBezTo>
                  <a:cubicBezTo>
                    <a:pt x="481" y="1416"/>
                    <a:pt x="481" y="1416"/>
                    <a:pt x="481" y="1416"/>
                  </a:cubicBezTo>
                  <a:cubicBezTo>
                    <a:pt x="479" y="1437"/>
                    <a:pt x="492" y="1456"/>
                    <a:pt x="511" y="1461"/>
                  </a:cubicBezTo>
                  <a:cubicBezTo>
                    <a:pt x="601" y="1486"/>
                    <a:pt x="601" y="1486"/>
                    <a:pt x="601" y="1486"/>
                  </a:cubicBezTo>
                  <a:cubicBezTo>
                    <a:pt x="620" y="1491"/>
                    <a:pt x="640" y="1482"/>
                    <a:pt x="651" y="1462"/>
                  </a:cubicBezTo>
                  <a:cubicBezTo>
                    <a:pt x="729" y="1313"/>
                    <a:pt x="729" y="1313"/>
                    <a:pt x="729" y="1313"/>
                  </a:cubicBezTo>
                  <a:cubicBezTo>
                    <a:pt x="765" y="1315"/>
                    <a:pt x="800" y="1313"/>
                    <a:pt x="835" y="1308"/>
                  </a:cubicBezTo>
                  <a:cubicBezTo>
                    <a:pt x="928" y="1451"/>
                    <a:pt x="928" y="1451"/>
                    <a:pt x="928" y="1451"/>
                  </a:cubicBezTo>
                  <a:cubicBezTo>
                    <a:pt x="940" y="1469"/>
                    <a:pt x="961" y="1477"/>
                    <a:pt x="979" y="1470"/>
                  </a:cubicBezTo>
                  <a:cubicBezTo>
                    <a:pt x="1067" y="1437"/>
                    <a:pt x="1067" y="1437"/>
                    <a:pt x="1067" y="1437"/>
                  </a:cubicBezTo>
                  <a:cubicBezTo>
                    <a:pt x="1085" y="1431"/>
                    <a:pt x="1096" y="1410"/>
                    <a:pt x="1093" y="1389"/>
                  </a:cubicBezTo>
                  <a:cubicBezTo>
                    <a:pt x="1069" y="1222"/>
                    <a:pt x="1069" y="1222"/>
                    <a:pt x="1069" y="1222"/>
                  </a:cubicBezTo>
                  <a:cubicBezTo>
                    <a:pt x="1098" y="1203"/>
                    <a:pt x="1126" y="1181"/>
                    <a:pt x="1152" y="1156"/>
                  </a:cubicBezTo>
                  <a:cubicBezTo>
                    <a:pt x="1311" y="1217"/>
                    <a:pt x="1311" y="1217"/>
                    <a:pt x="1311" y="1217"/>
                  </a:cubicBezTo>
                  <a:cubicBezTo>
                    <a:pt x="1331" y="1225"/>
                    <a:pt x="1353" y="1219"/>
                    <a:pt x="1364" y="1202"/>
                  </a:cubicBezTo>
                  <a:cubicBezTo>
                    <a:pt x="1415" y="1124"/>
                    <a:pt x="1415" y="1124"/>
                    <a:pt x="1415" y="1124"/>
                  </a:cubicBezTo>
                  <a:cubicBezTo>
                    <a:pt x="1426" y="1108"/>
                    <a:pt x="1423" y="1085"/>
                    <a:pt x="1408" y="1070"/>
                  </a:cubicBezTo>
                  <a:cubicBezTo>
                    <a:pt x="1290" y="949"/>
                    <a:pt x="1290" y="949"/>
                    <a:pt x="1290" y="949"/>
                  </a:cubicBezTo>
                  <a:cubicBezTo>
                    <a:pt x="1303" y="916"/>
                    <a:pt x="1312" y="882"/>
                    <a:pt x="1319" y="847"/>
                  </a:cubicBezTo>
                  <a:cubicBezTo>
                    <a:pt x="1483" y="803"/>
                    <a:pt x="1483" y="803"/>
                    <a:pt x="1483" y="803"/>
                  </a:cubicBezTo>
                  <a:cubicBezTo>
                    <a:pt x="1504" y="797"/>
                    <a:pt x="1518" y="780"/>
                    <a:pt x="1517" y="760"/>
                  </a:cubicBezTo>
                  <a:cubicBezTo>
                    <a:pt x="1513" y="667"/>
                    <a:pt x="1513" y="667"/>
                    <a:pt x="1513" y="667"/>
                  </a:cubicBezTo>
                  <a:cubicBezTo>
                    <a:pt x="1512" y="647"/>
                    <a:pt x="1497" y="631"/>
                    <a:pt x="1475" y="627"/>
                  </a:cubicBezTo>
                  <a:moveTo>
                    <a:pt x="777" y="1086"/>
                  </a:moveTo>
                  <a:cubicBezTo>
                    <a:pt x="589" y="1096"/>
                    <a:pt x="429" y="952"/>
                    <a:pt x="419" y="764"/>
                  </a:cubicBezTo>
                  <a:cubicBezTo>
                    <a:pt x="409" y="576"/>
                    <a:pt x="553" y="416"/>
                    <a:pt x="741" y="406"/>
                  </a:cubicBezTo>
                  <a:cubicBezTo>
                    <a:pt x="929" y="396"/>
                    <a:pt x="1090" y="540"/>
                    <a:pt x="1100" y="728"/>
                  </a:cubicBezTo>
                  <a:cubicBezTo>
                    <a:pt x="1109" y="915"/>
                    <a:pt x="965" y="1076"/>
                    <a:pt x="777" y="1086"/>
                  </a:cubicBezTo>
                </a:path>
              </a:pathLst>
            </a:custGeom>
            <a:solidFill>
              <a:schemeClr val="accent1"/>
            </a:solidFill>
            <a:ln>
              <a:noFill/>
            </a:ln>
            <a:effectLst>
              <a:outerShdw blurRad="2540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dirty="0">
                <a:solidFill>
                  <a:schemeClr val="lt1"/>
                </a:solidFill>
                <a:latin typeface="字魂105号-简雅黑" panose="00000500000000000000" pitchFamily="2" charset="-122"/>
              </a:endParaRPr>
            </a:p>
          </p:txBody>
        </p:sp>
        <p:sp>
          <p:nvSpPr>
            <p:cNvPr id="11" name="BackShape"/>
            <p:cNvSpPr/>
            <p:nvPr/>
          </p:nvSpPr>
          <p:spPr bwMode="auto">
            <a:xfrm>
              <a:off x="3067" y="7045"/>
              <a:ext cx="2346" cy="2300"/>
            </a:xfrm>
            <a:custGeom>
              <a:avLst/>
              <a:gdLst>
                <a:gd name="T0" fmla="*/ 1308 w 1518"/>
                <a:gd name="T1" fmla="*/ 599 h 1491"/>
                <a:gd name="T2" fmla="*/ 1379 w 1518"/>
                <a:gd name="T3" fmla="*/ 367 h 1491"/>
                <a:gd name="T4" fmla="*/ 1323 w 1518"/>
                <a:gd name="T5" fmla="*/ 239 h 1491"/>
                <a:gd name="T6" fmla="*/ 1117 w 1518"/>
                <a:gd name="T7" fmla="*/ 304 h 1491"/>
                <a:gd name="T8" fmla="*/ 1029 w 1518"/>
                <a:gd name="T9" fmla="*/ 246 h 1491"/>
                <a:gd name="T10" fmla="*/ 1007 w 1518"/>
                <a:gd name="T11" fmla="*/ 30 h 1491"/>
                <a:gd name="T12" fmla="*/ 868 w 1518"/>
                <a:gd name="T13" fmla="*/ 29 h 1491"/>
                <a:gd name="T14" fmla="*/ 684 w 1518"/>
                <a:gd name="T15" fmla="*/ 183 h 1491"/>
                <a:gd name="T16" fmla="*/ 539 w 1518"/>
                <a:gd name="T17" fmla="*/ 21 h 1491"/>
                <a:gd name="T18" fmla="*/ 425 w 1518"/>
                <a:gd name="T19" fmla="*/ 102 h 1491"/>
                <a:gd name="T20" fmla="*/ 366 w 1518"/>
                <a:gd name="T21" fmla="*/ 335 h 1491"/>
                <a:gd name="T22" fmla="*/ 155 w 1518"/>
                <a:gd name="T23" fmla="*/ 289 h 1491"/>
                <a:gd name="T24" fmla="*/ 110 w 1518"/>
                <a:gd name="T25" fmla="*/ 421 h 1491"/>
                <a:gd name="T26" fmla="*/ 200 w 1518"/>
                <a:gd name="T27" fmla="*/ 644 h 1491"/>
                <a:gd name="T28" fmla="*/ 1 w 1518"/>
                <a:gd name="T29" fmla="*/ 731 h 1491"/>
                <a:gd name="T30" fmla="*/ 43 w 1518"/>
                <a:gd name="T31" fmla="*/ 864 h 1491"/>
                <a:gd name="T32" fmla="*/ 247 w 1518"/>
                <a:gd name="T33" fmla="*/ 992 h 1491"/>
                <a:gd name="T34" fmla="*/ 137 w 1518"/>
                <a:gd name="T35" fmla="*/ 1179 h 1491"/>
                <a:gd name="T36" fmla="*/ 249 w 1518"/>
                <a:gd name="T37" fmla="*/ 1262 h 1491"/>
                <a:gd name="T38" fmla="*/ 445 w 1518"/>
                <a:gd name="T39" fmla="*/ 1219 h 1491"/>
                <a:gd name="T40" fmla="*/ 481 w 1518"/>
                <a:gd name="T41" fmla="*/ 1416 h 1491"/>
                <a:gd name="T42" fmla="*/ 601 w 1518"/>
                <a:gd name="T43" fmla="*/ 1486 h 1491"/>
                <a:gd name="T44" fmla="*/ 729 w 1518"/>
                <a:gd name="T45" fmla="*/ 1313 h 1491"/>
                <a:gd name="T46" fmla="*/ 928 w 1518"/>
                <a:gd name="T47" fmla="*/ 1451 h 1491"/>
                <a:gd name="T48" fmla="*/ 1067 w 1518"/>
                <a:gd name="T49" fmla="*/ 1437 h 1491"/>
                <a:gd name="T50" fmla="*/ 1069 w 1518"/>
                <a:gd name="T51" fmla="*/ 1222 h 1491"/>
                <a:gd name="T52" fmla="*/ 1311 w 1518"/>
                <a:gd name="T53" fmla="*/ 1217 h 1491"/>
                <a:gd name="T54" fmla="*/ 1415 w 1518"/>
                <a:gd name="T55" fmla="*/ 1124 h 1491"/>
                <a:gd name="T56" fmla="*/ 1290 w 1518"/>
                <a:gd name="T57" fmla="*/ 949 h 1491"/>
                <a:gd name="T58" fmla="*/ 1483 w 1518"/>
                <a:gd name="T59" fmla="*/ 803 h 1491"/>
                <a:gd name="T60" fmla="*/ 1513 w 1518"/>
                <a:gd name="T61" fmla="*/ 667 h 1491"/>
                <a:gd name="T62" fmla="*/ 777 w 1518"/>
                <a:gd name="T63" fmla="*/ 1086 h 1491"/>
                <a:gd name="T64" fmla="*/ 741 w 1518"/>
                <a:gd name="T65" fmla="*/ 406 h 1491"/>
                <a:gd name="T66" fmla="*/ 777 w 1518"/>
                <a:gd name="T67" fmla="*/ 1086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18" h="1491">
                  <a:moveTo>
                    <a:pt x="1475" y="627"/>
                  </a:moveTo>
                  <a:cubicBezTo>
                    <a:pt x="1308" y="599"/>
                    <a:pt x="1308" y="599"/>
                    <a:pt x="1308" y="599"/>
                  </a:cubicBezTo>
                  <a:cubicBezTo>
                    <a:pt x="1299" y="565"/>
                    <a:pt x="1287" y="531"/>
                    <a:pt x="1272" y="500"/>
                  </a:cubicBezTo>
                  <a:cubicBezTo>
                    <a:pt x="1379" y="367"/>
                    <a:pt x="1379" y="367"/>
                    <a:pt x="1379" y="367"/>
                  </a:cubicBezTo>
                  <a:cubicBezTo>
                    <a:pt x="1392" y="350"/>
                    <a:pt x="1393" y="328"/>
                    <a:pt x="1381" y="312"/>
                  </a:cubicBezTo>
                  <a:cubicBezTo>
                    <a:pt x="1323" y="239"/>
                    <a:pt x="1323" y="239"/>
                    <a:pt x="1323" y="239"/>
                  </a:cubicBezTo>
                  <a:cubicBezTo>
                    <a:pt x="1311" y="224"/>
                    <a:pt x="1288" y="220"/>
                    <a:pt x="1269" y="229"/>
                  </a:cubicBezTo>
                  <a:cubicBezTo>
                    <a:pt x="1117" y="304"/>
                    <a:pt x="1117" y="304"/>
                    <a:pt x="1117" y="304"/>
                  </a:cubicBezTo>
                  <a:cubicBezTo>
                    <a:pt x="1103" y="293"/>
                    <a:pt x="1089" y="282"/>
                    <a:pt x="1074" y="272"/>
                  </a:cubicBezTo>
                  <a:cubicBezTo>
                    <a:pt x="1059" y="262"/>
                    <a:pt x="1044" y="254"/>
                    <a:pt x="1029" y="246"/>
                  </a:cubicBezTo>
                  <a:cubicBezTo>
                    <a:pt x="1038" y="76"/>
                    <a:pt x="1038" y="76"/>
                    <a:pt x="1038" y="76"/>
                  </a:cubicBezTo>
                  <a:cubicBezTo>
                    <a:pt x="1039" y="54"/>
                    <a:pt x="1026" y="35"/>
                    <a:pt x="1007" y="30"/>
                  </a:cubicBezTo>
                  <a:cubicBezTo>
                    <a:pt x="917" y="5"/>
                    <a:pt x="917" y="5"/>
                    <a:pt x="917" y="5"/>
                  </a:cubicBezTo>
                  <a:cubicBezTo>
                    <a:pt x="898" y="0"/>
                    <a:pt x="878" y="10"/>
                    <a:pt x="868" y="29"/>
                  </a:cubicBezTo>
                  <a:cubicBezTo>
                    <a:pt x="789" y="179"/>
                    <a:pt x="789" y="179"/>
                    <a:pt x="789" y="179"/>
                  </a:cubicBezTo>
                  <a:cubicBezTo>
                    <a:pt x="754" y="177"/>
                    <a:pt x="718" y="178"/>
                    <a:pt x="684" y="183"/>
                  </a:cubicBezTo>
                  <a:cubicBezTo>
                    <a:pt x="590" y="40"/>
                    <a:pt x="590" y="40"/>
                    <a:pt x="590" y="40"/>
                  </a:cubicBezTo>
                  <a:cubicBezTo>
                    <a:pt x="578" y="22"/>
                    <a:pt x="557" y="15"/>
                    <a:pt x="539" y="21"/>
                  </a:cubicBezTo>
                  <a:cubicBezTo>
                    <a:pt x="451" y="54"/>
                    <a:pt x="451" y="54"/>
                    <a:pt x="451" y="54"/>
                  </a:cubicBezTo>
                  <a:cubicBezTo>
                    <a:pt x="433" y="61"/>
                    <a:pt x="422" y="81"/>
                    <a:pt x="425" y="102"/>
                  </a:cubicBezTo>
                  <a:cubicBezTo>
                    <a:pt x="450" y="269"/>
                    <a:pt x="450" y="269"/>
                    <a:pt x="450" y="269"/>
                  </a:cubicBezTo>
                  <a:cubicBezTo>
                    <a:pt x="420" y="288"/>
                    <a:pt x="392" y="310"/>
                    <a:pt x="366" y="335"/>
                  </a:cubicBezTo>
                  <a:cubicBezTo>
                    <a:pt x="207" y="274"/>
                    <a:pt x="207" y="274"/>
                    <a:pt x="207" y="274"/>
                  </a:cubicBezTo>
                  <a:cubicBezTo>
                    <a:pt x="187" y="267"/>
                    <a:pt x="165" y="273"/>
                    <a:pt x="155" y="289"/>
                  </a:cubicBezTo>
                  <a:cubicBezTo>
                    <a:pt x="103" y="367"/>
                    <a:pt x="103" y="367"/>
                    <a:pt x="103" y="367"/>
                  </a:cubicBezTo>
                  <a:cubicBezTo>
                    <a:pt x="92" y="383"/>
                    <a:pt x="95" y="406"/>
                    <a:pt x="110" y="421"/>
                  </a:cubicBezTo>
                  <a:cubicBezTo>
                    <a:pt x="228" y="542"/>
                    <a:pt x="228" y="542"/>
                    <a:pt x="228" y="542"/>
                  </a:cubicBezTo>
                  <a:cubicBezTo>
                    <a:pt x="215" y="576"/>
                    <a:pt x="206" y="610"/>
                    <a:pt x="200" y="644"/>
                  </a:cubicBezTo>
                  <a:cubicBezTo>
                    <a:pt x="35" y="689"/>
                    <a:pt x="35" y="689"/>
                    <a:pt x="35" y="689"/>
                  </a:cubicBezTo>
                  <a:cubicBezTo>
                    <a:pt x="14" y="694"/>
                    <a:pt x="0" y="712"/>
                    <a:pt x="1" y="731"/>
                  </a:cubicBezTo>
                  <a:cubicBezTo>
                    <a:pt x="5" y="825"/>
                    <a:pt x="5" y="825"/>
                    <a:pt x="5" y="825"/>
                  </a:cubicBezTo>
                  <a:cubicBezTo>
                    <a:pt x="6" y="844"/>
                    <a:pt x="22" y="861"/>
                    <a:pt x="43" y="864"/>
                  </a:cubicBezTo>
                  <a:cubicBezTo>
                    <a:pt x="210" y="893"/>
                    <a:pt x="210" y="893"/>
                    <a:pt x="210" y="893"/>
                  </a:cubicBezTo>
                  <a:cubicBezTo>
                    <a:pt x="219" y="927"/>
                    <a:pt x="231" y="960"/>
                    <a:pt x="247" y="992"/>
                  </a:cubicBezTo>
                  <a:cubicBezTo>
                    <a:pt x="139" y="1124"/>
                    <a:pt x="139" y="1124"/>
                    <a:pt x="139" y="1124"/>
                  </a:cubicBezTo>
                  <a:cubicBezTo>
                    <a:pt x="126" y="1141"/>
                    <a:pt x="125" y="1164"/>
                    <a:pt x="137" y="1179"/>
                  </a:cubicBezTo>
                  <a:cubicBezTo>
                    <a:pt x="195" y="1252"/>
                    <a:pt x="195" y="1252"/>
                    <a:pt x="195" y="1252"/>
                  </a:cubicBezTo>
                  <a:cubicBezTo>
                    <a:pt x="208" y="1267"/>
                    <a:pt x="230" y="1272"/>
                    <a:pt x="249" y="1262"/>
                  </a:cubicBezTo>
                  <a:cubicBezTo>
                    <a:pt x="401" y="1187"/>
                    <a:pt x="401" y="1187"/>
                    <a:pt x="401" y="1187"/>
                  </a:cubicBezTo>
                  <a:cubicBezTo>
                    <a:pt x="415" y="1198"/>
                    <a:pt x="430" y="1209"/>
                    <a:pt x="445" y="1219"/>
                  </a:cubicBezTo>
                  <a:cubicBezTo>
                    <a:pt x="459" y="1229"/>
                    <a:pt x="474" y="1238"/>
                    <a:pt x="489" y="1246"/>
                  </a:cubicBezTo>
                  <a:cubicBezTo>
                    <a:pt x="481" y="1416"/>
                    <a:pt x="481" y="1416"/>
                    <a:pt x="481" y="1416"/>
                  </a:cubicBezTo>
                  <a:cubicBezTo>
                    <a:pt x="479" y="1437"/>
                    <a:pt x="492" y="1456"/>
                    <a:pt x="511" y="1461"/>
                  </a:cubicBezTo>
                  <a:cubicBezTo>
                    <a:pt x="601" y="1486"/>
                    <a:pt x="601" y="1486"/>
                    <a:pt x="601" y="1486"/>
                  </a:cubicBezTo>
                  <a:cubicBezTo>
                    <a:pt x="620" y="1491"/>
                    <a:pt x="640" y="1482"/>
                    <a:pt x="651" y="1462"/>
                  </a:cubicBezTo>
                  <a:cubicBezTo>
                    <a:pt x="729" y="1313"/>
                    <a:pt x="729" y="1313"/>
                    <a:pt x="729" y="1313"/>
                  </a:cubicBezTo>
                  <a:cubicBezTo>
                    <a:pt x="765" y="1315"/>
                    <a:pt x="800" y="1313"/>
                    <a:pt x="835" y="1308"/>
                  </a:cubicBezTo>
                  <a:cubicBezTo>
                    <a:pt x="928" y="1451"/>
                    <a:pt x="928" y="1451"/>
                    <a:pt x="928" y="1451"/>
                  </a:cubicBezTo>
                  <a:cubicBezTo>
                    <a:pt x="940" y="1469"/>
                    <a:pt x="961" y="1477"/>
                    <a:pt x="979" y="1470"/>
                  </a:cubicBezTo>
                  <a:cubicBezTo>
                    <a:pt x="1067" y="1437"/>
                    <a:pt x="1067" y="1437"/>
                    <a:pt x="1067" y="1437"/>
                  </a:cubicBezTo>
                  <a:cubicBezTo>
                    <a:pt x="1085" y="1431"/>
                    <a:pt x="1096" y="1410"/>
                    <a:pt x="1093" y="1389"/>
                  </a:cubicBezTo>
                  <a:cubicBezTo>
                    <a:pt x="1069" y="1222"/>
                    <a:pt x="1069" y="1222"/>
                    <a:pt x="1069" y="1222"/>
                  </a:cubicBezTo>
                  <a:cubicBezTo>
                    <a:pt x="1098" y="1203"/>
                    <a:pt x="1126" y="1181"/>
                    <a:pt x="1152" y="1156"/>
                  </a:cubicBezTo>
                  <a:cubicBezTo>
                    <a:pt x="1311" y="1217"/>
                    <a:pt x="1311" y="1217"/>
                    <a:pt x="1311" y="1217"/>
                  </a:cubicBezTo>
                  <a:cubicBezTo>
                    <a:pt x="1331" y="1225"/>
                    <a:pt x="1353" y="1219"/>
                    <a:pt x="1364" y="1202"/>
                  </a:cubicBezTo>
                  <a:cubicBezTo>
                    <a:pt x="1415" y="1124"/>
                    <a:pt x="1415" y="1124"/>
                    <a:pt x="1415" y="1124"/>
                  </a:cubicBezTo>
                  <a:cubicBezTo>
                    <a:pt x="1426" y="1108"/>
                    <a:pt x="1423" y="1085"/>
                    <a:pt x="1408" y="1070"/>
                  </a:cubicBezTo>
                  <a:cubicBezTo>
                    <a:pt x="1290" y="949"/>
                    <a:pt x="1290" y="949"/>
                    <a:pt x="1290" y="949"/>
                  </a:cubicBezTo>
                  <a:cubicBezTo>
                    <a:pt x="1303" y="916"/>
                    <a:pt x="1312" y="882"/>
                    <a:pt x="1319" y="847"/>
                  </a:cubicBezTo>
                  <a:cubicBezTo>
                    <a:pt x="1483" y="803"/>
                    <a:pt x="1483" y="803"/>
                    <a:pt x="1483" y="803"/>
                  </a:cubicBezTo>
                  <a:cubicBezTo>
                    <a:pt x="1504" y="797"/>
                    <a:pt x="1518" y="780"/>
                    <a:pt x="1517" y="760"/>
                  </a:cubicBezTo>
                  <a:cubicBezTo>
                    <a:pt x="1513" y="667"/>
                    <a:pt x="1513" y="667"/>
                    <a:pt x="1513" y="667"/>
                  </a:cubicBezTo>
                  <a:cubicBezTo>
                    <a:pt x="1512" y="647"/>
                    <a:pt x="1497" y="631"/>
                    <a:pt x="1475" y="627"/>
                  </a:cubicBezTo>
                  <a:moveTo>
                    <a:pt x="777" y="1086"/>
                  </a:moveTo>
                  <a:cubicBezTo>
                    <a:pt x="589" y="1096"/>
                    <a:pt x="429" y="952"/>
                    <a:pt x="419" y="764"/>
                  </a:cubicBezTo>
                  <a:cubicBezTo>
                    <a:pt x="409" y="576"/>
                    <a:pt x="553" y="416"/>
                    <a:pt x="741" y="406"/>
                  </a:cubicBezTo>
                  <a:cubicBezTo>
                    <a:pt x="929" y="396"/>
                    <a:pt x="1090" y="540"/>
                    <a:pt x="1100" y="728"/>
                  </a:cubicBezTo>
                  <a:cubicBezTo>
                    <a:pt x="1109" y="915"/>
                    <a:pt x="965" y="1076"/>
                    <a:pt x="777" y="1086"/>
                  </a:cubicBezTo>
                </a:path>
              </a:pathLst>
            </a:custGeom>
            <a:solidFill>
              <a:schemeClr val="bg1">
                <a:lumMod val="50000"/>
              </a:schemeClr>
            </a:solidFill>
            <a:ln>
              <a:noFill/>
            </a:ln>
            <a:effectLst>
              <a:outerShdw blurRad="2540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dirty="0">
                <a:solidFill>
                  <a:schemeClr val="lt1"/>
                </a:solidFill>
                <a:latin typeface="字魂105号-简雅黑" panose="00000500000000000000" pitchFamily="2" charset="-122"/>
              </a:endParaRPr>
            </a:p>
          </p:txBody>
        </p:sp>
      </p:grpSp>
      <p:grpSp>
        <p:nvGrpSpPr>
          <p:cNvPr id="17" name="组合 16"/>
          <p:cNvGrpSpPr/>
          <p:nvPr/>
        </p:nvGrpSpPr>
        <p:grpSpPr>
          <a:xfrm>
            <a:off x="6525895" y="2869565"/>
            <a:ext cx="3926205" cy="506730"/>
            <a:chOff x="10104" y="4136"/>
            <a:chExt cx="6183" cy="798"/>
          </a:xfrm>
        </p:grpSpPr>
        <p:sp>
          <p:nvSpPr>
            <p:cNvPr id="142" name="10"/>
            <p:cNvSpPr/>
            <p:nvPr/>
          </p:nvSpPr>
          <p:spPr bwMode="auto">
            <a:xfrm>
              <a:off x="10670" y="4136"/>
              <a:ext cx="5617" cy="798"/>
            </a:xfrm>
            <a:prstGeom prst="rect">
              <a:avLst/>
            </a:prstGeom>
            <a:noFill/>
          </p:spPr>
          <p:txBody>
            <a:bodyPr wrap="square" rtlCol="0">
              <a:spAutoFit/>
            </a:bodyPr>
            <a:lstStyle/>
            <a:p>
              <a:pPr>
                <a:lnSpc>
                  <a:spcPct val="150000"/>
                </a:lnSpc>
              </a:pPr>
              <a:r>
                <a:rPr lang="zh-CN" altLang="en-US" noProof="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毫不放松抓好疫情防控</a:t>
              </a:r>
              <a:endParaRPr lang="zh-CN" altLang="en-US" noProof="0">
                <a:ln>
                  <a:noFill/>
                </a:ln>
                <a:solidFill>
                  <a:schemeClr val="tx1"/>
                </a:solidFill>
                <a:effectLst/>
                <a:uLnTx/>
                <a:uFillTx/>
                <a:latin typeface="微软雅黑" panose="020B0503020204020204" charset="-122"/>
                <a:ea typeface="微软雅黑" panose="020B0503020204020204" charset="-122"/>
                <a:cs typeface="微软雅黑" panose="020B0503020204020204" charset="-122"/>
              </a:endParaRPr>
            </a:p>
          </p:txBody>
        </p:sp>
        <p:sp>
          <p:nvSpPr>
            <p:cNvPr id="15" name="Freeform 68"/>
            <p:cNvSpPr>
              <a:spLocks noEditPoints="1"/>
            </p:cNvSpPr>
            <p:nvPr/>
          </p:nvSpPr>
          <p:spPr bwMode="auto">
            <a:xfrm>
              <a:off x="10104" y="4314"/>
              <a:ext cx="510" cy="584"/>
            </a:xfrm>
            <a:custGeom>
              <a:avLst/>
              <a:gdLst>
                <a:gd name="T0" fmla="*/ 199 w 242"/>
                <a:gd name="T1" fmla="*/ 43 h 277"/>
                <a:gd name="T2" fmla="*/ 43 w 242"/>
                <a:gd name="T3" fmla="*/ 43 h 277"/>
                <a:gd name="T4" fmla="*/ 43 w 242"/>
                <a:gd name="T5" fmla="*/ 199 h 277"/>
                <a:gd name="T6" fmla="*/ 121 w 242"/>
                <a:gd name="T7" fmla="*/ 277 h 277"/>
                <a:gd name="T8" fmla="*/ 199 w 242"/>
                <a:gd name="T9" fmla="*/ 199 h 277"/>
                <a:gd name="T10" fmla="*/ 199 w 242"/>
                <a:gd name="T11" fmla="*/ 43 h 277"/>
                <a:gd name="T12" fmla="*/ 121 w 242"/>
                <a:gd name="T13" fmla="*/ 195 h 277"/>
                <a:gd name="T14" fmla="*/ 47 w 242"/>
                <a:gd name="T15" fmla="*/ 121 h 277"/>
                <a:gd name="T16" fmla="*/ 121 w 242"/>
                <a:gd name="T17" fmla="*/ 47 h 277"/>
                <a:gd name="T18" fmla="*/ 195 w 242"/>
                <a:gd name="T19" fmla="*/ 121 h 277"/>
                <a:gd name="T20" fmla="*/ 121 w 242"/>
                <a:gd name="T21" fmla="*/ 195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2" h="277">
                  <a:moveTo>
                    <a:pt x="199" y="43"/>
                  </a:moveTo>
                  <a:cubicBezTo>
                    <a:pt x="156" y="0"/>
                    <a:pt x="86" y="0"/>
                    <a:pt x="43" y="43"/>
                  </a:cubicBezTo>
                  <a:cubicBezTo>
                    <a:pt x="0" y="86"/>
                    <a:pt x="0" y="156"/>
                    <a:pt x="43" y="199"/>
                  </a:cubicBezTo>
                  <a:cubicBezTo>
                    <a:pt x="121" y="277"/>
                    <a:pt x="121" y="277"/>
                    <a:pt x="121" y="277"/>
                  </a:cubicBezTo>
                  <a:cubicBezTo>
                    <a:pt x="199" y="199"/>
                    <a:pt x="199" y="199"/>
                    <a:pt x="199" y="199"/>
                  </a:cubicBezTo>
                  <a:cubicBezTo>
                    <a:pt x="242" y="156"/>
                    <a:pt x="242" y="86"/>
                    <a:pt x="199" y="43"/>
                  </a:cubicBezTo>
                  <a:close/>
                  <a:moveTo>
                    <a:pt x="121" y="195"/>
                  </a:moveTo>
                  <a:cubicBezTo>
                    <a:pt x="80" y="195"/>
                    <a:pt x="47" y="162"/>
                    <a:pt x="47" y="121"/>
                  </a:cubicBezTo>
                  <a:cubicBezTo>
                    <a:pt x="47" y="80"/>
                    <a:pt x="80" y="47"/>
                    <a:pt x="121" y="47"/>
                  </a:cubicBezTo>
                  <a:cubicBezTo>
                    <a:pt x="162" y="47"/>
                    <a:pt x="195" y="80"/>
                    <a:pt x="195" y="121"/>
                  </a:cubicBezTo>
                  <a:cubicBezTo>
                    <a:pt x="195" y="162"/>
                    <a:pt x="162" y="195"/>
                    <a:pt x="121" y="195"/>
                  </a:cubicBezTo>
                  <a:close/>
                </a:path>
              </a:pathLst>
            </a:custGeom>
            <a:solidFill>
              <a:schemeClr val="accent6"/>
            </a:solidFill>
            <a:ln>
              <a:noFill/>
            </a:ln>
            <a:effectLst>
              <a:outerShdw blurRad="50800" dist="38100" dir="5400000" algn="t" rotWithShape="0">
                <a:prstClr val="black">
                  <a:alpha val="20000"/>
                </a:prstClr>
              </a:outerShdw>
            </a:effectLst>
          </p:spPr>
          <p:txBody>
            <a:bodyPr anchor="ctr"/>
            <a:p>
              <a:pPr algn="ctr"/>
              <a:endParaRPr lang="en-US" dirty="0">
                <a:latin typeface="字魂105号-简雅黑" panose="00000500000000000000" pitchFamily="2" charset="-122"/>
              </a:endParaRPr>
            </a:p>
          </p:txBody>
        </p:sp>
      </p:grpSp>
      <p:grpSp>
        <p:nvGrpSpPr>
          <p:cNvPr id="21" name="组合 20"/>
          <p:cNvGrpSpPr/>
          <p:nvPr/>
        </p:nvGrpSpPr>
        <p:grpSpPr>
          <a:xfrm>
            <a:off x="6546850" y="4124325"/>
            <a:ext cx="3935095" cy="506730"/>
            <a:chOff x="10090" y="5685"/>
            <a:chExt cx="6197" cy="798"/>
          </a:xfrm>
        </p:grpSpPr>
        <p:sp>
          <p:nvSpPr>
            <p:cNvPr id="13" name="10"/>
            <p:cNvSpPr/>
            <p:nvPr/>
          </p:nvSpPr>
          <p:spPr bwMode="auto">
            <a:xfrm>
              <a:off x="10670" y="5685"/>
              <a:ext cx="5617" cy="798"/>
            </a:xfrm>
            <a:prstGeom prst="rect">
              <a:avLst/>
            </a:prstGeom>
            <a:noFill/>
          </p:spPr>
          <p:txBody>
            <a:bodyPr wrap="square" rtlCol="0">
              <a:spAutoFit/>
            </a:bodyPr>
            <a:lstStyle/>
            <a:p>
              <a:pPr>
                <a:lnSpc>
                  <a:spcPct val="150000"/>
                </a:lnSpc>
              </a:pPr>
              <a:r>
                <a:rPr lang="zh-CN" altLang="en-US" noProof="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切实维护社会和谐稳定</a:t>
              </a:r>
              <a:endParaRPr lang="zh-CN" altLang="en-US" noProof="0">
                <a:ln>
                  <a:noFill/>
                </a:ln>
                <a:solidFill>
                  <a:schemeClr val="tx1"/>
                </a:solidFill>
                <a:effectLst/>
                <a:uLnTx/>
                <a:uFillTx/>
                <a:latin typeface="微软雅黑" panose="020B0503020204020204" charset="-122"/>
                <a:ea typeface="微软雅黑" panose="020B0503020204020204" charset="-122"/>
                <a:cs typeface="微软雅黑" panose="020B0503020204020204" charset="-122"/>
              </a:endParaRPr>
            </a:p>
          </p:txBody>
        </p:sp>
        <p:sp>
          <p:nvSpPr>
            <p:cNvPr id="16" name="Freeform 68"/>
            <p:cNvSpPr>
              <a:spLocks noEditPoints="1"/>
            </p:cNvSpPr>
            <p:nvPr/>
          </p:nvSpPr>
          <p:spPr bwMode="auto">
            <a:xfrm>
              <a:off x="10090" y="5899"/>
              <a:ext cx="510" cy="584"/>
            </a:xfrm>
            <a:custGeom>
              <a:avLst/>
              <a:gdLst>
                <a:gd name="T0" fmla="*/ 199 w 242"/>
                <a:gd name="T1" fmla="*/ 43 h 277"/>
                <a:gd name="T2" fmla="*/ 43 w 242"/>
                <a:gd name="T3" fmla="*/ 43 h 277"/>
                <a:gd name="T4" fmla="*/ 43 w 242"/>
                <a:gd name="T5" fmla="*/ 199 h 277"/>
                <a:gd name="T6" fmla="*/ 121 w 242"/>
                <a:gd name="T7" fmla="*/ 277 h 277"/>
                <a:gd name="T8" fmla="*/ 199 w 242"/>
                <a:gd name="T9" fmla="*/ 199 h 277"/>
                <a:gd name="T10" fmla="*/ 199 w 242"/>
                <a:gd name="T11" fmla="*/ 43 h 277"/>
                <a:gd name="T12" fmla="*/ 121 w 242"/>
                <a:gd name="T13" fmla="*/ 195 h 277"/>
                <a:gd name="T14" fmla="*/ 47 w 242"/>
                <a:gd name="T15" fmla="*/ 121 h 277"/>
                <a:gd name="T16" fmla="*/ 121 w 242"/>
                <a:gd name="T17" fmla="*/ 47 h 277"/>
                <a:gd name="T18" fmla="*/ 195 w 242"/>
                <a:gd name="T19" fmla="*/ 121 h 277"/>
                <a:gd name="T20" fmla="*/ 121 w 242"/>
                <a:gd name="T21" fmla="*/ 195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2" h="277">
                  <a:moveTo>
                    <a:pt x="199" y="43"/>
                  </a:moveTo>
                  <a:cubicBezTo>
                    <a:pt x="156" y="0"/>
                    <a:pt x="86" y="0"/>
                    <a:pt x="43" y="43"/>
                  </a:cubicBezTo>
                  <a:cubicBezTo>
                    <a:pt x="0" y="86"/>
                    <a:pt x="0" y="156"/>
                    <a:pt x="43" y="199"/>
                  </a:cubicBezTo>
                  <a:cubicBezTo>
                    <a:pt x="121" y="277"/>
                    <a:pt x="121" y="277"/>
                    <a:pt x="121" y="277"/>
                  </a:cubicBezTo>
                  <a:cubicBezTo>
                    <a:pt x="199" y="199"/>
                    <a:pt x="199" y="199"/>
                    <a:pt x="199" y="199"/>
                  </a:cubicBezTo>
                  <a:cubicBezTo>
                    <a:pt x="242" y="156"/>
                    <a:pt x="242" y="86"/>
                    <a:pt x="199" y="43"/>
                  </a:cubicBezTo>
                  <a:close/>
                  <a:moveTo>
                    <a:pt x="121" y="195"/>
                  </a:moveTo>
                  <a:cubicBezTo>
                    <a:pt x="80" y="195"/>
                    <a:pt x="47" y="162"/>
                    <a:pt x="47" y="121"/>
                  </a:cubicBezTo>
                  <a:cubicBezTo>
                    <a:pt x="47" y="80"/>
                    <a:pt x="80" y="47"/>
                    <a:pt x="121" y="47"/>
                  </a:cubicBezTo>
                  <a:cubicBezTo>
                    <a:pt x="162" y="47"/>
                    <a:pt x="195" y="80"/>
                    <a:pt x="195" y="121"/>
                  </a:cubicBezTo>
                  <a:cubicBezTo>
                    <a:pt x="195" y="162"/>
                    <a:pt x="162" y="195"/>
                    <a:pt x="121" y="195"/>
                  </a:cubicBezTo>
                  <a:close/>
                </a:path>
              </a:pathLst>
            </a:custGeom>
            <a:solidFill>
              <a:schemeClr val="accent6"/>
            </a:solidFill>
            <a:ln>
              <a:noFill/>
            </a:ln>
            <a:effectLst>
              <a:outerShdw blurRad="50800" dist="38100" dir="5400000" algn="t" rotWithShape="0">
                <a:prstClr val="black">
                  <a:alpha val="20000"/>
                </a:prstClr>
              </a:outerShdw>
            </a:effectLst>
          </p:spPr>
          <p:txBody>
            <a:bodyPr anchor="ctr"/>
            <a:p>
              <a:pPr algn="ctr"/>
              <a:endParaRPr lang="en-US" dirty="0">
                <a:latin typeface="字魂105号-简雅黑" panose="00000500000000000000" pitchFamily="2" charset="-122"/>
              </a:endParaRPr>
            </a:p>
          </p:txBody>
        </p:sp>
      </p:grpSp>
      <p:sp>
        <p:nvSpPr>
          <p:cNvPr id="22" name="文本框 21"/>
          <p:cNvSpPr txBox="1"/>
          <p:nvPr/>
        </p:nvSpPr>
        <p:spPr>
          <a:xfrm>
            <a:off x="825500" y="434975"/>
            <a:ext cx="2540000" cy="307340"/>
          </a:xfrm>
          <a:prstGeom prst="rect">
            <a:avLst/>
          </a:prstGeom>
          <a:noFill/>
        </p:spPr>
        <p:txBody>
          <a:bodyPr wrap="none" lIns="0" tIns="0" rIns="0" bIns="0" rtlCol="0">
            <a:spAutoFit/>
          </a:bodyPr>
          <a:p>
            <a:pPr algn="l"/>
            <a:r>
              <a:rPr lang="zh-CN" altLang="en-US" sz="2000" b="1">
                <a:gradFill>
                  <a:gsLst>
                    <a:gs pos="0">
                      <a:srgbClr val="E30000"/>
                    </a:gs>
                    <a:gs pos="100000">
                      <a:srgbClr val="760303"/>
                    </a:gs>
                  </a:gsLst>
                  <a:lin scaled="0"/>
                </a:gradFill>
                <a:latin typeface="微软雅黑" panose="020B0503020204020204" charset="-122"/>
                <a:ea typeface="微软雅黑" panose="020B0503020204020204" charset="-122"/>
                <a:sym typeface="+mn-ea"/>
              </a:rPr>
              <a:t>重点做好十个方面工作</a:t>
            </a:r>
            <a:endParaRPr lang="zh-CN" altLang="en-US" sz="2000" b="1">
              <a:gradFill>
                <a:gsLst>
                  <a:gs pos="0">
                    <a:srgbClr val="E30000"/>
                  </a:gs>
                  <a:gs pos="100000">
                    <a:srgbClr val="760303"/>
                  </a:gs>
                </a:gsLst>
                <a:lin scaled="0"/>
              </a:gradFill>
              <a:latin typeface="微软雅黑" panose="020B0503020204020204" charset="-122"/>
              <a:ea typeface="微软雅黑" panose="020B0503020204020204" charset="-122"/>
            </a:endParaRPr>
          </a:p>
        </p:txBody>
      </p:sp>
      <p:grpSp>
        <p:nvGrpSpPr>
          <p:cNvPr id="8" name="组合 7"/>
          <p:cNvGrpSpPr/>
          <p:nvPr/>
        </p:nvGrpSpPr>
        <p:grpSpPr>
          <a:xfrm>
            <a:off x="1297940" y="1144905"/>
            <a:ext cx="6535420" cy="541020"/>
            <a:chOff x="2044" y="1799"/>
            <a:chExt cx="9977" cy="852"/>
          </a:xfrm>
        </p:grpSpPr>
        <p:sp>
          <p:nvSpPr>
            <p:cNvPr id="2" name="矩形: 圆角 25"/>
            <p:cNvSpPr/>
            <p:nvPr/>
          </p:nvSpPr>
          <p:spPr>
            <a:xfrm flipH="1">
              <a:off x="2044" y="1799"/>
              <a:ext cx="9977" cy="852"/>
            </a:xfrm>
            <a:prstGeom prst="roundRect">
              <a:avLst>
                <a:gd name="adj" fmla="val 50000"/>
              </a:avLst>
            </a:prstGeom>
            <a:gradFill>
              <a:gsLst>
                <a:gs pos="0">
                  <a:srgbClr val="E53238"/>
                </a:gs>
                <a:gs pos="100000">
                  <a:srgbClr val="DA1A0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4" name="矩形 3"/>
            <p:cNvSpPr/>
            <p:nvPr/>
          </p:nvSpPr>
          <p:spPr>
            <a:xfrm>
              <a:off x="2288" y="1923"/>
              <a:ext cx="1135" cy="544"/>
            </a:xfrm>
            <a:prstGeom prst="rect">
              <a:avLst/>
            </a:prstGeom>
          </p:spPr>
          <p:txBody>
            <a:bodyPr wrap="square" lIns="68580" tIns="34290" rIns="68580" bIns="34290">
              <a:spAutoFit/>
            </a:bodyPr>
            <a:p>
              <a:pPr algn="ctr">
                <a:defRPr/>
              </a:pPr>
              <a:r>
                <a:rPr lang="zh-CN" b="1" spc="225" dirty="0">
                  <a:solidFill>
                    <a:schemeClr val="bg1"/>
                  </a:solidFill>
                  <a:latin typeface="微软雅黑" panose="020B0503020204020204" charset="-122"/>
                  <a:ea typeface="微软雅黑" panose="020B0503020204020204" charset="-122"/>
                  <a:cs typeface="+mn-ea"/>
                  <a:sym typeface="+mn-lt"/>
                </a:rPr>
                <a:t>（</a:t>
              </a:r>
              <a:r>
                <a:rPr lang="zh-CN" b="1" spc="225" dirty="0">
                  <a:solidFill>
                    <a:schemeClr val="bg1"/>
                  </a:solidFill>
                  <a:latin typeface="微软雅黑" panose="020B0503020204020204" charset="-122"/>
                  <a:ea typeface="微软雅黑" panose="020B0503020204020204" charset="-122"/>
                  <a:cs typeface="+mn-ea"/>
                  <a:sym typeface="+mn-lt"/>
                </a:rPr>
                <a:t>十）</a:t>
              </a:r>
              <a:endParaRPr lang="zh-CN" b="1" spc="225" dirty="0">
                <a:solidFill>
                  <a:schemeClr val="bg1"/>
                </a:solidFill>
                <a:latin typeface="微软雅黑" panose="020B0503020204020204" charset="-122"/>
                <a:ea typeface="微软雅黑" panose="020B0503020204020204" charset="-122"/>
                <a:cs typeface="+mn-ea"/>
                <a:sym typeface="+mn-lt"/>
              </a:endParaRPr>
            </a:p>
          </p:txBody>
        </p:sp>
        <p:sp>
          <p:nvSpPr>
            <p:cNvPr id="24" name="文本框 23"/>
            <p:cNvSpPr txBox="1"/>
            <p:nvPr/>
          </p:nvSpPr>
          <p:spPr>
            <a:xfrm>
              <a:off x="3288" y="1923"/>
              <a:ext cx="8718" cy="580"/>
            </a:xfrm>
            <a:prstGeom prst="rect">
              <a:avLst/>
            </a:prstGeom>
            <a:noFill/>
          </p:spPr>
          <p:txBody>
            <a:bodyPr wrap="square" rtlCol="0">
              <a:spAutoFit/>
            </a:bodyPr>
            <a:p>
              <a:r>
                <a:rPr lang="zh-CN" altLang="en-US" b="1">
                  <a:solidFill>
                    <a:schemeClr val="bg1"/>
                  </a:solidFill>
                  <a:latin typeface="微软雅黑" panose="020B0503020204020204" charset="-122"/>
                  <a:ea typeface="微软雅黑" panose="020B0503020204020204" charset="-122"/>
                  <a:sym typeface="+mn-ea"/>
                </a:rPr>
                <a:t>着力统筹发展和安全，推动建设更高水平的平安河北</a:t>
              </a:r>
              <a:endParaRPr lang="zh-CN" altLang="en-US" b="1">
                <a:solidFill>
                  <a:schemeClr val="bg1"/>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000" fill="hold">
                                          <p:stCondLst>
                                            <p:cond delay="0"/>
                                          </p:stCondLst>
                                        </p:cTn>
                                        <p:tgtEl>
                                          <p:spTgt spid="14"/>
                                        </p:tgtEl>
                                        <p:attrNameLst>
                                          <p:attrName>style.visibility</p:attrName>
                                        </p:attrNameLst>
                                      </p:cBhvr>
                                      <p:to>
                                        <p:strVal val="visible"/>
                                      </p:to>
                                    </p:set>
                                    <p:animEffect transition="in" filter="wheel(1)">
                                      <p:cBhvr>
                                        <p:cTn id="17" dur="1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t="18236" b="-2600"/>
          <a:stretch>
            <a:fillRect/>
          </a:stretch>
        </p:blipFill>
        <p:spPr>
          <a:xfrm>
            <a:off x="0" y="0"/>
            <a:ext cx="12192000" cy="6858000"/>
          </a:xfrm>
          <a:prstGeom prst="rect">
            <a:avLst/>
          </a:prstGeom>
        </p:spPr>
      </p:pic>
      <p:sp>
        <p:nvSpPr>
          <p:cNvPr id="3" name="任意多边形 4"/>
          <p:cNvSpPr/>
          <p:nvPr/>
        </p:nvSpPr>
        <p:spPr>
          <a:xfrm>
            <a:off x="0" y="501015"/>
            <a:ext cx="12192000" cy="6297295"/>
          </a:xfrm>
          <a:custGeom>
            <a:avLst/>
            <a:gdLst>
              <a:gd name="connsiteX0" fmla="*/ 0 w 12192000"/>
              <a:gd name="connsiteY0" fmla="*/ 0 h 6201925"/>
              <a:gd name="connsiteX1" fmla="*/ 12192000 w 12192000"/>
              <a:gd name="connsiteY1" fmla="*/ 0 h 6201925"/>
              <a:gd name="connsiteX2" fmla="*/ 12192000 w 12192000"/>
              <a:gd name="connsiteY2" fmla="*/ 5513609 h 6201925"/>
              <a:gd name="connsiteX3" fmla="*/ 12039165 w 12192000"/>
              <a:gd name="connsiteY3" fmla="*/ 5554375 h 6201925"/>
              <a:gd name="connsiteX4" fmla="*/ 6096000 w 12192000"/>
              <a:gd name="connsiteY4" fmla="*/ 6201925 h 6201925"/>
              <a:gd name="connsiteX5" fmla="*/ 152835 w 12192000"/>
              <a:gd name="connsiteY5" fmla="*/ 5554375 h 6201925"/>
              <a:gd name="connsiteX6" fmla="*/ 0 w 12192000"/>
              <a:gd name="connsiteY6" fmla="*/ 5513609 h 620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201925">
                <a:moveTo>
                  <a:pt x="0" y="0"/>
                </a:moveTo>
                <a:lnTo>
                  <a:pt x="12192000" y="0"/>
                </a:lnTo>
                <a:lnTo>
                  <a:pt x="12192000" y="5513609"/>
                </a:lnTo>
                <a:lnTo>
                  <a:pt x="12039165" y="5554375"/>
                </a:lnTo>
                <a:cubicBezTo>
                  <a:pt x="10342654" y="5963205"/>
                  <a:pt x="8297483" y="6201925"/>
                  <a:pt x="6096000" y="6201925"/>
                </a:cubicBezTo>
                <a:cubicBezTo>
                  <a:pt x="3894518" y="6201925"/>
                  <a:pt x="1849346" y="5963205"/>
                  <a:pt x="152835" y="5554375"/>
                </a:cubicBezTo>
                <a:lnTo>
                  <a:pt x="0" y="5513609"/>
                </a:lnTo>
                <a:close/>
              </a:path>
            </a:pathLst>
          </a:custGeom>
          <a:gradFill>
            <a:gsLst>
              <a:gs pos="0">
                <a:schemeClr val="bg1"/>
              </a:gs>
              <a:gs pos="90000">
                <a:schemeClr val="bg1"/>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fontAlgn="auto">
              <a:lnSpc>
                <a:spcPct val="150000"/>
              </a:lnSpc>
              <a:spcBef>
                <a:spcPts val="0"/>
              </a:spcBef>
              <a:spcAft>
                <a:spcPts val="0"/>
              </a:spcAft>
              <a:buClrTx/>
              <a:buSzTx/>
              <a:buFontTx/>
              <a:buNone/>
              <a:defRPr/>
            </a:pPr>
            <a:endParaRPr kumimoji="0" lang="zh-CN" altLang="en-US" sz="2000" b="0" i="0" u="none" strike="noStrike" kern="1200" cap="none" spc="0" normalizeH="0" baseline="0" noProof="0">
              <a:ln>
                <a:noFill/>
              </a:ln>
              <a:solidFill>
                <a:srgbClr val="C00000"/>
              </a:solidFill>
              <a:effectLst/>
              <a:uLnTx/>
              <a:uFillTx/>
              <a:latin typeface="微软雅黑" panose="020B0503020204020204" charset="-122"/>
              <a:ea typeface="微软雅黑" panose="020B0503020204020204" charset="-122"/>
              <a:cs typeface="微软雅黑" panose="020B0503020204020204" charset="-122"/>
              <a:sym typeface="+mn-lt"/>
            </a:endParaRPr>
          </a:p>
        </p:txBody>
      </p:sp>
      <p:sp>
        <p:nvSpPr>
          <p:cNvPr id="4" name="任意多边形 9"/>
          <p:cNvSpPr/>
          <p:nvPr/>
        </p:nvSpPr>
        <p:spPr>
          <a:xfrm>
            <a:off x="0" y="4226131"/>
            <a:ext cx="12192000" cy="1975795"/>
          </a:xfrm>
          <a:custGeom>
            <a:avLst/>
            <a:gdLst>
              <a:gd name="connsiteX0" fmla="*/ 0 w 12192000"/>
              <a:gd name="connsiteY0" fmla="*/ 0 h 1975795"/>
              <a:gd name="connsiteX1" fmla="*/ 45686 w 12192000"/>
              <a:gd name="connsiteY1" fmla="*/ 27818 h 1975795"/>
              <a:gd name="connsiteX2" fmla="*/ 6096000 w 12192000"/>
              <a:gd name="connsiteY2" fmla="*/ 1520754 h 1975795"/>
              <a:gd name="connsiteX3" fmla="*/ 12146314 w 12192000"/>
              <a:gd name="connsiteY3" fmla="*/ 27818 h 1975795"/>
              <a:gd name="connsiteX4" fmla="*/ 12192000 w 12192000"/>
              <a:gd name="connsiteY4" fmla="*/ 0 h 1975795"/>
              <a:gd name="connsiteX5" fmla="*/ 12192000 w 12192000"/>
              <a:gd name="connsiteY5" fmla="*/ 1287479 h 1975795"/>
              <a:gd name="connsiteX6" fmla="*/ 12039165 w 12192000"/>
              <a:gd name="connsiteY6" fmla="*/ 1328245 h 1975795"/>
              <a:gd name="connsiteX7" fmla="*/ 6096000 w 12192000"/>
              <a:gd name="connsiteY7" fmla="*/ 1975795 h 1975795"/>
              <a:gd name="connsiteX8" fmla="*/ 152835 w 12192000"/>
              <a:gd name="connsiteY8" fmla="*/ 1328245 h 1975795"/>
              <a:gd name="connsiteX9" fmla="*/ 0 w 12192000"/>
              <a:gd name="connsiteY9" fmla="*/ 1287479 h 1975795"/>
              <a:gd name="connsiteX10" fmla="*/ 0 w 12192000"/>
              <a:gd name="connsiteY10" fmla="*/ 0 h 197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1975795">
                <a:moveTo>
                  <a:pt x="0" y="0"/>
                </a:moveTo>
                <a:lnTo>
                  <a:pt x="45686" y="27818"/>
                </a:lnTo>
                <a:cubicBezTo>
                  <a:pt x="1643684" y="955405"/>
                  <a:pt x="3766466" y="1520754"/>
                  <a:pt x="6096000" y="1520754"/>
                </a:cubicBezTo>
                <a:cubicBezTo>
                  <a:pt x="8425535" y="1520754"/>
                  <a:pt x="10548316" y="955405"/>
                  <a:pt x="12146314" y="27818"/>
                </a:cubicBezTo>
                <a:lnTo>
                  <a:pt x="12192000" y="0"/>
                </a:lnTo>
                <a:lnTo>
                  <a:pt x="12192000" y="1287479"/>
                </a:lnTo>
                <a:lnTo>
                  <a:pt x="12039165" y="1328245"/>
                </a:lnTo>
                <a:cubicBezTo>
                  <a:pt x="10342654" y="1737075"/>
                  <a:pt x="8297483" y="1975795"/>
                  <a:pt x="6096000" y="1975795"/>
                </a:cubicBezTo>
                <a:cubicBezTo>
                  <a:pt x="3894518" y="1975795"/>
                  <a:pt x="1849346" y="1737075"/>
                  <a:pt x="152835" y="1328245"/>
                </a:cubicBezTo>
                <a:lnTo>
                  <a:pt x="0" y="1287479"/>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4" name="任意多边形: 形状 13"/>
          <p:cNvSpPr/>
          <p:nvPr/>
        </p:nvSpPr>
        <p:spPr>
          <a:xfrm>
            <a:off x="0" y="5513610"/>
            <a:ext cx="12192000" cy="1344390"/>
          </a:xfrm>
          <a:custGeom>
            <a:avLst/>
            <a:gdLst>
              <a:gd name="connsiteX0" fmla="*/ 0 w 12192000"/>
              <a:gd name="connsiteY0" fmla="*/ 0 h 1344390"/>
              <a:gd name="connsiteX1" fmla="*/ 152835 w 12192000"/>
              <a:gd name="connsiteY1" fmla="*/ 40766 h 1344390"/>
              <a:gd name="connsiteX2" fmla="*/ 6096000 w 12192000"/>
              <a:gd name="connsiteY2" fmla="*/ 688316 h 1344390"/>
              <a:gd name="connsiteX3" fmla="*/ 12039165 w 12192000"/>
              <a:gd name="connsiteY3" fmla="*/ 40766 h 1344390"/>
              <a:gd name="connsiteX4" fmla="*/ 12192000 w 12192000"/>
              <a:gd name="connsiteY4" fmla="*/ 0 h 1344390"/>
              <a:gd name="connsiteX5" fmla="*/ 12192000 w 12192000"/>
              <a:gd name="connsiteY5" fmla="*/ 1344390 h 1344390"/>
              <a:gd name="connsiteX6" fmla="*/ 0 w 12192000"/>
              <a:gd name="connsiteY6" fmla="*/ 1344390 h 1344390"/>
              <a:gd name="connsiteX7" fmla="*/ 0 w 12192000"/>
              <a:gd name="connsiteY7" fmla="*/ 0 h 134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344390">
                <a:moveTo>
                  <a:pt x="0" y="0"/>
                </a:moveTo>
                <a:lnTo>
                  <a:pt x="152835" y="40766"/>
                </a:lnTo>
                <a:cubicBezTo>
                  <a:pt x="1849346" y="449596"/>
                  <a:pt x="3894518" y="688316"/>
                  <a:pt x="6096000" y="688316"/>
                </a:cubicBezTo>
                <a:cubicBezTo>
                  <a:pt x="8297483" y="688316"/>
                  <a:pt x="10342654" y="449596"/>
                  <a:pt x="12039165" y="40766"/>
                </a:cubicBezTo>
                <a:lnTo>
                  <a:pt x="12192000" y="0"/>
                </a:lnTo>
                <a:lnTo>
                  <a:pt x="12192000" y="1344390"/>
                </a:lnTo>
                <a:lnTo>
                  <a:pt x="0" y="134439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文本框 7"/>
          <p:cNvSpPr txBox="1"/>
          <p:nvPr/>
        </p:nvSpPr>
        <p:spPr>
          <a:xfrm>
            <a:off x="1327150" y="1844040"/>
            <a:ext cx="9537065" cy="1938020"/>
          </a:xfrm>
          <a:prstGeom prst="rect">
            <a:avLst/>
          </a:prstGeom>
          <a:noFill/>
        </p:spPr>
        <p:txBody>
          <a:bodyPr wrap="square" rtlCol="0">
            <a:spAutoFit/>
          </a:bodyPr>
          <a:p>
            <a:pPr marL="0" marR="0" lvl="0" indent="508000" algn="just" defTabSz="914400" rtl="0" fontAlgn="auto">
              <a:lnSpc>
                <a:spcPct val="150000"/>
              </a:lnSpc>
              <a:spcBef>
                <a:spcPts val="0"/>
              </a:spcBef>
              <a:spcAft>
                <a:spcPts val="0"/>
              </a:spcAft>
              <a:buClrTx/>
              <a:buSzTx/>
              <a:buFontTx/>
              <a:buNone/>
              <a:defRPr/>
              <a:extLst>
                <a:ext uri="{35155182-B16C-46BC-9424-99874614C6A1}">
                  <wpsdc:indentchars xmlns:wpsdc="http://www.wps.cn/officeDocument/2017/drawingmlCustomData" val="200" checksum="282533468"/>
                </a:ext>
              </a:extLst>
            </a:pPr>
            <a:r>
              <a:rPr lang="zh-CN" altLang="en-US" sz="2000" b="1" noProof="0">
                <a:ln>
                  <a:noFill/>
                </a:ln>
                <a:solidFill>
                  <a:schemeClr val="accent6"/>
                </a:solidFill>
                <a:effectLst/>
                <a:uLnTx/>
                <a:uFillTx/>
                <a:latin typeface="微软雅黑" panose="020B0503020204020204" charset="-122"/>
                <a:ea typeface="微软雅黑" panose="020B0503020204020204" charset="-122"/>
                <a:cs typeface="微软雅黑" panose="020B0503020204020204" charset="-122"/>
                <a:sym typeface="+mn-lt"/>
              </a:rPr>
              <a:t>实干成就梦想，奋斗创造未来。让我们更加紧密地团结在以习近平同志为核心的党中央周围，全面贯彻习近平新时代中国特色社会主义思想，在省委的坚强领导下，解放思想、开拓创新，埋头苦干、锐意进取，奋力开创建设现代化经济强省、美丽河北新局面，以优异成绩迎接党的二十大胜利召开！</a:t>
            </a:r>
            <a:endParaRPr lang="zh-CN" altLang="en-US" sz="2000" b="1" noProof="0">
              <a:ln>
                <a:noFill/>
              </a:ln>
              <a:solidFill>
                <a:schemeClr val="accent6"/>
              </a:solidFill>
              <a:effectLst/>
              <a:uLnTx/>
              <a:uFillTx/>
              <a:latin typeface="微软雅黑" panose="020B0503020204020204" charset="-122"/>
              <a:ea typeface="微软雅黑" panose="020B0503020204020204" charset="-122"/>
              <a:cs typeface="微软雅黑" panose="020B0503020204020204" charset="-122"/>
              <a:sym typeface="+mn-lt"/>
            </a:endParaRPr>
          </a:p>
        </p:txBody>
      </p:sp>
    </p:spTree>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t="18236" b="-2600"/>
          <a:stretch>
            <a:fillRect/>
          </a:stretch>
        </p:blipFill>
        <p:spPr>
          <a:xfrm>
            <a:off x="0" y="0"/>
            <a:ext cx="12192000" cy="6858000"/>
          </a:xfrm>
          <a:prstGeom prst="rect">
            <a:avLst/>
          </a:prstGeom>
        </p:spPr>
      </p:pic>
      <p:sp>
        <p:nvSpPr>
          <p:cNvPr id="3" name="任意多边形 4"/>
          <p:cNvSpPr/>
          <p:nvPr/>
        </p:nvSpPr>
        <p:spPr>
          <a:xfrm>
            <a:off x="0" y="0"/>
            <a:ext cx="12192000" cy="7504430"/>
          </a:xfrm>
          <a:custGeom>
            <a:avLst/>
            <a:gdLst>
              <a:gd name="connsiteX0" fmla="*/ 0 w 12192000"/>
              <a:gd name="connsiteY0" fmla="*/ 0 h 6201925"/>
              <a:gd name="connsiteX1" fmla="*/ 12192000 w 12192000"/>
              <a:gd name="connsiteY1" fmla="*/ 0 h 6201925"/>
              <a:gd name="connsiteX2" fmla="*/ 12192000 w 12192000"/>
              <a:gd name="connsiteY2" fmla="*/ 5513609 h 6201925"/>
              <a:gd name="connsiteX3" fmla="*/ 12039165 w 12192000"/>
              <a:gd name="connsiteY3" fmla="*/ 5554375 h 6201925"/>
              <a:gd name="connsiteX4" fmla="*/ 6096000 w 12192000"/>
              <a:gd name="connsiteY4" fmla="*/ 6201925 h 6201925"/>
              <a:gd name="connsiteX5" fmla="*/ 152835 w 12192000"/>
              <a:gd name="connsiteY5" fmla="*/ 5554375 h 6201925"/>
              <a:gd name="connsiteX6" fmla="*/ 0 w 12192000"/>
              <a:gd name="connsiteY6" fmla="*/ 5513609 h 620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201925">
                <a:moveTo>
                  <a:pt x="0" y="0"/>
                </a:moveTo>
                <a:lnTo>
                  <a:pt x="12192000" y="0"/>
                </a:lnTo>
                <a:lnTo>
                  <a:pt x="12192000" y="5513609"/>
                </a:lnTo>
                <a:lnTo>
                  <a:pt x="12039165" y="5554375"/>
                </a:lnTo>
                <a:cubicBezTo>
                  <a:pt x="10342654" y="5963205"/>
                  <a:pt x="8297483" y="6201925"/>
                  <a:pt x="6096000" y="6201925"/>
                </a:cubicBezTo>
                <a:cubicBezTo>
                  <a:pt x="3894518" y="6201925"/>
                  <a:pt x="1849346" y="5963205"/>
                  <a:pt x="152835" y="5554375"/>
                </a:cubicBezTo>
                <a:lnTo>
                  <a:pt x="0" y="5513609"/>
                </a:lnTo>
                <a:close/>
              </a:path>
            </a:pathLst>
          </a:custGeom>
          <a:gradFill>
            <a:gsLst>
              <a:gs pos="0">
                <a:schemeClr val="bg1"/>
              </a:gs>
              <a:gs pos="90000">
                <a:schemeClr val="bg1"/>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1" name="PA-圆角矩形 6"/>
          <p:cNvSpPr/>
          <p:nvPr>
            <p:custDataLst>
              <p:tags r:id="rId2"/>
            </p:custDataLst>
          </p:nvPr>
        </p:nvSpPr>
        <p:spPr>
          <a:xfrm>
            <a:off x="834390" y="1687830"/>
            <a:ext cx="5295265" cy="3577590"/>
          </a:xfrm>
          <a:prstGeom prst="roundRect">
            <a:avLst>
              <a:gd name="adj" fmla="val 3000"/>
            </a:avLst>
          </a:prstGeom>
          <a:solidFill>
            <a:schemeClr val="accent6"/>
          </a:solid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latin typeface="等线 Light" panose="02010600030101010101" pitchFamily="2" charset="-122"/>
              <a:ea typeface="黑体" panose="02010609060101010101" pitchFamily="49" charset="-122"/>
              <a:sym typeface="等线 Light" panose="02010600030101010101" pitchFamily="2" charset="-122"/>
            </a:endParaRPr>
          </a:p>
        </p:txBody>
      </p:sp>
      <p:sp>
        <p:nvSpPr>
          <p:cNvPr id="43" name="矩形 42"/>
          <p:cNvSpPr/>
          <p:nvPr/>
        </p:nvSpPr>
        <p:spPr>
          <a:xfrm>
            <a:off x="1759585" y="3401893"/>
            <a:ext cx="3457079" cy="1028358"/>
          </a:xfrm>
          <a:prstGeom prst="rect">
            <a:avLst/>
          </a:prstGeom>
        </p:spPr>
        <p:txBody>
          <a:bodyPr wrap="square">
            <a:spAutoFit/>
          </a:bodyPr>
          <a:p>
            <a:pPr>
              <a:lnSpc>
                <a:spcPct val="150000"/>
              </a:lnSpc>
            </a:pPr>
            <a:r>
              <a:rPr lang="zh-CN" altLang="en-US" sz="1400" dirty="0">
                <a:solidFill>
                  <a:schemeClr val="bg1"/>
                </a:solidFill>
                <a:latin typeface="+mn-ea"/>
                <a:sym typeface="等线 Light" panose="02010600030101010101" pitchFamily="2" charset="-122"/>
              </a:rPr>
              <a:t>单击此处填写具体的文字描述单击此处填写具体的文字描述单击此处填写具体的文字描述单击此处填写具体的</a:t>
            </a:r>
            <a:r>
              <a:rPr lang="zh-CN" altLang="en-US" sz="1400">
                <a:solidFill>
                  <a:schemeClr val="bg1"/>
                </a:solidFill>
                <a:latin typeface="+mn-ea"/>
                <a:sym typeface="等线 Light" panose="02010600030101010101" pitchFamily="2" charset="-122"/>
              </a:rPr>
              <a:t>文字描述。 </a:t>
            </a:r>
            <a:endParaRPr lang="en-US" altLang="zh-CN" sz="1400" dirty="0">
              <a:solidFill>
                <a:schemeClr val="bg1"/>
              </a:solidFill>
              <a:latin typeface="+mn-ea"/>
              <a:sym typeface="等线 Light" panose="02010600030101010101" pitchFamily="2" charset="-122"/>
            </a:endParaRPr>
          </a:p>
        </p:txBody>
      </p:sp>
      <p:sp>
        <p:nvSpPr>
          <p:cNvPr id="44" name="PA-矩形 58"/>
          <p:cNvSpPr/>
          <p:nvPr>
            <p:custDataLst>
              <p:tags r:id="rId3"/>
            </p:custDataLst>
          </p:nvPr>
        </p:nvSpPr>
        <p:spPr>
          <a:xfrm>
            <a:off x="1759585" y="2638527"/>
            <a:ext cx="3318665" cy="553998"/>
          </a:xfrm>
          <a:prstGeom prst="rect">
            <a:avLst/>
          </a:prstGeom>
        </p:spPr>
        <p:txBody>
          <a:bodyPr wrap="none" lIns="0" tIns="0" rIns="0" bIns="0">
            <a:spAutoFit/>
          </a:bodyPr>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schemeClr val="bg1">
                    <a:alpha val="20000"/>
                  </a:schemeClr>
                </a:solidFill>
                <a:effectLst/>
                <a:uLnTx/>
                <a:uFillTx/>
                <a:latin typeface="+mj-ea"/>
                <a:ea typeface="+mj-ea"/>
                <a:cs typeface="阿里巴巴普惠体 B" panose="00020600040101010101" pitchFamily="18" charset="-122"/>
                <a:sym typeface="等线 Light" panose="02010600030101010101" pitchFamily="2" charset="-122"/>
              </a:rPr>
              <a:t>HIGHLIGHTS </a:t>
            </a:r>
            <a:endParaRPr kumimoji="0" lang="en-US" altLang="zh-CN" sz="3600" b="0" i="0" u="none" strike="noStrike" kern="1200" cap="none" spc="0" normalizeH="0" baseline="0" noProof="0" dirty="0">
              <a:ln>
                <a:noFill/>
              </a:ln>
              <a:solidFill>
                <a:schemeClr val="bg1">
                  <a:alpha val="20000"/>
                </a:schemeClr>
              </a:solidFill>
              <a:effectLst/>
              <a:uLnTx/>
              <a:uFillTx/>
              <a:latin typeface="+mj-ea"/>
              <a:ea typeface="+mj-ea"/>
              <a:cs typeface="阿里巴巴普惠体 B" panose="00020600040101010101" pitchFamily="18" charset="-122"/>
              <a:sym typeface="等线 Light" panose="02010600030101010101" pitchFamily="2" charset="-122"/>
            </a:endParaRPr>
          </a:p>
        </p:txBody>
      </p:sp>
      <p:sp>
        <p:nvSpPr>
          <p:cNvPr id="45" name="矩形 44"/>
          <p:cNvSpPr/>
          <p:nvPr/>
        </p:nvSpPr>
        <p:spPr>
          <a:xfrm>
            <a:off x="1759585" y="2523609"/>
            <a:ext cx="1569660" cy="369332"/>
          </a:xfrm>
          <a:prstGeom prst="rect">
            <a:avLst/>
          </a:prstGeom>
          <a:noFill/>
        </p:spPr>
        <p:txBody>
          <a:bodyPr wrap="none" rtlCol="0">
            <a:spAutoFit/>
          </a:bodyPr>
          <a:p>
            <a:r>
              <a:rPr lang="zh-CN" altLang="en-US" dirty="0">
                <a:solidFill>
                  <a:schemeClr val="bg1"/>
                </a:solidFill>
                <a:latin typeface="+mj-ea"/>
                <a:ea typeface="+mj-ea"/>
                <a:sym typeface="等线 Light" panose="02010600030101010101" pitchFamily="2" charset="-122"/>
              </a:rPr>
              <a:t>在此添加标题</a:t>
            </a:r>
            <a:endParaRPr lang="zh-CN" altLang="en-US" dirty="0">
              <a:solidFill>
                <a:schemeClr val="bg1"/>
              </a:solidFill>
              <a:latin typeface="+mj-ea"/>
              <a:ea typeface="+mj-ea"/>
              <a:sym typeface="等线 Light" panose="02010600030101010101" pitchFamily="2" charset="-122"/>
            </a:endParaRPr>
          </a:p>
        </p:txBody>
      </p:sp>
      <p:pic>
        <p:nvPicPr>
          <p:cNvPr id="2" name="图片 1" descr="C:\Users\hp\Desktop\开幕.jpg开幕"/>
          <p:cNvPicPr>
            <a:picLocks noChangeAspect="1"/>
          </p:cNvPicPr>
          <p:nvPr/>
        </p:nvPicPr>
        <p:blipFill>
          <a:blip r:embed="rId4"/>
          <a:srcRect/>
          <a:stretch>
            <a:fillRect/>
          </a:stretch>
        </p:blipFill>
        <p:spPr>
          <a:xfrm>
            <a:off x="898208" y="1745615"/>
            <a:ext cx="5160645" cy="3442335"/>
          </a:xfrm>
          <a:prstGeom prst="rect">
            <a:avLst/>
          </a:prstGeom>
        </p:spPr>
      </p:pic>
      <p:sp>
        <p:nvSpPr>
          <p:cNvPr id="5" name="文本框 4"/>
          <p:cNvSpPr txBox="1"/>
          <p:nvPr/>
        </p:nvSpPr>
        <p:spPr>
          <a:xfrm>
            <a:off x="6739255" y="2743200"/>
            <a:ext cx="4805045" cy="1753235"/>
          </a:xfrm>
          <a:prstGeom prst="rect">
            <a:avLst/>
          </a:prstGeom>
          <a:noFill/>
        </p:spPr>
        <p:txBody>
          <a:bodyPr wrap="square" rtlCol="0" anchor="t">
            <a:spAutoFit/>
          </a:bodyPr>
          <a:p>
            <a:pPr indent="457200" algn="just" fontAlgn="auto">
              <a:lnSpc>
                <a:spcPct val="150000"/>
              </a:lnSpc>
            </a:pPr>
            <a:r>
              <a:rPr>
                <a:solidFill>
                  <a:schemeClr val="accent6"/>
                </a:solidFill>
                <a:latin typeface="微软雅黑" panose="020B0503020204020204" charset="-122"/>
                <a:ea typeface="微软雅黑" panose="020B0503020204020204" charset="-122"/>
                <a:cs typeface="微软雅黑" panose="020B0503020204020204" charset="-122"/>
                <a:sym typeface="+mn-ea"/>
              </a:rPr>
              <a:t>1月17日上午，河北省第十三届人民代表大会第五次会议在省会河北会堂开幕。代省长王正谱代表河北省人民政府向大会作政府工作报告。</a:t>
            </a:r>
            <a:endParaRPr>
              <a:solidFill>
                <a:schemeClr val="accent6"/>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t="18236" b="-2600"/>
          <a:stretch>
            <a:fillRect/>
          </a:stretch>
        </p:blipFill>
        <p:spPr>
          <a:xfrm>
            <a:off x="0" y="0"/>
            <a:ext cx="12192000" cy="6858000"/>
          </a:xfrm>
          <a:prstGeom prst="rect">
            <a:avLst/>
          </a:prstGeom>
        </p:spPr>
      </p:pic>
      <p:sp>
        <p:nvSpPr>
          <p:cNvPr id="3" name="任意多边形 4"/>
          <p:cNvSpPr/>
          <p:nvPr/>
        </p:nvSpPr>
        <p:spPr>
          <a:xfrm>
            <a:off x="0" y="-16120"/>
            <a:ext cx="12192000" cy="6201925"/>
          </a:xfrm>
          <a:custGeom>
            <a:avLst/>
            <a:gdLst>
              <a:gd name="connsiteX0" fmla="*/ 0 w 12192000"/>
              <a:gd name="connsiteY0" fmla="*/ 0 h 6201925"/>
              <a:gd name="connsiteX1" fmla="*/ 12192000 w 12192000"/>
              <a:gd name="connsiteY1" fmla="*/ 0 h 6201925"/>
              <a:gd name="connsiteX2" fmla="*/ 12192000 w 12192000"/>
              <a:gd name="connsiteY2" fmla="*/ 5513609 h 6201925"/>
              <a:gd name="connsiteX3" fmla="*/ 12039165 w 12192000"/>
              <a:gd name="connsiteY3" fmla="*/ 5554375 h 6201925"/>
              <a:gd name="connsiteX4" fmla="*/ 6096000 w 12192000"/>
              <a:gd name="connsiteY4" fmla="*/ 6201925 h 6201925"/>
              <a:gd name="connsiteX5" fmla="*/ 152835 w 12192000"/>
              <a:gd name="connsiteY5" fmla="*/ 5554375 h 6201925"/>
              <a:gd name="connsiteX6" fmla="*/ 0 w 12192000"/>
              <a:gd name="connsiteY6" fmla="*/ 5513609 h 620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201925">
                <a:moveTo>
                  <a:pt x="0" y="0"/>
                </a:moveTo>
                <a:lnTo>
                  <a:pt x="12192000" y="0"/>
                </a:lnTo>
                <a:lnTo>
                  <a:pt x="12192000" y="5513609"/>
                </a:lnTo>
                <a:lnTo>
                  <a:pt x="12039165" y="5554375"/>
                </a:lnTo>
                <a:cubicBezTo>
                  <a:pt x="10342654" y="5963205"/>
                  <a:pt x="8297483" y="6201925"/>
                  <a:pt x="6096000" y="6201925"/>
                </a:cubicBezTo>
                <a:cubicBezTo>
                  <a:pt x="3894518" y="6201925"/>
                  <a:pt x="1849346" y="5963205"/>
                  <a:pt x="152835" y="5554375"/>
                </a:cubicBezTo>
                <a:lnTo>
                  <a:pt x="0" y="5513609"/>
                </a:lnTo>
                <a:close/>
              </a:path>
            </a:pathLst>
          </a:custGeom>
          <a:gradFill>
            <a:gsLst>
              <a:gs pos="0">
                <a:schemeClr val="bg1"/>
              </a:gs>
              <a:gs pos="90000">
                <a:schemeClr val="bg1"/>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 name="任意多边形 9"/>
          <p:cNvSpPr/>
          <p:nvPr/>
        </p:nvSpPr>
        <p:spPr>
          <a:xfrm>
            <a:off x="0" y="4226131"/>
            <a:ext cx="12192000" cy="1975795"/>
          </a:xfrm>
          <a:custGeom>
            <a:avLst/>
            <a:gdLst>
              <a:gd name="connsiteX0" fmla="*/ 0 w 12192000"/>
              <a:gd name="connsiteY0" fmla="*/ 0 h 1975795"/>
              <a:gd name="connsiteX1" fmla="*/ 45686 w 12192000"/>
              <a:gd name="connsiteY1" fmla="*/ 27818 h 1975795"/>
              <a:gd name="connsiteX2" fmla="*/ 6096000 w 12192000"/>
              <a:gd name="connsiteY2" fmla="*/ 1520754 h 1975795"/>
              <a:gd name="connsiteX3" fmla="*/ 12146314 w 12192000"/>
              <a:gd name="connsiteY3" fmla="*/ 27818 h 1975795"/>
              <a:gd name="connsiteX4" fmla="*/ 12192000 w 12192000"/>
              <a:gd name="connsiteY4" fmla="*/ 0 h 1975795"/>
              <a:gd name="connsiteX5" fmla="*/ 12192000 w 12192000"/>
              <a:gd name="connsiteY5" fmla="*/ 1287479 h 1975795"/>
              <a:gd name="connsiteX6" fmla="*/ 12039165 w 12192000"/>
              <a:gd name="connsiteY6" fmla="*/ 1328245 h 1975795"/>
              <a:gd name="connsiteX7" fmla="*/ 6096000 w 12192000"/>
              <a:gd name="connsiteY7" fmla="*/ 1975795 h 1975795"/>
              <a:gd name="connsiteX8" fmla="*/ 152835 w 12192000"/>
              <a:gd name="connsiteY8" fmla="*/ 1328245 h 1975795"/>
              <a:gd name="connsiteX9" fmla="*/ 0 w 12192000"/>
              <a:gd name="connsiteY9" fmla="*/ 1287479 h 1975795"/>
              <a:gd name="connsiteX10" fmla="*/ 0 w 12192000"/>
              <a:gd name="connsiteY10" fmla="*/ 0 h 197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1975795">
                <a:moveTo>
                  <a:pt x="0" y="0"/>
                </a:moveTo>
                <a:lnTo>
                  <a:pt x="45686" y="27818"/>
                </a:lnTo>
                <a:cubicBezTo>
                  <a:pt x="1643684" y="955405"/>
                  <a:pt x="3766466" y="1520754"/>
                  <a:pt x="6096000" y="1520754"/>
                </a:cubicBezTo>
                <a:cubicBezTo>
                  <a:pt x="8425535" y="1520754"/>
                  <a:pt x="10548316" y="955405"/>
                  <a:pt x="12146314" y="27818"/>
                </a:cubicBezTo>
                <a:lnTo>
                  <a:pt x="12192000" y="0"/>
                </a:lnTo>
                <a:lnTo>
                  <a:pt x="12192000" y="1287479"/>
                </a:lnTo>
                <a:lnTo>
                  <a:pt x="12039165" y="1328245"/>
                </a:lnTo>
                <a:cubicBezTo>
                  <a:pt x="10342654" y="1737075"/>
                  <a:pt x="8297483" y="1975795"/>
                  <a:pt x="6096000" y="1975795"/>
                </a:cubicBezTo>
                <a:cubicBezTo>
                  <a:pt x="3894518" y="1975795"/>
                  <a:pt x="1849346" y="1737075"/>
                  <a:pt x="152835" y="1328245"/>
                </a:cubicBezTo>
                <a:lnTo>
                  <a:pt x="0" y="1287479"/>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4" name="任意多边形: 形状 13"/>
          <p:cNvSpPr/>
          <p:nvPr/>
        </p:nvSpPr>
        <p:spPr>
          <a:xfrm>
            <a:off x="0" y="5513610"/>
            <a:ext cx="12192000" cy="1344390"/>
          </a:xfrm>
          <a:custGeom>
            <a:avLst/>
            <a:gdLst>
              <a:gd name="connsiteX0" fmla="*/ 0 w 12192000"/>
              <a:gd name="connsiteY0" fmla="*/ 0 h 1344390"/>
              <a:gd name="connsiteX1" fmla="*/ 152835 w 12192000"/>
              <a:gd name="connsiteY1" fmla="*/ 40766 h 1344390"/>
              <a:gd name="connsiteX2" fmla="*/ 6096000 w 12192000"/>
              <a:gd name="connsiteY2" fmla="*/ 688316 h 1344390"/>
              <a:gd name="connsiteX3" fmla="*/ 12039165 w 12192000"/>
              <a:gd name="connsiteY3" fmla="*/ 40766 h 1344390"/>
              <a:gd name="connsiteX4" fmla="*/ 12192000 w 12192000"/>
              <a:gd name="connsiteY4" fmla="*/ 0 h 1344390"/>
              <a:gd name="connsiteX5" fmla="*/ 12192000 w 12192000"/>
              <a:gd name="connsiteY5" fmla="*/ 1344390 h 1344390"/>
              <a:gd name="connsiteX6" fmla="*/ 0 w 12192000"/>
              <a:gd name="connsiteY6" fmla="*/ 1344390 h 1344390"/>
              <a:gd name="connsiteX7" fmla="*/ 0 w 12192000"/>
              <a:gd name="connsiteY7" fmla="*/ 0 h 134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344390">
                <a:moveTo>
                  <a:pt x="0" y="0"/>
                </a:moveTo>
                <a:lnTo>
                  <a:pt x="152835" y="40766"/>
                </a:lnTo>
                <a:cubicBezTo>
                  <a:pt x="1849346" y="449596"/>
                  <a:pt x="3894518" y="688316"/>
                  <a:pt x="6096000" y="688316"/>
                </a:cubicBezTo>
                <a:cubicBezTo>
                  <a:pt x="8297483" y="688316"/>
                  <a:pt x="10342654" y="449596"/>
                  <a:pt x="12039165" y="40766"/>
                </a:cubicBezTo>
                <a:lnTo>
                  <a:pt x="12192000" y="0"/>
                </a:lnTo>
                <a:lnTo>
                  <a:pt x="12192000" y="1344390"/>
                </a:lnTo>
                <a:lnTo>
                  <a:pt x="0" y="134439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6" name="文本框 15"/>
          <p:cNvSpPr txBox="1"/>
          <p:nvPr/>
        </p:nvSpPr>
        <p:spPr>
          <a:xfrm>
            <a:off x="2783234" y="205040"/>
            <a:ext cx="6625533" cy="644791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1300" b="0" i="0" u="none" strike="noStrike" kern="1200" cap="none" spc="0" normalizeH="0" baseline="0" noProof="0" dirty="0">
                <a:ln>
                  <a:noFill/>
                </a:ln>
                <a:solidFill>
                  <a:schemeClr val="accent6">
                    <a:alpha val="5000"/>
                  </a:schemeClr>
                </a:solidFill>
                <a:effectLst/>
                <a:uLnTx/>
                <a:uFillTx/>
                <a:latin typeface="+mj-ea"/>
                <a:ea typeface="+mj-ea"/>
                <a:cs typeface="+mn-cs"/>
              </a:rPr>
              <a:t>01</a:t>
            </a:r>
            <a:endParaRPr kumimoji="0" lang="zh-CN" altLang="en-US" sz="41300" b="0" i="0" u="none" strike="noStrike" kern="1200" cap="none" spc="0" normalizeH="0" baseline="0" noProof="0" dirty="0">
              <a:ln>
                <a:noFill/>
              </a:ln>
              <a:solidFill>
                <a:schemeClr val="accent6">
                  <a:alpha val="5000"/>
                </a:schemeClr>
              </a:solidFill>
              <a:effectLst/>
              <a:uLnTx/>
              <a:uFillTx/>
              <a:latin typeface="+mj-ea"/>
              <a:ea typeface="+mj-ea"/>
              <a:cs typeface="+mn-cs"/>
            </a:endParaRPr>
          </a:p>
        </p:txBody>
      </p:sp>
      <p:sp>
        <p:nvSpPr>
          <p:cNvPr id="28" name="文本框 27"/>
          <p:cNvSpPr txBox="1"/>
          <p:nvPr/>
        </p:nvSpPr>
        <p:spPr>
          <a:xfrm>
            <a:off x="3585845" y="2795270"/>
            <a:ext cx="5128260" cy="5835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chemeClr val="accent6"/>
                </a:solidFill>
                <a:effectLst>
                  <a:outerShdw blurRad="190500" sx="102000" sy="102000" algn="ctr" rotWithShape="0">
                    <a:prstClr val="black">
                      <a:alpha val="20000"/>
                    </a:prstClr>
                  </a:outerShdw>
                </a:effectLst>
                <a:uLnTx/>
                <a:uFillTx/>
                <a:latin typeface="微软雅黑" panose="020B0503020204020204" charset="-122"/>
                <a:ea typeface="微软雅黑" panose="020B0503020204020204" charset="-122"/>
                <a:cs typeface="+mn-cs"/>
              </a:rPr>
              <a:t>2021年工作回顾</a:t>
            </a:r>
            <a:endParaRPr kumimoji="0" lang="zh-CN" altLang="en-US" sz="3200" b="1" i="0" u="none" strike="noStrike" kern="1200" cap="none" spc="0" normalizeH="0" baseline="0" noProof="0" dirty="0">
              <a:ln>
                <a:noFill/>
              </a:ln>
              <a:solidFill>
                <a:schemeClr val="accent6"/>
              </a:solidFill>
              <a:effectLst>
                <a:outerShdw blurRad="190500" sx="102000" sy="102000" algn="ctr" rotWithShape="0">
                  <a:prstClr val="black">
                    <a:alpha val="20000"/>
                  </a:prstClr>
                </a:outerShdw>
              </a:effectLst>
              <a:uLnTx/>
              <a:uFillTx/>
              <a:latin typeface="微软雅黑" panose="020B0503020204020204" charset="-122"/>
              <a:ea typeface="微软雅黑" panose="020B0503020204020204" charset="-122"/>
              <a:cs typeface="+mn-cs"/>
            </a:endParaRPr>
          </a:p>
        </p:txBody>
      </p:sp>
      <p:cxnSp>
        <p:nvCxnSpPr>
          <p:cNvPr id="31" name="直接连接符 30"/>
          <p:cNvCxnSpPr/>
          <p:nvPr/>
        </p:nvCxnSpPr>
        <p:spPr>
          <a:xfrm>
            <a:off x="2142891" y="3096126"/>
            <a:ext cx="1363579" cy="0"/>
          </a:xfrm>
          <a:prstGeom prst="line">
            <a:avLst/>
          </a:prstGeom>
          <a:ln w="12700">
            <a:gradFill>
              <a:gsLst>
                <a:gs pos="0">
                  <a:schemeClr val="accent6">
                    <a:alpha val="0"/>
                  </a:schemeClr>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8733456" y="3096126"/>
            <a:ext cx="1363579" cy="0"/>
          </a:xfrm>
          <a:prstGeom prst="line">
            <a:avLst/>
          </a:prstGeom>
          <a:ln w="12700">
            <a:gradFill>
              <a:gsLst>
                <a:gs pos="100000">
                  <a:schemeClr val="accent6">
                    <a:alpha val="0"/>
                  </a:schemeClr>
                </a:gs>
                <a:gs pos="0">
                  <a:schemeClr val="accent6"/>
                </a:gs>
              </a:gsLst>
              <a:lin ang="0" scaled="0"/>
            </a:gradFill>
          </a:ln>
        </p:spPr>
        <p:style>
          <a:lnRef idx="1">
            <a:schemeClr val="accent1"/>
          </a:lnRef>
          <a:fillRef idx="0">
            <a:schemeClr val="accent1"/>
          </a:fillRef>
          <a:effectRef idx="0">
            <a:schemeClr val="accent1"/>
          </a:effectRef>
          <a:fontRef idx="minor">
            <a:schemeClr val="tx1"/>
          </a:fontRef>
        </p:style>
      </p:cxnSp>
      <p:sp>
        <p:nvSpPr>
          <p:cNvPr id="7" name="动作按钮: 上一张 6">
            <a:hlinkClick r:id="rId2" action="ppaction://hlinksldjump"/>
          </p:cNvPr>
          <p:cNvSpPr/>
          <p:nvPr/>
        </p:nvSpPr>
        <p:spPr>
          <a:xfrm>
            <a:off x="11205845" y="5852795"/>
            <a:ext cx="654050" cy="541020"/>
          </a:xfrm>
          <a:prstGeom prst="actionButtonReturn">
            <a:avLst/>
          </a:prstGeom>
          <a:gradFill>
            <a:gsLst>
              <a:gs pos="0">
                <a:schemeClr val="bg1"/>
              </a:gs>
              <a:gs pos="90000">
                <a:schemeClr val="bg1"/>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p>
            <a:pPr algn="ctr"/>
            <a:endParaRPr lang="zh-CN" altLang="en-US"/>
          </a:p>
        </p:txBody>
      </p:sp>
      <p:sp>
        <p:nvSpPr>
          <p:cNvPr id="8" name="文本框 7">
            <a:hlinkClick r:id="rId2" action="ppaction://hlinksldjump"/>
          </p:cNvPr>
          <p:cNvSpPr txBox="1"/>
          <p:nvPr/>
        </p:nvSpPr>
        <p:spPr>
          <a:xfrm>
            <a:off x="10984865" y="6459855"/>
            <a:ext cx="1095375" cy="306705"/>
          </a:xfrm>
          <a:prstGeom prst="rect">
            <a:avLst/>
          </a:prstGeom>
          <a:noFill/>
        </p:spPr>
        <p:txBody>
          <a:bodyPr wrap="square" rtlCol="0">
            <a:spAutoFit/>
          </a:bodyPr>
          <a:p>
            <a:r>
              <a:rPr lang="zh-CN" altLang="en-US" sz="1400">
                <a:solidFill>
                  <a:schemeClr val="bg1">
                    <a:lumMod val="75000"/>
                  </a:schemeClr>
                </a:solidFill>
                <a:latin typeface="方正大标宋简体" panose="02000000000000000000" charset="-122"/>
                <a:ea typeface="方正大标宋简体" panose="02000000000000000000" charset="-122"/>
              </a:rPr>
              <a:t>返回目录页</a:t>
            </a:r>
            <a:endParaRPr lang="zh-CN" altLang="en-US" sz="1400">
              <a:solidFill>
                <a:schemeClr val="bg1">
                  <a:lumMod val="75000"/>
                </a:schemeClr>
              </a:solidFill>
              <a:latin typeface="方正大标宋简体" panose="02000000000000000000" charset="-122"/>
              <a:ea typeface="方正大标宋简体" panose="02000000000000000000" charset="-122"/>
            </a:endParaRPr>
          </a:p>
        </p:txBody>
      </p:sp>
    </p:spTree>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ppt_x"/>
                                          </p:val>
                                        </p:tav>
                                        <p:tav tm="100000">
                                          <p:val>
                                            <p:strVal val="#ppt_x"/>
                                          </p:val>
                                        </p:tav>
                                      </p:tavLst>
                                    </p:anim>
                                    <p:anim calcmode="lin" valueType="num">
                                      <p:cBhvr additive="base">
                                        <p:cTn id="1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1"/>
      <p:bldP spid="28" grpId="0"/>
      <p:bldP spid="28"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t="18236" b="-2600"/>
          <a:stretch>
            <a:fillRect/>
          </a:stretch>
        </p:blipFill>
        <p:spPr>
          <a:xfrm>
            <a:off x="0" y="0"/>
            <a:ext cx="12192000" cy="6858000"/>
          </a:xfrm>
          <a:prstGeom prst="rect">
            <a:avLst/>
          </a:prstGeom>
        </p:spPr>
      </p:pic>
      <p:sp>
        <p:nvSpPr>
          <p:cNvPr id="3" name="任意多边形 4"/>
          <p:cNvSpPr/>
          <p:nvPr/>
        </p:nvSpPr>
        <p:spPr>
          <a:xfrm>
            <a:off x="0" y="0"/>
            <a:ext cx="12192000" cy="7504430"/>
          </a:xfrm>
          <a:custGeom>
            <a:avLst/>
            <a:gdLst>
              <a:gd name="connsiteX0" fmla="*/ 0 w 12192000"/>
              <a:gd name="connsiteY0" fmla="*/ 0 h 6201925"/>
              <a:gd name="connsiteX1" fmla="*/ 12192000 w 12192000"/>
              <a:gd name="connsiteY1" fmla="*/ 0 h 6201925"/>
              <a:gd name="connsiteX2" fmla="*/ 12192000 w 12192000"/>
              <a:gd name="connsiteY2" fmla="*/ 5513609 h 6201925"/>
              <a:gd name="connsiteX3" fmla="*/ 12039165 w 12192000"/>
              <a:gd name="connsiteY3" fmla="*/ 5554375 h 6201925"/>
              <a:gd name="connsiteX4" fmla="*/ 6096000 w 12192000"/>
              <a:gd name="connsiteY4" fmla="*/ 6201925 h 6201925"/>
              <a:gd name="connsiteX5" fmla="*/ 152835 w 12192000"/>
              <a:gd name="connsiteY5" fmla="*/ 5554375 h 6201925"/>
              <a:gd name="connsiteX6" fmla="*/ 0 w 12192000"/>
              <a:gd name="connsiteY6" fmla="*/ 5513609 h 620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201925">
                <a:moveTo>
                  <a:pt x="0" y="0"/>
                </a:moveTo>
                <a:lnTo>
                  <a:pt x="12192000" y="0"/>
                </a:lnTo>
                <a:lnTo>
                  <a:pt x="12192000" y="5513609"/>
                </a:lnTo>
                <a:lnTo>
                  <a:pt x="12039165" y="5554375"/>
                </a:lnTo>
                <a:cubicBezTo>
                  <a:pt x="10342654" y="5963205"/>
                  <a:pt x="8297483" y="6201925"/>
                  <a:pt x="6096000" y="6201925"/>
                </a:cubicBezTo>
                <a:cubicBezTo>
                  <a:pt x="3894518" y="6201925"/>
                  <a:pt x="1849346" y="5963205"/>
                  <a:pt x="152835" y="5554375"/>
                </a:cubicBezTo>
                <a:lnTo>
                  <a:pt x="0" y="5513609"/>
                </a:lnTo>
                <a:close/>
              </a:path>
            </a:pathLst>
          </a:custGeom>
          <a:gradFill>
            <a:gsLst>
              <a:gs pos="0">
                <a:schemeClr val="bg1"/>
              </a:gs>
              <a:gs pos="90000">
                <a:schemeClr val="bg1"/>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4" name="PA-矩形 58"/>
          <p:cNvSpPr/>
          <p:nvPr>
            <p:custDataLst>
              <p:tags r:id="rId2"/>
            </p:custDataLst>
          </p:nvPr>
        </p:nvSpPr>
        <p:spPr>
          <a:xfrm>
            <a:off x="1759585" y="2638527"/>
            <a:ext cx="3318665" cy="553998"/>
          </a:xfrm>
          <a:prstGeom prst="rect">
            <a:avLst/>
          </a:prstGeom>
        </p:spPr>
        <p:txBody>
          <a:bodyPr wrap="none" lIns="0" tIns="0" rIns="0" bIns="0">
            <a:spAutoFit/>
          </a:bodyPr>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schemeClr val="bg1">
                    <a:alpha val="20000"/>
                  </a:schemeClr>
                </a:solidFill>
                <a:effectLst/>
                <a:uLnTx/>
                <a:uFillTx/>
                <a:latin typeface="+mj-ea"/>
                <a:ea typeface="+mj-ea"/>
                <a:cs typeface="阿里巴巴普惠体 B" panose="00020600040101010101" pitchFamily="18" charset="-122"/>
                <a:sym typeface="等线 Light" panose="02010600030101010101" pitchFamily="2" charset="-122"/>
              </a:rPr>
              <a:t>HIGHLIGHTS </a:t>
            </a:r>
            <a:endParaRPr kumimoji="0" lang="en-US" altLang="zh-CN" sz="3600" b="0" i="0" u="none" strike="noStrike" kern="1200" cap="none" spc="0" normalizeH="0" baseline="0" noProof="0" dirty="0">
              <a:ln>
                <a:noFill/>
              </a:ln>
              <a:solidFill>
                <a:schemeClr val="bg1">
                  <a:alpha val="20000"/>
                </a:schemeClr>
              </a:solidFill>
              <a:effectLst/>
              <a:uLnTx/>
              <a:uFillTx/>
              <a:latin typeface="+mj-ea"/>
              <a:ea typeface="+mj-ea"/>
              <a:cs typeface="阿里巴巴普惠体 B" panose="00020600040101010101" pitchFamily="18" charset="-122"/>
              <a:sym typeface="等线 Light" panose="02010600030101010101" pitchFamily="2" charset="-122"/>
            </a:endParaRPr>
          </a:p>
        </p:txBody>
      </p:sp>
      <p:sp>
        <p:nvSpPr>
          <p:cNvPr id="7" name="矩形 6"/>
          <p:cNvSpPr/>
          <p:nvPr/>
        </p:nvSpPr>
        <p:spPr>
          <a:xfrm>
            <a:off x="0" y="387351"/>
            <a:ext cx="539751" cy="403224"/>
          </a:xfrm>
          <a:prstGeom prst="rect">
            <a:avLst/>
          </a:prstGeom>
          <a:gradFill flip="none" rotWithShape="1">
            <a:gsLst>
              <a:gs pos="0">
                <a:srgbClr val="BB0E07"/>
              </a:gs>
              <a:gs pos="100000">
                <a:srgbClr val="E75142"/>
              </a:gs>
            </a:gsLst>
            <a:lin ang="10800000" scaled="1"/>
            <a:tileRect/>
          </a:gradFill>
          <a:ln>
            <a:noFill/>
          </a:ln>
        </p:spPr>
        <p:style>
          <a:lnRef idx="2">
            <a:srgbClr val="E75142">
              <a:shade val="50000"/>
            </a:srgbClr>
          </a:lnRef>
          <a:fillRef idx="1">
            <a:srgbClr val="E75142"/>
          </a:fillRef>
          <a:effectRef idx="0">
            <a:srgbClr val="E75142"/>
          </a:effectRef>
          <a:fontRef idx="minor">
            <a:srgbClr val="FFFFFF"/>
          </a:fontRef>
        </p:style>
        <p:txBody>
          <a:bodyPr rtlCol="0" anchor="ctr"/>
          <a:lstStyle/>
          <a:p>
            <a:pPr algn="ctr"/>
            <a:endParaRPr lang="zh-CN" altLang="en-US" sz="2400"/>
          </a:p>
        </p:txBody>
      </p:sp>
      <p:sp>
        <p:nvSpPr>
          <p:cNvPr id="8" name="文本框 7"/>
          <p:cNvSpPr txBox="1"/>
          <p:nvPr/>
        </p:nvSpPr>
        <p:spPr>
          <a:xfrm>
            <a:off x="825500" y="434975"/>
            <a:ext cx="5842000" cy="307340"/>
          </a:xfrm>
          <a:prstGeom prst="rect">
            <a:avLst/>
          </a:prstGeom>
          <a:noFill/>
        </p:spPr>
        <p:txBody>
          <a:bodyPr wrap="none" lIns="0" tIns="0" rIns="0" bIns="0" rtlCol="0">
            <a:spAutoFit/>
          </a:bodyPr>
          <a:p>
            <a:pPr algn="l"/>
            <a:r>
              <a:rPr lang="zh-CN" altLang="en-US" sz="2000" b="1">
                <a:gradFill>
                  <a:gsLst>
                    <a:gs pos="0">
                      <a:srgbClr val="E30000"/>
                    </a:gs>
                    <a:gs pos="100000">
                      <a:srgbClr val="760303"/>
                    </a:gs>
                  </a:gsLst>
                  <a:lin scaled="0"/>
                </a:gradFill>
                <a:latin typeface="微软雅黑" panose="020B0503020204020204" charset="-122"/>
                <a:ea typeface="微软雅黑" panose="020B0503020204020204" charset="-122"/>
              </a:rPr>
              <a:t>（一）齐心协力抗疫情、稳增长，经济发展稳中向好</a:t>
            </a:r>
            <a:endParaRPr lang="zh-CN" altLang="en-US" sz="2000" b="1">
              <a:gradFill>
                <a:gsLst>
                  <a:gs pos="0">
                    <a:srgbClr val="E30000"/>
                  </a:gs>
                  <a:gs pos="100000">
                    <a:srgbClr val="760303"/>
                  </a:gs>
                </a:gsLst>
                <a:lin scaled="0"/>
              </a:gradFill>
              <a:latin typeface="微软雅黑" panose="020B0503020204020204" charset="-122"/>
              <a:ea typeface="微软雅黑" panose="020B0503020204020204" charset="-122"/>
            </a:endParaRPr>
          </a:p>
        </p:txBody>
      </p:sp>
      <p:grpSp>
        <p:nvGrpSpPr>
          <p:cNvPr id="12" name="组合 11"/>
          <p:cNvGrpSpPr/>
          <p:nvPr/>
        </p:nvGrpSpPr>
        <p:grpSpPr>
          <a:xfrm>
            <a:off x="1371600" y="1801495"/>
            <a:ext cx="9447530" cy="3487420"/>
            <a:chOff x="2160" y="2709"/>
            <a:chExt cx="14878" cy="5492"/>
          </a:xfrm>
        </p:grpSpPr>
        <p:grpSp>
          <p:nvGrpSpPr>
            <p:cNvPr id="4" name="组合 3"/>
            <p:cNvGrpSpPr/>
            <p:nvPr/>
          </p:nvGrpSpPr>
          <p:grpSpPr>
            <a:xfrm>
              <a:off x="2160" y="2709"/>
              <a:ext cx="14879" cy="5493"/>
              <a:chOff x="1010797" y="3052764"/>
              <a:chExt cx="2950456" cy="3488222"/>
            </a:xfrm>
          </p:grpSpPr>
          <p:sp>
            <p:nvSpPr>
              <p:cNvPr id="5" name="矩形 4"/>
              <p:cNvSpPr/>
              <p:nvPr/>
            </p:nvSpPr>
            <p:spPr>
              <a:xfrm>
                <a:off x="1010799" y="3052764"/>
                <a:ext cx="2950454" cy="3488222"/>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思源宋体 CN Medium" panose="02020500000000000000" pitchFamily="18" charset="-122"/>
                  <a:ea typeface="思源宋体 CN Medium" panose="02020500000000000000" pitchFamily="18" charset="-122"/>
                </a:endParaRPr>
              </a:p>
            </p:txBody>
          </p:sp>
          <p:sp>
            <p:nvSpPr>
              <p:cNvPr id="9" name="直角三角形 8"/>
              <p:cNvSpPr/>
              <p:nvPr/>
            </p:nvSpPr>
            <p:spPr>
              <a:xfrm>
                <a:off x="1010797" y="6220655"/>
                <a:ext cx="2950455" cy="304694"/>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思源宋体 CN Medium" panose="02020500000000000000" pitchFamily="18" charset="-122"/>
                  <a:ea typeface="思源宋体 CN Medium" panose="02020500000000000000" pitchFamily="18" charset="-122"/>
                </a:endParaRPr>
              </a:p>
            </p:txBody>
          </p:sp>
        </p:grpSp>
        <p:sp>
          <p:nvSpPr>
            <p:cNvPr id="11" name="文本框 10"/>
            <p:cNvSpPr txBox="1"/>
            <p:nvPr/>
          </p:nvSpPr>
          <p:spPr>
            <a:xfrm>
              <a:off x="3330" y="3253"/>
              <a:ext cx="12664" cy="4070"/>
            </a:xfrm>
            <a:prstGeom prst="rect">
              <a:avLst/>
            </a:prstGeom>
            <a:noFill/>
          </p:spPr>
          <p:txBody>
            <a:bodyPr wrap="square" rtlCol="0">
              <a:spAutoFit/>
            </a:bodyPr>
            <a:p>
              <a:pPr indent="457200" algn="just" fontAlgn="auto">
                <a:lnSpc>
                  <a:spcPct val="150000"/>
                </a:lnSpc>
                <a:extLst>
                  <a:ext uri="{35155182-B16C-46BC-9424-99874614C6A1}">
                    <wpsdc:indentchars xmlns:wpsdc="http://www.wps.cn/officeDocument/2017/drawingmlCustomData" val="200" checksum="59296752"/>
                  </a:ext>
                </a:extLst>
              </a:pPr>
              <a:r>
                <a:rPr lang="zh-CN" altLang="en-US">
                  <a:latin typeface="微软雅黑" panose="020B0503020204020204" charset="-122"/>
                  <a:ea typeface="微软雅黑" panose="020B0503020204020204" charset="-122"/>
                  <a:cs typeface="微软雅黑" panose="020B0503020204020204" charset="-122"/>
                </a:rPr>
                <a:t>面对疫情冲击，我们扎实做好“六稳”“六保”工作，多措并举扩内需、畅循环、稳增长，加强运行调度，及时有序复工复产，积极应对大宗商品价格上涨、电力煤炭供应紧张等突出问题，经济保持平稳健康发展。预计全省生产总值增长6.5%，一般公共预算收入增长8.9%，居民人均可支配收入增长8%左右，社会消费品零售总额增长6</a:t>
              </a:r>
              <a:r>
                <a:rPr lang="en-US" altLang="zh-CN">
                  <a:latin typeface="微软雅黑" panose="020B0503020204020204" charset="-122"/>
                  <a:ea typeface="微软雅黑" panose="020B0503020204020204" charset="-122"/>
                  <a:cs typeface="微软雅黑" panose="020B0503020204020204" charset="-122"/>
                </a:rPr>
                <a:t>.3</a:t>
              </a:r>
              <a:r>
                <a:rPr lang="zh-CN" altLang="en-US">
                  <a:latin typeface="微软雅黑" panose="020B0503020204020204" charset="-122"/>
                  <a:ea typeface="微软雅黑" panose="020B0503020204020204" charset="-122"/>
                  <a:cs typeface="微软雅黑" panose="020B0503020204020204" charset="-122"/>
                </a:rPr>
                <a:t>%，居民消费价格涨幅控制在1%左右，外贸进出口增长</a:t>
              </a:r>
              <a:r>
                <a:rPr lang="en-US" altLang="zh-CN">
                  <a:latin typeface="微软雅黑" panose="020B0503020204020204" charset="-122"/>
                  <a:ea typeface="微软雅黑" panose="020B0503020204020204" charset="-122"/>
                  <a:cs typeface="微软雅黑" panose="020B0503020204020204" charset="-122"/>
                </a:rPr>
                <a:t>21.5</a:t>
              </a:r>
              <a:r>
                <a:rPr lang="zh-CN" altLang="en-US">
                  <a:latin typeface="微软雅黑" panose="020B0503020204020204" charset="-122"/>
                  <a:ea typeface="微软雅黑" panose="020B0503020204020204" charset="-122"/>
                  <a:cs typeface="微软雅黑" panose="020B0503020204020204" charset="-122"/>
                </a:rPr>
                <a:t>%，发展质量效益不断提高。</a:t>
              </a:r>
              <a:endParaRPr lang="zh-CN" altLang="en-US">
                <a:latin typeface="微软雅黑" panose="020B0503020204020204" charset="-122"/>
                <a:ea typeface="微软雅黑" panose="020B0503020204020204" charset="-122"/>
                <a:cs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p:tgtEl>
                                          <p:spTgt spid="12"/>
                                        </p:tgtEl>
                                        <p:attrNameLst>
                                          <p:attrName>ppt_y</p:attrName>
                                        </p:attrNameLst>
                                      </p:cBhvr>
                                      <p:tavLst>
                                        <p:tav tm="0">
                                          <p:val>
                                            <p:strVal val="#ppt_y+#ppt_h*1.125000"/>
                                          </p:val>
                                        </p:tav>
                                        <p:tav tm="100000">
                                          <p:val>
                                            <p:strVal val="#ppt_y"/>
                                          </p:val>
                                        </p:tav>
                                      </p:tavLst>
                                    </p:anim>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t="18236" b="-2600"/>
          <a:stretch>
            <a:fillRect/>
          </a:stretch>
        </p:blipFill>
        <p:spPr>
          <a:xfrm>
            <a:off x="0" y="0"/>
            <a:ext cx="12192000" cy="6858000"/>
          </a:xfrm>
          <a:prstGeom prst="rect">
            <a:avLst/>
          </a:prstGeom>
        </p:spPr>
      </p:pic>
      <p:sp>
        <p:nvSpPr>
          <p:cNvPr id="3" name="任意多边形 4"/>
          <p:cNvSpPr/>
          <p:nvPr/>
        </p:nvSpPr>
        <p:spPr>
          <a:xfrm>
            <a:off x="-171450" y="0"/>
            <a:ext cx="12363450" cy="7749540"/>
          </a:xfrm>
          <a:custGeom>
            <a:avLst/>
            <a:gdLst>
              <a:gd name="connsiteX0" fmla="*/ 0 w 12192000"/>
              <a:gd name="connsiteY0" fmla="*/ 0 h 6201925"/>
              <a:gd name="connsiteX1" fmla="*/ 12192000 w 12192000"/>
              <a:gd name="connsiteY1" fmla="*/ 0 h 6201925"/>
              <a:gd name="connsiteX2" fmla="*/ 12192000 w 12192000"/>
              <a:gd name="connsiteY2" fmla="*/ 5513609 h 6201925"/>
              <a:gd name="connsiteX3" fmla="*/ 12039165 w 12192000"/>
              <a:gd name="connsiteY3" fmla="*/ 5554375 h 6201925"/>
              <a:gd name="connsiteX4" fmla="*/ 6096000 w 12192000"/>
              <a:gd name="connsiteY4" fmla="*/ 6201925 h 6201925"/>
              <a:gd name="connsiteX5" fmla="*/ 152835 w 12192000"/>
              <a:gd name="connsiteY5" fmla="*/ 5554375 h 6201925"/>
              <a:gd name="connsiteX6" fmla="*/ 0 w 12192000"/>
              <a:gd name="connsiteY6" fmla="*/ 5513609 h 620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201925">
                <a:moveTo>
                  <a:pt x="0" y="0"/>
                </a:moveTo>
                <a:lnTo>
                  <a:pt x="12192000" y="0"/>
                </a:lnTo>
                <a:lnTo>
                  <a:pt x="12192000" y="5513609"/>
                </a:lnTo>
                <a:lnTo>
                  <a:pt x="12039165" y="5554375"/>
                </a:lnTo>
                <a:cubicBezTo>
                  <a:pt x="10342654" y="5963205"/>
                  <a:pt x="8297483" y="6201925"/>
                  <a:pt x="6096000" y="6201925"/>
                </a:cubicBezTo>
                <a:cubicBezTo>
                  <a:pt x="3894518" y="6201925"/>
                  <a:pt x="1849346" y="5963205"/>
                  <a:pt x="152835" y="5554375"/>
                </a:cubicBezTo>
                <a:lnTo>
                  <a:pt x="0" y="5513609"/>
                </a:lnTo>
                <a:close/>
              </a:path>
            </a:pathLst>
          </a:custGeom>
          <a:gradFill>
            <a:gsLst>
              <a:gs pos="0">
                <a:schemeClr val="bg1"/>
              </a:gs>
              <a:gs pos="90000">
                <a:schemeClr val="bg1"/>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4" name="PA-矩形 58"/>
          <p:cNvSpPr/>
          <p:nvPr>
            <p:custDataLst>
              <p:tags r:id="rId2"/>
            </p:custDataLst>
          </p:nvPr>
        </p:nvSpPr>
        <p:spPr>
          <a:xfrm>
            <a:off x="1759585" y="2638527"/>
            <a:ext cx="3318665" cy="553998"/>
          </a:xfrm>
          <a:prstGeom prst="rect">
            <a:avLst/>
          </a:prstGeom>
        </p:spPr>
        <p:txBody>
          <a:bodyPr wrap="none" lIns="0" tIns="0" rIns="0" bIns="0">
            <a:spAutoFit/>
          </a:bodyPr>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schemeClr val="bg1">
                    <a:alpha val="20000"/>
                  </a:schemeClr>
                </a:solidFill>
                <a:effectLst/>
                <a:uLnTx/>
                <a:uFillTx/>
                <a:latin typeface="+mj-ea"/>
                <a:ea typeface="+mj-ea"/>
                <a:cs typeface="阿里巴巴普惠体 B" panose="00020600040101010101" pitchFamily="18" charset="-122"/>
                <a:sym typeface="等线 Light" panose="02010600030101010101" pitchFamily="2" charset="-122"/>
              </a:rPr>
              <a:t>HIGHLIGHTS </a:t>
            </a:r>
            <a:endParaRPr kumimoji="0" lang="en-US" altLang="zh-CN" sz="3600" b="0" i="0" u="none" strike="noStrike" kern="1200" cap="none" spc="0" normalizeH="0" baseline="0" noProof="0" dirty="0">
              <a:ln>
                <a:noFill/>
              </a:ln>
              <a:solidFill>
                <a:schemeClr val="bg1">
                  <a:alpha val="20000"/>
                </a:schemeClr>
              </a:solidFill>
              <a:effectLst/>
              <a:uLnTx/>
              <a:uFillTx/>
              <a:latin typeface="+mj-ea"/>
              <a:ea typeface="+mj-ea"/>
              <a:cs typeface="阿里巴巴普惠体 B" panose="00020600040101010101" pitchFamily="18" charset="-122"/>
              <a:sym typeface="等线 Light" panose="02010600030101010101" pitchFamily="2" charset="-122"/>
            </a:endParaRPr>
          </a:p>
        </p:txBody>
      </p:sp>
      <p:sp>
        <p:nvSpPr>
          <p:cNvPr id="7" name="矩形 6"/>
          <p:cNvSpPr/>
          <p:nvPr/>
        </p:nvSpPr>
        <p:spPr>
          <a:xfrm>
            <a:off x="0" y="387351"/>
            <a:ext cx="539751" cy="403224"/>
          </a:xfrm>
          <a:prstGeom prst="rect">
            <a:avLst/>
          </a:prstGeom>
          <a:gradFill flip="none" rotWithShape="1">
            <a:gsLst>
              <a:gs pos="0">
                <a:srgbClr val="BB0E07"/>
              </a:gs>
              <a:gs pos="100000">
                <a:srgbClr val="E75142"/>
              </a:gs>
            </a:gsLst>
            <a:lin ang="10800000" scaled="1"/>
            <a:tileRect/>
          </a:gradFill>
          <a:ln>
            <a:noFill/>
          </a:ln>
        </p:spPr>
        <p:style>
          <a:lnRef idx="2">
            <a:srgbClr val="E75142">
              <a:shade val="50000"/>
            </a:srgbClr>
          </a:lnRef>
          <a:fillRef idx="1">
            <a:srgbClr val="E75142"/>
          </a:fillRef>
          <a:effectRef idx="0">
            <a:srgbClr val="E75142"/>
          </a:effectRef>
          <a:fontRef idx="minor">
            <a:srgbClr val="FFFFFF"/>
          </a:fontRef>
        </p:style>
        <p:txBody>
          <a:bodyPr rtlCol="0" anchor="ctr"/>
          <a:lstStyle/>
          <a:p>
            <a:pPr algn="ctr"/>
            <a:endParaRPr lang="zh-CN" altLang="en-US" sz="2400"/>
          </a:p>
        </p:txBody>
      </p:sp>
      <p:sp>
        <p:nvSpPr>
          <p:cNvPr id="8" name="文本框 7"/>
          <p:cNvSpPr txBox="1"/>
          <p:nvPr/>
        </p:nvSpPr>
        <p:spPr>
          <a:xfrm>
            <a:off x="825500" y="434975"/>
            <a:ext cx="6350000" cy="307340"/>
          </a:xfrm>
          <a:prstGeom prst="rect">
            <a:avLst/>
          </a:prstGeom>
          <a:noFill/>
        </p:spPr>
        <p:txBody>
          <a:bodyPr wrap="none" lIns="0" tIns="0" rIns="0" bIns="0" rtlCol="0">
            <a:spAutoFit/>
          </a:bodyPr>
          <a:p>
            <a:pPr algn="l"/>
            <a:r>
              <a:rPr lang="zh-CN" altLang="en-US" sz="2000" b="1">
                <a:gradFill>
                  <a:gsLst>
                    <a:gs pos="0">
                      <a:srgbClr val="E30000"/>
                    </a:gs>
                    <a:gs pos="100000">
                      <a:srgbClr val="760303"/>
                    </a:gs>
                  </a:gsLst>
                  <a:lin scaled="0"/>
                </a:gradFill>
                <a:latin typeface="微软雅黑" panose="020B0503020204020204" charset="-122"/>
                <a:ea typeface="微软雅黑" panose="020B0503020204020204" charset="-122"/>
              </a:rPr>
              <a:t>（二）全力以赴担使命、促协同，三件大事实现重要突破</a:t>
            </a:r>
            <a:endParaRPr lang="zh-CN" altLang="en-US" sz="2000" b="1">
              <a:gradFill>
                <a:gsLst>
                  <a:gs pos="0">
                    <a:srgbClr val="E30000"/>
                  </a:gs>
                  <a:gs pos="100000">
                    <a:srgbClr val="760303"/>
                  </a:gs>
                </a:gsLst>
                <a:lin scaled="0"/>
              </a:gradFill>
              <a:latin typeface="微软雅黑" panose="020B0503020204020204" charset="-122"/>
              <a:ea typeface="微软雅黑" panose="020B0503020204020204" charset="-122"/>
            </a:endParaRPr>
          </a:p>
        </p:txBody>
      </p:sp>
      <p:grpSp>
        <p:nvGrpSpPr>
          <p:cNvPr id="2" name="组合 1"/>
          <p:cNvGrpSpPr/>
          <p:nvPr/>
        </p:nvGrpSpPr>
        <p:grpSpPr>
          <a:xfrm>
            <a:off x="1054735" y="2436495"/>
            <a:ext cx="2856230" cy="1944370"/>
            <a:chOff x="1661" y="3837"/>
            <a:chExt cx="4498" cy="3062"/>
          </a:xfrm>
        </p:grpSpPr>
        <p:sp>
          <p:nvSpPr>
            <p:cNvPr id="18" name="文本框 47"/>
            <p:cNvSpPr txBox="1"/>
            <p:nvPr/>
          </p:nvSpPr>
          <p:spPr>
            <a:xfrm>
              <a:off x="1661" y="4585"/>
              <a:ext cx="2808" cy="1452"/>
            </a:xfrm>
            <a:prstGeom prst="rect">
              <a:avLst/>
            </a:prstGeom>
            <a:noFill/>
            <a:effectLst/>
          </p:spPr>
          <p:txBody>
            <a:bodyPr wrap="none" rtlCol="0">
              <a:spAutoFit/>
            </a:bodyPr>
            <a:p>
              <a:pPr algn="ctr" fontAlgn="auto">
                <a:lnSpc>
                  <a:spcPct val="150000"/>
                </a:lnSpc>
              </a:pPr>
              <a:r>
                <a:rPr lang="zh-CN" altLang="en-US" dirty="0">
                  <a:solidFill>
                    <a:schemeClr val="tx1"/>
                  </a:solidFill>
                  <a:latin typeface="微软雅黑" panose="020B0503020204020204" charset="-122"/>
                  <a:ea typeface="微软雅黑" panose="020B0503020204020204" charset="-122"/>
                </a:rPr>
                <a:t>京津冀协同发展</a:t>
              </a:r>
              <a:endParaRPr lang="zh-CN" altLang="en-US" dirty="0">
                <a:solidFill>
                  <a:schemeClr val="tx1"/>
                </a:solidFill>
                <a:latin typeface="微软雅黑" panose="020B0503020204020204" charset="-122"/>
                <a:ea typeface="微软雅黑" panose="020B0503020204020204" charset="-122"/>
              </a:endParaRPr>
            </a:p>
            <a:p>
              <a:pPr algn="ctr" fontAlgn="auto">
                <a:lnSpc>
                  <a:spcPct val="150000"/>
                </a:lnSpc>
              </a:pPr>
              <a:r>
                <a:rPr lang="zh-CN" altLang="en-US" dirty="0">
                  <a:solidFill>
                    <a:schemeClr val="tx1"/>
                  </a:solidFill>
                  <a:latin typeface="微软雅黑" panose="020B0503020204020204" charset="-122"/>
                  <a:ea typeface="微软雅黑" panose="020B0503020204020204" charset="-122"/>
                </a:rPr>
                <a:t>取得新进展</a:t>
              </a:r>
              <a:endParaRPr lang="zh-CN" altLang="en-US" dirty="0">
                <a:solidFill>
                  <a:schemeClr val="tx1"/>
                </a:solidFill>
                <a:latin typeface="微软雅黑" panose="020B0503020204020204" charset="-122"/>
                <a:ea typeface="微软雅黑" panose="020B0503020204020204" charset="-122"/>
              </a:endParaRPr>
            </a:p>
          </p:txBody>
        </p:sp>
        <p:grpSp>
          <p:nvGrpSpPr>
            <p:cNvPr id="27" name="组合 26"/>
            <p:cNvGrpSpPr/>
            <p:nvPr/>
          </p:nvGrpSpPr>
          <p:grpSpPr>
            <a:xfrm>
              <a:off x="4345" y="3837"/>
              <a:ext cx="1814" cy="3062"/>
              <a:chOff x="4345" y="3837"/>
              <a:chExt cx="1814" cy="3062"/>
            </a:xfrm>
          </p:grpSpPr>
          <p:sp>
            <p:nvSpPr>
              <p:cNvPr id="15" name="燕尾形 14"/>
              <p:cNvSpPr/>
              <p:nvPr/>
            </p:nvSpPr>
            <p:spPr>
              <a:xfrm>
                <a:off x="4345" y="3837"/>
                <a:ext cx="1814" cy="3062"/>
              </a:xfrm>
              <a:prstGeom prst="chevron">
                <a:avLst/>
              </a:prstGeom>
              <a:gradFill>
                <a:gsLst>
                  <a:gs pos="20000">
                    <a:schemeClr val="accent6"/>
                  </a:gs>
                  <a:gs pos="100000">
                    <a:srgbClr val="F8E4E1"/>
                  </a:gs>
                </a:gsLst>
                <a:lin ang="13800000" scaled="0"/>
              </a:gra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0070C0"/>
                  </a:solidFill>
                </a:endParaRPr>
              </a:p>
            </p:txBody>
          </p:sp>
          <p:sp>
            <p:nvSpPr>
              <p:cNvPr id="47" name="椭圆 46"/>
              <p:cNvSpPr/>
              <p:nvPr/>
            </p:nvSpPr>
            <p:spPr>
              <a:xfrm>
                <a:off x="4622" y="4799"/>
                <a:ext cx="1134" cy="1134"/>
              </a:xfrm>
              <a:prstGeom prst="ellipse">
                <a:avLst/>
              </a:prstGeom>
              <a:solidFill>
                <a:schemeClr val="bg1"/>
              </a:solidFill>
              <a:ln w="5715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0070C0"/>
                  </a:solidFill>
                </a:endParaRPr>
              </a:p>
            </p:txBody>
          </p:sp>
          <p:sp>
            <p:nvSpPr>
              <p:cNvPr id="90" name="Oval 57"/>
              <p:cNvSpPr/>
              <p:nvPr/>
            </p:nvSpPr>
            <p:spPr>
              <a:xfrm>
                <a:off x="4927" y="5115"/>
                <a:ext cx="619" cy="501"/>
              </a:xfrm>
              <a:custGeom>
                <a:avLst/>
                <a:gdLst>
                  <a:gd name="connsiteX0" fmla="*/ 88907 w 605874"/>
                  <a:gd name="connsiteY0" fmla="*/ 397996 h 490642"/>
                  <a:gd name="connsiteX1" fmla="*/ 69835 w 605874"/>
                  <a:gd name="connsiteY1" fmla="*/ 417184 h 490642"/>
                  <a:gd name="connsiteX2" fmla="*/ 88907 w 605874"/>
                  <a:gd name="connsiteY2" fmla="*/ 436229 h 490642"/>
                  <a:gd name="connsiteX3" fmla="*/ 155875 w 605874"/>
                  <a:gd name="connsiteY3" fmla="*/ 436229 h 490642"/>
                  <a:gd name="connsiteX4" fmla="*/ 174947 w 605874"/>
                  <a:gd name="connsiteY4" fmla="*/ 417184 h 490642"/>
                  <a:gd name="connsiteX5" fmla="*/ 155875 w 605874"/>
                  <a:gd name="connsiteY5" fmla="*/ 397996 h 490642"/>
                  <a:gd name="connsiteX6" fmla="*/ 73564 w 605874"/>
                  <a:gd name="connsiteY6" fmla="*/ 343583 h 490642"/>
                  <a:gd name="connsiteX7" fmla="*/ 349033 w 605874"/>
                  <a:gd name="connsiteY7" fmla="*/ 343583 h 490642"/>
                  <a:gd name="connsiteX8" fmla="*/ 348890 w 605874"/>
                  <a:gd name="connsiteY8" fmla="*/ 347879 h 490642"/>
                  <a:gd name="connsiteX9" fmla="*/ 455005 w 605874"/>
                  <a:gd name="connsiteY9" fmla="*/ 490642 h 490642"/>
                  <a:gd name="connsiteX10" fmla="*/ 73564 w 605874"/>
                  <a:gd name="connsiteY10" fmla="*/ 490642 h 490642"/>
                  <a:gd name="connsiteX11" fmla="*/ 0 w 605874"/>
                  <a:gd name="connsiteY11" fmla="*/ 417184 h 490642"/>
                  <a:gd name="connsiteX12" fmla="*/ 73564 w 605874"/>
                  <a:gd name="connsiteY12" fmla="*/ 343583 h 490642"/>
                  <a:gd name="connsiteX13" fmla="*/ 543645 w 605874"/>
                  <a:gd name="connsiteY13" fmla="*/ 305408 h 490642"/>
                  <a:gd name="connsiteX14" fmla="*/ 538196 w 605874"/>
                  <a:gd name="connsiteY14" fmla="*/ 307698 h 490642"/>
                  <a:gd name="connsiteX15" fmla="*/ 482132 w 605874"/>
                  <a:gd name="connsiteY15" fmla="*/ 363527 h 490642"/>
                  <a:gd name="connsiteX16" fmla="*/ 460194 w 605874"/>
                  <a:gd name="connsiteY16" fmla="*/ 341625 h 490642"/>
                  <a:gd name="connsiteX17" fmla="*/ 454746 w 605874"/>
                  <a:gd name="connsiteY17" fmla="*/ 339334 h 490642"/>
                  <a:gd name="connsiteX18" fmla="*/ 449297 w 605874"/>
                  <a:gd name="connsiteY18" fmla="*/ 341625 h 490642"/>
                  <a:gd name="connsiteX19" fmla="*/ 442558 w 605874"/>
                  <a:gd name="connsiteY19" fmla="*/ 348353 h 490642"/>
                  <a:gd name="connsiteX20" fmla="*/ 440407 w 605874"/>
                  <a:gd name="connsiteY20" fmla="*/ 353650 h 490642"/>
                  <a:gd name="connsiteX21" fmla="*/ 442558 w 605874"/>
                  <a:gd name="connsiteY21" fmla="*/ 359089 h 490642"/>
                  <a:gd name="connsiteX22" fmla="*/ 476827 w 605874"/>
                  <a:gd name="connsiteY22" fmla="*/ 393302 h 490642"/>
                  <a:gd name="connsiteX23" fmla="*/ 482132 w 605874"/>
                  <a:gd name="connsiteY23" fmla="*/ 395450 h 490642"/>
                  <a:gd name="connsiteX24" fmla="*/ 487581 w 605874"/>
                  <a:gd name="connsiteY24" fmla="*/ 393302 h 490642"/>
                  <a:gd name="connsiteX25" fmla="*/ 555689 w 605874"/>
                  <a:gd name="connsiteY25" fmla="*/ 325162 h 490642"/>
                  <a:gd name="connsiteX26" fmla="*/ 557983 w 605874"/>
                  <a:gd name="connsiteY26" fmla="*/ 319723 h 490642"/>
                  <a:gd name="connsiteX27" fmla="*/ 555689 w 605874"/>
                  <a:gd name="connsiteY27" fmla="*/ 314426 h 490642"/>
                  <a:gd name="connsiteX28" fmla="*/ 548950 w 605874"/>
                  <a:gd name="connsiteY28" fmla="*/ 307698 h 490642"/>
                  <a:gd name="connsiteX29" fmla="*/ 543645 w 605874"/>
                  <a:gd name="connsiteY29" fmla="*/ 305408 h 490642"/>
                  <a:gd name="connsiteX30" fmla="*/ 498192 w 605874"/>
                  <a:gd name="connsiteY30" fmla="*/ 240417 h 490642"/>
                  <a:gd name="connsiteX31" fmla="*/ 605874 w 605874"/>
                  <a:gd name="connsiteY31" fmla="*/ 347924 h 490642"/>
                  <a:gd name="connsiteX32" fmla="*/ 498192 w 605874"/>
                  <a:gd name="connsiteY32" fmla="*/ 455430 h 490642"/>
                  <a:gd name="connsiteX33" fmla="*/ 390509 w 605874"/>
                  <a:gd name="connsiteY33" fmla="*/ 347924 h 490642"/>
                  <a:gd name="connsiteX34" fmla="*/ 498192 w 605874"/>
                  <a:gd name="connsiteY34" fmla="*/ 240417 h 490642"/>
                  <a:gd name="connsiteX35" fmla="*/ 88904 w 605874"/>
                  <a:gd name="connsiteY35" fmla="*/ 226214 h 490642"/>
                  <a:gd name="connsiteX36" fmla="*/ 69833 w 605874"/>
                  <a:gd name="connsiteY36" fmla="*/ 245393 h 490642"/>
                  <a:gd name="connsiteX37" fmla="*/ 88904 w 605874"/>
                  <a:gd name="connsiteY37" fmla="*/ 264428 h 490642"/>
                  <a:gd name="connsiteX38" fmla="*/ 155869 w 605874"/>
                  <a:gd name="connsiteY38" fmla="*/ 264428 h 490642"/>
                  <a:gd name="connsiteX39" fmla="*/ 174940 w 605874"/>
                  <a:gd name="connsiteY39" fmla="*/ 245393 h 490642"/>
                  <a:gd name="connsiteX40" fmla="*/ 155869 w 605874"/>
                  <a:gd name="connsiteY40" fmla="*/ 226214 h 490642"/>
                  <a:gd name="connsiteX41" fmla="*/ 73561 w 605874"/>
                  <a:gd name="connsiteY41" fmla="*/ 171827 h 490642"/>
                  <a:gd name="connsiteX42" fmla="*/ 486534 w 605874"/>
                  <a:gd name="connsiteY42" fmla="*/ 171827 h 490642"/>
                  <a:gd name="connsiteX43" fmla="*/ 550057 w 605874"/>
                  <a:gd name="connsiteY43" fmla="*/ 208180 h 490642"/>
                  <a:gd name="connsiteX44" fmla="*/ 498149 w 605874"/>
                  <a:gd name="connsiteY44" fmla="*/ 198877 h 490642"/>
                  <a:gd name="connsiteX45" fmla="*/ 351744 w 605874"/>
                  <a:gd name="connsiteY45" fmla="*/ 318815 h 490642"/>
                  <a:gd name="connsiteX46" fmla="*/ 73561 w 605874"/>
                  <a:gd name="connsiteY46" fmla="*/ 318815 h 490642"/>
                  <a:gd name="connsiteX47" fmla="*/ 0 w 605874"/>
                  <a:gd name="connsiteY47" fmla="*/ 245393 h 490642"/>
                  <a:gd name="connsiteX48" fmla="*/ 73561 w 605874"/>
                  <a:gd name="connsiteY48" fmla="*/ 171827 h 490642"/>
                  <a:gd name="connsiteX49" fmla="*/ 88912 w 605874"/>
                  <a:gd name="connsiteY49" fmla="*/ 54413 h 490642"/>
                  <a:gd name="connsiteX50" fmla="*/ 69839 w 605874"/>
                  <a:gd name="connsiteY50" fmla="*/ 73601 h 490642"/>
                  <a:gd name="connsiteX51" fmla="*/ 88912 w 605874"/>
                  <a:gd name="connsiteY51" fmla="*/ 92646 h 490642"/>
                  <a:gd name="connsiteX52" fmla="*/ 155883 w 605874"/>
                  <a:gd name="connsiteY52" fmla="*/ 92646 h 490642"/>
                  <a:gd name="connsiteX53" fmla="*/ 174956 w 605874"/>
                  <a:gd name="connsiteY53" fmla="*/ 73601 h 490642"/>
                  <a:gd name="connsiteX54" fmla="*/ 155883 w 605874"/>
                  <a:gd name="connsiteY54" fmla="*/ 54413 h 490642"/>
                  <a:gd name="connsiteX55" fmla="*/ 454168 w 605874"/>
                  <a:gd name="connsiteY55" fmla="*/ 49258 h 490642"/>
                  <a:gd name="connsiteX56" fmla="*/ 429789 w 605874"/>
                  <a:gd name="connsiteY56" fmla="*/ 73601 h 490642"/>
                  <a:gd name="connsiteX57" fmla="*/ 454168 w 605874"/>
                  <a:gd name="connsiteY57" fmla="*/ 97944 h 490642"/>
                  <a:gd name="connsiteX58" fmla="*/ 478547 w 605874"/>
                  <a:gd name="connsiteY58" fmla="*/ 73601 h 490642"/>
                  <a:gd name="connsiteX59" fmla="*/ 454168 w 605874"/>
                  <a:gd name="connsiteY59" fmla="*/ 49258 h 490642"/>
                  <a:gd name="connsiteX60" fmla="*/ 73568 w 605874"/>
                  <a:gd name="connsiteY60" fmla="*/ 0 h 490642"/>
                  <a:gd name="connsiteX61" fmla="*/ 486578 w 605874"/>
                  <a:gd name="connsiteY61" fmla="*/ 0 h 490642"/>
                  <a:gd name="connsiteX62" fmla="*/ 560289 w 605874"/>
                  <a:gd name="connsiteY62" fmla="*/ 73601 h 490642"/>
                  <a:gd name="connsiteX63" fmla="*/ 486578 w 605874"/>
                  <a:gd name="connsiteY63" fmla="*/ 147059 h 490642"/>
                  <a:gd name="connsiteX64" fmla="*/ 73568 w 605874"/>
                  <a:gd name="connsiteY64" fmla="*/ 147059 h 490642"/>
                  <a:gd name="connsiteX65" fmla="*/ 0 w 605874"/>
                  <a:gd name="connsiteY65" fmla="*/ 73601 h 490642"/>
                  <a:gd name="connsiteX66" fmla="*/ 73568 w 605874"/>
                  <a:gd name="connsiteY66" fmla="*/ 0 h 490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05874" h="490642">
                    <a:moveTo>
                      <a:pt x="88907" y="397996"/>
                    </a:moveTo>
                    <a:cubicBezTo>
                      <a:pt x="78296" y="397996"/>
                      <a:pt x="69835" y="406588"/>
                      <a:pt x="69835" y="417184"/>
                    </a:cubicBezTo>
                    <a:cubicBezTo>
                      <a:pt x="69835" y="427637"/>
                      <a:pt x="78296" y="436229"/>
                      <a:pt x="88907" y="436229"/>
                    </a:cubicBezTo>
                    <a:lnTo>
                      <a:pt x="155875" y="436229"/>
                    </a:lnTo>
                    <a:cubicBezTo>
                      <a:pt x="166343" y="436229"/>
                      <a:pt x="174947" y="427637"/>
                      <a:pt x="174947" y="417184"/>
                    </a:cubicBezTo>
                    <a:cubicBezTo>
                      <a:pt x="174947" y="406588"/>
                      <a:pt x="166343" y="397996"/>
                      <a:pt x="155875" y="397996"/>
                    </a:cubicBezTo>
                    <a:close/>
                    <a:moveTo>
                      <a:pt x="73564" y="343583"/>
                    </a:moveTo>
                    <a:lnTo>
                      <a:pt x="349033" y="343583"/>
                    </a:lnTo>
                    <a:cubicBezTo>
                      <a:pt x="348890" y="345015"/>
                      <a:pt x="348890" y="346447"/>
                      <a:pt x="348890" y="347879"/>
                    </a:cubicBezTo>
                    <a:cubicBezTo>
                      <a:pt x="348890" y="415179"/>
                      <a:pt x="393630" y="472170"/>
                      <a:pt x="455005" y="490642"/>
                    </a:cubicBezTo>
                    <a:lnTo>
                      <a:pt x="73564" y="490642"/>
                    </a:lnTo>
                    <a:cubicBezTo>
                      <a:pt x="32982" y="490642"/>
                      <a:pt x="0" y="457708"/>
                      <a:pt x="0" y="417184"/>
                    </a:cubicBezTo>
                    <a:cubicBezTo>
                      <a:pt x="0" y="376661"/>
                      <a:pt x="32982" y="343583"/>
                      <a:pt x="73564" y="343583"/>
                    </a:cubicBezTo>
                    <a:close/>
                    <a:moveTo>
                      <a:pt x="543645" y="305408"/>
                    </a:moveTo>
                    <a:cubicBezTo>
                      <a:pt x="541494" y="305408"/>
                      <a:pt x="539630" y="306267"/>
                      <a:pt x="538196" y="307698"/>
                    </a:cubicBezTo>
                    <a:lnTo>
                      <a:pt x="482132" y="363527"/>
                    </a:lnTo>
                    <a:lnTo>
                      <a:pt x="460194" y="341625"/>
                    </a:lnTo>
                    <a:cubicBezTo>
                      <a:pt x="458760" y="340050"/>
                      <a:pt x="456753" y="339334"/>
                      <a:pt x="454746" y="339334"/>
                    </a:cubicBezTo>
                    <a:cubicBezTo>
                      <a:pt x="452738" y="339334"/>
                      <a:pt x="450731" y="340050"/>
                      <a:pt x="449297" y="341625"/>
                    </a:cubicBezTo>
                    <a:lnTo>
                      <a:pt x="442558" y="348353"/>
                    </a:lnTo>
                    <a:cubicBezTo>
                      <a:pt x="441124" y="349784"/>
                      <a:pt x="440407" y="351645"/>
                      <a:pt x="440407" y="353650"/>
                    </a:cubicBezTo>
                    <a:cubicBezTo>
                      <a:pt x="440407" y="355797"/>
                      <a:pt x="441124" y="357658"/>
                      <a:pt x="442558" y="359089"/>
                    </a:cubicBezTo>
                    <a:lnTo>
                      <a:pt x="476827" y="393302"/>
                    </a:lnTo>
                    <a:cubicBezTo>
                      <a:pt x="478261" y="394734"/>
                      <a:pt x="480125" y="395450"/>
                      <a:pt x="482132" y="395450"/>
                    </a:cubicBezTo>
                    <a:cubicBezTo>
                      <a:pt x="484283" y="395450"/>
                      <a:pt x="486147" y="394734"/>
                      <a:pt x="487581" y="393302"/>
                    </a:cubicBezTo>
                    <a:lnTo>
                      <a:pt x="555689" y="325162"/>
                    </a:lnTo>
                    <a:cubicBezTo>
                      <a:pt x="557123" y="323731"/>
                      <a:pt x="557983" y="321870"/>
                      <a:pt x="557983" y="319723"/>
                    </a:cubicBezTo>
                    <a:cubicBezTo>
                      <a:pt x="557983" y="317719"/>
                      <a:pt x="557123" y="315858"/>
                      <a:pt x="555689" y="314426"/>
                    </a:cubicBezTo>
                    <a:lnTo>
                      <a:pt x="548950" y="307698"/>
                    </a:lnTo>
                    <a:cubicBezTo>
                      <a:pt x="547516" y="306267"/>
                      <a:pt x="545652" y="305408"/>
                      <a:pt x="543645" y="305408"/>
                    </a:cubicBezTo>
                    <a:close/>
                    <a:moveTo>
                      <a:pt x="498192" y="240417"/>
                    </a:moveTo>
                    <a:cubicBezTo>
                      <a:pt x="557696" y="240417"/>
                      <a:pt x="605874" y="288516"/>
                      <a:pt x="605874" y="347924"/>
                    </a:cubicBezTo>
                    <a:cubicBezTo>
                      <a:pt x="605874" y="407331"/>
                      <a:pt x="557696" y="455430"/>
                      <a:pt x="498192" y="455430"/>
                    </a:cubicBezTo>
                    <a:cubicBezTo>
                      <a:pt x="438687" y="455430"/>
                      <a:pt x="390509" y="407331"/>
                      <a:pt x="390509" y="347924"/>
                    </a:cubicBezTo>
                    <a:cubicBezTo>
                      <a:pt x="390509" y="288516"/>
                      <a:pt x="438687" y="240417"/>
                      <a:pt x="498192" y="240417"/>
                    </a:cubicBezTo>
                    <a:close/>
                    <a:moveTo>
                      <a:pt x="88904" y="226214"/>
                    </a:moveTo>
                    <a:cubicBezTo>
                      <a:pt x="78293" y="226214"/>
                      <a:pt x="69833" y="234801"/>
                      <a:pt x="69833" y="245393"/>
                    </a:cubicBezTo>
                    <a:cubicBezTo>
                      <a:pt x="69833" y="255841"/>
                      <a:pt x="78293" y="264428"/>
                      <a:pt x="88904" y="264428"/>
                    </a:cubicBezTo>
                    <a:lnTo>
                      <a:pt x="155869" y="264428"/>
                    </a:lnTo>
                    <a:cubicBezTo>
                      <a:pt x="166336" y="264428"/>
                      <a:pt x="174940" y="255841"/>
                      <a:pt x="174940" y="245393"/>
                    </a:cubicBezTo>
                    <a:cubicBezTo>
                      <a:pt x="174940" y="234801"/>
                      <a:pt x="166336" y="226214"/>
                      <a:pt x="155869" y="226214"/>
                    </a:cubicBezTo>
                    <a:close/>
                    <a:moveTo>
                      <a:pt x="73561" y="171827"/>
                    </a:moveTo>
                    <a:lnTo>
                      <a:pt x="486534" y="171827"/>
                    </a:lnTo>
                    <a:cubicBezTo>
                      <a:pt x="513635" y="171827"/>
                      <a:pt x="537295" y="186426"/>
                      <a:pt x="550057" y="208180"/>
                    </a:cubicBezTo>
                    <a:cubicBezTo>
                      <a:pt x="533854" y="202169"/>
                      <a:pt x="516360" y="198877"/>
                      <a:pt x="498149" y="198877"/>
                    </a:cubicBezTo>
                    <a:cubicBezTo>
                      <a:pt x="425878" y="198877"/>
                      <a:pt x="365366" y="250545"/>
                      <a:pt x="351744" y="318815"/>
                    </a:cubicBezTo>
                    <a:lnTo>
                      <a:pt x="73561" y="318815"/>
                    </a:lnTo>
                    <a:cubicBezTo>
                      <a:pt x="32980" y="318815"/>
                      <a:pt x="0" y="285897"/>
                      <a:pt x="0" y="245393"/>
                    </a:cubicBezTo>
                    <a:cubicBezTo>
                      <a:pt x="0" y="204889"/>
                      <a:pt x="32980" y="171827"/>
                      <a:pt x="73561" y="171827"/>
                    </a:cubicBezTo>
                    <a:close/>
                    <a:moveTo>
                      <a:pt x="88912" y="54413"/>
                    </a:moveTo>
                    <a:cubicBezTo>
                      <a:pt x="78300" y="54413"/>
                      <a:pt x="69839" y="63005"/>
                      <a:pt x="69839" y="73601"/>
                    </a:cubicBezTo>
                    <a:cubicBezTo>
                      <a:pt x="69839" y="84054"/>
                      <a:pt x="78300" y="92646"/>
                      <a:pt x="88912" y="92646"/>
                    </a:cubicBezTo>
                    <a:lnTo>
                      <a:pt x="155883" y="92646"/>
                    </a:lnTo>
                    <a:cubicBezTo>
                      <a:pt x="166351" y="92646"/>
                      <a:pt x="174956" y="84054"/>
                      <a:pt x="174956" y="73601"/>
                    </a:cubicBezTo>
                    <a:cubicBezTo>
                      <a:pt x="174956" y="63005"/>
                      <a:pt x="166351" y="54413"/>
                      <a:pt x="155883" y="54413"/>
                    </a:cubicBezTo>
                    <a:close/>
                    <a:moveTo>
                      <a:pt x="454168" y="49258"/>
                    </a:moveTo>
                    <a:cubicBezTo>
                      <a:pt x="440688" y="49258"/>
                      <a:pt x="429789" y="60141"/>
                      <a:pt x="429789" y="73601"/>
                    </a:cubicBezTo>
                    <a:cubicBezTo>
                      <a:pt x="429789" y="86918"/>
                      <a:pt x="440688" y="97944"/>
                      <a:pt x="454168" y="97944"/>
                    </a:cubicBezTo>
                    <a:cubicBezTo>
                      <a:pt x="467505" y="97944"/>
                      <a:pt x="478547" y="86918"/>
                      <a:pt x="478547" y="73601"/>
                    </a:cubicBezTo>
                    <a:cubicBezTo>
                      <a:pt x="478547" y="60141"/>
                      <a:pt x="467505" y="49258"/>
                      <a:pt x="454168" y="49258"/>
                    </a:cubicBezTo>
                    <a:close/>
                    <a:moveTo>
                      <a:pt x="73568" y="0"/>
                    </a:moveTo>
                    <a:lnTo>
                      <a:pt x="486578" y="0"/>
                    </a:lnTo>
                    <a:cubicBezTo>
                      <a:pt x="527162" y="0"/>
                      <a:pt x="560289" y="33078"/>
                      <a:pt x="560289" y="73601"/>
                    </a:cubicBezTo>
                    <a:cubicBezTo>
                      <a:pt x="560289" y="114125"/>
                      <a:pt x="527162" y="147059"/>
                      <a:pt x="486578" y="147059"/>
                    </a:cubicBezTo>
                    <a:lnTo>
                      <a:pt x="73568" y="147059"/>
                    </a:lnTo>
                    <a:cubicBezTo>
                      <a:pt x="32983" y="147059"/>
                      <a:pt x="0" y="114125"/>
                      <a:pt x="0" y="73601"/>
                    </a:cubicBezTo>
                    <a:cubicBezTo>
                      <a:pt x="0" y="33078"/>
                      <a:pt x="32983" y="0"/>
                      <a:pt x="73568" y="0"/>
                    </a:cubicBez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latin typeface="思源黑体 CN Normal" panose="020B0400000000000000" pitchFamily="34" charset="-122"/>
                  <a:ea typeface="思源黑体 CN Normal" panose="020B0400000000000000" pitchFamily="34" charset="-122"/>
                  <a:sym typeface="思源黑体" panose="020B0400000000000000" pitchFamily="34" charset="-122"/>
                </a:endParaRPr>
              </a:p>
            </p:txBody>
          </p:sp>
        </p:grpSp>
      </p:grpSp>
      <p:grpSp>
        <p:nvGrpSpPr>
          <p:cNvPr id="5" name="组合 4"/>
          <p:cNvGrpSpPr/>
          <p:nvPr/>
        </p:nvGrpSpPr>
        <p:grpSpPr>
          <a:xfrm>
            <a:off x="8004810" y="2435225"/>
            <a:ext cx="2408555" cy="1944370"/>
            <a:chOff x="12606" y="3835"/>
            <a:chExt cx="3793" cy="3062"/>
          </a:xfrm>
        </p:grpSpPr>
        <p:sp>
          <p:nvSpPr>
            <p:cNvPr id="24" name="文本框 47"/>
            <p:cNvSpPr txBox="1"/>
            <p:nvPr/>
          </p:nvSpPr>
          <p:spPr>
            <a:xfrm>
              <a:off x="12606" y="4585"/>
              <a:ext cx="2088" cy="1452"/>
            </a:xfrm>
            <a:prstGeom prst="rect">
              <a:avLst/>
            </a:prstGeom>
            <a:noFill/>
            <a:effectLst/>
          </p:spPr>
          <p:txBody>
            <a:bodyPr wrap="none" rtlCol="0">
              <a:spAutoFit/>
            </a:bodyPr>
            <a:p>
              <a:pPr algn="ctr" fontAlgn="auto">
                <a:lnSpc>
                  <a:spcPct val="150000"/>
                </a:lnSpc>
              </a:pPr>
              <a:r>
                <a:rPr lang="zh-CN" altLang="en-US" dirty="0">
                  <a:solidFill>
                    <a:schemeClr val="tx1"/>
                  </a:solidFill>
                  <a:latin typeface="微软雅黑" panose="020B0503020204020204" charset="-122"/>
                  <a:ea typeface="微软雅黑" panose="020B0503020204020204" charset="-122"/>
                </a:rPr>
                <a:t>冬奥会筹办</a:t>
              </a:r>
              <a:endParaRPr lang="zh-CN" altLang="en-US" dirty="0">
                <a:solidFill>
                  <a:schemeClr val="tx1"/>
                </a:solidFill>
                <a:latin typeface="微软雅黑" panose="020B0503020204020204" charset="-122"/>
                <a:ea typeface="微软雅黑" panose="020B0503020204020204" charset="-122"/>
              </a:endParaRPr>
            </a:p>
            <a:p>
              <a:pPr algn="ctr" fontAlgn="auto">
                <a:lnSpc>
                  <a:spcPct val="150000"/>
                </a:lnSpc>
              </a:pPr>
              <a:r>
                <a:rPr lang="zh-CN" altLang="en-US" dirty="0">
                  <a:solidFill>
                    <a:schemeClr val="tx1"/>
                  </a:solidFill>
                  <a:latin typeface="微软雅黑" panose="020B0503020204020204" charset="-122"/>
                  <a:ea typeface="微软雅黑" panose="020B0503020204020204" charset="-122"/>
                </a:rPr>
                <a:t>全面就绪</a:t>
              </a:r>
              <a:endParaRPr lang="zh-CN" altLang="en-US" dirty="0">
                <a:solidFill>
                  <a:schemeClr val="tx1"/>
                </a:solidFill>
                <a:latin typeface="微软雅黑" panose="020B0503020204020204" charset="-122"/>
                <a:ea typeface="微软雅黑" panose="020B0503020204020204" charset="-122"/>
              </a:endParaRPr>
            </a:p>
          </p:txBody>
        </p:sp>
        <p:grpSp>
          <p:nvGrpSpPr>
            <p:cNvPr id="38" name="组合 37"/>
            <p:cNvGrpSpPr/>
            <p:nvPr/>
          </p:nvGrpSpPr>
          <p:grpSpPr>
            <a:xfrm>
              <a:off x="14585" y="3835"/>
              <a:ext cx="1814" cy="3062"/>
              <a:chOff x="14585" y="3835"/>
              <a:chExt cx="1814" cy="3062"/>
            </a:xfrm>
          </p:grpSpPr>
          <p:sp>
            <p:nvSpPr>
              <p:cNvPr id="17" name="燕尾形 16"/>
              <p:cNvSpPr/>
              <p:nvPr/>
            </p:nvSpPr>
            <p:spPr>
              <a:xfrm>
                <a:off x="14585" y="3835"/>
                <a:ext cx="1814" cy="3062"/>
              </a:xfrm>
              <a:prstGeom prst="chevron">
                <a:avLst/>
              </a:prstGeom>
              <a:gradFill>
                <a:gsLst>
                  <a:gs pos="21000">
                    <a:schemeClr val="accent6"/>
                  </a:gs>
                  <a:gs pos="100000">
                    <a:srgbClr val="F8E4E1"/>
                  </a:gs>
                </a:gsLst>
                <a:lin ang="13800000" scaled="0"/>
              </a:gra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0070C0"/>
                  </a:solidFill>
                </a:endParaRPr>
              </a:p>
            </p:txBody>
          </p:sp>
          <p:sp>
            <p:nvSpPr>
              <p:cNvPr id="53" name="椭圆 52"/>
              <p:cNvSpPr/>
              <p:nvPr/>
            </p:nvSpPr>
            <p:spPr>
              <a:xfrm>
                <a:off x="14878" y="4799"/>
                <a:ext cx="1134" cy="1134"/>
              </a:xfrm>
              <a:prstGeom prst="ellipse">
                <a:avLst/>
              </a:prstGeom>
              <a:solidFill>
                <a:schemeClr val="bg1"/>
              </a:solidFill>
              <a:ln w="571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0070C0"/>
                  </a:solidFill>
                </a:endParaRPr>
              </a:p>
            </p:txBody>
          </p:sp>
          <p:sp>
            <p:nvSpPr>
              <p:cNvPr id="25" name="2jZ2HteCORc75sAsnowflake_120218"/>
              <p:cNvSpPr/>
              <p:nvPr/>
            </p:nvSpPr>
            <p:spPr>
              <a:xfrm>
                <a:off x="15114" y="5073"/>
                <a:ext cx="677" cy="589"/>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 name="T14" fmla="*/ 372171 w 604011"/>
                  <a:gd name="T15" fmla="*/ 372171 w 604011"/>
                  <a:gd name="T16" fmla="*/ 372171 w 604011"/>
                  <a:gd name="T17" fmla="*/ 372171 w 604011"/>
                  <a:gd name="T18" fmla="*/ 372171 w 604011"/>
                  <a:gd name="T19" fmla="*/ 372171 w 604011"/>
                  <a:gd name="T20" fmla="*/ 372171 w 604011"/>
                  <a:gd name="T21" fmla="*/ 372171 w 604011"/>
                  <a:gd name="T22" fmla="*/ 372171 w 604011"/>
                  <a:gd name="T23" fmla="*/ 372171 w 604011"/>
                  <a:gd name="T24" fmla="*/ 372171 w 604011"/>
                  <a:gd name="T25" fmla="*/ 372171 w 604011"/>
                  <a:gd name="T26" fmla="*/ 372171 w 604011"/>
                  <a:gd name="T27" fmla="*/ 372171 w 604011"/>
                  <a:gd name="T28" fmla="*/ 372171 w 604011"/>
                  <a:gd name="T29" fmla="*/ 372171 w 604011"/>
                  <a:gd name="T30" fmla="*/ 372171 w 604011"/>
                  <a:gd name="T31" fmla="*/ 372171 w 604011"/>
                  <a:gd name="T32" fmla="*/ 372171 w 604011"/>
                  <a:gd name="T33" fmla="*/ 372171 w 604011"/>
                  <a:gd name="T34" fmla="*/ 372171 w 604011"/>
                  <a:gd name="T35" fmla="*/ 372171 w 604011"/>
                  <a:gd name="T36" fmla="*/ 372171 w 604011"/>
                  <a:gd name="T37" fmla="*/ 372171 w 604011"/>
                  <a:gd name="T38" fmla="*/ 372171 w 604011"/>
                  <a:gd name="T39" fmla="*/ 372171 w 604011"/>
                  <a:gd name="T40" fmla="*/ 372171 w 604011"/>
                  <a:gd name="T41" fmla="*/ 372171 w 604011"/>
                  <a:gd name="T42" fmla="*/ 372171 w 604011"/>
                  <a:gd name="T43" fmla="*/ 372171 w 604011"/>
                  <a:gd name="T44" fmla="*/ 372171 w 604011"/>
                  <a:gd name="T45" fmla="*/ 372171 w 604011"/>
                  <a:gd name="T46" fmla="*/ 372171 w 604011"/>
                  <a:gd name="T47" fmla="*/ 372171 w 604011"/>
                  <a:gd name="T48" fmla="*/ 372171 w 604011"/>
                  <a:gd name="T49" fmla="*/ 372171 w 604011"/>
                  <a:gd name="T50" fmla="*/ 372171 w 604011"/>
                  <a:gd name="T51" fmla="*/ 372171 w 604011"/>
                  <a:gd name="T52" fmla="*/ 372171 w 604011"/>
                  <a:gd name="T53" fmla="*/ 372171 w 604011"/>
                  <a:gd name="T54" fmla="*/ 372171 w 604011"/>
                  <a:gd name="T55" fmla="*/ 372171 w 604011"/>
                  <a:gd name="T56" fmla="*/ 372171 w 604011"/>
                  <a:gd name="T57" fmla="*/ 372171 w 604011"/>
                  <a:gd name="T58" fmla="*/ 372171 w 604011"/>
                  <a:gd name="T59" fmla="*/ 372171 w 604011"/>
                  <a:gd name="T60" fmla="*/ 372171 w 604011"/>
                  <a:gd name="T61" fmla="*/ 372171 w 604011"/>
                  <a:gd name="T62" fmla="*/ 372171 w 604011"/>
                  <a:gd name="T63" fmla="*/ 372171 w 604011"/>
                  <a:gd name="T64" fmla="*/ 372171 w 604011"/>
                  <a:gd name="T65" fmla="*/ 372171 w 604011"/>
                  <a:gd name="T66" fmla="*/ 372171 w 604011"/>
                  <a:gd name="T67" fmla="*/ 372171 w 604011"/>
                  <a:gd name="T68" fmla="*/ 372171 w 604011"/>
                  <a:gd name="T69" fmla="*/ 372171 w 604011"/>
                  <a:gd name="T70" fmla="*/ 372171 w 604011"/>
                  <a:gd name="T71" fmla="*/ 372171 w 604011"/>
                  <a:gd name="T72" fmla="*/ 372171 w 604011"/>
                  <a:gd name="T73" fmla="*/ 372171 w 604011"/>
                  <a:gd name="T74" fmla="*/ 372171 w 604011"/>
                  <a:gd name="T75" fmla="*/ 372171 w 604011"/>
                  <a:gd name="T76" fmla="*/ 372171 w 604011"/>
                  <a:gd name="T77" fmla="*/ 372171 w 604011"/>
                  <a:gd name="T78" fmla="*/ 372171 w 604011"/>
                  <a:gd name="T79" fmla="*/ 372171 w 604011"/>
                  <a:gd name="T80" fmla="*/ 372171 w 604011"/>
                  <a:gd name="T81" fmla="*/ 372171 w 604011"/>
                  <a:gd name="T82" fmla="*/ 372171 w 604011"/>
                  <a:gd name="T83" fmla="*/ 372171 w 604011"/>
                  <a:gd name="T84" fmla="*/ 372171 w 604011"/>
                  <a:gd name="T85" fmla="*/ 372171 w 604011"/>
                  <a:gd name="T86" fmla="*/ 372171 w 604011"/>
                  <a:gd name="T87" fmla="*/ 372171 w 604011"/>
                  <a:gd name="T88" fmla="*/ 372171 w 604011"/>
                  <a:gd name="T89" fmla="*/ 372171 w 604011"/>
                  <a:gd name="T90" fmla="*/ 372171 w 604011"/>
                  <a:gd name="T91" fmla="*/ 372171 w 604011"/>
                  <a:gd name="T92" fmla="*/ 372171 w 604011"/>
                  <a:gd name="T93" fmla="*/ 372171 w 604011"/>
                  <a:gd name="T94" fmla="*/ 372171 w 604011"/>
                  <a:gd name="T95" fmla="*/ 372171 w 604011"/>
                  <a:gd name="T96" fmla="*/ 372171 w 604011"/>
                  <a:gd name="T97" fmla="*/ 372171 w 604011"/>
                  <a:gd name="T98" fmla="*/ 372171 w 604011"/>
                  <a:gd name="T99" fmla="*/ 372171 w 604011"/>
                  <a:gd name="T100" fmla="*/ 372171 w 604011"/>
                  <a:gd name="T101" fmla="*/ 372171 w 604011"/>
                  <a:gd name="T102" fmla="*/ 372171 w 604011"/>
                  <a:gd name="T103" fmla="*/ 372171 w 604011"/>
                  <a:gd name="T104" fmla="*/ 372171 w 604011"/>
                  <a:gd name="T105" fmla="*/ 37217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960" h="5319">
                    <a:moveTo>
                      <a:pt x="5853" y="2556"/>
                    </a:moveTo>
                    <a:lnTo>
                      <a:pt x="4830" y="2556"/>
                    </a:lnTo>
                    <a:lnTo>
                      <a:pt x="5502" y="1884"/>
                    </a:lnTo>
                    <a:cubicBezTo>
                      <a:pt x="5544" y="1842"/>
                      <a:pt x="5544" y="1775"/>
                      <a:pt x="5502" y="1733"/>
                    </a:cubicBezTo>
                    <a:cubicBezTo>
                      <a:pt x="5460" y="1692"/>
                      <a:pt x="5393" y="1692"/>
                      <a:pt x="5351" y="1733"/>
                    </a:cubicBezTo>
                    <a:lnTo>
                      <a:pt x="4528" y="2556"/>
                    </a:lnTo>
                    <a:lnTo>
                      <a:pt x="3662" y="2556"/>
                    </a:lnTo>
                    <a:lnTo>
                      <a:pt x="3413" y="2125"/>
                    </a:lnTo>
                    <a:lnTo>
                      <a:pt x="3843" y="1380"/>
                    </a:lnTo>
                    <a:lnTo>
                      <a:pt x="4973" y="1077"/>
                    </a:lnTo>
                    <a:cubicBezTo>
                      <a:pt x="5029" y="1062"/>
                      <a:pt x="5063" y="1004"/>
                      <a:pt x="5048" y="947"/>
                    </a:cubicBezTo>
                    <a:cubicBezTo>
                      <a:pt x="5033" y="890"/>
                      <a:pt x="4974" y="856"/>
                      <a:pt x="4917" y="871"/>
                    </a:cubicBezTo>
                    <a:lnTo>
                      <a:pt x="3994" y="1119"/>
                    </a:lnTo>
                    <a:lnTo>
                      <a:pt x="4507" y="229"/>
                    </a:lnTo>
                    <a:cubicBezTo>
                      <a:pt x="4537" y="178"/>
                      <a:pt x="4519" y="113"/>
                      <a:pt x="4468" y="83"/>
                    </a:cubicBezTo>
                    <a:cubicBezTo>
                      <a:pt x="4417" y="54"/>
                      <a:pt x="4352" y="71"/>
                      <a:pt x="4323" y="122"/>
                    </a:cubicBezTo>
                    <a:lnTo>
                      <a:pt x="3811" y="1009"/>
                    </a:lnTo>
                    <a:lnTo>
                      <a:pt x="3565" y="90"/>
                    </a:lnTo>
                    <a:cubicBezTo>
                      <a:pt x="3550" y="33"/>
                      <a:pt x="3491" y="0"/>
                      <a:pt x="3434" y="15"/>
                    </a:cubicBezTo>
                    <a:cubicBezTo>
                      <a:pt x="3377" y="30"/>
                      <a:pt x="3343" y="89"/>
                      <a:pt x="3359" y="146"/>
                    </a:cubicBezTo>
                    <a:lnTo>
                      <a:pt x="3660" y="1270"/>
                    </a:lnTo>
                    <a:lnTo>
                      <a:pt x="3224" y="2025"/>
                    </a:lnTo>
                    <a:lnTo>
                      <a:pt x="2731" y="2025"/>
                    </a:lnTo>
                    <a:lnTo>
                      <a:pt x="2299" y="1275"/>
                    </a:lnTo>
                    <a:lnTo>
                      <a:pt x="2601" y="146"/>
                    </a:lnTo>
                    <a:cubicBezTo>
                      <a:pt x="2617" y="89"/>
                      <a:pt x="2583" y="30"/>
                      <a:pt x="2526" y="15"/>
                    </a:cubicBezTo>
                    <a:cubicBezTo>
                      <a:pt x="2469" y="0"/>
                      <a:pt x="2410" y="33"/>
                      <a:pt x="2395" y="90"/>
                    </a:cubicBezTo>
                    <a:lnTo>
                      <a:pt x="2148" y="1014"/>
                    </a:lnTo>
                    <a:lnTo>
                      <a:pt x="1634" y="124"/>
                    </a:lnTo>
                    <a:cubicBezTo>
                      <a:pt x="1605" y="73"/>
                      <a:pt x="1539" y="56"/>
                      <a:pt x="1488" y="85"/>
                    </a:cubicBezTo>
                    <a:cubicBezTo>
                      <a:pt x="1437" y="115"/>
                      <a:pt x="1420" y="180"/>
                      <a:pt x="1449" y="231"/>
                    </a:cubicBezTo>
                    <a:lnTo>
                      <a:pt x="1961" y="1117"/>
                    </a:lnTo>
                    <a:lnTo>
                      <a:pt x="1043" y="871"/>
                    </a:lnTo>
                    <a:cubicBezTo>
                      <a:pt x="986" y="856"/>
                      <a:pt x="927" y="890"/>
                      <a:pt x="912" y="947"/>
                    </a:cubicBezTo>
                    <a:cubicBezTo>
                      <a:pt x="897" y="1004"/>
                      <a:pt x="931" y="1062"/>
                      <a:pt x="987" y="1077"/>
                    </a:cubicBezTo>
                    <a:lnTo>
                      <a:pt x="2112" y="1379"/>
                    </a:lnTo>
                    <a:lnTo>
                      <a:pt x="2552" y="2140"/>
                    </a:lnTo>
                    <a:lnTo>
                      <a:pt x="2311" y="2556"/>
                    </a:lnTo>
                    <a:lnTo>
                      <a:pt x="1432" y="2556"/>
                    </a:lnTo>
                    <a:lnTo>
                      <a:pt x="609" y="1733"/>
                    </a:lnTo>
                    <a:cubicBezTo>
                      <a:pt x="567" y="1692"/>
                      <a:pt x="500" y="1692"/>
                      <a:pt x="458" y="1733"/>
                    </a:cubicBezTo>
                    <a:cubicBezTo>
                      <a:pt x="416" y="1775"/>
                      <a:pt x="416" y="1842"/>
                      <a:pt x="458" y="1884"/>
                    </a:cubicBezTo>
                    <a:lnTo>
                      <a:pt x="1130" y="2556"/>
                    </a:lnTo>
                    <a:lnTo>
                      <a:pt x="107" y="2556"/>
                    </a:lnTo>
                    <a:cubicBezTo>
                      <a:pt x="48" y="2556"/>
                      <a:pt x="0" y="2604"/>
                      <a:pt x="0" y="2663"/>
                    </a:cubicBezTo>
                    <a:cubicBezTo>
                      <a:pt x="0" y="2722"/>
                      <a:pt x="48" y="2770"/>
                      <a:pt x="107" y="2770"/>
                    </a:cubicBezTo>
                    <a:lnTo>
                      <a:pt x="1134" y="2770"/>
                    </a:lnTo>
                    <a:lnTo>
                      <a:pt x="458" y="3446"/>
                    </a:lnTo>
                    <a:cubicBezTo>
                      <a:pt x="416" y="3488"/>
                      <a:pt x="416" y="3555"/>
                      <a:pt x="458" y="3597"/>
                    </a:cubicBezTo>
                    <a:cubicBezTo>
                      <a:pt x="479" y="3618"/>
                      <a:pt x="506" y="3628"/>
                      <a:pt x="533" y="3628"/>
                    </a:cubicBezTo>
                    <a:cubicBezTo>
                      <a:pt x="561" y="3628"/>
                      <a:pt x="588" y="3618"/>
                      <a:pt x="609" y="3597"/>
                    </a:cubicBezTo>
                    <a:lnTo>
                      <a:pt x="1436" y="2770"/>
                    </a:lnTo>
                    <a:lnTo>
                      <a:pt x="2311" y="2770"/>
                    </a:lnTo>
                    <a:lnTo>
                      <a:pt x="2553" y="3188"/>
                    </a:lnTo>
                    <a:lnTo>
                      <a:pt x="2112" y="3951"/>
                    </a:lnTo>
                    <a:lnTo>
                      <a:pt x="987" y="4253"/>
                    </a:lnTo>
                    <a:cubicBezTo>
                      <a:pt x="931" y="4268"/>
                      <a:pt x="897" y="4326"/>
                      <a:pt x="912" y="4383"/>
                    </a:cubicBezTo>
                    <a:cubicBezTo>
                      <a:pt x="925" y="4431"/>
                      <a:pt x="968" y="4462"/>
                      <a:pt x="1015" y="4462"/>
                    </a:cubicBezTo>
                    <a:cubicBezTo>
                      <a:pt x="1024" y="4462"/>
                      <a:pt x="1033" y="4461"/>
                      <a:pt x="1043" y="4459"/>
                    </a:cubicBezTo>
                    <a:lnTo>
                      <a:pt x="1961" y="4213"/>
                    </a:lnTo>
                    <a:lnTo>
                      <a:pt x="1449" y="5099"/>
                    </a:lnTo>
                    <a:cubicBezTo>
                      <a:pt x="1420" y="5150"/>
                      <a:pt x="1437" y="5215"/>
                      <a:pt x="1488" y="5245"/>
                    </a:cubicBezTo>
                    <a:cubicBezTo>
                      <a:pt x="1505" y="5255"/>
                      <a:pt x="1524" y="5259"/>
                      <a:pt x="1542" y="5259"/>
                    </a:cubicBezTo>
                    <a:cubicBezTo>
                      <a:pt x="1579" y="5259"/>
                      <a:pt x="1614" y="5240"/>
                      <a:pt x="1634" y="5206"/>
                    </a:cubicBezTo>
                    <a:lnTo>
                      <a:pt x="2148" y="4316"/>
                    </a:lnTo>
                    <a:lnTo>
                      <a:pt x="2395" y="5240"/>
                    </a:lnTo>
                    <a:cubicBezTo>
                      <a:pt x="2408" y="5287"/>
                      <a:pt x="2451" y="5319"/>
                      <a:pt x="2498" y="5319"/>
                    </a:cubicBezTo>
                    <a:cubicBezTo>
                      <a:pt x="2507" y="5319"/>
                      <a:pt x="2517" y="5318"/>
                      <a:pt x="2526" y="5315"/>
                    </a:cubicBezTo>
                    <a:cubicBezTo>
                      <a:pt x="2583" y="5300"/>
                      <a:pt x="2617" y="5241"/>
                      <a:pt x="2601" y="5184"/>
                    </a:cubicBezTo>
                    <a:lnTo>
                      <a:pt x="2299" y="4055"/>
                    </a:lnTo>
                    <a:lnTo>
                      <a:pt x="2734" y="3302"/>
                    </a:lnTo>
                    <a:lnTo>
                      <a:pt x="3222" y="3302"/>
                    </a:lnTo>
                    <a:lnTo>
                      <a:pt x="3660" y="4060"/>
                    </a:lnTo>
                    <a:lnTo>
                      <a:pt x="3359" y="5184"/>
                    </a:lnTo>
                    <a:cubicBezTo>
                      <a:pt x="3343" y="5241"/>
                      <a:pt x="3377" y="5300"/>
                      <a:pt x="3434" y="5315"/>
                    </a:cubicBezTo>
                    <a:cubicBezTo>
                      <a:pt x="3443" y="5318"/>
                      <a:pt x="3453" y="5319"/>
                      <a:pt x="3462" y="5319"/>
                    </a:cubicBezTo>
                    <a:cubicBezTo>
                      <a:pt x="3509" y="5319"/>
                      <a:pt x="3552" y="5287"/>
                      <a:pt x="3565" y="5240"/>
                    </a:cubicBezTo>
                    <a:lnTo>
                      <a:pt x="3811" y="4321"/>
                    </a:lnTo>
                    <a:lnTo>
                      <a:pt x="4323" y="5208"/>
                    </a:lnTo>
                    <a:cubicBezTo>
                      <a:pt x="4342" y="5242"/>
                      <a:pt x="4378" y="5261"/>
                      <a:pt x="4415" y="5261"/>
                    </a:cubicBezTo>
                    <a:cubicBezTo>
                      <a:pt x="4433" y="5261"/>
                      <a:pt x="4452" y="5256"/>
                      <a:pt x="4468" y="5247"/>
                    </a:cubicBezTo>
                    <a:cubicBezTo>
                      <a:pt x="4519" y="5217"/>
                      <a:pt x="4537" y="5152"/>
                      <a:pt x="4507" y="5101"/>
                    </a:cubicBezTo>
                    <a:lnTo>
                      <a:pt x="3994" y="4211"/>
                    </a:lnTo>
                    <a:lnTo>
                      <a:pt x="4917" y="4459"/>
                    </a:lnTo>
                    <a:cubicBezTo>
                      <a:pt x="4927" y="4461"/>
                      <a:pt x="4936" y="4462"/>
                      <a:pt x="4945" y="4462"/>
                    </a:cubicBezTo>
                    <a:cubicBezTo>
                      <a:pt x="4992" y="4462"/>
                      <a:pt x="5035" y="4431"/>
                      <a:pt x="5048" y="4383"/>
                    </a:cubicBezTo>
                    <a:cubicBezTo>
                      <a:pt x="5063" y="4326"/>
                      <a:pt x="5029" y="4268"/>
                      <a:pt x="4973" y="4253"/>
                    </a:cubicBezTo>
                    <a:lnTo>
                      <a:pt x="3843" y="3950"/>
                    </a:lnTo>
                    <a:lnTo>
                      <a:pt x="3412" y="3203"/>
                    </a:lnTo>
                    <a:lnTo>
                      <a:pt x="3662" y="2770"/>
                    </a:lnTo>
                    <a:lnTo>
                      <a:pt x="4524" y="2770"/>
                    </a:lnTo>
                    <a:lnTo>
                      <a:pt x="5351" y="3597"/>
                    </a:lnTo>
                    <a:cubicBezTo>
                      <a:pt x="5372" y="3618"/>
                      <a:pt x="5399" y="3628"/>
                      <a:pt x="5427" y="3628"/>
                    </a:cubicBezTo>
                    <a:cubicBezTo>
                      <a:pt x="5454" y="3628"/>
                      <a:pt x="5481" y="3618"/>
                      <a:pt x="5502" y="3597"/>
                    </a:cubicBezTo>
                    <a:cubicBezTo>
                      <a:pt x="5544" y="3555"/>
                      <a:pt x="5544" y="3488"/>
                      <a:pt x="5502" y="3446"/>
                    </a:cubicBezTo>
                    <a:lnTo>
                      <a:pt x="4826" y="2770"/>
                    </a:lnTo>
                    <a:lnTo>
                      <a:pt x="5853" y="2770"/>
                    </a:lnTo>
                    <a:cubicBezTo>
                      <a:pt x="5912" y="2770"/>
                      <a:pt x="5960" y="2722"/>
                      <a:pt x="5960" y="2663"/>
                    </a:cubicBezTo>
                    <a:cubicBezTo>
                      <a:pt x="5960" y="2604"/>
                      <a:pt x="5912" y="2556"/>
                      <a:pt x="5853" y="2556"/>
                    </a:cubicBezTo>
                    <a:close/>
                    <a:moveTo>
                      <a:pt x="3232" y="3088"/>
                    </a:moveTo>
                    <a:lnTo>
                      <a:pt x="2741" y="3088"/>
                    </a:lnTo>
                    <a:lnTo>
                      <a:pt x="2496" y="2663"/>
                    </a:lnTo>
                    <a:lnTo>
                      <a:pt x="2741" y="2238"/>
                    </a:lnTo>
                    <a:lnTo>
                      <a:pt x="3232" y="2238"/>
                    </a:lnTo>
                    <a:lnTo>
                      <a:pt x="3477" y="2663"/>
                    </a:lnTo>
                    <a:lnTo>
                      <a:pt x="3232" y="3088"/>
                    </a:lnTo>
                    <a:close/>
                  </a:path>
                </a:pathLst>
              </a:cu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en-US" strike="noStrike" noProof="1"/>
              </a:p>
            </p:txBody>
          </p:sp>
        </p:grpSp>
      </p:grpSp>
      <p:grpSp>
        <p:nvGrpSpPr>
          <p:cNvPr id="20" name="组合 19"/>
          <p:cNvGrpSpPr/>
          <p:nvPr/>
        </p:nvGrpSpPr>
        <p:grpSpPr>
          <a:xfrm>
            <a:off x="4453255" y="2419350"/>
            <a:ext cx="3158490" cy="1944370"/>
            <a:chOff x="7013" y="3780"/>
            <a:chExt cx="4974" cy="3062"/>
          </a:xfrm>
        </p:grpSpPr>
        <p:sp>
          <p:nvSpPr>
            <p:cNvPr id="23" name="文本框 47"/>
            <p:cNvSpPr txBox="1"/>
            <p:nvPr/>
          </p:nvSpPr>
          <p:spPr>
            <a:xfrm>
              <a:off x="7013" y="4583"/>
              <a:ext cx="3168" cy="1452"/>
            </a:xfrm>
            <a:prstGeom prst="rect">
              <a:avLst/>
            </a:prstGeom>
            <a:noFill/>
            <a:effectLst/>
          </p:spPr>
          <p:txBody>
            <a:bodyPr wrap="none" rtlCol="0">
              <a:spAutoFit/>
            </a:bodyPr>
            <a:p>
              <a:pPr algn="ctr" fontAlgn="auto">
                <a:lnSpc>
                  <a:spcPct val="150000"/>
                </a:lnSpc>
              </a:pPr>
              <a:r>
                <a:rPr lang="zh-CN" altLang="en-US" dirty="0">
                  <a:solidFill>
                    <a:schemeClr val="tx1"/>
                  </a:solidFill>
                  <a:latin typeface="微软雅黑" panose="020B0503020204020204" charset="-122"/>
                  <a:ea typeface="微软雅黑" panose="020B0503020204020204" charset="-122"/>
                </a:rPr>
                <a:t>雄安新区建设发展</a:t>
              </a:r>
              <a:endParaRPr lang="zh-CN" altLang="en-US" dirty="0">
                <a:solidFill>
                  <a:schemeClr val="tx1"/>
                </a:solidFill>
                <a:latin typeface="微软雅黑" panose="020B0503020204020204" charset="-122"/>
                <a:ea typeface="微软雅黑" panose="020B0503020204020204" charset="-122"/>
              </a:endParaRPr>
            </a:p>
            <a:p>
              <a:pPr algn="ctr" fontAlgn="auto">
                <a:lnSpc>
                  <a:spcPct val="150000"/>
                </a:lnSpc>
              </a:pPr>
              <a:r>
                <a:rPr lang="zh-CN" altLang="en-US" dirty="0">
                  <a:solidFill>
                    <a:schemeClr val="tx1"/>
                  </a:solidFill>
                  <a:latin typeface="微软雅黑" panose="020B0503020204020204" charset="-122"/>
                  <a:ea typeface="微软雅黑" panose="020B0503020204020204" charset="-122"/>
                </a:rPr>
                <a:t>成效显著</a:t>
              </a:r>
              <a:endParaRPr lang="zh-CN" altLang="en-US" dirty="0">
                <a:solidFill>
                  <a:schemeClr val="tx1"/>
                </a:solidFill>
                <a:latin typeface="微软雅黑" panose="020B0503020204020204" charset="-122"/>
                <a:ea typeface="微软雅黑" panose="020B0503020204020204" charset="-122"/>
              </a:endParaRPr>
            </a:p>
          </p:txBody>
        </p:sp>
        <p:grpSp>
          <p:nvGrpSpPr>
            <p:cNvPr id="19" name="组合 18"/>
            <p:cNvGrpSpPr/>
            <p:nvPr/>
          </p:nvGrpSpPr>
          <p:grpSpPr>
            <a:xfrm>
              <a:off x="10173" y="3780"/>
              <a:ext cx="1814" cy="3062"/>
              <a:chOff x="10881" y="2755"/>
              <a:chExt cx="1814" cy="3062"/>
            </a:xfrm>
          </p:grpSpPr>
          <p:sp>
            <p:nvSpPr>
              <p:cNvPr id="16" name="燕尾形 15"/>
              <p:cNvSpPr/>
              <p:nvPr/>
            </p:nvSpPr>
            <p:spPr>
              <a:xfrm>
                <a:off x="10881" y="2755"/>
                <a:ext cx="1814" cy="3062"/>
              </a:xfrm>
              <a:prstGeom prst="chevron">
                <a:avLst/>
              </a:prstGeom>
              <a:gradFill>
                <a:gsLst>
                  <a:gs pos="21000">
                    <a:srgbClr val="E30000"/>
                  </a:gs>
                  <a:gs pos="100000">
                    <a:srgbClr val="F8E4E1"/>
                  </a:gs>
                </a:gsLst>
                <a:lin ang="13800000" scaled="0"/>
              </a:gra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0070C0"/>
                  </a:solidFill>
                </a:endParaRPr>
              </a:p>
            </p:txBody>
          </p:sp>
          <p:grpSp>
            <p:nvGrpSpPr>
              <p:cNvPr id="14" name="组合 13"/>
              <p:cNvGrpSpPr/>
              <p:nvPr/>
            </p:nvGrpSpPr>
            <p:grpSpPr>
              <a:xfrm>
                <a:off x="11128" y="3734"/>
                <a:ext cx="1134" cy="1134"/>
                <a:chOff x="10057" y="6230"/>
                <a:chExt cx="1134" cy="1134"/>
              </a:xfrm>
            </p:grpSpPr>
            <p:sp>
              <p:nvSpPr>
                <p:cNvPr id="50" name="椭圆 49"/>
                <p:cNvSpPr/>
                <p:nvPr/>
              </p:nvSpPr>
              <p:spPr>
                <a:xfrm>
                  <a:off x="10057" y="6230"/>
                  <a:ext cx="1134" cy="1134"/>
                </a:xfrm>
                <a:prstGeom prst="ellipse">
                  <a:avLst/>
                </a:prstGeom>
                <a:solidFill>
                  <a:schemeClr val="bg1"/>
                </a:solidFill>
                <a:ln w="571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0070C0"/>
                    </a:solidFill>
                  </a:endParaRPr>
                </a:p>
              </p:txBody>
            </p:sp>
            <p:grpSp>
              <p:nvGrpSpPr>
                <p:cNvPr id="35" name="组合 34"/>
                <p:cNvGrpSpPr/>
                <p:nvPr/>
              </p:nvGrpSpPr>
              <p:grpSpPr>
                <a:xfrm rot="0">
                  <a:off x="10359" y="6509"/>
                  <a:ext cx="530" cy="445"/>
                  <a:chOff x="10406" y="5136"/>
                  <a:chExt cx="530" cy="445"/>
                </a:xfrm>
              </p:grpSpPr>
              <p:sp>
                <p:nvSpPr>
                  <p:cNvPr id="33" name="形状"/>
                  <p:cNvSpPr/>
                  <p:nvPr/>
                </p:nvSpPr>
                <p:spPr bwMode="auto">
                  <a:xfrm>
                    <a:off x="10497" y="5268"/>
                    <a:ext cx="347" cy="313"/>
                  </a:xfrm>
                  <a:custGeom>
                    <a:avLst/>
                    <a:gdLst>
                      <a:gd name="T0" fmla="*/ 0 w 161"/>
                      <a:gd name="T1" fmla="*/ 62 h 145"/>
                      <a:gd name="T2" fmla="*/ 0 w 161"/>
                      <a:gd name="T3" fmla="*/ 145 h 145"/>
                      <a:gd name="T4" fmla="*/ 31 w 161"/>
                      <a:gd name="T5" fmla="*/ 145 h 145"/>
                      <a:gd name="T6" fmla="*/ 130 w 161"/>
                      <a:gd name="T7" fmla="*/ 145 h 145"/>
                      <a:gd name="T8" fmla="*/ 161 w 161"/>
                      <a:gd name="T9" fmla="*/ 145 h 145"/>
                      <a:gd name="T10" fmla="*/ 161 w 161"/>
                      <a:gd name="T11" fmla="*/ 62 h 145"/>
                      <a:gd name="T12" fmla="*/ 81 w 161"/>
                      <a:gd name="T13" fmla="*/ 0 h 145"/>
                      <a:gd name="T14" fmla="*/ 0 w 161"/>
                      <a:gd name="T15" fmla="*/ 62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145">
                        <a:moveTo>
                          <a:pt x="0" y="62"/>
                        </a:moveTo>
                        <a:lnTo>
                          <a:pt x="0" y="145"/>
                        </a:lnTo>
                        <a:lnTo>
                          <a:pt x="31" y="145"/>
                        </a:lnTo>
                        <a:lnTo>
                          <a:pt x="130" y="145"/>
                        </a:lnTo>
                        <a:lnTo>
                          <a:pt x="161" y="145"/>
                        </a:lnTo>
                        <a:lnTo>
                          <a:pt x="161" y="62"/>
                        </a:lnTo>
                        <a:lnTo>
                          <a:pt x="81" y="0"/>
                        </a:lnTo>
                        <a:lnTo>
                          <a:pt x="0" y="62"/>
                        </a:lnTo>
                        <a:close/>
                      </a:path>
                    </a:pathLst>
                  </a:custGeom>
                  <a:solidFill>
                    <a:schemeClr val="bg1"/>
                  </a:solidFill>
                  <a:ln w="9525">
                    <a:solidFill>
                      <a:schemeClr val="accent1"/>
                    </a:solidFill>
                    <a:round/>
                  </a:ln>
                </p:spPr>
                <p:txBody>
                  <a:bodyPr anchor="ctr"/>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000000"/>
                      </a:solidFill>
                      <a:effectLst/>
                      <a:uLnTx/>
                      <a:uFillTx/>
                      <a:latin typeface="思源宋体 CN" panose="02020400000000000000" pitchFamily="18" charset="-122"/>
                    </a:endParaRPr>
                  </a:p>
                </p:txBody>
              </p:sp>
              <p:sp>
                <p:nvSpPr>
                  <p:cNvPr id="34" name="形状"/>
                  <p:cNvSpPr/>
                  <p:nvPr/>
                </p:nvSpPr>
                <p:spPr bwMode="auto">
                  <a:xfrm>
                    <a:off x="10406" y="5136"/>
                    <a:ext cx="530" cy="265"/>
                  </a:xfrm>
                  <a:custGeom>
                    <a:avLst/>
                    <a:gdLst>
                      <a:gd name="T0" fmla="*/ 225 w 246"/>
                      <a:gd name="T1" fmla="*/ 80 h 123"/>
                      <a:gd name="T2" fmla="*/ 225 w 246"/>
                      <a:gd name="T3" fmla="*/ 21 h 123"/>
                      <a:gd name="T4" fmla="*/ 182 w 246"/>
                      <a:gd name="T5" fmla="*/ 21 h 123"/>
                      <a:gd name="T6" fmla="*/ 182 w 246"/>
                      <a:gd name="T7" fmla="*/ 47 h 123"/>
                      <a:gd name="T8" fmla="*/ 123 w 246"/>
                      <a:gd name="T9" fmla="*/ 0 h 123"/>
                      <a:gd name="T10" fmla="*/ 123 w 246"/>
                      <a:gd name="T11" fmla="*/ 0 h 123"/>
                      <a:gd name="T12" fmla="*/ 123 w 246"/>
                      <a:gd name="T13" fmla="*/ 0 h 123"/>
                      <a:gd name="T14" fmla="*/ 123 w 246"/>
                      <a:gd name="T15" fmla="*/ 0 h 123"/>
                      <a:gd name="T16" fmla="*/ 123 w 246"/>
                      <a:gd name="T17" fmla="*/ 0 h 123"/>
                      <a:gd name="T18" fmla="*/ 0 w 246"/>
                      <a:gd name="T19" fmla="*/ 97 h 123"/>
                      <a:gd name="T20" fmla="*/ 21 w 246"/>
                      <a:gd name="T21" fmla="*/ 123 h 123"/>
                      <a:gd name="T22" fmla="*/ 123 w 246"/>
                      <a:gd name="T23" fmla="*/ 42 h 123"/>
                      <a:gd name="T24" fmla="*/ 225 w 246"/>
                      <a:gd name="T25" fmla="*/ 123 h 123"/>
                      <a:gd name="T26" fmla="*/ 246 w 246"/>
                      <a:gd name="T27" fmla="*/ 97 h 123"/>
                      <a:gd name="T28" fmla="*/ 225 w 246"/>
                      <a:gd name="T29" fmla="*/ 8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 h="123">
                        <a:moveTo>
                          <a:pt x="225" y="80"/>
                        </a:moveTo>
                        <a:lnTo>
                          <a:pt x="225" y="21"/>
                        </a:lnTo>
                        <a:lnTo>
                          <a:pt x="182" y="21"/>
                        </a:lnTo>
                        <a:lnTo>
                          <a:pt x="182" y="47"/>
                        </a:lnTo>
                        <a:lnTo>
                          <a:pt x="123" y="0"/>
                        </a:lnTo>
                        <a:lnTo>
                          <a:pt x="123" y="0"/>
                        </a:lnTo>
                        <a:lnTo>
                          <a:pt x="123" y="0"/>
                        </a:lnTo>
                        <a:lnTo>
                          <a:pt x="123" y="0"/>
                        </a:lnTo>
                        <a:lnTo>
                          <a:pt x="123" y="0"/>
                        </a:lnTo>
                        <a:lnTo>
                          <a:pt x="0" y="97"/>
                        </a:lnTo>
                        <a:lnTo>
                          <a:pt x="21" y="123"/>
                        </a:lnTo>
                        <a:lnTo>
                          <a:pt x="123" y="42"/>
                        </a:lnTo>
                        <a:lnTo>
                          <a:pt x="225" y="123"/>
                        </a:lnTo>
                        <a:lnTo>
                          <a:pt x="246" y="97"/>
                        </a:lnTo>
                        <a:lnTo>
                          <a:pt x="225" y="80"/>
                        </a:lnTo>
                        <a:close/>
                      </a:path>
                    </a:pathLst>
                  </a:custGeom>
                  <a:solidFill>
                    <a:schemeClr val="bg1"/>
                  </a:solidFill>
                  <a:ln w="9525">
                    <a:solidFill>
                      <a:schemeClr val="accent1"/>
                    </a:solidFill>
                    <a:round/>
                  </a:ln>
                </p:spPr>
                <p:txBody>
                  <a:bodyPr anchor="ctr"/>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000000"/>
                      </a:solidFill>
                      <a:effectLst/>
                      <a:uLnTx/>
                      <a:uFillTx/>
                      <a:latin typeface="思源宋体 CN" panose="02020400000000000000" pitchFamily="18" charset="-122"/>
                    </a:endParaRPr>
                  </a:p>
                </p:txBody>
              </p:sp>
            </p:grpSp>
          </p:grpSp>
        </p:grpSp>
      </p:grpSp>
    </p:spTree>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t="18236" b="-2600"/>
          <a:stretch>
            <a:fillRect/>
          </a:stretch>
        </p:blipFill>
        <p:spPr>
          <a:xfrm>
            <a:off x="0" y="0"/>
            <a:ext cx="12192000" cy="6858000"/>
          </a:xfrm>
          <a:prstGeom prst="rect">
            <a:avLst/>
          </a:prstGeom>
        </p:spPr>
      </p:pic>
      <p:sp>
        <p:nvSpPr>
          <p:cNvPr id="3" name="任意多边形 4"/>
          <p:cNvSpPr/>
          <p:nvPr/>
        </p:nvSpPr>
        <p:spPr>
          <a:xfrm>
            <a:off x="-1270" y="0"/>
            <a:ext cx="12192000" cy="7504430"/>
          </a:xfrm>
          <a:custGeom>
            <a:avLst/>
            <a:gdLst>
              <a:gd name="connsiteX0" fmla="*/ 0 w 12192000"/>
              <a:gd name="connsiteY0" fmla="*/ 0 h 6201925"/>
              <a:gd name="connsiteX1" fmla="*/ 12192000 w 12192000"/>
              <a:gd name="connsiteY1" fmla="*/ 0 h 6201925"/>
              <a:gd name="connsiteX2" fmla="*/ 12192000 w 12192000"/>
              <a:gd name="connsiteY2" fmla="*/ 5513609 h 6201925"/>
              <a:gd name="connsiteX3" fmla="*/ 12039165 w 12192000"/>
              <a:gd name="connsiteY3" fmla="*/ 5554375 h 6201925"/>
              <a:gd name="connsiteX4" fmla="*/ 6096000 w 12192000"/>
              <a:gd name="connsiteY4" fmla="*/ 6201925 h 6201925"/>
              <a:gd name="connsiteX5" fmla="*/ 152835 w 12192000"/>
              <a:gd name="connsiteY5" fmla="*/ 5554375 h 6201925"/>
              <a:gd name="connsiteX6" fmla="*/ 0 w 12192000"/>
              <a:gd name="connsiteY6" fmla="*/ 5513609 h 620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201925">
                <a:moveTo>
                  <a:pt x="0" y="0"/>
                </a:moveTo>
                <a:lnTo>
                  <a:pt x="12192000" y="0"/>
                </a:lnTo>
                <a:lnTo>
                  <a:pt x="12192000" y="5513609"/>
                </a:lnTo>
                <a:lnTo>
                  <a:pt x="12039165" y="5554375"/>
                </a:lnTo>
                <a:cubicBezTo>
                  <a:pt x="10342654" y="5963205"/>
                  <a:pt x="8297483" y="6201925"/>
                  <a:pt x="6096000" y="6201925"/>
                </a:cubicBezTo>
                <a:cubicBezTo>
                  <a:pt x="3894518" y="6201925"/>
                  <a:pt x="1849346" y="5963205"/>
                  <a:pt x="152835" y="5554375"/>
                </a:cubicBezTo>
                <a:lnTo>
                  <a:pt x="0" y="5513609"/>
                </a:lnTo>
                <a:close/>
              </a:path>
            </a:pathLst>
          </a:custGeom>
          <a:gradFill>
            <a:gsLst>
              <a:gs pos="0">
                <a:schemeClr val="bg1"/>
              </a:gs>
              <a:gs pos="90000">
                <a:schemeClr val="bg1"/>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 name="矩形 6"/>
          <p:cNvSpPr/>
          <p:nvPr/>
        </p:nvSpPr>
        <p:spPr>
          <a:xfrm>
            <a:off x="0" y="387351"/>
            <a:ext cx="539751" cy="403224"/>
          </a:xfrm>
          <a:prstGeom prst="rect">
            <a:avLst/>
          </a:prstGeom>
          <a:gradFill flip="none" rotWithShape="1">
            <a:gsLst>
              <a:gs pos="0">
                <a:srgbClr val="BB0E07"/>
              </a:gs>
              <a:gs pos="100000">
                <a:srgbClr val="E75142"/>
              </a:gs>
            </a:gsLst>
            <a:lin ang="10800000" scaled="1"/>
            <a:tileRect/>
          </a:gradFill>
          <a:ln>
            <a:noFill/>
          </a:ln>
        </p:spPr>
        <p:style>
          <a:lnRef idx="2">
            <a:srgbClr val="E75142">
              <a:shade val="50000"/>
            </a:srgbClr>
          </a:lnRef>
          <a:fillRef idx="1">
            <a:srgbClr val="E75142"/>
          </a:fillRef>
          <a:effectRef idx="0">
            <a:srgbClr val="E75142"/>
          </a:effectRef>
          <a:fontRef idx="minor">
            <a:srgbClr val="FFFFFF"/>
          </a:fontRef>
        </p:style>
        <p:txBody>
          <a:bodyPr rtlCol="0" anchor="ctr"/>
          <a:lstStyle/>
          <a:p>
            <a:pPr algn="ctr"/>
            <a:endParaRPr lang="zh-CN" altLang="en-US" sz="2400"/>
          </a:p>
        </p:txBody>
      </p:sp>
      <p:sp>
        <p:nvSpPr>
          <p:cNvPr id="8" name="文本框 7"/>
          <p:cNvSpPr txBox="1"/>
          <p:nvPr/>
        </p:nvSpPr>
        <p:spPr>
          <a:xfrm>
            <a:off x="825500" y="434975"/>
            <a:ext cx="6350000" cy="307340"/>
          </a:xfrm>
          <a:prstGeom prst="rect">
            <a:avLst/>
          </a:prstGeom>
          <a:noFill/>
        </p:spPr>
        <p:txBody>
          <a:bodyPr wrap="none" lIns="0" tIns="0" rIns="0" bIns="0" rtlCol="0">
            <a:spAutoFit/>
          </a:bodyPr>
          <a:p>
            <a:pPr algn="l"/>
            <a:r>
              <a:rPr lang="zh-CN" altLang="en-US" sz="2000" b="1">
                <a:gradFill>
                  <a:gsLst>
                    <a:gs pos="0">
                      <a:srgbClr val="E30000"/>
                    </a:gs>
                    <a:gs pos="100000">
                      <a:srgbClr val="760303"/>
                    </a:gs>
                  </a:gsLst>
                  <a:lin scaled="0"/>
                </a:gradFill>
                <a:latin typeface="微软雅黑" panose="020B0503020204020204" charset="-122"/>
                <a:ea typeface="微软雅黑" panose="020B0503020204020204" charset="-122"/>
              </a:rPr>
              <a:t>（三）坚定不移调结构、转动能，产业优化升级步伐坚实</a:t>
            </a:r>
            <a:endParaRPr lang="en-US" altLang="zh-CN" sz="2000" b="1">
              <a:gradFill>
                <a:gsLst>
                  <a:gs pos="0">
                    <a:srgbClr val="E30000"/>
                  </a:gs>
                  <a:gs pos="100000">
                    <a:srgbClr val="760303"/>
                  </a:gs>
                </a:gsLst>
                <a:lin scaled="0"/>
              </a:gradFill>
              <a:latin typeface="微软雅黑" panose="020B0503020204020204" charset="-122"/>
              <a:ea typeface="微软雅黑" panose="020B0503020204020204" charset="-122"/>
            </a:endParaRPr>
          </a:p>
        </p:txBody>
      </p:sp>
      <p:grpSp>
        <p:nvGrpSpPr>
          <p:cNvPr id="4" name="组合 3"/>
          <p:cNvGrpSpPr/>
          <p:nvPr/>
        </p:nvGrpSpPr>
        <p:grpSpPr>
          <a:xfrm>
            <a:off x="4438859" y="1467723"/>
            <a:ext cx="3466682" cy="2997498"/>
            <a:chOff x="3960813" y="858372"/>
            <a:chExt cx="4195763" cy="3627904"/>
          </a:xfrm>
        </p:grpSpPr>
        <p:sp>
          <p:nvSpPr>
            <p:cNvPr id="64" name="形状"/>
            <p:cNvSpPr/>
            <p:nvPr/>
          </p:nvSpPr>
          <p:spPr bwMode="auto">
            <a:xfrm>
              <a:off x="3960813" y="858372"/>
              <a:ext cx="2054225" cy="3519488"/>
            </a:xfrm>
            <a:custGeom>
              <a:avLst/>
              <a:gdLst>
                <a:gd name="T0" fmla="*/ 548 w 548"/>
                <a:gd name="T1" fmla="*/ 627 h 939"/>
                <a:gd name="T2" fmla="*/ 548 w 548"/>
                <a:gd name="T3" fmla="*/ 7 h 939"/>
                <a:gd name="T4" fmla="*/ 543 w 548"/>
                <a:gd name="T5" fmla="*/ 1 h 939"/>
                <a:gd name="T6" fmla="*/ 541 w 548"/>
                <a:gd name="T7" fmla="*/ 0 h 939"/>
                <a:gd name="T8" fmla="*/ 536 w 548"/>
                <a:gd name="T9" fmla="*/ 3 h 939"/>
                <a:gd name="T10" fmla="*/ 2 w 548"/>
                <a:gd name="T11" fmla="*/ 928 h 939"/>
                <a:gd name="T12" fmla="*/ 3 w 548"/>
                <a:gd name="T13" fmla="*/ 936 h 939"/>
                <a:gd name="T14" fmla="*/ 11 w 548"/>
                <a:gd name="T15" fmla="*/ 937 h 939"/>
                <a:gd name="T16" fmla="*/ 17 w 548"/>
                <a:gd name="T17" fmla="*/ 934 h 939"/>
                <a:gd name="T18" fmla="*/ 548 w 548"/>
                <a:gd name="T19" fmla="*/ 627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939">
                  <a:moveTo>
                    <a:pt x="548" y="627"/>
                  </a:moveTo>
                  <a:cubicBezTo>
                    <a:pt x="548" y="7"/>
                    <a:pt x="548" y="7"/>
                    <a:pt x="548" y="7"/>
                  </a:cubicBezTo>
                  <a:cubicBezTo>
                    <a:pt x="548" y="2"/>
                    <a:pt x="545" y="1"/>
                    <a:pt x="543" y="1"/>
                  </a:cubicBezTo>
                  <a:cubicBezTo>
                    <a:pt x="543" y="0"/>
                    <a:pt x="542" y="0"/>
                    <a:pt x="541" y="0"/>
                  </a:cubicBezTo>
                  <a:cubicBezTo>
                    <a:pt x="540" y="0"/>
                    <a:pt x="538" y="1"/>
                    <a:pt x="536" y="3"/>
                  </a:cubicBezTo>
                  <a:cubicBezTo>
                    <a:pt x="2" y="928"/>
                    <a:pt x="2" y="928"/>
                    <a:pt x="2" y="928"/>
                  </a:cubicBezTo>
                  <a:cubicBezTo>
                    <a:pt x="0" y="932"/>
                    <a:pt x="2" y="935"/>
                    <a:pt x="3" y="936"/>
                  </a:cubicBezTo>
                  <a:cubicBezTo>
                    <a:pt x="4" y="937"/>
                    <a:pt x="7" y="939"/>
                    <a:pt x="11" y="937"/>
                  </a:cubicBezTo>
                  <a:cubicBezTo>
                    <a:pt x="17" y="934"/>
                    <a:pt x="17" y="934"/>
                    <a:pt x="17" y="934"/>
                  </a:cubicBezTo>
                  <a:lnTo>
                    <a:pt x="548" y="627"/>
                  </a:lnTo>
                  <a:close/>
                </a:path>
              </a:pathLst>
            </a:custGeom>
            <a:solidFill>
              <a:srgbClr val="FF0000"/>
            </a:solidFill>
            <a:ln>
              <a:noFill/>
            </a:ln>
          </p:spPr>
          <p:txBody>
            <a:bodyPr vert="horz" wrap="square" lIns="91440" tIns="45720" rIns="91440" bIns="45720" numCol="1" anchor="t" anchorCtr="0" compatLnSpc="1"/>
            <a:p>
              <a:endParaRPr lang="zh-CN" altLang="en-US" dirty="0">
                <a:latin typeface="思源宋体 CN" panose="02020400000000000000" pitchFamily="18" charset="-122"/>
                <a:ea typeface="思源宋体 CN" panose="02020400000000000000" pitchFamily="18" charset="-122"/>
              </a:endParaRPr>
            </a:p>
          </p:txBody>
        </p:sp>
        <p:sp>
          <p:nvSpPr>
            <p:cNvPr id="67" name="形状"/>
            <p:cNvSpPr/>
            <p:nvPr/>
          </p:nvSpPr>
          <p:spPr bwMode="auto">
            <a:xfrm>
              <a:off x="6097588" y="871538"/>
              <a:ext cx="2058988" cy="3524250"/>
            </a:xfrm>
            <a:custGeom>
              <a:avLst/>
              <a:gdLst>
                <a:gd name="T0" fmla="*/ 12 w 549"/>
                <a:gd name="T1" fmla="*/ 4 h 940"/>
                <a:gd name="T2" fmla="*/ 5 w 549"/>
                <a:gd name="T3" fmla="*/ 1 h 940"/>
                <a:gd name="T4" fmla="*/ 0 w 549"/>
                <a:gd name="T5" fmla="*/ 7 h 940"/>
                <a:gd name="T6" fmla="*/ 0 w 549"/>
                <a:gd name="T7" fmla="*/ 626 h 940"/>
                <a:gd name="T8" fmla="*/ 539 w 549"/>
                <a:gd name="T9" fmla="*/ 938 h 940"/>
                <a:gd name="T10" fmla="*/ 546 w 549"/>
                <a:gd name="T11" fmla="*/ 937 h 940"/>
                <a:gd name="T12" fmla="*/ 547 w 549"/>
                <a:gd name="T13" fmla="*/ 930 h 940"/>
                <a:gd name="T14" fmla="*/ 12 w 549"/>
                <a:gd name="T15" fmla="*/ 4 h 9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9" h="940">
                  <a:moveTo>
                    <a:pt x="12" y="4"/>
                  </a:moveTo>
                  <a:cubicBezTo>
                    <a:pt x="10" y="0"/>
                    <a:pt x="6" y="0"/>
                    <a:pt x="5" y="1"/>
                  </a:cubicBezTo>
                  <a:cubicBezTo>
                    <a:pt x="3" y="1"/>
                    <a:pt x="0" y="3"/>
                    <a:pt x="0" y="7"/>
                  </a:cubicBezTo>
                  <a:cubicBezTo>
                    <a:pt x="0" y="626"/>
                    <a:pt x="0" y="626"/>
                    <a:pt x="0" y="626"/>
                  </a:cubicBezTo>
                  <a:cubicBezTo>
                    <a:pt x="539" y="938"/>
                    <a:pt x="539" y="938"/>
                    <a:pt x="539" y="938"/>
                  </a:cubicBezTo>
                  <a:cubicBezTo>
                    <a:pt x="543" y="940"/>
                    <a:pt x="545" y="938"/>
                    <a:pt x="546" y="937"/>
                  </a:cubicBezTo>
                  <a:cubicBezTo>
                    <a:pt x="547" y="936"/>
                    <a:pt x="549" y="933"/>
                    <a:pt x="547" y="930"/>
                  </a:cubicBezTo>
                  <a:lnTo>
                    <a:pt x="12" y="4"/>
                  </a:lnTo>
                  <a:close/>
                </a:path>
              </a:pathLst>
            </a:custGeom>
            <a:solidFill>
              <a:schemeClr val="accent6">
                <a:lumMod val="20000"/>
                <a:lumOff val="80000"/>
              </a:schemeClr>
            </a:solidFill>
            <a:ln>
              <a:noFill/>
            </a:ln>
          </p:spPr>
          <p:txBody>
            <a:bodyPr vert="horz" wrap="square" lIns="91440" tIns="45720" rIns="91440" bIns="45720" numCol="1" anchor="t" anchorCtr="0" compatLnSpc="1"/>
            <a:p>
              <a:endParaRPr lang="zh-CN" altLang="en-US" dirty="0">
                <a:latin typeface="思源宋体 CN" panose="02020400000000000000" pitchFamily="18" charset="-122"/>
                <a:ea typeface="思源宋体 CN" panose="02020400000000000000" pitchFamily="18" charset="-122"/>
              </a:endParaRPr>
            </a:p>
          </p:txBody>
        </p:sp>
        <p:sp>
          <p:nvSpPr>
            <p:cNvPr id="70" name="形状"/>
            <p:cNvSpPr/>
            <p:nvPr/>
          </p:nvSpPr>
          <p:spPr bwMode="auto">
            <a:xfrm>
              <a:off x="4051300" y="3289301"/>
              <a:ext cx="4011613" cy="1196975"/>
            </a:xfrm>
            <a:custGeom>
              <a:avLst/>
              <a:gdLst>
                <a:gd name="T0" fmla="*/ 1062 w 1070"/>
                <a:gd name="T1" fmla="*/ 319 h 319"/>
                <a:gd name="T2" fmla="*/ 1069 w 1070"/>
                <a:gd name="T3" fmla="*/ 314 h 319"/>
                <a:gd name="T4" fmla="*/ 1066 w 1070"/>
                <a:gd name="T5" fmla="*/ 307 h 319"/>
                <a:gd name="T6" fmla="*/ 535 w 1070"/>
                <a:gd name="T7" fmla="*/ 0 h 319"/>
                <a:gd name="T8" fmla="*/ 4 w 1070"/>
                <a:gd name="T9" fmla="*/ 307 h 319"/>
                <a:gd name="T10" fmla="*/ 1 w 1070"/>
                <a:gd name="T11" fmla="*/ 314 h 319"/>
                <a:gd name="T12" fmla="*/ 7 w 1070"/>
                <a:gd name="T13" fmla="*/ 319 h 319"/>
                <a:gd name="T14" fmla="*/ 1062 w 1070"/>
                <a:gd name="T15" fmla="*/ 319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0" h="319">
                  <a:moveTo>
                    <a:pt x="1062" y="319"/>
                  </a:moveTo>
                  <a:cubicBezTo>
                    <a:pt x="1067" y="319"/>
                    <a:pt x="1068" y="316"/>
                    <a:pt x="1069" y="314"/>
                  </a:cubicBezTo>
                  <a:cubicBezTo>
                    <a:pt x="1069" y="313"/>
                    <a:pt x="1070" y="309"/>
                    <a:pt x="1066" y="307"/>
                  </a:cubicBezTo>
                  <a:cubicBezTo>
                    <a:pt x="535" y="0"/>
                    <a:pt x="535" y="0"/>
                    <a:pt x="535" y="0"/>
                  </a:cubicBezTo>
                  <a:cubicBezTo>
                    <a:pt x="4" y="307"/>
                    <a:pt x="4" y="307"/>
                    <a:pt x="4" y="307"/>
                  </a:cubicBezTo>
                  <a:cubicBezTo>
                    <a:pt x="0" y="309"/>
                    <a:pt x="1" y="313"/>
                    <a:pt x="1" y="314"/>
                  </a:cubicBezTo>
                  <a:cubicBezTo>
                    <a:pt x="1" y="316"/>
                    <a:pt x="3" y="319"/>
                    <a:pt x="7" y="319"/>
                  </a:cubicBezTo>
                  <a:lnTo>
                    <a:pt x="1062" y="319"/>
                  </a:lnTo>
                  <a:close/>
                </a:path>
              </a:pathLst>
            </a:custGeom>
            <a:solidFill>
              <a:schemeClr val="accent6"/>
            </a:solidFill>
            <a:ln>
              <a:noFill/>
            </a:ln>
          </p:spPr>
          <p:txBody>
            <a:bodyPr vert="horz" wrap="square" lIns="91440" tIns="45720" rIns="91440" bIns="45720" numCol="1" anchor="t" anchorCtr="0" compatLnSpc="1"/>
            <a:p>
              <a:endParaRPr lang="zh-CN" altLang="en-US" dirty="0">
                <a:latin typeface="思源宋体 CN" panose="02020400000000000000" pitchFamily="18" charset="-122"/>
                <a:ea typeface="思源宋体 CN" panose="02020400000000000000" pitchFamily="18" charset="-122"/>
              </a:endParaRPr>
            </a:p>
          </p:txBody>
        </p:sp>
      </p:grpSp>
      <p:sp>
        <p:nvSpPr>
          <p:cNvPr id="5" name="文本框 4"/>
          <p:cNvSpPr txBox="1"/>
          <p:nvPr/>
        </p:nvSpPr>
        <p:spPr>
          <a:xfrm>
            <a:off x="3179445" y="2468880"/>
            <a:ext cx="1657985" cy="922020"/>
          </a:xfrm>
          <a:prstGeom prst="rect">
            <a:avLst/>
          </a:prstGeom>
          <a:noFill/>
        </p:spPr>
        <p:txBody>
          <a:bodyPr wrap="square" rtlCol="0">
            <a:spAutoFit/>
          </a:bodyPr>
          <a:p>
            <a:pPr algn="ctr" fontAlgn="auto">
              <a:lnSpc>
                <a:spcPct val="150000"/>
              </a:lnSpc>
            </a:pPr>
            <a:r>
              <a:rPr lang="zh-CN" altLang="en-US">
                <a:latin typeface="微软雅黑" panose="020B0503020204020204" charset="-122"/>
                <a:ea typeface="微软雅黑" panose="020B0503020204020204" charset="-122"/>
              </a:rPr>
              <a:t>传统产业焕发新生机</a:t>
            </a:r>
            <a:endParaRPr lang="zh-CN" altLang="en-US">
              <a:latin typeface="微软雅黑" panose="020B0503020204020204" charset="-122"/>
              <a:ea typeface="微软雅黑" panose="020B0503020204020204" charset="-122"/>
            </a:endParaRPr>
          </a:p>
        </p:txBody>
      </p:sp>
      <p:sp>
        <p:nvSpPr>
          <p:cNvPr id="9" name="文本框 8"/>
          <p:cNvSpPr txBox="1"/>
          <p:nvPr/>
        </p:nvSpPr>
        <p:spPr>
          <a:xfrm>
            <a:off x="7400925" y="2460625"/>
            <a:ext cx="1657985" cy="922020"/>
          </a:xfrm>
          <a:prstGeom prst="rect">
            <a:avLst/>
          </a:prstGeom>
          <a:noFill/>
        </p:spPr>
        <p:txBody>
          <a:bodyPr wrap="square" rtlCol="0">
            <a:spAutoFit/>
          </a:bodyPr>
          <a:p>
            <a:pPr algn="ctr" fontAlgn="auto">
              <a:lnSpc>
                <a:spcPct val="150000"/>
              </a:lnSpc>
            </a:pPr>
            <a:r>
              <a:rPr lang="zh-CN" altLang="en-US">
                <a:latin typeface="微软雅黑" panose="020B0503020204020204" charset="-122"/>
                <a:ea typeface="微软雅黑" panose="020B0503020204020204" charset="-122"/>
              </a:rPr>
              <a:t>新兴产业激发新活力</a:t>
            </a:r>
            <a:endParaRPr lang="zh-CN" altLang="en-US">
              <a:latin typeface="微软雅黑" panose="020B0503020204020204" charset="-122"/>
              <a:ea typeface="微软雅黑" panose="020B0503020204020204" charset="-122"/>
            </a:endParaRPr>
          </a:p>
        </p:txBody>
      </p:sp>
      <p:sp>
        <p:nvSpPr>
          <p:cNvPr id="11" name="文本框 10"/>
          <p:cNvSpPr txBox="1"/>
          <p:nvPr/>
        </p:nvSpPr>
        <p:spPr>
          <a:xfrm>
            <a:off x="5369560" y="4760595"/>
            <a:ext cx="1657985" cy="922020"/>
          </a:xfrm>
          <a:prstGeom prst="rect">
            <a:avLst/>
          </a:prstGeom>
          <a:noFill/>
        </p:spPr>
        <p:txBody>
          <a:bodyPr wrap="square" rtlCol="0">
            <a:spAutoFit/>
          </a:bodyPr>
          <a:p>
            <a:pPr algn="ctr" fontAlgn="auto">
              <a:lnSpc>
                <a:spcPct val="150000"/>
              </a:lnSpc>
            </a:pPr>
            <a:r>
              <a:rPr lang="zh-CN" altLang="en-US">
                <a:latin typeface="微软雅黑" panose="020B0503020204020204" charset="-122"/>
                <a:ea typeface="微软雅黑" panose="020B0503020204020204" charset="-122"/>
              </a:rPr>
              <a:t>数字经济点燃新引擎</a:t>
            </a:r>
            <a:endParaRPr lang="zh-CN" altLang="en-US">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5" grpId="0"/>
      <p:bldP spid="5" grpId="1"/>
      <p:bldP spid="9" grpId="0"/>
      <p:bldP spid="9" grpId="1"/>
      <p:bldP spid="11" grpId="0"/>
      <p:bldP spid="11"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t="18236" b="-2600"/>
          <a:stretch>
            <a:fillRect/>
          </a:stretch>
        </p:blipFill>
        <p:spPr>
          <a:xfrm>
            <a:off x="0" y="0"/>
            <a:ext cx="12192000" cy="6858000"/>
          </a:xfrm>
          <a:prstGeom prst="rect">
            <a:avLst/>
          </a:prstGeom>
        </p:spPr>
      </p:pic>
      <p:sp>
        <p:nvSpPr>
          <p:cNvPr id="7" name="矩形 6"/>
          <p:cNvSpPr/>
          <p:nvPr/>
        </p:nvSpPr>
        <p:spPr>
          <a:xfrm>
            <a:off x="0" y="387351"/>
            <a:ext cx="539751" cy="403224"/>
          </a:xfrm>
          <a:prstGeom prst="rect">
            <a:avLst/>
          </a:prstGeom>
          <a:gradFill flip="none" rotWithShape="1">
            <a:gsLst>
              <a:gs pos="0">
                <a:srgbClr val="BB0E07"/>
              </a:gs>
              <a:gs pos="100000">
                <a:srgbClr val="E75142"/>
              </a:gs>
            </a:gsLst>
            <a:lin ang="10800000" scaled="1"/>
            <a:tileRect/>
          </a:gradFill>
          <a:ln>
            <a:noFill/>
          </a:ln>
        </p:spPr>
        <p:style>
          <a:lnRef idx="2">
            <a:srgbClr val="E75142">
              <a:shade val="50000"/>
            </a:srgbClr>
          </a:lnRef>
          <a:fillRef idx="1">
            <a:srgbClr val="E75142"/>
          </a:fillRef>
          <a:effectRef idx="0">
            <a:srgbClr val="E75142"/>
          </a:effectRef>
          <a:fontRef idx="minor">
            <a:srgbClr val="FFFFFF"/>
          </a:fontRef>
        </p:style>
        <p:txBody>
          <a:bodyPr rtlCol="0" anchor="ctr"/>
          <a:lstStyle/>
          <a:p>
            <a:pPr algn="ctr"/>
            <a:endParaRPr lang="zh-CN" altLang="en-US" sz="2400"/>
          </a:p>
        </p:txBody>
      </p:sp>
      <p:sp>
        <p:nvSpPr>
          <p:cNvPr id="3" name="任意多边形 4"/>
          <p:cNvSpPr/>
          <p:nvPr/>
        </p:nvSpPr>
        <p:spPr>
          <a:xfrm>
            <a:off x="-188595" y="-64770"/>
            <a:ext cx="12555855" cy="7504430"/>
          </a:xfrm>
          <a:custGeom>
            <a:avLst/>
            <a:gdLst>
              <a:gd name="connsiteX0" fmla="*/ 0 w 12192000"/>
              <a:gd name="connsiteY0" fmla="*/ 0 h 6201925"/>
              <a:gd name="connsiteX1" fmla="*/ 12192000 w 12192000"/>
              <a:gd name="connsiteY1" fmla="*/ 0 h 6201925"/>
              <a:gd name="connsiteX2" fmla="*/ 12192000 w 12192000"/>
              <a:gd name="connsiteY2" fmla="*/ 5513609 h 6201925"/>
              <a:gd name="connsiteX3" fmla="*/ 12039165 w 12192000"/>
              <a:gd name="connsiteY3" fmla="*/ 5554375 h 6201925"/>
              <a:gd name="connsiteX4" fmla="*/ 6096000 w 12192000"/>
              <a:gd name="connsiteY4" fmla="*/ 6201925 h 6201925"/>
              <a:gd name="connsiteX5" fmla="*/ 152835 w 12192000"/>
              <a:gd name="connsiteY5" fmla="*/ 5554375 h 6201925"/>
              <a:gd name="connsiteX6" fmla="*/ 0 w 12192000"/>
              <a:gd name="connsiteY6" fmla="*/ 5513609 h 620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201925">
                <a:moveTo>
                  <a:pt x="0" y="0"/>
                </a:moveTo>
                <a:lnTo>
                  <a:pt x="12192000" y="0"/>
                </a:lnTo>
                <a:lnTo>
                  <a:pt x="12192000" y="5513609"/>
                </a:lnTo>
                <a:lnTo>
                  <a:pt x="12039165" y="5554375"/>
                </a:lnTo>
                <a:cubicBezTo>
                  <a:pt x="10342654" y="5963205"/>
                  <a:pt x="8297483" y="6201925"/>
                  <a:pt x="6096000" y="6201925"/>
                </a:cubicBezTo>
                <a:cubicBezTo>
                  <a:pt x="3894518" y="6201925"/>
                  <a:pt x="1849346" y="5963205"/>
                  <a:pt x="152835" y="5554375"/>
                </a:cubicBezTo>
                <a:lnTo>
                  <a:pt x="0" y="5513609"/>
                </a:lnTo>
                <a:close/>
              </a:path>
            </a:pathLst>
          </a:custGeom>
          <a:gradFill>
            <a:gsLst>
              <a:gs pos="0">
                <a:schemeClr val="bg1"/>
              </a:gs>
              <a:gs pos="90000">
                <a:schemeClr val="bg1"/>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ea"/>
              <a:sym typeface="+mn-lt"/>
            </a:endParaRPr>
          </a:p>
        </p:txBody>
      </p:sp>
      <p:sp>
        <p:nvSpPr>
          <p:cNvPr id="8" name="文本框 7"/>
          <p:cNvSpPr txBox="1"/>
          <p:nvPr/>
        </p:nvSpPr>
        <p:spPr>
          <a:xfrm>
            <a:off x="835660" y="434975"/>
            <a:ext cx="6350000" cy="307340"/>
          </a:xfrm>
          <a:prstGeom prst="rect">
            <a:avLst/>
          </a:prstGeom>
          <a:noFill/>
        </p:spPr>
        <p:txBody>
          <a:bodyPr wrap="none" lIns="0" tIns="0" rIns="0" bIns="0" rtlCol="0">
            <a:spAutoFit/>
          </a:bodyPr>
          <a:p>
            <a:r>
              <a:rPr lang="zh-CN" altLang="en-US" sz="2000" b="1">
                <a:gradFill>
                  <a:gsLst>
                    <a:gs pos="0">
                      <a:srgbClr val="E30000"/>
                    </a:gs>
                    <a:gs pos="100000">
                      <a:srgbClr val="760303"/>
                    </a:gs>
                  </a:gsLst>
                  <a:lin scaled="0"/>
                </a:gradFill>
                <a:latin typeface="微软雅黑" panose="020B0503020204020204" charset="-122"/>
                <a:ea typeface="微软雅黑" panose="020B0503020204020204" charset="-122"/>
              </a:rPr>
              <a:t>（四）持之以恒育主体、建平台，创新驱动发展势头强劲</a:t>
            </a:r>
            <a:endParaRPr lang="zh-CN" altLang="en-US" sz="2000" b="1">
              <a:gradFill>
                <a:gsLst>
                  <a:gs pos="0">
                    <a:srgbClr val="E30000"/>
                  </a:gs>
                  <a:gs pos="100000">
                    <a:srgbClr val="760303"/>
                  </a:gs>
                </a:gsLst>
                <a:lin scaled="0"/>
              </a:gradFill>
              <a:latin typeface="微软雅黑" panose="020B0503020204020204" charset="-122"/>
              <a:ea typeface="微软雅黑" panose="020B0503020204020204" charset="-122"/>
            </a:endParaRPr>
          </a:p>
        </p:txBody>
      </p:sp>
      <p:sp>
        <p:nvSpPr>
          <p:cNvPr id="98" name="文本框 97"/>
          <p:cNvSpPr txBox="1"/>
          <p:nvPr/>
        </p:nvSpPr>
        <p:spPr>
          <a:xfrm>
            <a:off x="1397000" y="3750310"/>
            <a:ext cx="2480310" cy="368300"/>
          </a:xfrm>
          <a:prstGeom prst="rect">
            <a:avLst/>
          </a:prstGeom>
          <a:noFill/>
        </p:spPr>
        <p:txBody>
          <a:bodyPr wrap="square" rtlCol="0">
            <a:spAutoFit/>
          </a:bodyPr>
          <a:p>
            <a:r>
              <a:rPr lang="zh-CN" altLang="en-US">
                <a:solidFill>
                  <a:schemeClr val="tx1"/>
                </a:solidFill>
                <a:latin typeface="微软雅黑" panose="020B0503020204020204" charset="-122"/>
                <a:ea typeface="微软雅黑" panose="020B0503020204020204" charset="-122"/>
              </a:rPr>
              <a:t>自主创新能力稳步提升</a:t>
            </a:r>
            <a:endParaRPr lang="zh-CN" altLang="en-US">
              <a:solidFill>
                <a:schemeClr val="tx1"/>
              </a:solidFill>
              <a:latin typeface="微软雅黑" panose="020B0503020204020204" charset="-122"/>
              <a:ea typeface="微软雅黑" panose="020B0503020204020204" charset="-122"/>
            </a:endParaRPr>
          </a:p>
        </p:txBody>
      </p:sp>
      <p:sp>
        <p:nvSpPr>
          <p:cNvPr id="99" name="文本框 98"/>
          <p:cNvSpPr txBox="1"/>
          <p:nvPr/>
        </p:nvSpPr>
        <p:spPr>
          <a:xfrm>
            <a:off x="4892675" y="1430020"/>
            <a:ext cx="2488565" cy="368300"/>
          </a:xfrm>
          <a:prstGeom prst="rect">
            <a:avLst/>
          </a:prstGeom>
          <a:noFill/>
        </p:spPr>
        <p:txBody>
          <a:bodyPr wrap="square" rtlCol="0">
            <a:spAutoFit/>
          </a:bodyPr>
          <a:p>
            <a:r>
              <a:rPr>
                <a:solidFill>
                  <a:schemeClr val="tx1"/>
                </a:solidFill>
                <a:latin typeface="微软雅黑" panose="020B0503020204020204" charset="-122"/>
                <a:ea typeface="微软雅黑" panose="020B0503020204020204" charset="-122"/>
              </a:rPr>
              <a:t>创新主体平台增多做强</a:t>
            </a:r>
            <a:endParaRPr>
              <a:solidFill>
                <a:schemeClr val="tx1"/>
              </a:solidFill>
              <a:latin typeface="微软雅黑" panose="020B0503020204020204" charset="-122"/>
              <a:ea typeface="微软雅黑" panose="020B0503020204020204" charset="-122"/>
            </a:endParaRPr>
          </a:p>
        </p:txBody>
      </p:sp>
      <p:sp>
        <p:nvSpPr>
          <p:cNvPr id="101" name="文本框 100"/>
          <p:cNvSpPr txBox="1"/>
          <p:nvPr/>
        </p:nvSpPr>
        <p:spPr>
          <a:xfrm>
            <a:off x="8463280" y="3759200"/>
            <a:ext cx="3263900" cy="368300"/>
          </a:xfrm>
          <a:prstGeom prst="rect">
            <a:avLst/>
          </a:prstGeom>
          <a:noFill/>
        </p:spPr>
        <p:txBody>
          <a:bodyPr wrap="square" rtlCol="0">
            <a:spAutoFit/>
          </a:bodyPr>
          <a:p>
            <a:r>
              <a:rPr lang="zh-CN" altLang="en-US">
                <a:solidFill>
                  <a:schemeClr val="tx1"/>
                </a:solidFill>
                <a:latin typeface="微软雅黑" panose="020B0503020204020204" charset="-122"/>
                <a:ea typeface="微软雅黑" panose="020B0503020204020204" charset="-122"/>
              </a:rPr>
              <a:t>成果转化步伐加快</a:t>
            </a:r>
            <a:endParaRPr lang="zh-CN" altLang="en-US">
              <a:solidFill>
                <a:schemeClr val="tx1"/>
              </a:solidFill>
              <a:latin typeface="微软雅黑" panose="020B0503020204020204" charset="-122"/>
              <a:ea typeface="微软雅黑" panose="020B0503020204020204" charset="-122"/>
            </a:endParaRPr>
          </a:p>
        </p:txBody>
      </p:sp>
      <p:grpSp>
        <p:nvGrpSpPr>
          <p:cNvPr id="2" name="组合 1"/>
          <p:cNvGrpSpPr/>
          <p:nvPr/>
        </p:nvGrpSpPr>
        <p:grpSpPr>
          <a:xfrm>
            <a:off x="4003675" y="1939925"/>
            <a:ext cx="4312920" cy="3239770"/>
            <a:chOff x="6305" y="3055"/>
            <a:chExt cx="6792" cy="5102"/>
          </a:xfrm>
        </p:grpSpPr>
        <p:grpSp>
          <p:nvGrpSpPr>
            <p:cNvPr id="85" name="Group 3"/>
            <p:cNvGrpSpPr/>
            <p:nvPr/>
          </p:nvGrpSpPr>
          <p:grpSpPr bwMode="auto">
            <a:xfrm rot="0">
              <a:off x="6305" y="3055"/>
              <a:ext cx="6792" cy="5103"/>
              <a:chOff x="3356968" y="2204300"/>
              <a:chExt cx="4312831" cy="3240119"/>
            </a:xfrm>
          </p:grpSpPr>
          <p:sp>
            <p:nvSpPr>
              <p:cNvPr id="86" name="AutoShape 3"/>
              <p:cNvSpPr>
                <a:spLocks noChangeAspect="1" noChangeArrowheads="1" noTextEdit="1"/>
              </p:cNvSpPr>
              <p:nvPr/>
            </p:nvSpPr>
            <p:spPr bwMode="auto">
              <a:xfrm rot="-5400000">
                <a:off x="3982816" y="1766574"/>
                <a:ext cx="3060500" cy="411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chemeClr val="tx1">
                      <a:lumMod val="65000"/>
                      <a:lumOff val="35000"/>
                    </a:schemeClr>
                  </a:solidFill>
                  <a:effectLst/>
                  <a:uLnTx/>
                  <a:uFillTx/>
                  <a:latin typeface="思源宋体 CN" panose="02020400000000000000" pitchFamily="18" charset="-122"/>
                  <a:ea typeface="思源宋体 CN" panose="02020400000000000000" pitchFamily="18" charset="-122"/>
                  <a:cs typeface="+mn-cs"/>
                  <a:sym typeface="思源黑体 CN Bold" panose="020B0800000000000000" pitchFamily="34" charset="-122"/>
                </a:endParaRPr>
              </a:p>
            </p:txBody>
          </p:sp>
          <p:sp>
            <p:nvSpPr>
              <p:cNvPr id="87" name="Freeform 5"/>
              <p:cNvSpPr/>
              <p:nvPr/>
            </p:nvSpPr>
            <p:spPr bwMode="auto">
              <a:xfrm rot="16200000">
                <a:off x="5169718" y="4012303"/>
                <a:ext cx="1363543" cy="696847"/>
              </a:xfrm>
              <a:custGeom>
                <a:avLst/>
                <a:gdLst>
                  <a:gd name="T0" fmla="*/ 364 w 482"/>
                  <a:gd name="T1" fmla="*/ 246 h 246"/>
                  <a:gd name="T2" fmla="*/ 482 w 482"/>
                  <a:gd name="T3" fmla="*/ 128 h 246"/>
                  <a:gd name="T4" fmla="*/ 0 w 482"/>
                  <a:gd name="T5" fmla="*/ 128 h 246"/>
                  <a:gd name="T6" fmla="*/ 118 w 482"/>
                  <a:gd name="T7" fmla="*/ 246 h 246"/>
                  <a:gd name="T8" fmla="*/ 364 w 482"/>
                  <a:gd name="T9" fmla="*/ 246 h 246"/>
                </a:gdLst>
                <a:ahLst/>
                <a:cxnLst>
                  <a:cxn ang="0">
                    <a:pos x="T0" y="T1"/>
                  </a:cxn>
                  <a:cxn ang="0">
                    <a:pos x="T2" y="T3"/>
                  </a:cxn>
                  <a:cxn ang="0">
                    <a:pos x="T4" y="T5"/>
                  </a:cxn>
                  <a:cxn ang="0">
                    <a:pos x="T6" y="T7"/>
                  </a:cxn>
                  <a:cxn ang="0">
                    <a:pos x="T8" y="T9"/>
                  </a:cxn>
                </a:cxnLst>
                <a:rect l="0" t="0" r="r" b="b"/>
                <a:pathLst>
                  <a:path w="482" h="246">
                    <a:moveTo>
                      <a:pt x="364" y="246"/>
                    </a:moveTo>
                    <a:cubicBezTo>
                      <a:pt x="482" y="128"/>
                      <a:pt x="482" y="128"/>
                      <a:pt x="482" y="128"/>
                    </a:cubicBezTo>
                    <a:cubicBezTo>
                      <a:pt x="347" y="0"/>
                      <a:pt x="135" y="0"/>
                      <a:pt x="0" y="128"/>
                    </a:cubicBezTo>
                    <a:cubicBezTo>
                      <a:pt x="118" y="246"/>
                      <a:pt x="118" y="246"/>
                      <a:pt x="118" y="246"/>
                    </a:cubicBezTo>
                    <a:cubicBezTo>
                      <a:pt x="188" y="183"/>
                      <a:pt x="294" y="183"/>
                      <a:pt x="364" y="246"/>
                    </a:cubicBezTo>
                    <a:close/>
                  </a:path>
                </a:pathLst>
              </a:custGeom>
              <a:solidFill>
                <a:schemeClr val="accent6"/>
              </a:solidFill>
              <a:ln>
                <a:noFill/>
              </a:ln>
            </p:spPr>
            <p:txBody>
              <a:bodyPr/>
              <a:p>
                <a:pPr marL="0" marR="0" lvl="0" indent="0" algn="l" defTabSz="1218565" rtl="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chemeClr val="tx1">
                      <a:lumMod val="65000"/>
                      <a:lumOff val="35000"/>
                    </a:schemeClr>
                  </a:solidFill>
                  <a:effectLst/>
                  <a:uLnTx/>
                  <a:uFillTx/>
                  <a:latin typeface="思源宋体 CN" panose="02020400000000000000" pitchFamily="18" charset="-122"/>
                  <a:ea typeface="思源宋体 CN" panose="02020400000000000000" pitchFamily="18" charset="-122"/>
                  <a:cs typeface="+mn-cs"/>
                  <a:sym typeface="思源黑体 CN Bold" panose="020B0800000000000000" pitchFamily="34" charset="-122"/>
                </a:endParaRPr>
              </a:p>
            </p:txBody>
          </p:sp>
          <p:sp>
            <p:nvSpPr>
              <p:cNvPr id="88" name="Freeform 6"/>
              <p:cNvSpPr/>
              <p:nvPr/>
            </p:nvSpPr>
            <p:spPr bwMode="auto">
              <a:xfrm rot="16200000">
                <a:off x="6641191" y="4013891"/>
                <a:ext cx="1363543" cy="693673"/>
              </a:xfrm>
              <a:custGeom>
                <a:avLst/>
                <a:gdLst>
                  <a:gd name="T0" fmla="*/ 118 w 482"/>
                  <a:gd name="T1" fmla="*/ 0 h 246"/>
                  <a:gd name="T2" fmla="*/ 0 w 482"/>
                  <a:gd name="T3" fmla="*/ 118 h 246"/>
                  <a:gd name="T4" fmla="*/ 482 w 482"/>
                  <a:gd name="T5" fmla="*/ 118 h 246"/>
                  <a:gd name="T6" fmla="*/ 364 w 482"/>
                  <a:gd name="T7" fmla="*/ 0 h 246"/>
                  <a:gd name="T8" fmla="*/ 118 w 482"/>
                  <a:gd name="T9" fmla="*/ 0 h 246"/>
                </a:gdLst>
                <a:ahLst/>
                <a:cxnLst>
                  <a:cxn ang="0">
                    <a:pos x="T0" y="T1"/>
                  </a:cxn>
                  <a:cxn ang="0">
                    <a:pos x="T2" y="T3"/>
                  </a:cxn>
                  <a:cxn ang="0">
                    <a:pos x="T4" y="T5"/>
                  </a:cxn>
                  <a:cxn ang="0">
                    <a:pos x="T6" y="T7"/>
                  </a:cxn>
                  <a:cxn ang="0">
                    <a:pos x="T8" y="T9"/>
                  </a:cxn>
                </a:cxnLst>
                <a:rect l="0" t="0" r="r" b="b"/>
                <a:pathLst>
                  <a:path w="482" h="246">
                    <a:moveTo>
                      <a:pt x="118" y="0"/>
                    </a:moveTo>
                    <a:cubicBezTo>
                      <a:pt x="0" y="118"/>
                      <a:pt x="0" y="118"/>
                      <a:pt x="0" y="118"/>
                    </a:cubicBezTo>
                    <a:cubicBezTo>
                      <a:pt x="135" y="246"/>
                      <a:pt x="347" y="246"/>
                      <a:pt x="482" y="118"/>
                    </a:cubicBezTo>
                    <a:cubicBezTo>
                      <a:pt x="364" y="0"/>
                      <a:pt x="364" y="0"/>
                      <a:pt x="364" y="0"/>
                    </a:cubicBezTo>
                    <a:cubicBezTo>
                      <a:pt x="294" y="63"/>
                      <a:pt x="188" y="63"/>
                      <a:pt x="118" y="0"/>
                    </a:cubicBezTo>
                    <a:close/>
                  </a:path>
                </a:pathLst>
              </a:custGeom>
              <a:solidFill>
                <a:schemeClr val="accent6"/>
              </a:solidFill>
              <a:ln>
                <a:noFill/>
              </a:ln>
            </p:spPr>
            <p:txBody>
              <a:bodyPr/>
              <a:p>
                <a:pPr marL="0" marR="0" lvl="0" indent="0" algn="l" defTabSz="1218565" rtl="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chemeClr val="tx1">
                      <a:lumMod val="65000"/>
                      <a:lumOff val="35000"/>
                    </a:schemeClr>
                  </a:solidFill>
                  <a:effectLst/>
                  <a:uLnTx/>
                  <a:uFillTx/>
                  <a:latin typeface="思源宋体 CN" panose="02020400000000000000" pitchFamily="18" charset="-122"/>
                  <a:ea typeface="思源宋体 CN" panose="02020400000000000000" pitchFamily="18" charset="-122"/>
                  <a:cs typeface="+mn-cs"/>
                  <a:sym typeface="思源黑体 CN Bold" panose="020B0800000000000000" pitchFamily="34" charset="-122"/>
                </a:endParaRPr>
              </a:p>
            </p:txBody>
          </p:sp>
          <p:sp>
            <p:nvSpPr>
              <p:cNvPr id="89" name="Freeform 7"/>
              <p:cNvSpPr/>
              <p:nvPr/>
            </p:nvSpPr>
            <p:spPr bwMode="auto">
              <a:xfrm rot="16200000">
                <a:off x="6240388" y="4413114"/>
                <a:ext cx="693677" cy="1365121"/>
              </a:xfrm>
              <a:custGeom>
                <a:avLst/>
                <a:gdLst>
                  <a:gd name="T0" fmla="*/ 246 w 246"/>
                  <a:gd name="T1" fmla="*/ 118 h 483"/>
                  <a:gd name="T2" fmla="*/ 128 w 246"/>
                  <a:gd name="T3" fmla="*/ 0 h 483"/>
                  <a:gd name="T4" fmla="*/ 128 w 246"/>
                  <a:gd name="T5" fmla="*/ 483 h 483"/>
                  <a:gd name="T6" fmla="*/ 246 w 246"/>
                  <a:gd name="T7" fmla="*/ 365 h 483"/>
                  <a:gd name="T8" fmla="*/ 246 w 246"/>
                  <a:gd name="T9" fmla="*/ 118 h 483"/>
                </a:gdLst>
                <a:ahLst/>
                <a:cxnLst>
                  <a:cxn ang="0">
                    <a:pos x="T0" y="T1"/>
                  </a:cxn>
                  <a:cxn ang="0">
                    <a:pos x="T2" y="T3"/>
                  </a:cxn>
                  <a:cxn ang="0">
                    <a:pos x="T4" y="T5"/>
                  </a:cxn>
                  <a:cxn ang="0">
                    <a:pos x="T6" y="T7"/>
                  </a:cxn>
                  <a:cxn ang="0">
                    <a:pos x="T8" y="T9"/>
                  </a:cxn>
                </a:cxnLst>
                <a:rect l="0" t="0" r="r" b="b"/>
                <a:pathLst>
                  <a:path w="246" h="483">
                    <a:moveTo>
                      <a:pt x="246" y="118"/>
                    </a:moveTo>
                    <a:cubicBezTo>
                      <a:pt x="128" y="0"/>
                      <a:pt x="128" y="0"/>
                      <a:pt x="128" y="0"/>
                    </a:cubicBezTo>
                    <a:cubicBezTo>
                      <a:pt x="0" y="135"/>
                      <a:pt x="0" y="347"/>
                      <a:pt x="128" y="483"/>
                    </a:cubicBezTo>
                    <a:cubicBezTo>
                      <a:pt x="246" y="365"/>
                      <a:pt x="246" y="365"/>
                      <a:pt x="246" y="365"/>
                    </a:cubicBezTo>
                    <a:cubicBezTo>
                      <a:pt x="183" y="295"/>
                      <a:pt x="183" y="188"/>
                      <a:pt x="246" y="118"/>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a:p>
                <a:pPr marL="0" marR="0" lvl="0" indent="0" algn="l" defTabSz="1218565" rtl="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chemeClr val="tx1">
                      <a:lumMod val="65000"/>
                      <a:lumOff val="35000"/>
                    </a:schemeClr>
                  </a:solidFill>
                  <a:effectLst/>
                  <a:uLnTx/>
                  <a:uFillTx/>
                  <a:latin typeface="思源宋体 CN" panose="02020400000000000000" pitchFamily="18" charset="-122"/>
                  <a:ea typeface="思源宋体 CN" panose="02020400000000000000" pitchFamily="18" charset="-122"/>
                  <a:cs typeface="+mn-cs"/>
                  <a:sym typeface="思源黑体 CN Bold" panose="020B0800000000000000" pitchFamily="34" charset="-122"/>
                </a:endParaRPr>
              </a:p>
            </p:txBody>
          </p:sp>
          <p:sp>
            <p:nvSpPr>
              <p:cNvPr id="90" name="Freeform 8"/>
              <p:cNvSpPr/>
              <p:nvPr/>
            </p:nvSpPr>
            <p:spPr bwMode="auto">
              <a:xfrm rot="16200000">
                <a:off x="6240388" y="2943219"/>
                <a:ext cx="693677" cy="1365121"/>
              </a:xfrm>
              <a:custGeom>
                <a:avLst/>
                <a:gdLst>
                  <a:gd name="T0" fmla="*/ 118 w 246"/>
                  <a:gd name="T1" fmla="*/ 0 h 483"/>
                  <a:gd name="T2" fmla="*/ 0 w 246"/>
                  <a:gd name="T3" fmla="*/ 118 h 483"/>
                  <a:gd name="T4" fmla="*/ 0 w 246"/>
                  <a:gd name="T5" fmla="*/ 365 h 483"/>
                  <a:gd name="T6" fmla="*/ 118 w 246"/>
                  <a:gd name="T7" fmla="*/ 483 h 483"/>
                  <a:gd name="T8" fmla="*/ 118 w 246"/>
                  <a:gd name="T9" fmla="*/ 0 h 483"/>
                </a:gdLst>
                <a:ahLst/>
                <a:cxnLst>
                  <a:cxn ang="0">
                    <a:pos x="T0" y="T1"/>
                  </a:cxn>
                  <a:cxn ang="0">
                    <a:pos x="T2" y="T3"/>
                  </a:cxn>
                  <a:cxn ang="0">
                    <a:pos x="T4" y="T5"/>
                  </a:cxn>
                  <a:cxn ang="0">
                    <a:pos x="T6" y="T7"/>
                  </a:cxn>
                  <a:cxn ang="0">
                    <a:pos x="T8" y="T9"/>
                  </a:cxn>
                </a:cxnLst>
                <a:rect l="0" t="0" r="r" b="b"/>
                <a:pathLst>
                  <a:path w="246" h="483">
                    <a:moveTo>
                      <a:pt x="118" y="0"/>
                    </a:moveTo>
                    <a:cubicBezTo>
                      <a:pt x="0" y="118"/>
                      <a:pt x="0" y="118"/>
                      <a:pt x="0" y="118"/>
                    </a:cubicBezTo>
                    <a:cubicBezTo>
                      <a:pt x="63" y="188"/>
                      <a:pt x="63" y="295"/>
                      <a:pt x="0" y="365"/>
                    </a:cubicBezTo>
                    <a:cubicBezTo>
                      <a:pt x="118" y="483"/>
                      <a:pt x="118" y="483"/>
                      <a:pt x="118" y="483"/>
                    </a:cubicBezTo>
                    <a:cubicBezTo>
                      <a:pt x="246" y="347"/>
                      <a:pt x="246" y="135"/>
                      <a:pt x="118" y="0"/>
                    </a:cubicBezTo>
                    <a:close/>
                  </a:path>
                </a:pathLst>
              </a:custGeom>
              <a:solidFill>
                <a:schemeClr val="accent6"/>
              </a:solidFill>
              <a:ln>
                <a:noFill/>
              </a:ln>
            </p:spPr>
            <p:txBody>
              <a:bodyPr/>
              <a:p>
                <a:pPr marL="0" marR="0" lvl="0" indent="0" algn="l" defTabSz="1218565" rtl="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chemeClr val="tx1">
                      <a:lumMod val="65000"/>
                      <a:lumOff val="35000"/>
                    </a:schemeClr>
                  </a:solidFill>
                  <a:effectLst/>
                  <a:uLnTx/>
                  <a:uFillTx/>
                  <a:latin typeface="思源宋体 CN" panose="02020400000000000000" pitchFamily="18" charset="-122"/>
                  <a:ea typeface="思源宋体 CN" panose="02020400000000000000" pitchFamily="18" charset="-122"/>
                  <a:cs typeface="+mn-cs"/>
                  <a:sym typeface="思源黑体 CN Bold" panose="020B0800000000000000" pitchFamily="34" charset="-122"/>
                </a:endParaRPr>
              </a:p>
            </p:txBody>
          </p:sp>
          <p:sp>
            <p:nvSpPr>
              <p:cNvPr id="91" name="Freeform 9"/>
              <p:cNvSpPr/>
              <p:nvPr/>
            </p:nvSpPr>
            <p:spPr bwMode="auto">
              <a:xfrm rot="16200000">
                <a:off x="3021240" y="4009923"/>
                <a:ext cx="1365129" cy="693673"/>
              </a:xfrm>
              <a:custGeom>
                <a:avLst/>
                <a:gdLst>
                  <a:gd name="T0" fmla="*/ 365 w 483"/>
                  <a:gd name="T1" fmla="*/ 246 h 246"/>
                  <a:gd name="T2" fmla="*/ 483 w 483"/>
                  <a:gd name="T3" fmla="*/ 128 h 246"/>
                  <a:gd name="T4" fmla="*/ 0 w 483"/>
                  <a:gd name="T5" fmla="*/ 128 h 246"/>
                  <a:gd name="T6" fmla="*/ 118 w 483"/>
                  <a:gd name="T7" fmla="*/ 246 h 246"/>
                  <a:gd name="T8" fmla="*/ 365 w 483"/>
                  <a:gd name="T9" fmla="*/ 246 h 246"/>
                </a:gdLst>
                <a:ahLst/>
                <a:cxnLst>
                  <a:cxn ang="0">
                    <a:pos x="T0" y="T1"/>
                  </a:cxn>
                  <a:cxn ang="0">
                    <a:pos x="T2" y="T3"/>
                  </a:cxn>
                  <a:cxn ang="0">
                    <a:pos x="T4" y="T5"/>
                  </a:cxn>
                  <a:cxn ang="0">
                    <a:pos x="T6" y="T7"/>
                  </a:cxn>
                  <a:cxn ang="0">
                    <a:pos x="T8" y="T9"/>
                  </a:cxn>
                </a:cxnLst>
                <a:rect l="0" t="0" r="r" b="b"/>
                <a:pathLst>
                  <a:path w="483" h="246">
                    <a:moveTo>
                      <a:pt x="365" y="246"/>
                    </a:moveTo>
                    <a:cubicBezTo>
                      <a:pt x="483" y="128"/>
                      <a:pt x="483" y="128"/>
                      <a:pt x="483" y="128"/>
                    </a:cubicBezTo>
                    <a:cubicBezTo>
                      <a:pt x="347" y="0"/>
                      <a:pt x="135" y="0"/>
                      <a:pt x="0" y="128"/>
                    </a:cubicBezTo>
                    <a:cubicBezTo>
                      <a:pt x="118" y="246"/>
                      <a:pt x="118" y="246"/>
                      <a:pt x="118" y="246"/>
                    </a:cubicBezTo>
                    <a:cubicBezTo>
                      <a:pt x="188" y="183"/>
                      <a:pt x="295" y="183"/>
                      <a:pt x="365" y="246"/>
                    </a:cubicBezTo>
                    <a:close/>
                  </a:path>
                </a:pathLst>
              </a:custGeom>
              <a:solidFill>
                <a:schemeClr val="accent6"/>
              </a:solidFill>
              <a:ln>
                <a:noFill/>
              </a:ln>
            </p:spPr>
            <p:txBody>
              <a:bodyPr/>
              <a:p>
                <a:pPr marL="0" marR="0" lvl="0" indent="0" algn="l" defTabSz="1218565" rtl="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chemeClr val="tx1">
                      <a:lumMod val="65000"/>
                      <a:lumOff val="35000"/>
                    </a:schemeClr>
                  </a:solidFill>
                  <a:effectLst/>
                  <a:uLnTx/>
                  <a:uFillTx/>
                  <a:latin typeface="思源宋体 CN" panose="02020400000000000000" pitchFamily="18" charset="-122"/>
                  <a:ea typeface="思源宋体 CN" panose="02020400000000000000" pitchFamily="18" charset="-122"/>
                  <a:cs typeface="+mn-cs"/>
                  <a:sym typeface="思源黑体 CN Bold" panose="020B0800000000000000" pitchFamily="34" charset="-122"/>
                </a:endParaRPr>
              </a:p>
            </p:txBody>
          </p:sp>
          <p:sp>
            <p:nvSpPr>
              <p:cNvPr id="92" name="Freeform 10"/>
              <p:cNvSpPr/>
              <p:nvPr/>
            </p:nvSpPr>
            <p:spPr bwMode="auto">
              <a:xfrm rot="16200000">
                <a:off x="4499063" y="4009923"/>
                <a:ext cx="1365129" cy="693672"/>
              </a:xfrm>
              <a:custGeom>
                <a:avLst/>
                <a:gdLst>
                  <a:gd name="T0" fmla="*/ 118 w 483"/>
                  <a:gd name="T1" fmla="*/ 0 h 246"/>
                  <a:gd name="T2" fmla="*/ 0 w 483"/>
                  <a:gd name="T3" fmla="*/ 118 h 246"/>
                  <a:gd name="T4" fmla="*/ 483 w 483"/>
                  <a:gd name="T5" fmla="*/ 118 h 246"/>
                  <a:gd name="T6" fmla="*/ 365 w 483"/>
                  <a:gd name="T7" fmla="*/ 0 h 246"/>
                  <a:gd name="T8" fmla="*/ 118 w 483"/>
                  <a:gd name="T9" fmla="*/ 0 h 246"/>
                </a:gdLst>
                <a:ahLst/>
                <a:cxnLst>
                  <a:cxn ang="0">
                    <a:pos x="T0" y="T1"/>
                  </a:cxn>
                  <a:cxn ang="0">
                    <a:pos x="T2" y="T3"/>
                  </a:cxn>
                  <a:cxn ang="0">
                    <a:pos x="T4" y="T5"/>
                  </a:cxn>
                  <a:cxn ang="0">
                    <a:pos x="T6" y="T7"/>
                  </a:cxn>
                  <a:cxn ang="0">
                    <a:pos x="T8" y="T9"/>
                  </a:cxn>
                </a:cxnLst>
                <a:rect l="0" t="0" r="r" b="b"/>
                <a:pathLst>
                  <a:path w="483" h="246">
                    <a:moveTo>
                      <a:pt x="118" y="0"/>
                    </a:moveTo>
                    <a:cubicBezTo>
                      <a:pt x="0" y="118"/>
                      <a:pt x="0" y="118"/>
                      <a:pt x="0" y="118"/>
                    </a:cubicBezTo>
                    <a:cubicBezTo>
                      <a:pt x="135" y="246"/>
                      <a:pt x="347" y="246"/>
                      <a:pt x="483" y="118"/>
                    </a:cubicBezTo>
                    <a:cubicBezTo>
                      <a:pt x="365" y="0"/>
                      <a:pt x="365" y="0"/>
                      <a:pt x="365" y="0"/>
                    </a:cubicBezTo>
                    <a:cubicBezTo>
                      <a:pt x="295" y="63"/>
                      <a:pt x="188" y="63"/>
                      <a:pt x="118" y="0"/>
                    </a:cubicBezTo>
                    <a:close/>
                  </a:path>
                </a:pathLst>
              </a:custGeom>
              <a:solidFill>
                <a:schemeClr val="accent6"/>
              </a:solidFill>
              <a:ln>
                <a:noFill/>
              </a:ln>
            </p:spPr>
            <p:txBody>
              <a:bodyPr/>
              <a:p>
                <a:pPr marL="0" marR="0" lvl="0" indent="0" algn="l" defTabSz="1218565" rtl="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chemeClr val="tx1">
                      <a:lumMod val="65000"/>
                      <a:lumOff val="35000"/>
                    </a:schemeClr>
                  </a:solidFill>
                  <a:effectLst/>
                  <a:uLnTx/>
                  <a:uFillTx/>
                  <a:latin typeface="思源宋体 CN" panose="02020400000000000000" pitchFamily="18" charset="-122"/>
                  <a:ea typeface="思源宋体 CN" panose="02020400000000000000" pitchFamily="18" charset="-122"/>
                  <a:cs typeface="+mn-cs"/>
                  <a:sym typeface="思源黑体 CN Bold" panose="020B0800000000000000" pitchFamily="34" charset="-122"/>
                </a:endParaRPr>
              </a:p>
            </p:txBody>
          </p:sp>
          <p:sp>
            <p:nvSpPr>
              <p:cNvPr id="93" name="Freeform 11"/>
              <p:cNvSpPr/>
              <p:nvPr/>
            </p:nvSpPr>
            <p:spPr bwMode="auto">
              <a:xfrm rot="16200000">
                <a:off x="4099846" y="4415813"/>
                <a:ext cx="695264" cy="1361947"/>
              </a:xfrm>
              <a:custGeom>
                <a:avLst/>
                <a:gdLst>
                  <a:gd name="T0" fmla="*/ 246 w 246"/>
                  <a:gd name="T1" fmla="*/ 118 h 482"/>
                  <a:gd name="T2" fmla="*/ 128 w 246"/>
                  <a:gd name="T3" fmla="*/ 0 h 482"/>
                  <a:gd name="T4" fmla="*/ 128 w 246"/>
                  <a:gd name="T5" fmla="*/ 482 h 482"/>
                  <a:gd name="T6" fmla="*/ 246 w 246"/>
                  <a:gd name="T7" fmla="*/ 364 h 482"/>
                  <a:gd name="T8" fmla="*/ 246 w 246"/>
                  <a:gd name="T9" fmla="*/ 118 h 482"/>
                </a:gdLst>
                <a:ahLst/>
                <a:cxnLst>
                  <a:cxn ang="0">
                    <a:pos x="T0" y="T1"/>
                  </a:cxn>
                  <a:cxn ang="0">
                    <a:pos x="T2" y="T3"/>
                  </a:cxn>
                  <a:cxn ang="0">
                    <a:pos x="T4" y="T5"/>
                  </a:cxn>
                  <a:cxn ang="0">
                    <a:pos x="T6" y="T7"/>
                  </a:cxn>
                  <a:cxn ang="0">
                    <a:pos x="T8" y="T9"/>
                  </a:cxn>
                </a:cxnLst>
                <a:rect l="0" t="0" r="r" b="b"/>
                <a:pathLst>
                  <a:path w="246" h="482">
                    <a:moveTo>
                      <a:pt x="246" y="118"/>
                    </a:moveTo>
                    <a:cubicBezTo>
                      <a:pt x="128" y="0"/>
                      <a:pt x="128" y="0"/>
                      <a:pt x="128" y="0"/>
                    </a:cubicBezTo>
                    <a:cubicBezTo>
                      <a:pt x="0" y="135"/>
                      <a:pt x="0" y="347"/>
                      <a:pt x="128" y="482"/>
                    </a:cubicBezTo>
                    <a:cubicBezTo>
                      <a:pt x="246" y="364"/>
                      <a:pt x="246" y="364"/>
                      <a:pt x="246" y="364"/>
                    </a:cubicBezTo>
                    <a:cubicBezTo>
                      <a:pt x="183" y="294"/>
                      <a:pt x="183" y="188"/>
                      <a:pt x="246" y="118"/>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a:p>
                <a:pPr marL="0" marR="0" lvl="0" indent="0" algn="l" defTabSz="1218565" rtl="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chemeClr val="tx1">
                      <a:lumMod val="65000"/>
                      <a:lumOff val="35000"/>
                    </a:schemeClr>
                  </a:solidFill>
                  <a:effectLst/>
                  <a:uLnTx/>
                  <a:uFillTx/>
                  <a:latin typeface="思源宋体 CN" panose="02020400000000000000" pitchFamily="18" charset="-122"/>
                  <a:ea typeface="思源宋体 CN" panose="02020400000000000000" pitchFamily="18" charset="-122"/>
                  <a:cs typeface="+mn-cs"/>
                  <a:sym typeface="思源黑体 CN Bold" panose="020B0800000000000000" pitchFamily="34" charset="-122"/>
                </a:endParaRPr>
              </a:p>
            </p:txBody>
          </p:sp>
          <p:sp>
            <p:nvSpPr>
              <p:cNvPr id="94" name="Freeform 12"/>
              <p:cNvSpPr/>
              <p:nvPr/>
            </p:nvSpPr>
            <p:spPr bwMode="auto">
              <a:xfrm rot="16200000">
                <a:off x="4099846" y="2939250"/>
                <a:ext cx="695264" cy="1361947"/>
              </a:xfrm>
              <a:custGeom>
                <a:avLst/>
                <a:gdLst>
                  <a:gd name="T0" fmla="*/ 118 w 246"/>
                  <a:gd name="T1" fmla="*/ 0 h 482"/>
                  <a:gd name="T2" fmla="*/ 0 w 246"/>
                  <a:gd name="T3" fmla="*/ 118 h 482"/>
                  <a:gd name="T4" fmla="*/ 0 w 246"/>
                  <a:gd name="T5" fmla="*/ 364 h 482"/>
                  <a:gd name="T6" fmla="*/ 118 w 246"/>
                  <a:gd name="T7" fmla="*/ 482 h 482"/>
                  <a:gd name="T8" fmla="*/ 118 w 246"/>
                  <a:gd name="T9" fmla="*/ 0 h 482"/>
                </a:gdLst>
                <a:ahLst/>
                <a:cxnLst>
                  <a:cxn ang="0">
                    <a:pos x="T0" y="T1"/>
                  </a:cxn>
                  <a:cxn ang="0">
                    <a:pos x="T2" y="T3"/>
                  </a:cxn>
                  <a:cxn ang="0">
                    <a:pos x="T4" y="T5"/>
                  </a:cxn>
                  <a:cxn ang="0">
                    <a:pos x="T6" y="T7"/>
                  </a:cxn>
                  <a:cxn ang="0">
                    <a:pos x="T8" y="T9"/>
                  </a:cxn>
                </a:cxnLst>
                <a:rect l="0" t="0" r="r" b="b"/>
                <a:pathLst>
                  <a:path w="246" h="482">
                    <a:moveTo>
                      <a:pt x="118" y="0"/>
                    </a:moveTo>
                    <a:cubicBezTo>
                      <a:pt x="0" y="118"/>
                      <a:pt x="0" y="118"/>
                      <a:pt x="0" y="118"/>
                    </a:cubicBezTo>
                    <a:cubicBezTo>
                      <a:pt x="62" y="188"/>
                      <a:pt x="62" y="294"/>
                      <a:pt x="0" y="364"/>
                    </a:cubicBezTo>
                    <a:cubicBezTo>
                      <a:pt x="118" y="482"/>
                      <a:pt x="118" y="482"/>
                      <a:pt x="118" y="482"/>
                    </a:cubicBezTo>
                    <a:cubicBezTo>
                      <a:pt x="246" y="347"/>
                      <a:pt x="246" y="135"/>
                      <a:pt x="118" y="0"/>
                    </a:cubicBezTo>
                    <a:close/>
                  </a:path>
                </a:pathLst>
              </a:custGeom>
              <a:solidFill>
                <a:schemeClr val="accent6"/>
              </a:solidFill>
              <a:ln>
                <a:noFill/>
              </a:ln>
            </p:spPr>
            <p:txBody>
              <a:bodyPr/>
              <a:p>
                <a:pPr marL="0" marR="0" lvl="0" indent="0" algn="l" defTabSz="1218565" rtl="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chemeClr val="tx1">
                      <a:lumMod val="65000"/>
                      <a:lumOff val="35000"/>
                    </a:schemeClr>
                  </a:solidFill>
                  <a:effectLst/>
                  <a:uLnTx/>
                  <a:uFillTx/>
                  <a:latin typeface="思源宋体 CN" panose="02020400000000000000" pitchFamily="18" charset="-122"/>
                  <a:ea typeface="思源宋体 CN" panose="02020400000000000000" pitchFamily="18" charset="-122"/>
                  <a:cs typeface="+mn-cs"/>
                  <a:sym typeface="思源黑体 CN Bold" panose="020B0800000000000000" pitchFamily="34" charset="-122"/>
                </a:endParaRPr>
              </a:p>
            </p:txBody>
          </p:sp>
          <p:sp>
            <p:nvSpPr>
              <p:cNvPr id="95" name="Freeform 13"/>
              <p:cNvSpPr/>
              <p:nvPr/>
            </p:nvSpPr>
            <p:spPr bwMode="auto">
              <a:xfrm rot="16200000">
                <a:off x="4096669" y="2939248"/>
                <a:ext cx="1361955" cy="695259"/>
              </a:xfrm>
              <a:custGeom>
                <a:avLst/>
                <a:gdLst>
                  <a:gd name="T0" fmla="*/ 364 w 482"/>
                  <a:gd name="T1" fmla="*/ 246 h 246"/>
                  <a:gd name="T2" fmla="*/ 482 w 482"/>
                  <a:gd name="T3" fmla="*/ 128 h 246"/>
                  <a:gd name="T4" fmla="*/ 0 w 482"/>
                  <a:gd name="T5" fmla="*/ 128 h 246"/>
                  <a:gd name="T6" fmla="*/ 118 w 482"/>
                  <a:gd name="T7" fmla="*/ 246 h 246"/>
                  <a:gd name="T8" fmla="*/ 364 w 482"/>
                  <a:gd name="T9" fmla="*/ 246 h 246"/>
                </a:gdLst>
                <a:ahLst/>
                <a:cxnLst>
                  <a:cxn ang="0">
                    <a:pos x="T0" y="T1"/>
                  </a:cxn>
                  <a:cxn ang="0">
                    <a:pos x="T2" y="T3"/>
                  </a:cxn>
                  <a:cxn ang="0">
                    <a:pos x="T4" y="T5"/>
                  </a:cxn>
                  <a:cxn ang="0">
                    <a:pos x="T6" y="T7"/>
                  </a:cxn>
                  <a:cxn ang="0">
                    <a:pos x="T8" y="T9"/>
                  </a:cxn>
                </a:cxnLst>
                <a:rect l="0" t="0" r="r" b="b"/>
                <a:pathLst>
                  <a:path w="482" h="246">
                    <a:moveTo>
                      <a:pt x="364" y="246"/>
                    </a:moveTo>
                    <a:cubicBezTo>
                      <a:pt x="482" y="128"/>
                      <a:pt x="482" y="128"/>
                      <a:pt x="482" y="128"/>
                    </a:cubicBezTo>
                    <a:cubicBezTo>
                      <a:pt x="347" y="0"/>
                      <a:pt x="135" y="0"/>
                      <a:pt x="0" y="128"/>
                    </a:cubicBezTo>
                    <a:cubicBezTo>
                      <a:pt x="118" y="246"/>
                      <a:pt x="118" y="246"/>
                      <a:pt x="118" y="246"/>
                    </a:cubicBezTo>
                    <a:cubicBezTo>
                      <a:pt x="188" y="184"/>
                      <a:pt x="294" y="184"/>
                      <a:pt x="364" y="246"/>
                    </a:cubicBezTo>
                    <a:close/>
                  </a:path>
                </a:pathLst>
              </a:custGeom>
              <a:solidFill>
                <a:schemeClr val="accent6"/>
              </a:solidFill>
              <a:ln>
                <a:noFill/>
              </a:ln>
            </p:spPr>
            <p:txBody>
              <a:bodyPr/>
              <a:p>
                <a:pPr marL="0" marR="0" lvl="0" indent="0" algn="l" defTabSz="1218565" rtl="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chemeClr val="tx1">
                      <a:lumMod val="65000"/>
                      <a:lumOff val="35000"/>
                    </a:schemeClr>
                  </a:solidFill>
                  <a:effectLst/>
                  <a:uLnTx/>
                  <a:uFillTx/>
                  <a:latin typeface="思源宋体 CN" panose="02020400000000000000" pitchFamily="18" charset="-122"/>
                  <a:ea typeface="思源宋体 CN" panose="02020400000000000000" pitchFamily="18" charset="-122"/>
                  <a:cs typeface="+mn-cs"/>
                  <a:sym typeface="思源黑体 CN Bold" panose="020B0800000000000000" pitchFamily="34" charset="-122"/>
                </a:endParaRPr>
              </a:p>
            </p:txBody>
          </p:sp>
          <p:sp>
            <p:nvSpPr>
              <p:cNvPr id="96" name="Freeform 14"/>
              <p:cNvSpPr/>
              <p:nvPr/>
            </p:nvSpPr>
            <p:spPr bwMode="auto">
              <a:xfrm rot="16200000">
                <a:off x="5571318" y="2939248"/>
                <a:ext cx="1361955" cy="695259"/>
              </a:xfrm>
              <a:custGeom>
                <a:avLst/>
                <a:gdLst>
                  <a:gd name="T0" fmla="*/ 118 w 482"/>
                  <a:gd name="T1" fmla="*/ 0 h 246"/>
                  <a:gd name="T2" fmla="*/ 0 w 482"/>
                  <a:gd name="T3" fmla="*/ 118 h 246"/>
                  <a:gd name="T4" fmla="*/ 482 w 482"/>
                  <a:gd name="T5" fmla="*/ 118 h 246"/>
                  <a:gd name="T6" fmla="*/ 364 w 482"/>
                  <a:gd name="T7" fmla="*/ 0 h 246"/>
                  <a:gd name="T8" fmla="*/ 118 w 482"/>
                  <a:gd name="T9" fmla="*/ 0 h 246"/>
                </a:gdLst>
                <a:ahLst/>
                <a:cxnLst>
                  <a:cxn ang="0">
                    <a:pos x="T0" y="T1"/>
                  </a:cxn>
                  <a:cxn ang="0">
                    <a:pos x="T2" y="T3"/>
                  </a:cxn>
                  <a:cxn ang="0">
                    <a:pos x="T4" y="T5"/>
                  </a:cxn>
                  <a:cxn ang="0">
                    <a:pos x="T6" y="T7"/>
                  </a:cxn>
                  <a:cxn ang="0">
                    <a:pos x="T8" y="T9"/>
                  </a:cxn>
                </a:cxnLst>
                <a:rect l="0" t="0" r="r" b="b"/>
                <a:pathLst>
                  <a:path w="482" h="246">
                    <a:moveTo>
                      <a:pt x="118" y="0"/>
                    </a:moveTo>
                    <a:cubicBezTo>
                      <a:pt x="0" y="118"/>
                      <a:pt x="0" y="118"/>
                      <a:pt x="0" y="118"/>
                    </a:cubicBezTo>
                    <a:cubicBezTo>
                      <a:pt x="135" y="246"/>
                      <a:pt x="347" y="246"/>
                      <a:pt x="482" y="118"/>
                    </a:cubicBezTo>
                    <a:cubicBezTo>
                      <a:pt x="364" y="0"/>
                      <a:pt x="364" y="0"/>
                      <a:pt x="364" y="0"/>
                    </a:cubicBezTo>
                    <a:cubicBezTo>
                      <a:pt x="294" y="63"/>
                      <a:pt x="188" y="63"/>
                      <a:pt x="118" y="0"/>
                    </a:cubicBezTo>
                    <a:close/>
                  </a:path>
                </a:pathLst>
              </a:custGeom>
              <a:solidFill>
                <a:schemeClr val="accent6"/>
              </a:solidFill>
              <a:ln>
                <a:noFill/>
              </a:ln>
            </p:spPr>
            <p:txBody>
              <a:bodyPr/>
              <a:p>
                <a:pPr marL="0" marR="0" lvl="0" indent="0" algn="l" defTabSz="1218565" rtl="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chemeClr val="tx1">
                      <a:lumMod val="65000"/>
                      <a:lumOff val="35000"/>
                    </a:schemeClr>
                  </a:solidFill>
                  <a:effectLst/>
                  <a:uLnTx/>
                  <a:uFillTx/>
                  <a:latin typeface="思源宋体 CN" panose="02020400000000000000" pitchFamily="18" charset="-122"/>
                  <a:ea typeface="思源宋体 CN" panose="02020400000000000000" pitchFamily="18" charset="-122"/>
                  <a:cs typeface="+mn-cs"/>
                  <a:sym typeface="思源黑体 CN Bold" panose="020B0800000000000000" pitchFamily="34" charset="-122"/>
                </a:endParaRPr>
              </a:p>
            </p:txBody>
          </p:sp>
          <p:sp>
            <p:nvSpPr>
              <p:cNvPr id="97" name="Freeform 15"/>
              <p:cNvSpPr/>
              <p:nvPr/>
            </p:nvSpPr>
            <p:spPr bwMode="auto">
              <a:xfrm rot="16200000">
                <a:off x="5165751" y="1870165"/>
                <a:ext cx="695264" cy="1363533"/>
              </a:xfrm>
              <a:custGeom>
                <a:avLst/>
                <a:gdLst>
                  <a:gd name="T0" fmla="*/ 118 w 246"/>
                  <a:gd name="T1" fmla="*/ 0 h 483"/>
                  <a:gd name="T2" fmla="*/ 0 w 246"/>
                  <a:gd name="T3" fmla="*/ 118 h 483"/>
                  <a:gd name="T4" fmla="*/ 0 w 246"/>
                  <a:gd name="T5" fmla="*/ 365 h 483"/>
                  <a:gd name="T6" fmla="*/ 118 w 246"/>
                  <a:gd name="T7" fmla="*/ 483 h 483"/>
                  <a:gd name="T8" fmla="*/ 118 w 246"/>
                  <a:gd name="T9" fmla="*/ 0 h 483"/>
                </a:gdLst>
                <a:ahLst/>
                <a:cxnLst>
                  <a:cxn ang="0">
                    <a:pos x="T0" y="T1"/>
                  </a:cxn>
                  <a:cxn ang="0">
                    <a:pos x="T2" y="T3"/>
                  </a:cxn>
                  <a:cxn ang="0">
                    <a:pos x="T4" y="T5"/>
                  </a:cxn>
                  <a:cxn ang="0">
                    <a:pos x="T6" y="T7"/>
                  </a:cxn>
                  <a:cxn ang="0">
                    <a:pos x="T8" y="T9"/>
                  </a:cxn>
                </a:cxnLst>
                <a:rect l="0" t="0" r="r" b="b"/>
                <a:pathLst>
                  <a:path w="246" h="483">
                    <a:moveTo>
                      <a:pt x="118" y="0"/>
                    </a:moveTo>
                    <a:cubicBezTo>
                      <a:pt x="0" y="118"/>
                      <a:pt x="0" y="118"/>
                      <a:pt x="0" y="118"/>
                    </a:cubicBezTo>
                    <a:cubicBezTo>
                      <a:pt x="63" y="188"/>
                      <a:pt x="63" y="295"/>
                      <a:pt x="0" y="365"/>
                    </a:cubicBezTo>
                    <a:cubicBezTo>
                      <a:pt x="118" y="483"/>
                      <a:pt x="118" y="483"/>
                      <a:pt x="118" y="483"/>
                    </a:cubicBezTo>
                    <a:cubicBezTo>
                      <a:pt x="246" y="348"/>
                      <a:pt x="246" y="136"/>
                      <a:pt x="118" y="0"/>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a:p>
                <a:pPr marL="0" marR="0" lvl="0" indent="0" algn="l" defTabSz="1218565" rtl="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chemeClr val="tx1">
                      <a:lumMod val="65000"/>
                      <a:lumOff val="35000"/>
                    </a:schemeClr>
                  </a:solidFill>
                  <a:effectLst/>
                  <a:uLnTx/>
                  <a:uFillTx/>
                  <a:latin typeface="思源宋体 CN" panose="02020400000000000000" pitchFamily="18" charset="-122"/>
                  <a:ea typeface="思源宋体 CN" panose="02020400000000000000" pitchFamily="18" charset="-122"/>
                  <a:cs typeface="+mn-cs"/>
                  <a:sym typeface="思源黑体 CN Bold" panose="020B0800000000000000" pitchFamily="34" charset="-122"/>
                </a:endParaRPr>
              </a:p>
            </p:txBody>
          </p:sp>
        </p:grpSp>
        <p:sp>
          <p:nvSpPr>
            <p:cNvPr id="102" name="图标"/>
            <p:cNvSpPr>
              <a:spLocks noEditPoints="1"/>
            </p:cNvSpPr>
            <p:nvPr/>
          </p:nvSpPr>
          <p:spPr bwMode="auto">
            <a:xfrm>
              <a:off x="7787" y="6133"/>
              <a:ext cx="455" cy="630"/>
            </a:xfrm>
            <a:custGeom>
              <a:avLst/>
              <a:gdLst>
                <a:gd name="T0" fmla="*/ 78 w 160"/>
                <a:gd name="T1" fmla="*/ 0 h 224"/>
                <a:gd name="T2" fmla="*/ 4 w 160"/>
                <a:gd name="T3" fmla="*/ 56 h 224"/>
                <a:gd name="T4" fmla="*/ 0 w 160"/>
                <a:gd name="T5" fmla="*/ 79 h 224"/>
                <a:gd name="T6" fmla="*/ 27 w 160"/>
                <a:gd name="T7" fmla="*/ 134 h 224"/>
                <a:gd name="T8" fmla="*/ 30 w 160"/>
                <a:gd name="T9" fmla="*/ 137 h 224"/>
                <a:gd name="T10" fmla="*/ 48 w 160"/>
                <a:gd name="T11" fmla="*/ 166 h 224"/>
                <a:gd name="T12" fmla="*/ 48 w 160"/>
                <a:gd name="T13" fmla="*/ 212 h 224"/>
                <a:gd name="T14" fmla="*/ 60 w 160"/>
                <a:gd name="T15" fmla="*/ 224 h 224"/>
                <a:gd name="T16" fmla="*/ 98 w 160"/>
                <a:gd name="T17" fmla="*/ 224 h 224"/>
                <a:gd name="T18" fmla="*/ 108 w 160"/>
                <a:gd name="T19" fmla="*/ 212 h 224"/>
                <a:gd name="T20" fmla="*/ 108 w 160"/>
                <a:gd name="T21" fmla="*/ 168 h 224"/>
                <a:gd name="T22" fmla="*/ 126 w 160"/>
                <a:gd name="T23" fmla="*/ 141 h 224"/>
                <a:gd name="T24" fmla="*/ 143 w 160"/>
                <a:gd name="T25" fmla="*/ 125 h 224"/>
                <a:gd name="T26" fmla="*/ 156 w 160"/>
                <a:gd name="T27" fmla="*/ 101 h 224"/>
                <a:gd name="T28" fmla="*/ 160 w 160"/>
                <a:gd name="T29" fmla="*/ 77 h 224"/>
                <a:gd name="T30" fmla="*/ 78 w 160"/>
                <a:gd name="T31" fmla="*/ 0 h 224"/>
                <a:gd name="T32" fmla="*/ 100 w 160"/>
                <a:gd name="T33" fmla="*/ 212 h 224"/>
                <a:gd name="T34" fmla="*/ 98 w 160"/>
                <a:gd name="T35" fmla="*/ 216 h 224"/>
                <a:gd name="T36" fmla="*/ 60 w 160"/>
                <a:gd name="T37" fmla="*/ 216 h 224"/>
                <a:gd name="T38" fmla="*/ 56 w 160"/>
                <a:gd name="T39" fmla="*/ 212 h 224"/>
                <a:gd name="T40" fmla="*/ 56 w 160"/>
                <a:gd name="T41" fmla="*/ 208 h 224"/>
                <a:gd name="T42" fmla="*/ 100 w 160"/>
                <a:gd name="T43" fmla="*/ 208 h 224"/>
                <a:gd name="T44" fmla="*/ 100 w 160"/>
                <a:gd name="T45" fmla="*/ 200 h 224"/>
                <a:gd name="T46" fmla="*/ 56 w 160"/>
                <a:gd name="T47" fmla="*/ 200 h 224"/>
                <a:gd name="T48" fmla="*/ 56 w 160"/>
                <a:gd name="T49" fmla="*/ 192 h 224"/>
                <a:gd name="T50" fmla="*/ 100 w 160"/>
                <a:gd name="T51" fmla="*/ 192 h 224"/>
                <a:gd name="T52" fmla="*/ 100 w 160"/>
                <a:gd name="T53" fmla="*/ 212 h 224"/>
                <a:gd name="T54" fmla="*/ 148 w 160"/>
                <a:gd name="T55" fmla="*/ 99 h 224"/>
                <a:gd name="T56" fmla="*/ 136 w 160"/>
                <a:gd name="T57" fmla="*/ 120 h 224"/>
                <a:gd name="T58" fmla="*/ 121 w 160"/>
                <a:gd name="T59" fmla="*/ 134 h 224"/>
                <a:gd name="T60" fmla="*/ 120 w 160"/>
                <a:gd name="T61" fmla="*/ 134 h 224"/>
                <a:gd name="T62" fmla="*/ 100 w 160"/>
                <a:gd name="T63" fmla="*/ 167 h 224"/>
                <a:gd name="T64" fmla="*/ 100 w 160"/>
                <a:gd name="T65" fmla="*/ 184 h 224"/>
                <a:gd name="T66" fmla="*/ 56 w 160"/>
                <a:gd name="T67" fmla="*/ 184 h 224"/>
                <a:gd name="T68" fmla="*/ 56 w 160"/>
                <a:gd name="T69" fmla="*/ 166 h 224"/>
                <a:gd name="T70" fmla="*/ 56 w 160"/>
                <a:gd name="T71" fmla="*/ 165 h 224"/>
                <a:gd name="T72" fmla="*/ 35 w 160"/>
                <a:gd name="T73" fmla="*/ 131 h 224"/>
                <a:gd name="T74" fmla="*/ 32 w 160"/>
                <a:gd name="T75" fmla="*/ 128 h 224"/>
                <a:gd name="T76" fmla="*/ 8 w 160"/>
                <a:gd name="T77" fmla="*/ 79 h 224"/>
                <a:gd name="T78" fmla="*/ 11 w 160"/>
                <a:gd name="T79" fmla="*/ 58 h 224"/>
                <a:gd name="T80" fmla="*/ 78 w 160"/>
                <a:gd name="T81" fmla="*/ 8 h 224"/>
                <a:gd name="T82" fmla="*/ 152 w 160"/>
                <a:gd name="T83" fmla="*/ 77 h 224"/>
                <a:gd name="T84" fmla="*/ 148 w 160"/>
                <a:gd name="T85" fmla="*/ 99 h 224"/>
                <a:gd name="T86" fmla="*/ 80 w 160"/>
                <a:gd name="T87" fmla="*/ 75 h 224"/>
                <a:gd name="T88" fmla="*/ 60 w 160"/>
                <a:gd name="T89" fmla="*/ 95 h 224"/>
                <a:gd name="T90" fmla="*/ 76 w 160"/>
                <a:gd name="T91" fmla="*/ 115 h 224"/>
                <a:gd name="T92" fmla="*/ 76 w 160"/>
                <a:gd name="T93" fmla="*/ 160 h 224"/>
                <a:gd name="T94" fmla="*/ 84 w 160"/>
                <a:gd name="T95" fmla="*/ 160 h 224"/>
                <a:gd name="T96" fmla="*/ 84 w 160"/>
                <a:gd name="T97" fmla="*/ 115 h 224"/>
                <a:gd name="T98" fmla="*/ 101 w 160"/>
                <a:gd name="T99" fmla="*/ 95 h 224"/>
                <a:gd name="T100" fmla="*/ 80 w 160"/>
                <a:gd name="T101" fmla="*/ 75 h 224"/>
                <a:gd name="T102" fmla="*/ 84 w 160"/>
                <a:gd name="T103" fmla="*/ 108 h 224"/>
                <a:gd name="T104" fmla="*/ 84 w 160"/>
                <a:gd name="T105" fmla="*/ 96 h 224"/>
                <a:gd name="T106" fmla="*/ 76 w 160"/>
                <a:gd name="T107" fmla="*/ 96 h 224"/>
                <a:gd name="T108" fmla="*/ 76 w 160"/>
                <a:gd name="T109" fmla="*/ 108 h 224"/>
                <a:gd name="T110" fmla="*/ 67 w 160"/>
                <a:gd name="T111" fmla="*/ 95 h 224"/>
                <a:gd name="T112" fmla="*/ 80 w 160"/>
                <a:gd name="T113" fmla="*/ 82 h 224"/>
                <a:gd name="T114" fmla="*/ 93 w 160"/>
                <a:gd name="T115" fmla="*/ 95 h 224"/>
                <a:gd name="T116" fmla="*/ 84 w 160"/>
                <a:gd name="T117"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0" h="224">
                  <a:moveTo>
                    <a:pt x="78" y="0"/>
                  </a:moveTo>
                  <a:cubicBezTo>
                    <a:pt x="44" y="0"/>
                    <a:pt x="13" y="23"/>
                    <a:pt x="4" y="56"/>
                  </a:cubicBezTo>
                  <a:cubicBezTo>
                    <a:pt x="1" y="63"/>
                    <a:pt x="0" y="70"/>
                    <a:pt x="0" y="79"/>
                  </a:cubicBezTo>
                  <a:cubicBezTo>
                    <a:pt x="0" y="112"/>
                    <a:pt x="15" y="124"/>
                    <a:pt x="27" y="134"/>
                  </a:cubicBezTo>
                  <a:cubicBezTo>
                    <a:pt x="28" y="135"/>
                    <a:pt x="29" y="136"/>
                    <a:pt x="30" y="137"/>
                  </a:cubicBezTo>
                  <a:cubicBezTo>
                    <a:pt x="39" y="145"/>
                    <a:pt x="45" y="152"/>
                    <a:pt x="48" y="166"/>
                  </a:cubicBezTo>
                  <a:cubicBezTo>
                    <a:pt x="48" y="212"/>
                    <a:pt x="48" y="212"/>
                    <a:pt x="48" y="212"/>
                  </a:cubicBezTo>
                  <a:cubicBezTo>
                    <a:pt x="48" y="219"/>
                    <a:pt x="53" y="224"/>
                    <a:pt x="60" y="224"/>
                  </a:cubicBezTo>
                  <a:cubicBezTo>
                    <a:pt x="98" y="224"/>
                    <a:pt x="98" y="224"/>
                    <a:pt x="98" y="224"/>
                  </a:cubicBezTo>
                  <a:cubicBezTo>
                    <a:pt x="104" y="224"/>
                    <a:pt x="108" y="219"/>
                    <a:pt x="108" y="212"/>
                  </a:cubicBezTo>
                  <a:cubicBezTo>
                    <a:pt x="108" y="168"/>
                    <a:pt x="108" y="168"/>
                    <a:pt x="108" y="168"/>
                  </a:cubicBezTo>
                  <a:cubicBezTo>
                    <a:pt x="112" y="155"/>
                    <a:pt x="119" y="147"/>
                    <a:pt x="126" y="141"/>
                  </a:cubicBezTo>
                  <a:cubicBezTo>
                    <a:pt x="132" y="136"/>
                    <a:pt x="138" y="131"/>
                    <a:pt x="143" y="125"/>
                  </a:cubicBezTo>
                  <a:cubicBezTo>
                    <a:pt x="149" y="118"/>
                    <a:pt x="153" y="110"/>
                    <a:pt x="156" y="101"/>
                  </a:cubicBezTo>
                  <a:cubicBezTo>
                    <a:pt x="159" y="93"/>
                    <a:pt x="160" y="85"/>
                    <a:pt x="160" y="77"/>
                  </a:cubicBezTo>
                  <a:cubicBezTo>
                    <a:pt x="160" y="35"/>
                    <a:pt x="123" y="0"/>
                    <a:pt x="78" y="0"/>
                  </a:cubicBezTo>
                  <a:close/>
                  <a:moveTo>
                    <a:pt x="100" y="212"/>
                  </a:moveTo>
                  <a:cubicBezTo>
                    <a:pt x="100" y="216"/>
                    <a:pt x="98" y="216"/>
                    <a:pt x="98" y="216"/>
                  </a:cubicBezTo>
                  <a:cubicBezTo>
                    <a:pt x="60" y="216"/>
                    <a:pt x="60" y="216"/>
                    <a:pt x="60" y="216"/>
                  </a:cubicBezTo>
                  <a:cubicBezTo>
                    <a:pt x="57" y="216"/>
                    <a:pt x="56" y="214"/>
                    <a:pt x="56" y="212"/>
                  </a:cubicBezTo>
                  <a:cubicBezTo>
                    <a:pt x="56" y="208"/>
                    <a:pt x="56" y="208"/>
                    <a:pt x="56" y="208"/>
                  </a:cubicBezTo>
                  <a:cubicBezTo>
                    <a:pt x="100" y="208"/>
                    <a:pt x="100" y="208"/>
                    <a:pt x="100" y="208"/>
                  </a:cubicBezTo>
                  <a:cubicBezTo>
                    <a:pt x="100" y="200"/>
                    <a:pt x="100" y="200"/>
                    <a:pt x="100" y="200"/>
                  </a:cubicBezTo>
                  <a:cubicBezTo>
                    <a:pt x="56" y="200"/>
                    <a:pt x="56" y="200"/>
                    <a:pt x="56" y="200"/>
                  </a:cubicBezTo>
                  <a:cubicBezTo>
                    <a:pt x="56" y="192"/>
                    <a:pt x="56" y="192"/>
                    <a:pt x="56" y="192"/>
                  </a:cubicBezTo>
                  <a:cubicBezTo>
                    <a:pt x="100" y="192"/>
                    <a:pt x="100" y="192"/>
                    <a:pt x="100" y="192"/>
                  </a:cubicBezTo>
                  <a:lnTo>
                    <a:pt x="100" y="212"/>
                  </a:lnTo>
                  <a:close/>
                  <a:moveTo>
                    <a:pt x="148" y="99"/>
                  </a:moveTo>
                  <a:cubicBezTo>
                    <a:pt x="146" y="107"/>
                    <a:pt x="142" y="114"/>
                    <a:pt x="136" y="120"/>
                  </a:cubicBezTo>
                  <a:cubicBezTo>
                    <a:pt x="132" y="126"/>
                    <a:pt x="127" y="130"/>
                    <a:pt x="121" y="134"/>
                  </a:cubicBezTo>
                  <a:cubicBezTo>
                    <a:pt x="120" y="134"/>
                    <a:pt x="120" y="134"/>
                    <a:pt x="120" y="134"/>
                  </a:cubicBezTo>
                  <a:cubicBezTo>
                    <a:pt x="112" y="142"/>
                    <a:pt x="105" y="151"/>
                    <a:pt x="100" y="167"/>
                  </a:cubicBezTo>
                  <a:cubicBezTo>
                    <a:pt x="100" y="184"/>
                    <a:pt x="100" y="184"/>
                    <a:pt x="100" y="184"/>
                  </a:cubicBezTo>
                  <a:cubicBezTo>
                    <a:pt x="56" y="184"/>
                    <a:pt x="56" y="184"/>
                    <a:pt x="56" y="184"/>
                  </a:cubicBezTo>
                  <a:cubicBezTo>
                    <a:pt x="56" y="166"/>
                    <a:pt x="56" y="166"/>
                    <a:pt x="56" y="166"/>
                  </a:cubicBezTo>
                  <a:cubicBezTo>
                    <a:pt x="56" y="165"/>
                    <a:pt x="56" y="165"/>
                    <a:pt x="56" y="165"/>
                  </a:cubicBezTo>
                  <a:cubicBezTo>
                    <a:pt x="53" y="148"/>
                    <a:pt x="45" y="139"/>
                    <a:pt x="35" y="131"/>
                  </a:cubicBezTo>
                  <a:cubicBezTo>
                    <a:pt x="34" y="130"/>
                    <a:pt x="33" y="129"/>
                    <a:pt x="32" y="128"/>
                  </a:cubicBezTo>
                  <a:cubicBezTo>
                    <a:pt x="21" y="119"/>
                    <a:pt x="8" y="108"/>
                    <a:pt x="8" y="79"/>
                  </a:cubicBezTo>
                  <a:cubicBezTo>
                    <a:pt x="8" y="71"/>
                    <a:pt x="9" y="64"/>
                    <a:pt x="11" y="58"/>
                  </a:cubicBezTo>
                  <a:cubicBezTo>
                    <a:pt x="20" y="28"/>
                    <a:pt x="47" y="8"/>
                    <a:pt x="78" y="8"/>
                  </a:cubicBezTo>
                  <a:cubicBezTo>
                    <a:pt x="117" y="8"/>
                    <a:pt x="152" y="40"/>
                    <a:pt x="152" y="77"/>
                  </a:cubicBezTo>
                  <a:cubicBezTo>
                    <a:pt x="152" y="84"/>
                    <a:pt x="151" y="91"/>
                    <a:pt x="148" y="99"/>
                  </a:cubicBezTo>
                  <a:close/>
                  <a:moveTo>
                    <a:pt x="80" y="75"/>
                  </a:moveTo>
                  <a:cubicBezTo>
                    <a:pt x="69" y="75"/>
                    <a:pt x="60" y="84"/>
                    <a:pt x="60" y="95"/>
                  </a:cubicBezTo>
                  <a:cubicBezTo>
                    <a:pt x="60" y="105"/>
                    <a:pt x="67" y="113"/>
                    <a:pt x="76" y="115"/>
                  </a:cubicBezTo>
                  <a:cubicBezTo>
                    <a:pt x="76" y="160"/>
                    <a:pt x="76" y="160"/>
                    <a:pt x="76" y="160"/>
                  </a:cubicBezTo>
                  <a:cubicBezTo>
                    <a:pt x="84" y="160"/>
                    <a:pt x="84" y="160"/>
                    <a:pt x="84" y="160"/>
                  </a:cubicBezTo>
                  <a:cubicBezTo>
                    <a:pt x="84" y="115"/>
                    <a:pt x="84" y="115"/>
                    <a:pt x="84" y="115"/>
                  </a:cubicBezTo>
                  <a:cubicBezTo>
                    <a:pt x="94" y="113"/>
                    <a:pt x="101" y="105"/>
                    <a:pt x="101" y="95"/>
                  </a:cubicBezTo>
                  <a:cubicBezTo>
                    <a:pt x="101" y="84"/>
                    <a:pt x="92" y="75"/>
                    <a:pt x="80" y="75"/>
                  </a:cubicBezTo>
                  <a:close/>
                  <a:moveTo>
                    <a:pt x="84" y="108"/>
                  </a:moveTo>
                  <a:cubicBezTo>
                    <a:pt x="84" y="96"/>
                    <a:pt x="84" y="96"/>
                    <a:pt x="84" y="96"/>
                  </a:cubicBezTo>
                  <a:cubicBezTo>
                    <a:pt x="76" y="96"/>
                    <a:pt x="76" y="96"/>
                    <a:pt x="76" y="96"/>
                  </a:cubicBezTo>
                  <a:cubicBezTo>
                    <a:pt x="76" y="108"/>
                    <a:pt x="76" y="108"/>
                    <a:pt x="76" y="108"/>
                  </a:cubicBezTo>
                  <a:cubicBezTo>
                    <a:pt x="71" y="106"/>
                    <a:pt x="67" y="101"/>
                    <a:pt x="67" y="95"/>
                  </a:cubicBezTo>
                  <a:cubicBezTo>
                    <a:pt x="67" y="88"/>
                    <a:pt x="73" y="82"/>
                    <a:pt x="80" y="82"/>
                  </a:cubicBezTo>
                  <a:cubicBezTo>
                    <a:pt x="87" y="82"/>
                    <a:pt x="93" y="88"/>
                    <a:pt x="93" y="95"/>
                  </a:cubicBezTo>
                  <a:cubicBezTo>
                    <a:pt x="93" y="101"/>
                    <a:pt x="89" y="106"/>
                    <a:pt x="84" y="108"/>
                  </a:cubicBezTo>
                  <a:close/>
                </a:path>
              </a:pathLst>
            </a:custGeom>
            <a:solidFill>
              <a:schemeClr val="accent6"/>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000000"/>
                </a:solidFill>
                <a:effectLst/>
                <a:uLnTx/>
                <a:uFillTx/>
                <a:latin typeface="思源宋体 CN" panose="02020400000000000000" pitchFamily="18" charset="-122"/>
                <a:ea typeface="思源宋体 CN" panose="02020400000000000000" pitchFamily="18" charset="-122"/>
              </a:endParaRPr>
            </a:p>
          </p:txBody>
        </p:sp>
        <p:sp>
          <p:nvSpPr>
            <p:cNvPr id="103" name="图标"/>
            <p:cNvSpPr>
              <a:spLocks noEditPoints="1"/>
            </p:cNvSpPr>
            <p:nvPr/>
          </p:nvSpPr>
          <p:spPr bwMode="auto">
            <a:xfrm>
              <a:off x="9476" y="4353"/>
              <a:ext cx="455" cy="630"/>
            </a:xfrm>
            <a:custGeom>
              <a:avLst/>
              <a:gdLst>
                <a:gd name="T0" fmla="*/ 78 w 160"/>
                <a:gd name="T1" fmla="*/ 0 h 224"/>
                <a:gd name="T2" fmla="*/ 4 w 160"/>
                <a:gd name="T3" fmla="*/ 56 h 224"/>
                <a:gd name="T4" fmla="*/ 0 w 160"/>
                <a:gd name="T5" fmla="*/ 79 h 224"/>
                <a:gd name="T6" fmla="*/ 27 w 160"/>
                <a:gd name="T7" fmla="*/ 134 h 224"/>
                <a:gd name="T8" fmla="*/ 30 w 160"/>
                <a:gd name="T9" fmla="*/ 137 h 224"/>
                <a:gd name="T10" fmla="*/ 48 w 160"/>
                <a:gd name="T11" fmla="*/ 166 h 224"/>
                <a:gd name="T12" fmla="*/ 48 w 160"/>
                <a:gd name="T13" fmla="*/ 212 h 224"/>
                <a:gd name="T14" fmla="*/ 60 w 160"/>
                <a:gd name="T15" fmla="*/ 224 h 224"/>
                <a:gd name="T16" fmla="*/ 98 w 160"/>
                <a:gd name="T17" fmla="*/ 224 h 224"/>
                <a:gd name="T18" fmla="*/ 108 w 160"/>
                <a:gd name="T19" fmla="*/ 212 h 224"/>
                <a:gd name="T20" fmla="*/ 108 w 160"/>
                <a:gd name="T21" fmla="*/ 168 h 224"/>
                <a:gd name="T22" fmla="*/ 126 w 160"/>
                <a:gd name="T23" fmla="*/ 141 h 224"/>
                <a:gd name="T24" fmla="*/ 143 w 160"/>
                <a:gd name="T25" fmla="*/ 125 h 224"/>
                <a:gd name="T26" fmla="*/ 156 w 160"/>
                <a:gd name="T27" fmla="*/ 101 h 224"/>
                <a:gd name="T28" fmla="*/ 160 w 160"/>
                <a:gd name="T29" fmla="*/ 77 h 224"/>
                <a:gd name="T30" fmla="*/ 78 w 160"/>
                <a:gd name="T31" fmla="*/ 0 h 224"/>
                <a:gd name="T32" fmla="*/ 100 w 160"/>
                <a:gd name="T33" fmla="*/ 212 h 224"/>
                <a:gd name="T34" fmla="*/ 98 w 160"/>
                <a:gd name="T35" fmla="*/ 216 h 224"/>
                <a:gd name="T36" fmla="*/ 60 w 160"/>
                <a:gd name="T37" fmla="*/ 216 h 224"/>
                <a:gd name="T38" fmla="*/ 56 w 160"/>
                <a:gd name="T39" fmla="*/ 212 h 224"/>
                <a:gd name="T40" fmla="*/ 56 w 160"/>
                <a:gd name="T41" fmla="*/ 208 h 224"/>
                <a:gd name="T42" fmla="*/ 100 w 160"/>
                <a:gd name="T43" fmla="*/ 208 h 224"/>
                <a:gd name="T44" fmla="*/ 100 w 160"/>
                <a:gd name="T45" fmla="*/ 200 h 224"/>
                <a:gd name="T46" fmla="*/ 56 w 160"/>
                <a:gd name="T47" fmla="*/ 200 h 224"/>
                <a:gd name="T48" fmla="*/ 56 w 160"/>
                <a:gd name="T49" fmla="*/ 192 h 224"/>
                <a:gd name="T50" fmla="*/ 100 w 160"/>
                <a:gd name="T51" fmla="*/ 192 h 224"/>
                <a:gd name="T52" fmla="*/ 100 w 160"/>
                <a:gd name="T53" fmla="*/ 212 h 224"/>
                <a:gd name="T54" fmla="*/ 148 w 160"/>
                <a:gd name="T55" fmla="*/ 99 h 224"/>
                <a:gd name="T56" fmla="*/ 136 w 160"/>
                <a:gd name="T57" fmla="*/ 120 h 224"/>
                <a:gd name="T58" fmla="*/ 121 w 160"/>
                <a:gd name="T59" fmla="*/ 134 h 224"/>
                <a:gd name="T60" fmla="*/ 120 w 160"/>
                <a:gd name="T61" fmla="*/ 134 h 224"/>
                <a:gd name="T62" fmla="*/ 100 w 160"/>
                <a:gd name="T63" fmla="*/ 167 h 224"/>
                <a:gd name="T64" fmla="*/ 100 w 160"/>
                <a:gd name="T65" fmla="*/ 184 h 224"/>
                <a:gd name="T66" fmla="*/ 56 w 160"/>
                <a:gd name="T67" fmla="*/ 184 h 224"/>
                <a:gd name="T68" fmla="*/ 56 w 160"/>
                <a:gd name="T69" fmla="*/ 166 h 224"/>
                <a:gd name="T70" fmla="*/ 56 w 160"/>
                <a:gd name="T71" fmla="*/ 165 h 224"/>
                <a:gd name="T72" fmla="*/ 35 w 160"/>
                <a:gd name="T73" fmla="*/ 131 h 224"/>
                <a:gd name="T74" fmla="*/ 32 w 160"/>
                <a:gd name="T75" fmla="*/ 128 h 224"/>
                <a:gd name="T76" fmla="*/ 8 w 160"/>
                <a:gd name="T77" fmla="*/ 79 h 224"/>
                <a:gd name="T78" fmla="*/ 11 w 160"/>
                <a:gd name="T79" fmla="*/ 58 h 224"/>
                <a:gd name="T80" fmla="*/ 78 w 160"/>
                <a:gd name="T81" fmla="*/ 8 h 224"/>
                <a:gd name="T82" fmla="*/ 152 w 160"/>
                <a:gd name="T83" fmla="*/ 77 h 224"/>
                <a:gd name="T84" fmla="*/ 148 w 160"/>
                <a:gd name="T85" fmla="*/ 99 h 224"/>
                <a:gd name="T86" fmla="*/ 80 w 160"/>
                <a:gd name="T87" fmla="*/ 75 h 224"/>
                <a:gd name="T88" fmla="*/ 60 w 160"/>
                <a:gd name="T89" fmla="*/ 95 h 224"/>
                <a:gd name="T90" fmla="*/ 76 w 160"/>
                <a:gd name="T91" fmla="*/ 115 h 224"/>
                <a:gd name="T92" fmla="*/ 76 w 160"/>
                <a:gd name="T93" fmla="*/ 160 h 224"/>
                <a:gd name="T94" fmla="*/ 84 w 160"/>
                <a:gd name="T95" fmla="*/ 160 h 224"/>
                <a:gd name="T96" fmla="*/ 84 w 160"/>
                <a:gd name="T97" fmla="*/ 115 h 224"/>
                <a:gd name="T98" fmla="*/ 101 w 160"/>
                <a:gd name="T99" fmla="*/ 95 h 224"/>
                <a:gd name="T100" fmla="*/ 80 w 160"/>
                <a:gd name="T101" fmla="*/ 75 h 224"/>
                <a:gd name="T102" fmla="*/ 84 w 160"/>
                <a:gd name="T103" fmla="*/ 108 h 224"/>
                <a:gd name="T104" fmla="*/ 84 w 160"/>
                <a:gd name="T105" fmla="*/ 96 h 224"/>
                <a:gd name="T106" fmla="*/ 76 w 160"/>
                <a:gd name="T107" fmla="*/ 96 h 224"/>
                <a:gd name="T108" fmla="*/ 76 w 160"/>
                <a:gd name="T109" fmla="*/ 108 h 224"/>
                <a:gd name="T110" fmla="*/ 67 w 160"/>
                <a:gd name="T111" fmla="*/ 95 h 224"/>
                <a:gd name="T112" fmla="*/ 80 w 160"/>
                <a:gd name="T113" fmla="*/ 82 h 224"/>
                <a:gd name="T114" fmla="*/ 93 w 160"/>
                <a:gd name="T115" fmla="*/ 95 h 224"/>
                <a:gd name="T116" fmla="*/ 84 w 160"/>
                <a:gd name="T117"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0" h="224">
                  <a:moveTo>
                    <a:pt x="78" y="0"/>
                  </a:moveTo>
                  <a:cubicBezTo>
                    <a:pt x="44" y="0"/>
                    <a:pt x="13" y="23"/>
                    <a:pt x="4" y="56"/>
                  </a:cubicBezTo>
                  <a:cubicBezTo>
                    <a:pt x="1" y="63"/>
                    <a:pt x="0" y="70"/>
                    <a:pt x="0" y="79"/>
                  </a:cubicBezTo>
                  <a:cubicBezTo>
                    <a:pt x="0" y="112"/>
                    <a:pt x="15" y="124"/>
                    <a:pt x="27" y="134"/>
                  </a:cubicBezTo>
                  <a:cubicBezTo>
                    <a:pt x="28" y="135"/>
                    <a:pt x="29" y="136"/>
                    <a:pt x="30" y="137"/>
                  </a:cubicBezTo>
                  <a:cubicBezTo>
                    <a:pt x="39" y="145"/>
                    <a:pt x="45" y="152"/>
                    <a:pt x="48" y="166"/>
                  </a:cubicBezTo>
                  <a:cubicBezTo>
                    <a:pt x="48" y="212"/>
                    <a:pt x="48" y="212"/>
                    <a:pt x="48" y="212"/>
                  </a:cubicBezTo>
                  <a:cubicBezTo>
                    <a:pt x="48" y="219"/>
                    <a:pt x="53" y="224"/>
                    <a:pt x="60" y="224"/>
                  </a:cubicBezTo>
                  <a:cubicBezTo>
                    <a:pt x="98" y="224"/>
                    <a:pt x="98" y="224"/>
                    <a:pt x="98" y="224"/>
                  </a:cubicBezTo>
                  <a:cubicBezTo>
                    <a:pt x="104" y="224"/>
                    <a:pt x="108" y="219"/>
                    <a:pt x="108" y="212"/>
                  </a:cubicBezTo>
                  <a:cubicBezTo>
                    <a:pt x="108" y="168"/>
                    <a:pt x="108" y="168"/>
                    <a:pt x="108" y="168"/>
                  </a:cubicBezTo>
                  <a:cubicBezTo>
                    <a:pt x="112" y="155"/>
                    <a:pt x="119" y="147"/>
                    <a:pt x="126" y="141"/>
                  </a:cubicBezTo>
                  <a:cubicBezTo>
                    <a:pt x="132" y="136"/>
                    <a:pt x="138" y="131"/>
                    <a:pt x="143" y="125"/>
                  </a:cubicBezTo>
                  <a:cubicBezTo>
                    <a:pt x="149" y="118"/>
                    <a:pt x="153" y="110"/>
                    <a:pt x="156" y="101"/>
                  </a:cubicBezTo>
                  <a:cubicBezTo>
                    <a:pt x="159" y="93"/>
                    <a:pt x="160" y="85"/>
                    <a:pt x="160" y="77"/>
                  </a:cubicBezTo>
                  <a:cubicBezTo>
                    <a:pt x="160" y="35"/>
                    <a:pt x="123" y="0"/>
                    <a:pt x="78" y="0"/>
                  </a:cubicBezTo>
                  <a:close/>
                  <a:moveTo>
                    <a:pt x="100" y="212"/>
                  </a:moveTo>
                  <a:cubicBezTo>
                    <a:pt x="100" y="216"/>
                    <a:pt x="98" y="216"/>
                    <a:pt x="98" y="216"/>
                  </a:cubicBezTo>
                  <a:cubicBezTo>
                    <a:pt x="60" y="216"/>
                    <a:pt x="60" y="216"/>
                    <a:pt x="60" y="216"/>
                  </a:cubicBezTo>
                  <a:cubicBezTo>
                    <a:pt x="57" y="216"/>
                    <a:pt x="56" y="214"/>
                    <a:pt x="56" y="212"/>
                  </a:cubicBezTo>
                  <a:cubicBezTo>
                    <a:pt x="56" y="208"/>
                    <a:pt x="56" y="208"/>
                    <a:pt x="56" y="208"/>
                  </a:cubicBezTo>
                  <a:cubicBezTo>
                    <a:pt x="100" y="208"/>
                    <a:pt x="100" y="208"/>
                    <a:pt x="100" y="208"/>
                  </a:cubicBezTo>
                  <a:cubicBezTo>
                    <a:pt x="100" y="200"/>
                    <a:pt x="100" y="200"/>
                    <a:pt x="100" y="200"/>
                  </a:cubicBezTo>
                  <a:cubicBezTo>
                    <a:pt x="56" y="200"/>
                    <a:pt x="56" y="200"/>
                    <a:pt x="56" y="200"/>
                  </a:cubicBezTo>
                  <a:cubicBezTo>
                    <a:pt x="56" y="192"/>
                    <a:pt x="56" y="192"/>
                    <a:pt x="56" y="192"/>
                  </a:cubicBezTo>
                  <a:cubicBezTo>
                    <a:pt x="100" y="192"/>
                    <a:pt x="100" y="192"/>
                    <a:pt x="100" y="192"/>
                  </a:cubicBezTo>
                  <a:lnTo>
                    <a:pt x="100" y="212"/>
                  </a:lnTo>
                  <a:close/>
                  <a:moveTo>
                    <a:pt x="148" y="99"/>
                  </a:moveTo>
                  <a:cubicBezTo>
                    <a:pt x="146" y="107"/>
                    <a:pt x="142" y="114"/>
                    <a:pt x="136" y="120"/>
                  </a:cubicBezTo>
                  <a:cubicBezTo>
                    <a:pt x="132" y="126"/>
                    <a:pt x="127" y="130"/>
                    <a:pt x="121" y="134"/>
                  </a:cubicBezTo>
                  <a:cubicBezTo>
                    <a:pt x="120" y="134"/>
                    <a:pt x="120" y="134"/>
                    <a:pt x="120" y="134"/>
                  </a:cubicBezTo>
                  <a:cubicBezTo>
                    <a:pt x="112" y="142"/>
                    <a:pt x="105" y="151"/>
                    <a:pt x="100" y="167"/>
                  </a:cubicBezTo>
                  <a:cubicBezTo>
                    <a:pt x="100" y="184"/>
                    <a:pt x="100" y="184"/>
                    <a:pt x="100" y="184"/>
                  </a:cubicBezTo>
                  <a:cubicBezTo>
                    <a:pt x="56" y="184"/>
                    <a:pt x="56" y="184"/>
                    <a:pt x="56" y="184"/>
                  </a:cubicBezTo>
                  <a:cubicBezTo>
                    <a:pt x="56" y="166"/>
                    <a:pt x="56" y="166"/>
                    <a:pt x="56" y="166"/>
                  </a:cubicBezTo>
                  <a:cubicBezTo>
                    <a:pt x="56" y="165"/>
                    <a:pt x="56" y="165"/>
                    <a:pt x="56" y="165"/>
                  </a:cubicBezTo>
                  <a:cubicBezTo>
                    <a:pt x="53" y="148"/>
                    <a:pt x="45" y="139"/>
                    <a:pt x="35" y="131"/>
                  </a:cubicBezTo>
                  <a:cubicBezTo>
                    <a:pt x="34" y="130"/>
                    <a:pt x="33" y="129"/>
                    <a:pt x="32" y="128"/>
                  </a:cubicBezTo>
                  <a:cubicBezTo>
                    <a:pt x="21" y="119"/>
                    <a:pt x="8" y="108"/>
                    <a:pt x="8" y="79"/>
                  </a:cubicBezTo>
                  <a:cubicBezTo>
                    <a:pt x="8" y="71"/>
                    <a:pt x="9" y="64"/>
                    <a:pt x="11" y="58"/>
                  </a:cubicBezTo>
                  <a:cubicBezTo>
                    <a:pt x="20" y="28"/>
                    <a:pt x="47" y="8"/>
                    <a:pt x="78" y="8"/>
                  </a:cubicBezTo>
                  <a:cubicBezTo>
                    <a:pt x="117" y="8"/>
                    <a:pt x="152" y="40"/>
                    <a:pt x="152" y="77"/>
                  </a:cubicBezTo>
                  <a:cubicBezTo>
                    <a:pt x="152" y="84"/>
                    <a:pt x="151" y="91"/>
                    <a:pt x="148" y="99"/>
                  </a:cubicBezTo>
                  <a:close/>
                  <a:moveTo>
                    <a:pt x="80" y="75"/>
                  </a:moveTo>
                  <a:cubicBezTo>
                    <a:pt x="69" y="75"/>
                    <a:pt x="60" y="84"/>
                    <a:pt x="60" y="95"/>
                  </a:cubicBezTo>
                  <a:cubicBezTo>
                    <a:pt x="60" y="105"/>
                    <a:pt x="67" y="113"/>
                    <a:pt x="76" y="115"/>
                  </a:cubicBezTo>
                  <a:cubicBezTo>
                    <a:pt x="76" y="160"/>
                    <a:pt x="76" y="160"/>
                    <a:pt x="76" y="160"/>
                  </a:cubicBezTo>
                  <a:cubicBezTo>
                    <a:pt x="84" y="160"/>
                    <a:pt x="84" y="160"/>
                    <a:pt x="84" y="160"/>
                  </a:cubicBezTo>
                  <a:cubicBezTo>
                    <a:pt x="84" y="115"/>
                    <a:pt x="84" y="115"/>
                    <a:pt x="84" y="115"/>
                  </a:cubicBezTo>
                  <a:cubicBezTo>
                    <a:pt x="94" y="113"/>
                    <a:pt x="101" y="105"/>
                    <a:pt x="101" y="95"/>
                  </a:cubicBezTo>
                  <a:cubicBezTo>
                    <a:pt x="101" y="84"/>
                    <a:pt x="92" y="75"/>
                    <a:pt x="80" y="75"/>
                  </a:cubicBezTo>
                  <a:close/>
                  <a:moveTo>
                    <a:pt x="84" y="108"/>
                  </a:moveTo>
                  <a:cubicBezTo>
                    <a:pt x="84" y="96"/>
                    <a:pt x="84" y="96"/>
                    <a:pt x="84" y="96"/>
                  </a:cubicBezTo>
                  <a:cubicBezTo>
                    <a:pt x="76" y="96"/>
                    <a:pt x="76" y="96"/>
                    <a:pt x="76" y="96"/>
                  </a:cubicBezTo>
                  <a:cubicBezTo>
                    <a:pt x="76" y="108"/>
                    <a:pt x="76" y="108"/>
                    <a:pt x="76" y="108"/>
                  </a:cubicBezTo>
                  <a:cubicBezTo>
                    <a:pt x="71" y="106"/>
                    <a:pt x="67" y="101"/>
                    <a:pt x="67" y="95"/>
                  </a:cubicBezTo>
                  <a:cubicBezTo>
                    <a:pt x="67" y="88"/>
                    <a:pt x="73" y="82"/>
                    <a:pt x="80" y="82"/>
                  </a:cubicBezTo>
                  <a:cubicBezTo>
                    <a:pt x="87" y="82"/>
                    <a:pt x="93" y="88"/>
                    <a:pt x="93" y="95"/>
                  </a:cubicBezTo>
                  <a:cubicBezTo>
                    <a:pt x="93" y="101"/>
                    <a:pt x="89" y="106"/>
                    <a:pt x="84" y="108"/>
                  </a:cubicBezTo>
                  <a:close/>
                </a:path>
              </a:pathLst>
            </a:custGeom>
            <a:solidFill>
              <a:schemeClr val="accent6"/>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000000"/>
                </a:solidFill>
                <a:effectLst/>
                <a:uLnTx/>
                <a:uFillTx/>
                <a:latin typeface="思源宋体 CN" panose="02020400000000000000" pitchFamily="18" charset="-122"/>
                <a:ea typeface="思源宋体 CN" panose="02020400000000000000" pitchFamily="18" charset="-122"/>
              </a:endParaRPr>
            </a:p>
          </p:txBody>
        </p:sp>
        <p:sp>
          <p:nvSpPr>
            <p:cNvPr id="104" name="图标"/>
            <p:cNvSpPr>
              <a:spLocks noEditPoints="1"/>
            </p:cNvSpPr>
            <p:nvPr/>
          </p:nvSpPr>
          <p:spPr bwMode="auto">
            <a:xfrm>
              <a:off x="11166" y="6132"/>
              <a:ext cx="455" cy="630"/>
            </a:xfrm>
            <a:custGeom>
              <a:avLst/>
              <a:gdLst>
                <a:gd name="T0" fmla="*/ 78 w 160"/>
                <a:gd name="T1" fmla="*/ 0 h 224"/>
                <a:gd name="T2" fmla="*/ 4 w 160"/>
                <a:gd name="T3" fmla="*/ 56 h 224"/>
                <a:gd name="T4" fmla="*/ 0 w 160"/>
                <a:gd name="T5" fmla="*/ 79 h 224"/>
                <a:gd name="T6" fmla="*/ 27 w 160"/>
                <a:gd name="T7" fmla="*/ 134 h 224"/>
                <a:gd name="T8" fmla="*/ 30 w 160"/>
                <a:gd name="T9" fmla="*/ 137 h 224"/>
                <a:gd name="T10" fmla="*/ 48 w 160"/>
                <a:gd name="T11" fmla="*/ 166 h 224"/>
                <a:gd name="T12" fmla="*/ 48 w 160"/>
                <a:gd name="T13" fmla="*/ 212 h 224"/>
                <a:gd name="T14" fmla="*/ 60 w 160"/>
                <a:gd name="T15" fmla="*/ 224 h 224"/>
                <a:gd name="T16" fmla="*/ 98 w 160"/>
                <a:gd name="T17" fmla="*/ 224 h 224"/>
                <a:gd name="T18" fmla="*/ 108 w 160"/>
                <a:gd name="T19" fmla="*/ 212 h 224"/>
                <a:gd name="T20" fmla="*/ 108 w 160"/>
                <a:gd name="T21" fmla="*/ 168 h 224"/>
                <a:gd name="T22" fmla="*/ 126 w 160"/>
                <a:gd name="T23" fmla="*/ 141 h 224"/>
                <a:gd name="T24" fmla="*/ 143 w 160"/>
                <a:gd name="T25" fmla="*/ 125 h 224"/>
                <a:gd name="T26" fmla="*/ 156 w 160"/>
                <a:gd name="T27" fmla="*/ 101 h 224"/>
                <a:gd name="T28" fmla="*/ 160 w 160"/>
                <a:gd name="T29" fmla="*/ 77 h 224"/>
                <a:gd name="T30" fmla="*/ 78 w 160"/>
                <a:gd name="T31" fmla="*/ 0 h 224"/>
                <a:gd name="T32" fmla="*/ 100 w 160"/>
                <a:gd name="T33" fmla="*/ 212 h 224"/>
                <a:gd name="T34" fmla="*/ 98 w 160"/>
                <a:gd name="T35" fmla="*/ 216 h 224"/>
                <a:gd name="T36" fmla="*/ 60 w 160"/>
                <a:gd name="T37" fmla="*/ 216 h 224"/>
                <a:gd name="T38" fmla="*/ 56 w 160"/>
                <a:gd name="T39" fmla="*/ 212 h 224"/>
                <a:gd name="T40" fmla="*/ 56 w 160"/>
                <a:gd name="T41" fmla="*/ 208 h 224"/>
                <a:gd name="T42" fmla="*/ 100 w 160"/>
                <a:gd name="T43" fmla="*/ 208 h 224"/>
                <a:gd name="T44" fmla="*/ 100 w 160"/>
                <a:gd name="T45" fmla="*/ 200 h 224"/>
                <a:gd name="T46" fmla="*/ 56 w 160"/>
                <a:gd name="T47" fmla="*/ 200 h 224"/>
                <a:gd name="T48" fmla="*/ 56 w 160"/>
                <a:gd name="T49" fmla="*/ 192 h 224"/>
                <a:gd name="T50" fmla="*/ 100 w 160"/>
                <a:gd name="T51" fmla="*/ 192 h 224"/>
                <a:gd name="T52" fmla="*/ 100 w 160"/>
                <a:gd name="T53" fmla="*/ 212 h 224"/>
                <a:gd name="T54" fmla="*/ 148 w 160"/>
                <a:gd name="T55" fmla="*/ 99 h 224"/>
                <a:gd name="T56" fmla="*/ 136 w 160"/>
                <a:gd name="T57" fmla="*/ 120 h 224"/>
                <a:gd name="T58" fmla="*/ 121 w 160"/>
                <a:gd name="T59" fmla="*/ 134 h 224"/>
                <a:gd name="T60" fmla="*/ 120 w 160"/>
                <a:gd name="T61" fmla="*/ 134 h 224"/>
                <a:gd name="T62" fmla="*/ 100 w 160"/>
                <a:gd name="T63" fmla="*/ 167 h 224"/>
                <a:gd name="T64" fmla="*/ 100 w 160"/>
                <a:gd name="T65" fmla="*/ 184 h 224"/>
                <a:gd name="T66" fmla="*/ 56 w 160"/>
                <a:gd name="T67" fmla="*/ 184 h 224"/>
                <a:gd name="T68" fmla="*/ 56 w 160"/>
                <a:gd name="T69" fmla="*/ 166 h 224"/>
                <a:gd name="T70" fmla="*/ 56 w 160"/>
                <a:gd name="T71" fmla="*/ 165 h 224"/>
                <a:gd name="T72" fmla="*/ 35 w 160"/>
                <a:gd name="T73" fmla="*/ 131 h 224"/>
                <a:gd name="T74" fmla="*/ 32 w 160"/>
                <a:gd name="T75" fmla="*/ 128 h 224"/>
                <a:gd name="T76" fmla="*/ 8 w 160"/>
                <a:gd name="T77" fmla="*/ 79 h 224"/>
                <a:gd name="T78" fmla="*/ 11 w 160"/>
                <a:gd name="T79" fmla="*/ 58 h 224"/>
                <a:gd name="T80" fmla="*/ 78 w 160"/>
                <a:gd name="T81" fmla="*/ 8 h 224"/>
                <a:gd name="T82" fmla="*/ 152 w 160"/>
                <a:gd name="T83" fmla="*/ 77 h 224"/>
                <a:gd name="T84" fmla="*/ 148 w 160"/>
                <a:gd name="T85" fmla="*/ 99 h 224"/>
                <a:gd name="T86" fmla="*/ 80 w 160"/>
                <a:gd name="T87" fmla="*/ 75 h 224"/>
                <a:gd name="T88" fmla="*/ 60 w 160"/>
                <a:gd name="T89" fmla="*/ 95 h 224"/>
                <a:gd name="T90" fmla="*/ 76 w 160"/>
                <a:gd name="T91" fmla="*/ 115 h 224"/>
                <a:gd name="T92" fmla="*/ 76 w 160"/>
                <a:gd name="T93" fmla="*/ 160 h 224"/>
                <a:gd name="T94" fmla="*/ 84 w 160"/>
                <a:gd name="T95" fmla="*/ 160 h 224"/>
                <a:gd name="T96" fmla="*/ 84 w 160"/>
                <a:gd name="T97" fmla="*/ 115 h 224"/>
                <a:gd name="T98" fmla="*/ 101 w 160"/>
                <a:gd name="T99" fmla="*/ 95 h 224"/>
                <a:gd name="T100" fmla="*/ 80 w 160"/>
                <a:gd name="T101" fmla="*/ 75 h 224"/>
                <a:gd name="T102" fmla="*/ 84 w 160"/>
                <a:gd name="T103" fmla="*/ 108 h 224"/>
                <a:gd name="T104" fmla="*/ 84 w 160"/>
                <a:gd name="T105" fmla="*/ 96 h 224"/>
                <a:gd name="T106" fmla="*/ 76 w 160"/>
                <a:gd name="T107" fmla="*/ 96 h 224"/>
                <a:gd name="T108" fmla="*/ 76 w 160"/>
                <a:gd name="T109" fmla="*/ 108 h 224"/>
                <a:gd name="T110" fmla="*/ 67 w 160"/>
                <a:gd name="T111" fmla="*/ 95 h 224"/>
                <a:gd name="T112" fmla="*/ 80 w 160"/>
                <a:gd name="T113" fmla="*/ 82 h 224"/>
                <a:gd name="T114" fmla="*/ 93 w 160"/>
                <a:gd name="T115" fmla="*/ 95 h 224"/>
                <a:gd name="T116" fmla="*/ 84 w 160"/>
                <a:gd name="T117"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0" h="224">
                  <a:moveTo>
                    <a:pt x="78" y="0"/>
                  </a:moveTo>
                  <a:cubicBezTo>
                    <a:pt x="44" y="0"/>
                    <a:pt x="13" y="23"/>
                    <a:pt x="4" y="56"/>
                  </a:cubicBezTo>
                  <a:cubicBezTo>
                    <a:pt x="1" y="63"/>
                    <a:pt x="0" y="70"/>
                    <a:pt x="0" y="79"/>
                  </a:cubicBezTo>
                  <a:cubicBezTo>
                    <a:pt x="0" y="112"/>
                    <a:pt x="15" y="124"/>
                    <a:pt x="27" y="134"/>
                  </a:cubicBezTo>
                  <a:cubicBezTo>
                    <a:pt x="28" y="135"/>
                    <a:pt x="29" y="136"/>
                    <a:pt x="30" y="137"/>
                  </a:cubicBezTo>
                  <a:cubicBezTo>
                    <a:pt x="39" y="145"/>
                    <a:pt x="45" y="152"/>
                    <a:pt x="48" y="166"/>
                  </a:cubicBezTo>
                  <a:cubicBezTo>
                    <a:pt x="48" y="212"/>
                    <a:pt x="48" y="212"/>
                    <a:pt x="48" y="212"/>
                  </a:cubicBezTo>
                  <a:cubicBezTo>
                    <a:pt x="48" y="219"/>
                    <a:pt x="53" y="224"/>
                    <a:pt x="60" y="224"/>
                  </a:cubicBezTo>
                  <a:cubicBezTo>
                    <a:pt x="98" y="224"/>
                    <a:pt x="98" y="224"/>
                    <a:pt x="98" y="224"/>
                  </a:cubicBezTo>
                  <a:cubicBezTo>
                    <a:pt x="104" y="224"/>
                    <a:pt x="108" y="219"/>
                    <a:pt x="108" y="212"/>
                  </a:cubicBezTo>
                  <a:cubicBezTo>
                    <a:pt x="108" y="168"/>
                    <a:pt x="108" y="168"/>
                    <a:pt x="108" y="168"/>
                  </a:cubicBezTo>
                  <a:cubicBezTo>
                    <a:pt x="112" y="155"/>
                    <a:pt x="119" y="147"/>
                    <a:pt x="126" y="141"/>
                  </a:cubicBezTo>
                  <a:cubicBezTo>
                    <a:pt x="132" y="136"/>
                    <a:pt x="138" y="131"/>
                    <a:pt x="143" y="125"/>
                  </a:cubicBezTo>
                  <a:cubicBezTo>
                    <a:pt x="149" y="118"/>
                    <a:pt x="153" y="110"/>
                    <a:pt x="156" y="101"/>
                  </a:cubicBezTo>
                  <a:cubicBezTo>
                    <a:pt x="159" y="93"/>
                    <a:pt x="160" y="85"/>
                    <a:pt x="160" y="77"/>
                  </a:cubicBezTo>
                  <a:cubicBezTo>
                    <a:pt x="160" y="35"/>
                    <a:pt x="123" y="0"/>
                    <a:pt x="78" y="0"/>
                  </a:cubicBezTo>
                  <a:close/>
                  <a:moveTo>
                    <a:pt x="100" y="212"/>
                  </a:moveTo>
                  <a:cubicBezTo>
                    <a:pt x="100" y="216"/>
                    <a:pt x="98" y="216"/>
                    <a:pt x="98" y="216"/>
                  </a:cubicBezTo>
                  <a:cubicBezTo>
                    <a:pt x="60" y="216"/>
                    <a:pt x="60" y="216"/>
                    <a:pt x="60" y="216"/>
                  </a:cubicBezTo>
                  <a:cubicBezTo>
                    <a:pt x="57" y="216"/>
                    <a:pt x="56" y="214"/>
                    <a:pt x="56" y="212"/>
                  </a:cubicBezTo>
                  <a:cubicBezTo>
                    <a:pt x="56" y="208"/>
                    <a:pt x="56" y="208"/>
                    <a:pt x="56" y="208"/>
                  </a:cubicBezTo>
                  <a:cubicBezTo>
                    <a:pt x="100" y="208"/>
                    <a:pt x="100" y="208"/>
                    <a:pt x="100" y="208"/>
                  </a:cubicBezTo>
                  <a:cubicBezTo>
                    <a:pt x="100" y="200"/>
                    <a:pt x="100" y="200"/>
                    <a:pt x="100" y="200"/>
                  </a:cubicBezTo>
                  <a:cubicBezTo>
                    <a:pt x="56" y="200"/>
                    <a:pt x="56" y="200"/>
                    <a:pt x="56" y="200"/>
                  </a:cubicBezTo>
                  <a:cubicBezTo>
                    <a:pt x="56" y="192"/>
                    <a:pt x="56" y="192"/>
                    <a:pt x="56" y="192"/>
                  </a:cubicBezTo>
                  <a:cubicBezTo>
                    <a:pt x="100" y="192"/>
                    <a:pt x="100" y="192"/>
                    <a:pt x="100" y="192"/>
                  </a:cubicBezTo>
                  <a:lnTo>
                    <a:pt x="100" y="212"/>
                  </a:lnTo>
                  <a:close/>
                  <a:moveTo>
                    <a:pt x="148" y="99"/>
                  </a:moveTo>
                  <a:cubicBezTo>
                    <a:pt x="146" y="107"/>
                    <a:pt x="142" y="114"/>
                    <a:pt x="136" y="120"/>
                  </a:cubicBezTo>
                  <a:cubicBezTo>
                    <a:pt x="132" y="126"/>
                    <a:pt x="127" y="130"/>
                    <a:pt x="121" y="134"/>
                  </a:cubicBezTo>
                  <a:cubicBezTo>
                    <a:pt x="120" y="134"/>
                    <a:pt x="120" y="134"/>
                    <a:pt x="120" y="134"/>
                  </a:cubicBezTo>
                  <a:cubicBezTo>
                    <a:pt x="112" y="142"/>
                    <a:pt x="105" y="151"/>
                    <a:pt x="100" y="167"/>
                  </a:cubicBezTo>
                  <a:cubicBezTo>
                    <a:pt x="100" y="184"/>
                    <a:pt x="100" y="184"/>
                    <a:pt x="100" y="184"/>
                  </a:cubicBezTo>
                  <a:cubicBezTo>
                    <a:pt x="56" y="184"/>
                    <a:pt x="56" y="184"/>
                    <a:pt x="56" y="184"/>
                  </a:cubicBezTo>
                  <a:cubicBezTo>
                    <a:pt x="56" y="166"/>
                    <a:pt x="56" y="166"/>
                    <a:pt x="56" y="166"/>
                  </a:cubicBezTo>
                  <a:cubicBezTo>
                    <a:pt x="56" y="165"/>
                    <a:pt x="56" y="165"/>
                    <a:pt x="56" y="165"/>
                  </a:cubicBezTo>
                  <a:cubicBezTo>
                    <a:pt x="53" y="148"/>
                    <a:pt x="45" y="139"/>
                    <a:pt x="35" y="131"/>
                  </a:cubicBezTo>
                  <a:cubicBezTo>
                    <a:pt x="34" y="130"/>
                    <a:pt x="33" y="129"/>
                    <a:pt x="32" y="128"/>
                  </a:cubicBezTo>
                  <a:cubicBezTo>
                    <a:pt x="21" y="119"/>
                    <a:pt x="8" y="108"/>
                    <a:pt x="8" y="79"/>
                  </a:cubicBezTo>
                  <a:cubicBezTo>
                    <a:pt x="8" y="71"/>
                    <a:pt x="9" y="64"/>
                    <a:pt x="11" y="58"/>
                  </a:cubicBezTo>
                  <a:cubicBezTo>
                    <a:pt x="20" y="28"/>
                    <a:pt x="47" y="8"/>
                    <a:pt x="78" y="8"/>
                  </a:cubicBezTo>
                  <a:cubicBezTo>
                    <a:pt x="117" y="8"/>
                    <a:pt x="152" y="40"/>
                    <a:pt x="152" y="77"/>
                  </a:cubicBezTo>
                  <a:cubicBezTo>
                    <a:pt x="152" y="84"/>
                    <a:pt x="151" y="91"/>
                    <a:pt x="148" y="99"/>
                  </a:cubicBezTo>
                  <a:close/>
                  <a:moveTo>
                    <a:pt x="80" y="75"/>
                  </a:moveTo>
                  <a:cubicBezTo>
                    <a:pt x="69" y="75"/>
                    <a:pt x="60" y="84"/>
                    <a:pt x="60" y="95"/>
                  </a:cubicBezTo>
                  <a:cubicBezTo>
                    <a:pt x="60" y="105"/>
                    <a:pt x="67" y="113"/>
                    <a:pt x="76" y="115"/>
                  </a:cubicBezTo>
                  <a:cubicBezTo>
                    <a:pt x="76" y="160"/>
                    <a:pt x="76" y="160"/>
                    <a:pt x="76" y="160"/>
                  </a:cubicBezTo>
                  <a:cubicBezTo>
                    <a:pt x="84" y="160"/>
                    <a:pt x="84" y="160"/>
                    <a:pt x="84" y="160"/>
                  </a:cubicBezTo>
                  <a:cubicBezTo>
                    <a:pt x="84" y="115"/>
                    <a:pt x="84" y="115"/>
                    <a:pt x="84" y="115"/>
                  </a:cubicBezTo>
                  <a:cubicBezTo>
                    <a:pt x="94" y="113"/>
                    <a:pt x="101" y="105"/>
                    <a:pt x="101" y="95"/>
                  </a:cubicBezTo>
                  <a:cubicBezTo>
                    <a:pt x="101" y="84"/>
                    <a:pt x="92" y="75"/>
                    <a:pt x="80" y="75"/>
                  </a:cubicBezTo>
                  <a:close/>
                  <a:moveTo>
                    <a:pt x="84" y="108"/>
                  </a:moveTo>
                  <a:cubicBezTo>
                    <a:pt x="84" y="96"/>
                    <a:pt x="84" y="96"/>
                    <a:pt x="84" y="96"/>
                  </a:cubicBezTo>
                  <a:cubicBezTo>
                    <a:pt x="76" y="96"/>
                    <a:pt x="76" y="96"/>
                    <a:pt x="76" y="96"/>
                  </a:cubicBezTo>
                  <a:cubicBezTo>
                    <a:pt x="76" y="108"/>
                    <a:pt x="76" y="108"/>
                    <a:pt x="76" y="108"/>
                  </a:cubicBezTo>
                  <a:cubicBezTo>
                    <a:pt x="71" y="106"/>
                    <a:pt x="67" y="101"/>
                    <a:pt x="67" y="95"/>
                  </a:cubicBezTo>
                  <a:cubicBezTo>
                    <a:pt x="67" y="88"/>
                    <a:pt x="73" y="82"/>
                    <a:pt x="80" y="82"/>
                  </a:cubicBezTo>
                  <a:cubicBezTo>
                    <a:pt x="87" y="82"/>
                    <a:pt x="93" y="88"/>
                    <a:pt x="93" y="95"/>
                  </a:cubicBezTo>
                  <a:cubicBezTo>
                    <a:pt x="93" y="101"/>
                    <a:pt x="89" y="106"/>
                    <a:pt x="84" y="108"/>
                  </a:cubicBezTo>
                  <a:close/>
                </a:path>
              </a:pathLst>
            </a:custGeom>
            <a:solidFill>
              <a:schemeClr val="accent6"/>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000000"/>
                </a:solidFill>
                <a:effectLst/>
                <a:uLnTx/>
                <a:uFillTx/>
                <a:latin typeface="思源宋体 CN" panose="02020400000000000000" pitchFamily="18" charset="-122"/>
                <a:ea typeface="思源宋体 CN" panose="02020400000000000000" pitchFamily="18" charset="-122"/>
              </a:endParaRPr>
            </a:p>
          </p:txBody>
        </p:sp>
      </p:grpSp>
    </p:spTree>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000" fill="hold">
                                          <p:stCondLst>
                                            <p:cond delay="0"/>
                                          </p:stCondLst>
                                        </p:cTn>
                                        <p:tgtEl>
                                          <p:spTgt spid="2"/>
                                        </p:tgtEl>
                                        <p:attrNameLst>
                                          <p:attrName>style.visibility</p:attrName>
                                        </p:attrNameLst>
                                      </p:cBhvr>
                                      <p:to>
                                        <p:strVal val="visible"/>
                                      </p:to>
                                    </p:set>
                                    <p:animEffect transition="in" filter="wheel(1)">
                                      <p:cBhvr>
                                        <p:cTn id="11" dur="1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8" grpId="0"/>
      <p:bldP spid="98" grpId="1"/>
      <p:bldP spid="101" grpId="0"/>
      <p:bldP spid="101" grpId="1"/>
      <p:bldP spid="99" grpId="0"/>
      <p:bldP spid="99"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t="18236" b="-2600"/>
          <a:stretch>
            <a:fillRect/>
          </a:stretch>
        </p:blipFill>
        <p:spPr>
          <a:xfrm>
            <a:off x="0" y="0"/>
            <a:ext cx="12192000" cy="6858000"/>
          </a:xfrm>
          <a:prstGeom prst="rect">
            <a:avLst/>
          </a:prstGeom>
        </p:spPr>
      </p:pic>
      <p:sp>
        <p:nvSpPr>
          <p:cNvPr id="3" name="任意多边形 4"/>
          <p:cNvSpPr/>
          <p:nvPr/>
        </p:nvSpPr>
        <p:spPr>
          <a:xfrm>
            <a:off x="-67310" y="0"/>
            <a:ext cx="12459970" cy="7504430"/>
          </a:xfrm>
          <a:custGeom>
            <a:avLst/>
            <a:gdLst>
              <a:gd name="connsiteX0" fmla="*/ 0 w 12192000"/>
              <a:gd name="connsiteY0" fmla="*/ 0 h 6201925"/>
              <a:gd name="connsiteX1" fmla="*/ 12192000 w 12192000"/>
              <a:gd name="connsiteY1" fmla="*/ 0 h 6201925"/>
              <a:gd name="connsiteX2" fmla="*/ 12192000 w 12192000"/>
              <a:gd name="connsiteY2" fmla="*/ 5513609 h 6201925"/>
              <a:gd name="connsiteX3" fmla="*/ 12039165 w 12192000"/>
              <a:gd name="connsiteY3" fmla="*/ 5554375 h 6201925"/>
              <a:gd name="connsiteX4" fmla="*/ 6096000 w 12192000"/>
              <a:gd name="connsiteY4" fmla="*/ 6201925 h 6201925"/>
              <a:gd name="connsiteX5" fmla="*/ 152835 w 12192000"/>
              <a:gd name="connsiteY5" fmla="*/ 5554375 h 6201925"/>
              <a:gd name="connsiteX6" fmla="*/ 0 w 12192000"/>
              <a:gd name="connsiteY6" fmla="*/ 5513609 h 620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201925">
                <a:moveTo>
                  <a:pt x="0" y="0"/>
                </a:moveTo>
                <a:lnTo>
                  <a:pt x="12192000" y="0"/>
                </a:lnTo>
                <a:lnTo>
                  <a:pt x="12192000" y="5513609"/>
                </a:lnTo>
                <a:lnTo>
                  <a:pt x="12039165" y="5554375"/>
                </a:lnTo>
                <a:cubicBezTo>
                  <a:pt x="10342654" y="5963205"/>
                  <a:pt x="8297483" y="6201925"/>
                  <a:pt x="6096000" y="6201925"/>
                </a:cubicBezTo>
                <a:cubicBezTo>
                  <a:pt x="3894518" y="6201925"/>
                  <a:pt x="1849346" y="5963205"/>
                  <a:pt x="152835" y="5554375"/>
                </a:cubicBezTo>
                <a:lnTo>
                  <a:pt x="0" y="5513609"/>
                </a:lnTo>
                <a:close/>
              </a:path>
            </a:pathLst>
          </a:custGeom>
          <a:gradFill>
            <a:gsLst>
              <a:gs pos="0">
                <a:schemeClr val="bg1"/>
              </a:gs>
              <a:gs pos="90000">
                <a:schemeClr val="bg1"/>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 name="矩形 6"/>
          <p:cNvSpPr/>
          <p:nvPr/>
        </p:nvSpPr>
        <p:spPr>
          <a:xfrm>
            <a:off x="0" y="387351"/>
            <a:ext cx="539751" cy="403224"/>
          </a:xfrm>
          <a:prstGeom prst="rect">
            <a:avLst/>
          </a:prstGeom>
          <a:gradFill flip="none" rotWithShape="1">
            <a:gsLst>
              <a:gs pos="0">
                <a:srgbClr val="BB0E07"/>
              </a:gs>
              <a:gs pos="100000">
                <a:srgbClr val="E75142"/>
              </a:gs>
            </a:gsLst>
            <a:lin ang="10800000" scaled="1"/>
            <a:tileRect/>
          </a:gradFill>
          <a:ln>
            <a:noFill/>
          </a:ln>
        </p:spPr>
        <p:style>
          <a:lnRef idx="2">
            <a:srgbClr val="E75142">
              <a:shade val="50000"/>
            </a:srgbClr>
          </a:lnRef>
          <a:fillRef idx="1">
            <a:srgbClr val="E75142"/>
          </a:fillRef>
          <a:effectRef idx="0">
            <a:srgbClr val="E75142"/>
          </a:effectRef>
          <a:fontRef idx="minor">
            <a:srgbClr val="FFFFFF"/>
          </a:fontRef>
        </p:style>
        <p:txBody>
          <a:bodyPr rtlCol="0" anchor="ctr"/>
          <a:lstStyle/>
          <a:p>
            <a:pPr algn="ctr"/>
            <a:endParaRPr lang="zh-CN" altLang="en-US" sz="2400"/>
          </a:p>
        </p:txBody>
      </p:sp>
      <p:sp>
        <p:nvSpPr>
          <p:cNvPr id="8" name="文本框 7"/>
          <p:cNvSpPr txBox="1"/>
          <p:nvPr/>
        </p:nvSpPr>
        <p:spPr>
          <a:xfrm>
            <a:off x="825500" y="434975"/>
            <a:ext cx="6604000" cy="307340"/>
          </a:xfrm>
          <a:prstGeom prst="rect">
            <a:avLst/>
          </a:prstGeom>
          <a:noFill/>
        </p:spPr>
        <p:txBody>
          <a:bodyPr wrap="none" lIns="0" tIns="0" rIns="0" bIns="0" rtlCol="0">
            <a:spAutoFit/>
          </a:bodyPr>
          <a:p>
            <a:r>
              <a:rPr lang="zh-CN" altLang="en-US" sz="2000" b="1">
                <a:gradFill>
                  <a:gsLst>
                    <a:gs pos="0">
                      <a:srgbClr val="E30000"/>
                    </a:gs>
                    <a:gs pos="100000">
                      <a:srgbClr val="760303"/>
                    </a:gs>
                  </a:gsLst>
                  <a:lin scaled="0"/>
                </a:gradFill>
                <a:latin typeface="微软雅黑" panose="020B0503020204020204" charset="-122"/>
                <a:ea typeface="微软雅黑" panose="020B0503020204020204" charset="-122"/>
              </a:rPr>
              <a:t>（五）坚持不懈治污染、优生态，绿色低碳发展迈入新轨道</a:t>
            </a:r>
            <a:endParaRPr lang="zh-CN" altLang="en-US" sz="2000" b="1">
              <a:gradFill>
                <a:gsLst>
                  <a:gs pos="0">
                    <a:srgbClr val="E30000"/>
                  </a:gs>
                  <a:gs pos="100000">
                    <a:srgbClr val="760303"/>
                  </a:gs>
                </a:gsLst>
                <a:lin scaled="0"/>
              </a:gradFill>
              <a:latin typeface="微软雅黑" panose="020B0503020204020204" charset="-122"/>
              <a:ea typeface="微软雅黑" panose="020B0503020204020204" charset="-122"/>
            </a:endParaRPr>
          </a:p>
        </p:txBody>
      </p:sp>
      <p:grpSp>
        <p:nvGrpSpPr>
          <p:cNvPr id="15" name="组合 14"/>
          <p:cNvGrpSpPr/>
          <p:nvPr/>
        </p:nvGrpSpPr>
        <p:grpSpPr>
          <a:xfrm>
            <a:off x="2344420" y="2001520"/>
            <a:ext cx="2330450" cy="2968625"/>
            <a:chOff x="3692" y="3152"/>
            <a:chExt cx="3670" cy="4675"/>
          </a:xfrm>
        </p:grpSpPr>
        <p:sp>
          <p:nvSpPr>
            <p:cNvPr id="80" name="形状"/>
            <p:cNvSpPr/>
            <p:nvPr/>
          </p:nvSpPr>
          <p:spPr bwMode="auto">
            <a:xfrm>
              <a:off x="4413" y="3152"/>
              <a:ext cx="2354" cy="2380"/>
            </a:xfrm>
            <a:custGeom>
              <a:avLst/>
              <a:gdLst>
                <a:gd name="T0" fmla="*/ 108 w 217"/>
                <a:gd name="T1" fmla="*/ 0 h 217"/>
                <a:gd name="T2" fmla="*/ 0 w 217"/>
                <a:gd name="T3" fmla="*/ 109 h 217"/>
                <a:gd name="T4" fmla="*/ 0 w 217"/>
                <a:gd name="T5" fmla="*/ 109 h 217"/>
                <a:gd name="T6" fmla="*/ 0 w 217"/>
                <a:gd name="T7" fmla="*/ 109 h 217"/>
                <a:gd name="T8" fmla="*/ 0 w 217"/>
                <a:gd name="T9" fmla="*/ 217 h 217"/>
                <a:gd name="T10" fmla="*/ 108 w 217"/>
                <a:gd name="T11" fmla="*/ 217 h 217"/>
                <a:gd name="T12" fmla="*/ 217 w 217"/>
                <a:gd name="T13" fmla="*/ 109 h 217"/>
                <a:gd name="T14" fmla="*/ 217 w 217"/>
                <a:gd name="T15" fmla="*/ 0 h 217"/>
                <a:gd name="T16" fmla="*/ 108 w 217"/>
                <a:gd name="T17"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7" h="217">
                  <a:moveTo>
                    <a:pt x="108" y="0"/>
                  </a:moveTo>
                  <a:cubicBezTo>
                    <a:pt x="49" y="0"/>
                    <a:pt x="0" y="49"/>
                    <a:pt x="0" y="109"/>
                  </a:cubicBezTo>
                  <a:cubicBezTo>
                    <a:pt x="0" y="109"/>
                    <a:pt x="0" y="109"/>
                    <a:pt x="0" y="109"/>
                  </a:cubicBezTo>
                  <a:cubicBezTo>
                    <a:pt x="0" y="109"/>
                    <a:pt x="0" y="109"/>
                    <a:pt x="0" y="109"/>
                  </a:cubicBezTo>
                  <a:cubicBezTo>
                    <a:pt x="0" y="217"/>
                    <a:pt x="0" y="217"/>
                    <a:pt x="0" y="217"/>
                  </a:cubicBezTo>
                  <a:cubicBezTo>
                    <a:pt x="108" y="217"/>
                    <a:pt x="108" y="217"/>
                    <a:pt x="108" y="217"/>
                  </a:cubicBezTo>
                  <a:cubicBezTo>
                    <a:pt x="168" y="217"/>
                    <a:pt x="217" y="169"/>
                    <a:pt x="217" y="109"/>
                  </a:cubicBezTo>
                  <a:cubicBezTo>
                    <a:pt x="217" y="0"/>
                    <a:pt x="217" y="0"/>
                    <a:pt x="217" y="0"/>
                  </a:cubicBezTo>
                  <a:lnTo>
                    <a:pt x="108" y="0"/>
                  </a:lnTo>
                  <a:close/>
                </a:path>
              </a:pathLst>
            </a:custGeom>
            <a:gradFill>
              <a:gsLst>
                <a:gs pos="22000">
                  <a:srgbClr val="E30000"/>
                </a:gs>
                <a:gs pos="100000">
                  <a:srgbClr val="F8E4E1"/>
                </a:gs>
              </a:gsLst>
              <a:lin scaled="0"/>
            </a:gradFill>
            <a:ln>
              <a:no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solidFill>
                <a:effectLst/>
                <a:uLnTx/>
                <a:uFillTx/>
                <a:latin typeface="思源宋体 CN" panose="02020400000000000000" pitchFamily="18" charset="-122"/>
                <a:ea typeface="思源宋体 CN" panose="02020400000000000000" pitchFamily="18" charset="-122"/>
                <a:sym typeface="思源黑体 CN Bold" panose="020B0800000000000000" pitchFamily="34" charset="-122"/>
              </a:endParaRPr>
            </a:p>
          </p:txBody>
        </p:sp>
        <p:sp>
          <p:nvSpPr>
            <p:cNvPr id="89" name="文本框 88"/>
            <p:cNvSpPr txBox="1"/>
            <p:nvPr/>
          </p:nvSpPr>
          <p:spPr>
            <a:xfrm>
              <a:off x="3692" y="6375"/>
              <a:ext cx="3670" cy="1452"/>
            </a:xfrm>
            <a:prstGeom prst="rect">
              <a:avLst/>
            </a:prstGeom>
            <a:noFill/>
            <a:ln w="9525">
              <a:noFill/>
            </a:ln>
          </p:spPr>
          <p:txBody>
            <a:bodyPr wrap="square">
              <a:spAutoFit/>
            </a:bodyPr>
            <a:p>
              <a:pPr indent="0" algn="ctr" fontAlgn="auto">
                <a:lnSpc>
                  <a:spcPct val="150000"/>
                </a:lnSpc>
              </a:pPr>
              <a:r>
                <a:rPr lang="zh-CN" b="0">
                  <a:latin typeface="微软雅黑" panose="020B0503020204020204" charset="-122"/>
                  <a:ea typeface="微软雅黑" panose="020B0503020204020204" charset="-122"/>
                </a:rPr>
                <a:t>蓝天碧水净土保卫战取得突破性进展</a:t>
              </a:r>
              <a:endParaRPr lang="zh-CN" altLang="en-US">
                <a:latin typeface="微软雅黑" panose="020B0503020204020204" charset="-122"/>
                <a:ea typeface="微软雅黑" panose="020B0503020204020204" charset="-122"/>
              </a:endParaRPr>
            </a:p>
          </p:txBody>
        </p:sp>
        <p:sp>
          <p:nvSpPr>
            <p:cNvPr id="92" name="形状"/>
            <p:cNvSpPr/>
            <p:nvPr/>
          </p:nvSpPr>
          <p:spPr bwMode="auto">
            <a:xfrm>
              <a:off x="4964" y="3906"/>
              <a:ext cx="1062" cy="789"/>
            </a:xfrm>
            <a:custGeom>
              <a:avLst/>
              <a:gdLst>
                <a:gd name="T0" fmla="*/ 2095 w 3422"/>
                <a:gd name="T1" fmla="*/ 44 h 2536"/>
                <a:gd name="T2" fmla="*/ 2418 w 3422"/>
                <a:gd name="T3" fmla="*/ 212 h 2536"/>
                <a:gd name="T4" fmla="*/ 2659 w 3422"/>
                <a:gd name="T5" fmla="*/ 486 h 2536"/>
                <a:gd name="T6" fmla="*/ 2782 w 3422"/>
                <a:gd name="T7" fmla="*/ 825 h 2536"/>
                <a:gd name="T8" fmla="*/ 3094 w 3422"/>
                <a:gd name="T9" fmla="*/ 984 h 2536"/>
                <a:gd name="T10" fmla="*/ 3317 w 3422"/>
                <a:gd name="T11" fmla="*/ 1253 h 2536"/>
                <a:gd name="T12" fmla="*/ 3419 w 3422"/>
                <a:gd name="T13" fmla="*/ 1593 h 2536"/>
                <a:gd name="T14" fmla="*/ 3383 w 3422"/>
                <a:gd name="T15" fmla="*/ 1921 h 2536"/>
                <a:gd name="T16" fmla="*/ 3235 w 3422"/>
                <a:gd name="T17" fmla="*/ 2207 h 2536"/>
                <a:gd name="T18" fmla="*/ 2991 w 3422"/>
                <a:gd name="T19" fmla="*/ 2422 h 2536"/>
                <a:gd name="T20" fmla="*/ 2692 w 3422"/>
                <a:gd name="T21" fmla="*/ 2529 h 2536"/>
                <a:gd name="T22" fmla="*/ 2039 w 3422"/>
                <a:gd name="T23" fmla="*/ 2514 h 2536"/>
                <a:gd name="T24" fmla="*/ 2006 w 3422"/>
                <a:gd name="T25" fmla="*/ 2419 h 2536"/>
                <a:gd name="T26" fmla="*/ 2077 w 3422"/>
                <a:gd name="T27" fmla="*/ 2348 h 2536"/>
                <a:gd name="T28" fmla="*/ 2800 w 3422"/>
                <a:gd name="T29" fmla="*/ 2303 h 2536"/>
                <a:gd name="T30" fmla="*/ 3052 w 3422"/>
                <a:gd name="T31" fmla="*/ 2127 h 2536"/>
                <a:gd name="T32" fmla="*/ 3204 w 3422"/>
                <a:gd name="T33" fmla="*/ 1857 h 2536"/>
                <a:gd name="T34" fmla="*/ 3221 w 3422"/>
                <a:gd name="T35" fmla="*/ 1546 h 2536"/>
                <a:gd name="T36" fmla="*/ 3109 w 3422"/>
                <a:gd name="T37" fmla="*/ 1274 h 2536"/>
                <a:gd name="T38" fmla="*/ 2900 w 3422"/>
                <a:gd name="T39" fmla="*/ 1077 h 2536"/>
                <a:gd name="T40" fmla="*/ 2662 w 3422"/>
                <a:gd name="T41" fmla="*/ 989 h 2536"/>
                <a:gd name="T42" fmla="*/ 2604 w 3422"/>
                <a:gd name="T43" fmla="*/ 910 h 2536"/>
                <a:gd name="T44" fmla="*/ 2505 w 3422"/>
                <a:gd name="T45" fmla="*/ 596 h 2536"/>
                <a:gd name="T46" fmla="*/ 2296 w 3422"/>
                <a:gd name="T47" fmla="*/ 354 h 2536"/>
                <a:gd name="T48" fmla="*/ 2007 w 3422"/>
                <a:gd name="T49" fmla="*/ 214 h 2536"/>
                <a:gd name="T50" fmla="*/ 1676 w 3422"/>
                <a:gd name="T51" fmla="*/ 199 h 2536"/>
                <a:gd name="T52" fmla="*/ 1377 w 3422"/>
                <a:gd name="T53" fmla="*/ 314 h 2536"/>
                <a:gd name="T54" fmla="*/ 1146 w 3422"/>
                <a:gd name="T55" fmla="*/ 534 h 2536"/>
                <a:gd name="T56" fmla="*/ 1040 w 3422"/>
                <a:gd name="T57" fmla="*/ 690 h 2536"/>
                <a:gd name="T58" fmla="*/ 924 w 3422"/>
                <a:gd name="T59" fmla="*/ 684 h 2536"/>
                <a:gd name="T60" fmla="*/ 705 w 3422"/>
                <a:gd name="T61" fmla="*/ 703 h 2536"/>
                <a:gd name="T62" fmla="*/ 538 w 3422"/>
                <a:gd name="T63" fmla="*/ 849 h 2536"/>
                <a:gd name="T64" fmla="*/ 492 w 3422"/>
                <a:gd name="T65" fmla="*/ 1068 h 2536"/>
                <a:gd name="T66" fmla="*/ 511 w 3422"/>
                <a:gd name="T67" fmla="*/ 1212 h 2536"/>
                <a:gd name="T68" fmla="*/ 382 w 3422"/>
                <a:gd name="T69" fmla="*/ 1326 h 2536"/>
                <a:gd name="T70" fmla="*/ 231 w 3422"/>
                <a:gd name="T71" fmla="*/ 1539 h 2536"/>
                <a:gd name="T72" fmla="*/ 193 w 3422"/>
                <a:gd name="T73" fmla="*/ 1808 h 2536"/>
                <a:gd name="T74" fmla="*/ 293 w 3422"/>
                <a:gd name="T75" fmla="*/ 2086 h 2536"/>
                <a:gd name="T76" fmla="*/ 503 w 3422"/>
                <a:gd name="T77" fmla="*/ 2282 h 2536"/>
                <a:gd name="T78" fmla="*/ 1322 w 3422"/>
                <a:gd name="T79" fmla="*/ 2346 h 2536"/>
                <a:gd name="T80" fmla="*/ 1407 w 3422"/>
                <a:gd name="T81" fmla="*/ 2399 h 2536"/>
                <a:gd name="T82" fmla="*/ 1396 w 3422"/>
                <a:gd name="T83" fmla="*/ 2501 h 2536"/>
                <a:gd name="T84" fmla="*/ 711 w 3422"/>
                <a:gd name="T85" fmla="*/ 2536 h 2536"/>
                <a:gd name="T86" fmla="*/ 408 w 3422"/>
                <a:gd name="T87" fmla="*/ 2448 h 2536"/>
                <a:gd name="T88" fmla="*/ 163 w 3422"/>
                <a:gd name="T89" fmla="*/ 2231 h 2536"/>
                <a:gd name="T90" fmla="*/ 24 w 3422"/>
                <a:gd name="T91" fmla="*/ 1940 h 2536"/>
                <a:gd name="T92" fmla="*/ 11 w 3422"/>
                <a:gd name="T93" fmla="*/ 1618 h 2536"/>
                <a:gd name="T94" fmla="*/ 132 w 3422"/>
                <a:gd name="T95" fmla="*/ 1325 h 2536"/>
                <a:gd name="T96" fmla="*/ 305 w 3422"/>
                <a:gd name="T97" fmla="*/ 1103 h 2536"/>
                <a:gd name="T98" fmla="*/ 327 w 3422"/>
                <a:gd name="T99" fmla="*/ 857 h 2536"/>
                <a:gd name="T100" fmla="*/ 479 w 3422"/>
                <a:gd name="T101" fmla="*/ 626 h 2536"/>
                <a:gd name="T102" fmla="*/ 725 w 3422"/>
                <a:gd name="T103" fmla="*/ 499 h 2536"/>
                <a:gd name="T104" fmla="*/ 982 w 3422"/>
                <a:gd name="T105" fmla="*/ 439 h 2536"/>
                <a:gd name="T106" fmla="*/ 1212 w 3422"/>
                <a:gd name="T107" fmla="*/ 197 h 2536"/>
                <a:gd name="T108" fmla="*/ 1525 w 3422"/>
                <a:gd name="T109" fmla="*/ 41 h 2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22" h="2536">
                  <a:moveTo>
                    <a:pt x="1805" y="0"/>
                  </a:moveTo>
                  <a:lnTo>
                    <a:pt x="1879" y="3"/>
                  </a:lnTo>
                  <a:lnTo>
                    <a:pt x="1952" y="12"/>
                  </a:lnTo>
                  <a:lnTo>
                    <a:pt x="2025" y="25"/>
                  </a:lnTo>
                  <a:lnTo>
                    <a:pt x="2095" y="44"/>
                  </a:lnTo>
                  <a:lnTo>
                    <a:pt x="2164" y="68"/>
                  </a:lnTo>
                  <a:lnTo>
                    <a:pt x="2231" y="96"/>
                  </a:lnTo>
                  <a:lnTo>
                    <a:pt x="2296" y="130"/>
                  </a:lnTo>
                  <a:lnTo>
                    <a:pt x="2357" y="168"/>
                  </a:lnTo>
                  <a:lnTo>
                    <a:pt x="2418" y="212"/>
                  </a:lnTo>
                  <a:lnTo>
                    <a:pt x="2474" y="260"/>
                  </a:lnTo>
                  <a:lnTo>
                    <a:pt x="2527" y="312"/>
                  </a:lnTo>
                  <a:lnTo>
                    <a:pt x="2575" y="367"/>
                  </a:lnTo>
                  <a:lnTo>
                    <a:pt x="2619" y="425"/>
                  </a:lnTo>
                  <a:lnTo>
                    <a:pt x="2659" y="486"/>
                  </a:lnTo>
                  <a:lnTo>
                    <a:pt x="2693" y="549"/>
                  </a:lnTo>
                  <a:lnTo>
                    <a:pt x="2723" y="616"/>
                  </a:lnTo>
                  <a:lnTo>
                    <a:pt x="2748" y="683"/>
                  </a:lnTo>
                  <a:lnTo>
                    <a:pt x="2768" y="754"/>
                  </a:lnTo>
                  <a:lnTo>
                    <a:pt x="2782" y="825"/>
                  </a:lnTo>
                  <a:lnTo>
                    <a:pt x="2851" y="846"/>
                  </a:lnTo>
                  <a:lnTo>
                    <a:pt x="2916" y="873"/>
                  </a:lnTo>
                  <a:lnTo>
                    <a:pt x="2979" y="905"/>
                  </a:lnTo>
                  <a:lnTo>
                    <a:pt x="3038" y="943"/>
                  </a:lnTo>
                  <a:lnTo>
                    <a:pt x="3094" y="984"/>
                  </a:lnTo>
                  <a:lnTo>
                    <a:pt x="3146" y="1030"/>
                  </a:lnTo>
                  <a:lnTo>
                    <a:pt x="3195" y="1081"/>
                  </a:lnTo>
                  <a:lnTo>
                    <a:pt x="3240" y="1135"/>
                  </a:lnTo>
                  <a:lnTo>
                    <a:pt x="3280" y="1192"/>
                  </a:lnTo>
                  <a:lnTo>
                    <a:pt x="3317" y="1253"/>
                  </a:lnTo>
                  <a:lnTo>
                    <a:pt x="3347" y="1316"/>
                  </a:lnTo>
                  <a:lnTo>
                    <a:pt x="3373" y="1383"/>
                  </a:lnTo>
                  <a:lnTo>
                    <a:pt x="3394" y="1451"/>
                  </a:lnTo>
                  <a:lnTo>
                    <a:pt x="3409" y="1522"/>
                  </a:lnTo>
                  <a:lnTo>
                    <a:pt x="3419" y="1593"/>
                  </a:lnTo>
                  <a:lnTo>
                    <a:pt x="3422" y="1667"/>
                  </a:lnTo>
                  <a:lnTo>
                    <a:pt x="3420" y="1731"/>
                  </a:lnTo>
                  <a:lnTo>
                    <a:pt x="3412" y="1796"/>
                  </a:lnTo>
                  <a:lnTo>
                    <a:pt x="3400" y="1859"/>
                  </a:lnTo>
                  <a:lnTo>
                    <a:pt x="3383" y="1921"/>
                  </a:lnTo>
                  <a:lnTo>
                    <a:pt x="3362" y="1983"/>
                  </a:lnTo>
                  <a:lnTo>
                    <a:pt x="3337" y="2042"/>
                  </a:lnTo>
                  <a:lnTo>
                    <a:pt x="3307" y="2099"/>
                  </a:lnTo>
                  <a:lnTo>
                    <a:pt x="3273" y="2154"/>
                  </a:lnTo>
                  <a:lnTo>
                    <a:pt x="3235" y="2207"/>
                  </a:lnTo>
                  <a:lnTo>
                    <a:pt x="3192" y="2257"/>
                  </a:lnTo>
                  <a:lnTo>
                    <a:pt x="3146" y="2304"/>
                  </a:lnTo>
                  <a:lnTo>
                    <a:pt x="3096" y="2348"/>
                  </a:lnTo>
                  <a:lnTo>
                    <a:pt x="3045" y="2386"/>
                  </a:lnTo>
                  <a:lnTo>
                    <a:pt x="2991" y="2422"/>
                  </a:lnTo>
                  <a:lnTo>
                    <a:pt x="2934" y="2452"/>
                  </a:lnTo>
                  <a:lnTo>
                    <a:pt x="2876" y="2478"/>
                  </a:lnTo>
                  <a:lnTo>
                    <a:pt x="2816" y="2500"/>
                  </a:lnTo>
                  <a:lnTo>
                    <a:pt x="2754" y="2516"/>
                  </a:lnTo>
                  <a:lnTo>
                    <a:pt x="2692" y="2529"/>
                  </a:lnTo>
                  <a:lnTo>
                    <a:pt x="2628" y="2535"/>
                  </a:lnTo>
                  <a:lnTo>
                    <a:pt x="2099" y="2535"/>
                  </a:lnTo>
                  <a:lnTo>
                    <a:pt x="2077" y="2533"/>
                  </a:lnTo>
                  <a:lnTo>
                    <a:pt x="2057" y="2526"/>
                  </a:lnTo>
                  <a:lnTo>
                    <a:pt x="2039" y="2514"/>
                  </a:lnTo>
                  <a:lnTo>
                    <a:pt x="2025" y="2500"/>
                  </a:lnTo>
                  <a:lnTo>
                    <a:pt x="2013" y="2482"/>
                  </a:lnTo>
                  <a:lnTo>
                    <a:pt x="2006" y="2462"/>
                  </a:lnTo>
                  <a:lnTo>
                    <a:pt x="2004" y="2440"/>
                  </a:lnTo>
                  <a:lnTo>
                    <a:pt x="2006" y="2419"/>
                  </a:lnTo>
                  <a:lnTo>
                    <a:pt x="2013" y="2399"/>
                  </a:lnTo>
                  <a:lnTo>
                    <a:pt x="2025" y="2381"/>
                  </a:lnTo>
                  <a:lnTo>
                    <a:pt x="2039" y="2367"/>
                  </a:lnTo>
                  <a:lnTo>
                    <a:pt x="2057" y="2355"/>
                  </a:lnTo>
                  <a:lnTo>
                    <a:pt x="2077" y="2348"/>
                  </a:lnTo>
                  <a:lnTo>
                    <a:pt x="2099" y="2346"/>
                  </a:lnTo>
                  <a:lnTo>
                    <a:pt x="2617" y="2346"/>
                  </a:lnTo>
                  <a:lnTo>
                    <a:pt x="2681" y="2338"/>
                  </a:lnTo>
                  <a:lnTo>
                    <a:pt x="2741" y="2323"/>
                  </a:lnTo>
                  <a:lnTo>
                    <a:pt x="2800" y="2303"/>
                  </a:lnTo>
                  <a:lnTo>
                    <a:pt x="2856" y="2277"/>
                  </a:lnTo>
                  <a:lnTo>
                    <a:pt x="2910" y="2247"/>
                  </a:lnTo>
                  <a:lnTo>
                    <a:pt x="2961" y="2211"/>
                  </a:lnTo>
                  <a:lnTo>
                    <a:pt x="3008" y="2172"/>
                  </a:lnTo>
                  <a:lnTo>
                    <a:pt x="3052" y="2127"/>
                  </a:lnTo>
                  <a:lnTo>
                    <a:pt x="3091" y="2079"/>
                  </a:lnTo>
                  <a:lnTo>
                    <a:pt x="3126" y="2028"/>
                  </a:lnTo>
                  <a:lnTo>
                    <a:pt x="3158" y="1973"/>
                  </a:lnTo>
                  <a:lnTo>
                    <a:pt x="3184" y="1916"/>
                  </a:lnTo>
                  <a:lnTo>
                    <a:pt x="3204" y="1857"/>
                  </a:lnTo>
                  <a:lnTo>
                    <a:pt x="3219" y="1795"/>
                  </a:lnTo>
                  <a:lnTo>
                    <a:pt x="3228" y="1731"/>
                  </a:lnTo>
                  <a:lnTo>
                    <a:pt x="3231" y="1667"/>
                  </a:lnTo>
                  <a:lnTo>
                    <a:pt x="3228" y="1606"/>
                  </a:lnTo>
                  <a:lnTo>
                    <a:pt x="3221" y="1546"/>
                  </a:lnTo>
                  <a:lnTo>
                    <a:pt x="3208" y="1488"/>
                  </a:lnTo>
                  <a:lnTo>
                    <a:pt x="3190" y="1430"/>
                  </a:lnTo>
                  <a:lnTo>
                    <a:pt x="3167" y="1375"/>
                  </a:lnTo>
                  <a:lnTo>
                    <a:pt x="3140" y="1324"/>
                  </a:lnTo>
                  <a:lnTo>
                    <a:pt x="3109" y="1274"/>
                  </a:lnTo>
                  <a:lnTo>
                    <a:pt x="3075" y="1227"/>
                  </a:lnTo>
                  <a:lnTo>
                    <a:pt x="3036" y="1184"/>
                  </a:lnTo>
                  <a:lnTo>
                    <a:pt x="2993" y="1144"/>
                  </a:lnTo>
                  <a:lnTo>
                    <a:pt x="2949" y="1109"/>
                  </a:lnTo>
                  <a:lnTo>
                    <a:pt x="2900" y="1077"/>
                  </a:lnTo>
                  <a:lnTo>
                    <a:pt x="2849" y="1048"/>
                  </a:lnTo>
                  <a:lnTo>
                    <a:pt x="2796" y="1026"/>
                  </a:lnTo>
                  <a:lnTo>
                    <a:pt x="2740" y="1008"/>
                  </a:lnTo>
                  <a:lnTo>
                    <a:pt x="2682" y="996"/>
                  </a:lnTo>
                  <a:lnTo>
                    <a:pt x="2662" y="989"/>
                  </a:lnTo>
                  <a:lnTo>
                    <a:pt x="2644" y="980"/>
                  </a:lnTo>
                  <a:lnTo>
                    <a:pt x="2629" y="966"/>
                  </a:lnTo>
                  <a:lnTo>
                    <a:pt x="2616" y="950"/>
                  </a:lnTo>
                  <a:lnTo>
                    <a:pt x="2608" y="931"/>
                  </a:lnTo>
                  <a:lnTo>
                    <a:pt x="2604" y="910"/>
                  </a:lnTo>
                  <a:lnTo>
                    <a:pt x="2594" y="843"/>
                  </a:lnTo>
                  <a:lnTo>
                    <a:pt x="2579" y="778"/>
                  </a:lnTo>
                  <a:lnTo>
                    <a:pt x="2559" y="714"/>
                  </a:lnTo>
                  <a:lnTo>
                    <a:pt x="2535" y="654"/>
                  </a:lnTo>
                  <a:lnTo>
                    <a:pt x="2505" y="596"/>
                  </a:lnTo>
                  <a:lnTo>
                    <a:pt x="2472" y="541"/>
                  </a:lnTo>
                  <a:lnTo>
                    <a:pt x="2433" y="489"/>
                  </a:lnTo>
                  <a:lnTo>
                    <a:pt x="2392" y="440"/>
                  </a:lnTo>
                  <a:lnTo>
                    <a:pt x="2346" y="396"/>
                  </a:lnTo>
                  <a:lnTo>
                    <a:pt x="2296" y="354"/>
                  </a:lnTo>
                  <a:lnTo>
                    <a:pt x="2244" y="317"/>
                  </a:lnTo>
                  <a:lnTo>
                    <a:pt x="2189" y="285"/>
                  </a:lnTo>
                  <a:lnTo>
                    <a:pt x="2131" y="255"/>
                  </a:lnTo>
                  <a:lnTo>
                    <a:pt x="2069" y="233"/>
                  </a:lnTo>
                  <a:lnTo>
                    <a:pt x="2007" y="214"/>
                  </a:lnTo>
                  <a:lnTo>
                    <a:pt x="1942" y="199"/>
                  </a:lnTo>
                  <a:lnTo>
                    <a:pt x="1875" y="191"/>
                  </a:lnTo>
                  <a:lnTo>
                    <a:pt x="1806" y="189"/>
                  </a:lnTo>
                  <a:lnTo>
                    <a:pt x="1740" y="191"/>
                  </a:lnTo>
                  <a:lnTo>
                    <a:pt x="1676" y="199"/>
                  </a:lnTo>
                  <a:lnTo>
                    <a:pt x="1612" y="213"/>
                  </a:lnTo>
                  <a:lnTo>
                    <a:pt x="1551" y="231"/>
                  </a:lnTo>
                  <a:lnTo>
                    <a:pt x="1490" y="253"/>
                  </a:lnTo>
                  <a:lnTo>
                    <a:pt x="1432" y="281"/>
                  </a:lnTo>
                  <a:lnTo>
                    <a:pt x="1377" y="314"/>
                  </a:lnTo>
                  <a:lnTo>
                    <a:pt x="1324" y="350"/>
                  </a:lnTo>
                  <a:lnTo>
                    <a:pt x="1275" y="390"/>
                  </a:lnTo>
                  <a:lnTo>
                    <a:pt x="1229" y="434"/>
                  </a:lnTo>
                  <a:lnTo>
                    <a:pt x="1186" y="483"/>
                  </a:lnTo>
                  <a:lnTo>
                    <a:pt x="1146" y="534"/>
                  </a:lnTo>
                  <a:lnTo>
                    <a:pt x="1112" y="589"/>
                  </a:lnTo>
                  <a:lnTo>
                    <a:pt x="1081" y="648"/>
                  </a:lnTo>
                  <a:lnTo>
                    <a:pt x="1071" y="664"/>
                  </a:lnTo>
                  <a:lnTo>
                    <a:pt x="1057" y="679"/>
                  </a:lnTo>
                  <a:lnTo>
                    <a:pt x="1040" y="690"/>
                  </a:lnTo>
                  <a:lnTo>
                    <a:pt x="1022" y="698"/>
                  </a:lnTo>
                  <a:lnTo>
                    <a:pt x="1003" y="702"/>
                  </a:lnTo>
                  <a:lnTo>
                    <a:pt x="982" y="701"/>
                  </a:lnTo>
                  <a:lnTo>
                    <a:pt x="962" y="696"/>
                  </a:lnTo>
                  <a:lnTo>
                    <a:pt x="924" y="684"/>
                  </a:lnTo>
                  <a:lnTo>
                    <a:pt x="883" y="677"/>
                  </a:lnTo>
                  <a:lnTo>
                    <a:pt x="842" y="675"/>
                  </a:lnTo>
                  <a:lnTo>
                    <a:pt x="794" y="678"/>
                  </a:lnTo>
                  <a:lnTo>
                    <a:pt x="748" y="687"/>
                  </a:lnTo>
                  <a:lnTo>
                    <a:pt x="705" y="703"/>
                  </a:lnTo>
                  <a:lnTo>
                    <a:pt x="664" y="723"/>
                  </a:lnTo>
                  <a:lnTo>
                    <a:pt x="627" y="748"/>
                  </a:lnTo>
                  <a:lnTo>
                    <a:pt x="593" y="778"/>
                  </a:lnTo>
                  <a:lnTo>
                    <a:pt x="563" y="812"/>
                  </a:lnTo>
                  <a:lnTo>
                    <a:pt x="538" y="849"/>
                  </a:lnTo>
                  <a:lnTo>
                    <a:pt x="518" y="890"/>
                  </a:lnTo>
                  <a:lnTo>
                    <a:pt x="502" y="933"/>
                  </a:lnTo>
                  <a:lnTo>
                    <a:pt x="493" y="979"/>
                  </a:lnTo>
                  <a:lnTo>
                    <a:pt x="490" y="1027"/>
                  </a:lnTo>
                  <a:lnTo>
                    <a:pt x="492" y="1068"/>
                  </a:lnTo>
                  <a:lnTo>
                    <a:pt x="499" y="1109"/>
                  </a:lnTo>
                  <a:lnTo>
                    <a:pt x="510" y="1148"/>
                  </a:lnTo>
                  <a:lnTo>
                    <a:pt x="516" y="1170"/>
                  </a:lnTo>
                  <a:lnTo>
                    <a:pt x="516" y="1192"/>
                  </a:lnTo>
                  <a:lnTo>
                    <a:pt x="511" y="1212"/>
                  </a:lnTo>
                  <a:lnTo>
                    <a:pt x="501" y="1232"/>
                  </a:lnTo>
                  <a:lnTo>
                    <a:pt x="487" y="1249"/>
                  </a:lnTo>
                  <a:lnTo>
                    <a:pt x="469" y="1263"/>
                  </a:lnTo>
                  <a:lnTo>
                    <a:pt x="424" y="1292"/>
                  </a:lnTo>
                  <a:lnTo>
                    <a:pt x="382" y="1326"/>
                  </a:lnTo>
                  <a:lnTo>
                    <a:pt x="344" y="1363"/>
                  </a:lnTo>
                  <a:lnTo>
                    <a:pt x="309" y="1402"/>
                  </a:lnTo>
                  <a:lnTo>
                    <a:pt x="279" y="1446"/>
                  </a:lnTo>
                  <a:lnTo>
                    <a:pt x="253" y="1492"/>
                  </a:lnTo>
                  <a:lnTo>
                    <a:pt x="231" y="1539"/>
                  </a:lnTo>
                  <a:lnTo>
                    <a:pt x="213" y="1589"/>
                  </a:lnTo>
                  <a:lnTo>
                    <a:pt x="201" y="1641"/>
                  </a:lnTo>
                  <a:lnTo>
                    <a:pt x="192" y="1694"/>
                  </a:lnTo>
                  <a:lnTo>
                    <a:pt x="190" y="1748"/>
                  </a:lnTo>
                  <a:lnTo>
                    <a:pt x="193" y="1808"/>
                  </a:lnTo>
                  <a:lnTo>
                    <a:pt x="203" y="1868"/>
                  </a:lnTo>
                  <a:lnTo>
                    <a:pt x="217" y="1927"/>
                  </a:lnTo>
                  <a:lnTo>
                    <a:pt x="238" y="1983"/>
                  </a:lnTo>
                  <a:lnTo>
                    <a:pt x="263" y="2036"/>
                  </a:lnTo>
                  <a:lnTo>
                    <a:pt x="293" y="2086"/>
                  </a:lnTo>
                  <a:lnTo>
                    <a:pt x="328" y="2133"/>
                  </a:lnTo>
                  <a:lnTo>
                    <a:pt x="367" y="2177"/>
                  </a:lnTo>
                  <a:lnTo>
                    <a:pt x="408" y="2216"/>
                  </a:lnTo>
                  <a:lnTo>
                    <a:pt x="454" y="2251"/>
                  </a:lnTo>
                  <a:lnTo>
                    <a:pt x="503" y="2282"/>
                  </a:lnTo>
                  <a:lnTo>
                    <a:pt x="554" y="2307"/>
                  </a:lnTo>
                  <a:lnTo>
                    <a:pt x="608" y="2326"/>
                  </a:lnTo>
                  <a:lnTo>
                    <a:pt x="663" y="2340"/>
                  </a:lnTo>
                  <a:lnTo>
                    <a:pt x="719" y="2346"/>
                  </a:lnTo>
                  <a:lnTo>
                    <a:pt x="1322" y="2346"/>
                  </a:lnTo>
                  <a:lnTo>
                    <a:pt x="1344" y="2349"/>
                  </a:lnTo>
                  <a:lnTo>
                    <a:pt x="1364" y="2356"/>
                  </a:lnTo>
                  <a:lnTo>
                    <a:pt x="1381" y="2367"/>
                  </a:lnTo>
                  <a:lnTo>
                    <a:pt x="1396" y="2381"/>
                  </a:lnTo>
                  <a:lnTo>
                    <a:pt x="1407" y="2399"/>
                  </a:lnTo>
                  <a:lnTo>
                    <a:pt x="1415" y="2420"/>
                  </a:lnTo>
                  <a:lnTo>
                    <a:pt x="1417" y="2441"/>
                  </a:lnTo>
                  <a:lnTo>
                    <a:pt x="1415" y="2463"/>
                  </a:lnTo>
                  <a:lnTo>
                    <a:pt x="1407" y="2483"/>
                  </a:lnTo>
                  <a:lnTo>
                    <a:pt x="1396" y="2501"/>
                  </a:lnTo>
                  <a:lnTo>
                    <a:pt x="1381" y="2515"/>
                  </a:lnTo>
                  <a:lnTo>
                    <a:pt x="1364" y="2527"/>
                  </a:lnTo>
                  <a:lnTo>
                    <a:pt x="1344" y="2534"/>
                  </a:lnTo>
                  <a:lnTo>
                    <a:pt x="1322" y="2536"/>
                  </a:lnTo>
                  <a:lnTo>
                    <a:pt x="711" y="2536"/>
                  </a:lnTo>
                  <a:lnTo>
                    <a:pt x="648" y="2530"/>
                  </a:lnTo>
                  <a:lnTo>
                    <a:pt x="586" y="2517"/>
                  </a:lnTo>
                  <a:lnTo>
                    <a:pt x="525" y="2500"/>
                  </a:lnTo>
                  <a:lnTo>
                    <a:pt x="466" y="2476"/>
                  </a:lnTo>
                  <a:lnTo>
                    <a:pt x="408" y="2448"/>
                  </a:lnTo>
                  <a:lnTo>
                    <a:pt x="353" y="2413"/>
                  </a:lnTo>
                  <a:lnTo>
                    <a:pt x="301" y="2374"/>
                  </a:lnTo>
                  <a:lnTo>
                    <a:pt x="252" y="2330"/>
                  </a:lnTo>
                  <a:lnTo>
                    <a:pt x="205" y="2282"/>
                  </a:lnTo>
                  <a:lnTo>
                    <a:pt x="163" y="2231"/>
                  </a:lnTo>
                  <a:lnTo>
                    <a:pt x="126" y="2177"/>
                  </a:lnTo>
                  <a:lnTo>
                    <a:pt x="93" y="2120"/>
                  </a:lnTo>
                  <a:lnTo>
                    <a:pt x="64" y="2062"/>
                  </a:lnTo>
                  <a:lnTo>
                    <a:pt x="42" y="2001"/>
                  </a:lnTo>
                  <a:lnTo>
                    <a:pt x="24" y="1940"/>
                  </a:lnTo>
                  <a:lnTo>
                    <a:pt x="10" y="1877"/>
                  </a:lnTo>
                  <a:lnTo>
                    <a:pt x="3" y="1813"/>
                  </a:lnTo>
                  <a:lnTo>
                    <a:pt x="0" y="1748"/>
                  </a:lnTo>
                  <a:lnTo>
                    <a:pt x="3" y="1683"/>
                  </a:lnTo>
                  <a:lnTo>
                    <a:pt x="11" y="1618"/>
                  </a:lnTo>
                  <a:lnTo>
                    <a:pt x="25" y="1556"/>
                  </a:lnTo>
                  <a:lnTo>
                    <a:pt x="45" y="1495"/>
                  </a:lnTo>
                  <a:lnTo>
                    <a:pt x="69" y="1436"/>
                  </a:lnTo>
                  <a:lnTo>
                    <a:pt x="98" y="1379"/>
                  </a:lnTo>
                  <a:lnTo>
                    <a:pt x="132" y="1325"/>
                  </a:lnTo>
                  <a:lnTo>
                    <a:pt x="170" y="1274"/>
                  </a:lnTo>
                  <a:lnTo>
                    <a:pt x="213" y="1225"/>
                  </a:lnTo>
                  <a:lnTo>
                    <a:pt x="260" y="1181"/>
                  </a:lnTo>
                  <a:lnTo>
                    <a:pt x="311" y="1141"/>
                  </a:lnTo>
                  <a:lnTo>
                    <a:pt x="305" y="1103"/>
                  </a:lnTo>
                  <a:lnTo>
                    <a:pt x="301" y="1066"/>
                  </a:lnTo>
                  <a:lnTo>
                    <a:pt x="299" y="1028"/>
                  </a:lnTo>
                  <a:lnTo>
                    <a:pt x="302" y="970"/>
                  </a:lnTo>
                  <a:lnTo>
                    <a:pt x="312" y="913"/>
                  </a:lnTo>
                  <a:lnTo>
                    <a:pt x="327" y="857"/>
                  </a:lnTo>
                  <a:lnTo>
                    <a:pt x="348" y="805"/>
                  </a:lnTo>
                  <a:lnTo>
                    <a:pt x="374" y="755"/>
                  </a:lnTo>
                  <a:lnTo>
                    <a:pt x="404" y="708"/>
                  </a:lnTo>
                  <a:lnTo>
                    <a:pt x="440" y="665"/>
                  </a:lnTo>
                  <a:lnTo>
                    <a:pt x="479" y="626"/>
                  </a:lnTo>
                  <a:lnTo>
                    <a:pt x="522" y="591"/>
                  </a:lnTo>
                  <a:lnTo>
                    <a:pt x="569" y="561"/>
                  </a:lnTo>
                  <a:lnTo>
                    <a:pt x="618" y="535"/>
                  </a:lnTo>
                  <a:lnTo>
                    <a:pt x="671" y="514"/>
                  </a:lnTo>
                  <a:lnTo>
                    <a:pt x="725" y="499"/>
                  </a:lnTo>
                  <a:lnTo>
                    <a:pt x="784" y="490"/>
                  </a:lnTo>
                  <a:lnTo>
                    <a:pt x="842" y="486"/>
                  </a:lnTo>
                  <a:lnTo>
                    <a:pt x="895" y="489"/>
                  </a:lnTo>
                  <a:lnTo>
                    <a:pt x="946" y="496"/>
                  </a:lnTo>
                  <a:lnTo>
                    <a:pt x="982" y="439"/>
                  </a:lnTo>
                  <a:lnTo>
                    <a:pt x="1021" y="384"/>
                  </a:lnTo>
                  <a:lnTo>
                    <a:pt x="1063" y="333"/>
                  </a:lnTo>
                  <a:lnTo>
                    <a:pt x="1110" y="285"/>
                  </a:lnTo>
                  <a:lnTo>
                    <a:pt x="1160" y="239"/>
                  </a:lnTo>
                  <a:lnTo>
                    <a:pt x="1212" y="197"/>
                  </a:lnTo>
                  <a:lnTo>
                    <a:pt x="1268" y="158"/>
                  </a:lnTo>
                  <a:lnTo>
                    <a:pt x="1329" y="122"/>
                  </a:lnTo>
                  <a:lnTo>
                    <a:pt x="1393" y="90"/>
                  </a:lnTo>
                  <a:lnTo>
                    <a:pt x="1457" y="62"/>
                  </a:lnTo>
                  <a:lnTo>
                    <a:pt x="1525" y="41"/>
                  </a:lnTo>
                  <a:lnTo>
                    <a:pt x="1593" y="23"/>
                  </a:lnTo>
                  <a:lnTo>
                    <a:pt x="1663" y="10"/>
                  </a:lnTo>
                  <a:lnTo>
                    <a:pt x="1734" y="3"/>
                  </a:lnTo>
                  <a:lnTo>
                    <a:pt x="1805" y="0"/>
                  </a:lnTo>
                  <a:close/>
                </a:path>
              </a:pathLst>
            </a:custGeom>
            <a:solidFill>
              <a:sysClr val="window" lastClr="FFFFFF"/>
            </a:solidFill>
            <a:ln w="0">
              <a:noFill/>
              <a:prstDash val="solid"/>
              <a:round/>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solidFill>
                <a:effectLst/>
                <a:uLnTx/>
                <a:uFillTx/>
                <a:latin typeface="思源宋体 CN" panose="02020400000000000000" pitchFamily="18" charset="-122"/>
                <a:ea typeface="思源宋体 CN" panose="02020400000000000000" pitchFamily="18" charset="-122"/>
                <a:sym typeface="思源黑体 CN Bold" panose="020B0800000000000000" pitchFamily="34" charset="-122"/>
              </a:endParaRPr>
            </a:p>
          </p:txBody>
        </p:sp>
      </p:grpSp>
      <p:grpSp>
        <p:nvGrpSpPr>
          <p:cNvPr id="16" name="组合 15"/>
          <p:cNvGrpSpPr/>
          <p:nvPr/>
        </p:nvGrpSpPr>
        <p:grpSpPr>
          <a:xfrm>
            <a:off x="5041265" y="2001520"/>
            <a:ext cx="2118360" cy="2967990"/>
            <a:chOff x="7939" y="3152"/>
            <a:chExt cx="3336" cy="4674"/>
          </a:xfrm>
        </p:grpSpPr>
        <p:grpSp>
          <p:nvGrpSpPr>
            <p:cNvPr id="12" name="组合 11"/>
            <p:cNvGrpSpPr/>
            <p:nvPr/>
          </p:nvGrpSpPr>
          <p:grpSpPr>
            <a:xfrm>
              <a:off x="7939" y="3152"/>
              <a:ext cx="3336" cy="4675"/>
              <a:chOff x="7939" y="3152"/>
              <a:chExt cx="3336" cy="4675"/>
            </a:xfrm>
          </p:grpSpPr>
          <p:grpSp>
            <p:nvGrpSpPr>
              <p:cNvPr id="82" name="组合 81"/>
              <p:cNvGrpSpPr/>
              <p:nvPr/>
            </p:nvGrpSpPr>
            <p:grpSpPr>
              <a:xfrm>
                <a:off x="8484" y="3152"/>
                <a:ext cx="2354" cy="2380"/>
                <a:chOff x="4432367" y="2673334"/>
                <a:chExt cx="1494940" cy="1511332"/>
              </a:xfrm>
              <a:gradFill>
                <a:gsLst>
                  <a:gs pos="21000">
                    <a:srgbClr val="E30000"/>
                  </a:gs>
                  <a:gs pos="100000">
                    <a:srgbClr val="F8E4E1"/>
                  </a:gs>
                </a:gsLst>
                <a:lin scaled="0"/>
              </a:gradFill>
            </p:grpSpPr>
            <p:sp>
              <p:nvSpPr>
                <p:cNvPr id="83" name="形状"/>
                <p:cNvSpPr/>
                <p:nvPr/>
              </p:nvSpPr>
              <p:spPr bwMode="auto">
                <a:xfrm>
                  <a:off x="4432367" y="2673334"/>
                  <a:ext cx="1494940" cy="1511332"/>
                </a:xfrm>
                <a:custGeom>
                  <a:avLst/>
                  <a:gdLst>
                    <a:gd name="T0" fmla="*/ 109 w 217"/>
                    <a:gd name="T1" fmla="*/ 0 h 217"/>
                    <a:gd name="T2" fmla="*/ 0 w 217"/>
                    <a:gd name="T3" fmla="*/ 109 h 217"/>
                    <a:gd name="T4" fmla="*/ 0 w 217"/>
                    <a:gd name="T5" fmla="*/ 109 h 217"/>
                    <a:gd name="T6" fmla="*/ 0 w 217"/>
                    <a:gd name="T7" fmla="*/ 109 h 217"/>
                    <a:gd name="T8" fmla="*/ 0 w 217"/>
                    <a:gd name="T9" fmla="*/ 217 h 217"/>
                    <a:gd name="T10" fmla="*/ 109 w 217"/>
                    <a:gd name="T11" fmla="*/ 217 h 217"/>
                    <a:gd name="T12" fmla="*/ 217 w 217"/>
                    <a:gd name="T13" fmla="*/ 109 h 217"/>
                    <a:gd name="T14" fmla="*/ 217 w 217"/>
                    <a:gd name="T15" fmla="*/ 0 h 217"/>
                    <a:gd name="T16" fmla="*/ 109 w 217"/>
                    <a:gd name="T17"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7" h="217">
                      <a:moveTo>
                        <a:pt x="109" y="0"/>
                      </a:moveTo>
                      <a:cubicBezTo>
                        <a:pt x="49" y="0"/>
                        <a:pt x="0" y="49"/>
                        <a:pt x="0" y="109"/>
                      </a:cubicBezTo>
                      <a:cubicBezTo>
                        <a:pt x="0" y="109"/>
                        <a:pt x="0" y="109"/>
                        <a:pt x="0" y="109"/>
                      </a:cubicBezTo>
                      <a:cubicBezTo>
                        <a:pt x="0" y="109"/>
                        <a:pt x="0" y="109"/>
                        <a:pt x="0" y="109"/>
                      </a:cubicBezTo>
                      <a:cubicBezTo>
                        <a:pt x="0" y="217"/>
                        <a:pt x="0" y="217"/>
                        <a:pt x="0" y="217"/>
                      </a:cubicBezTo>
                      <a:cubicBezTo>
                        <a:pt x="109" y="217"/>
                        <a:pt x="109" y="217"/>
                        <a:pt x="109" y="217"/>
                      </a:cubicBezTo>
                      <a:cubicBezTo>
                        <a:pt x="169" y="217"/>
                        <a:pt x="217" y="169"/>
                        <a:pt x="217" y="109"/>
                      </a:cubicBezTo>
                      <a:cubicBezTo>
                        <a:pt x="217" y="0"/>
                        <a:pt x="217" y="0"/>
                        <a:pt x="217" y="0"/>
                      </a:cubicBezTo>
                      <a:lnTo>
                        <a:pt x="109" y="0"/>
                      </a:lnTo>
                      <a:close/>
                    </a:path>
                  </a:pathLst>
                </a:custGeom>
                <a:grpFill/>
                <a:ln>
                  <a:no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solidFill>
                    <a:effectLst/>
                    <a:uLnTx/>
                    <a:uFillTx/>
                    <a:latin typeface="思源宋体 CN" panose="02020400000000000000" pitchFamily="18" charset="-122"/>
                    <a:ea typeface="思源宋体 CN" panose="02020400000000000000" pitchFamily="18" charset="-122"/>
                    <a:sym typeface="思源黑体 CN Bold" panose="020B0800000000000000" pitchFamily="34" charset="-122"/>
                  </a:endParaRPr>
                </a:p>
              </p:txBody>
            </p:sp>
            <p:sp>
              <p:nvSpPr>
                <p:cNvPr id="84" name="形状"/>
                <p:cNvSpPr>
                  <a:spLocks noEditPoints="1"/>
                </p:cNvSpPr>
                <p:nvPr/>
              </p:nvSpPr>
              <p:spPr bwMode="auto">
                <a:xfrm>
                  <a:off x="4904699" y="3085335"/>
                  <a:ext cx="550274" cy="687331"/>
                </a:xfrm>
                <a:custGeom>
                  <a:avLst/>
                  <a:gdLst>
                    <a:gd name="T0" fmla="*/ 1093 w 2693"/>
                    <a:gd name="T1" fmla="*/ 218 h 3358"/>
                    <a:gd name="T2" fmla="*/ 787 w 2693"/>
                    <a:gd name="T3" fmla="*/ 335 h 3358"/>
                    <a:gd name="T4" fmla="*/ 530 w 2693"/>
                    <a:gd name="T5" fmla="*/ 529 h 3358"/>
                    <a:gd name="T6" fmla="*/ 335 w 2693"/>
                    <a:gd name="T7" fmla="*/ 786 h 3358"/>
                    <a:gd name="T8" fmla="*/ 218 w 2693"/>
                    <a:gd name="T9" fmla="*/ 1093 h 3358"/>
                    <a:gd name="T10" fmla="*/ 193 w 2693"/>
                    <a:gd name="T11" fmla="*/ 1420 h 3358"/>
                    <a:gd name="T12" fmla="*/ 212 w 2693"/>
                    <a:gd name="T13" fmla="*/ 1569 h 3358"/>
                    <a:gd name="T14" fmla="*/ 218 w 2693"/>
                    <a:gd name="T15" fmla="*/ 1600 h 3358"/>
                    <a:gd name="T16" fmla="*/ 297 w 2693"/>
                    <a:gd name="T17" fmla="*/ 1831 h 3358"/>
                    <a:gd name="T18" fmla="*/ 323 w 2693"/>
                    <a:gd name="T19" fmla="*/ 1891 h 3358"/>
                    <a:gd name="T20" fmla="*/ 459 w 2693"/>
                    <a:gd name="T21" fmla="*/ 2149 h 3358"/>
                    <a:gd name="T22" fmla="*/ 666 w 2693"/>
                    <a:gd name="T23" fmla="*/ 2449 h 3358"/>
                    <a:gd name="T24" fmla="*/ 956 w 2693"/>
                    <a:gd name="T25" fmla="*/ 2783 h 3358"/>
                    <a:gd name="T26" fmla="*/ 1345 w 2693"/>
                    <a:gd name="T27" fmla="*/ 3140 h 3358"/>
                    <a:gd name="T28" fmla="*/ 1735 w 2693"/>
                    <a:gd name="T29" fmla="*/ 2783 h 3358"/>
                    <a:gd name="T30" fmla="*/ 2025 w 2693"/>
                    <a:gd name="T31" fmla="*/ 2449 h 3358"/>
                    <a:gd name="T32" fmla="*/ 2232 w 2693"/>
                    <a:gd name="T33" fmla="*/ 2149 h 3358"/>
                    <a:gd name="T34" fmla="*/ 2368 w 2693"/>
                    <a:gd name="T35" fmla="*/ 1891 h 3358"/>
                    <a:gd name="T36" fmla="*/ 2395 w 2693"/>
                    <a:gd name="T37" fmla="*/ 1831 h 3358"/>
                    <a:gd name="T38" fmla="*/ 2473 w 2693"/>
                    <a:gd name="T39" fmla="*/ 1600 h 3358"/>
                    <a:gd name="T40" fmla="*/ 2479 w 2693"/>
                    <a:gd name="T41" fmla="*/ 1568 h 3358"/>
                    <a:gd name="T42" fmla="*/ 2501 w 2693"/>
                    <a:gd name="T43" fmla="*/ 1346 h 3358"/>
                    <a:gd name="T44" fmla="*/ 2452 w 2693"/>
                    <a:gd name="T45" fmla="*/ 1012 h 3358"/>
                    <a:gd name="T46" fmla="*/ 2315 w 2693"/>
                    <a:gd name="T47" fmla="*/ 717 h 3358"/>
                    <a:gd name="T48" fmla="*/ 2103 w 2693"/>
                    <a:gd name="T49" fmla="*/ 474 h 3358"/>
                    <a:gd name="T50" fmla="*/ 1832 w 2693"/>
                    <a:gd name="T51" fmla="*/ 297 h 3358"/>
                    <a:gd name="T52" fmla="*/ 1516 w 2693"/>
                    <a:gd name="T53" fmla="*/ 202 h 3358"/>
                    <a:gd name="T54" fmla="*/ 1437 w 2693"/>
                    <a:gd name="T55" fmla="*/ 3 h 3358"/>
                    <a:gd name="T56" fmla="*/ 1787 w 2693"/>
                    <a:gd name="T57" fmla="*/ 75 h 3358"/>
                    <a:gd name="T58" fmla="*/ 2098 w 2693"/>
                    <a:gd name="T59" fmla="*/ 231 h 3358"/>
                    <a:gd name="T60" fmla="*/ 2356 w 2693"/>
                    <a:gd name="T61" fmla="*/ 458 h 3358"/>
                    <a:gd name="T62" fmla="*/ 2549 w 2693"/>
                    <a:gd name="T63" fmla="*/ 744 h 3358"/>
                    <a:gd name="T64" fmla="*/ 2664 w 2693"/>
                    <a:gd name="T65" fmla="*/ 1075 h 3358"/>
                    <a:gd name="T66" fmla="*/ 2690 w 2693"/>
                    <a:gd name="T67" fmla="*/ 1431 h 3358"/>
                    <a:gd name="T68" fmla="*/ 2666 w 2693"/>
                    <a:gd name="T69" fmla="*/ 1614 h 3358"/>
                    <a:gd name="T70" fmla="*/ 2621 w 2693"/>
                    <a:gd name="T71" fmla="*/ 1779 h 3358"/>
                    <a:gd name="T72" fmla="*/ 2514 w 2693"/>
                    <a:gd name="T73" fmla="*/ 2030 h 3358"/>
                    <a:gd name="T74" fmla="*/ 2359 w 2693"/>
                    <a:gd name="T75" fmla="*/ 2307 h 3358"/>
                    <a:gd name="T76" fmla="*/ 2131 w 2693"/>
                    <a:gd name="T77" fmla="*/ 2623 h 3358"/>
                    <a:gd name="T78" fmla="*/ 1818 w 2693"/>
                    <a:gd name="T79" fmla="*/ 2970 h 3358"/>
                    <a:gd name="T80" fmla="*/ 1407 w 2693"/>
                    <a:gd name="T81" fmla="*/ 3337 h 3358"/>
                    <a:gd name="T82" fmla="*/ 1325 w 2693"/>
                    <a:gd name="T83" fmla="*/ 3356 h 3358"/>
                    <a:gd name="T84" fmla="*/ 1068 w 2693"/>
                    <a:gd name="T85" fmla="*/ 3152 h 3358"/>
                    <a:gd name="T86" fmla="*/ 706 w 2693"/>
                    <a:gd name="T87" fmla="*/ 2793 h 3358"/>
                    <a:gd name="T88" fmla="*/ 438 w 2693"/>
                    <a:gd name="T89" fmla="*/ 2460 h 3358"/>
                    <a:gd name="T90" fmla="*/ 248 w 2693"/>
                    <a:gd name="T91" fmla="*/ 2163 h 3358"/>
                    <a:gd name="T92" fmla="*/ 123 w 2693"/>
                    <a:gd name="T93" fmla="*/ 1910 h 3358"/>
                    <a:gd name="T94" fmla="*/ 34 w 2693"/>
                    <a:gd name="T95" fmla="*/ 1644 h 3358"/>
                    <a:gd name="T96" fmla="*/ 24 w 2693"/>
                    <a:gd name="T97" fmla="*/ 1599 h 3358"/>
                    <a:gd name="T98" fmla="*/ 3 w 2693"/>
                    <a:gd name="T99" fmla="*/ 1254 h 3358"/>
                    <a:gd name="T100" fmla="*/ 74 w 2693"/>
                    <a:gd name="T101" fmla="*/ 905 h 3358"/>
                    <a:gd name="T102" fmla="*/ 231 w 2693"/>
                    <a:gd name="T103" fmla="*/ 594 h 3358"/>
                    <a:gd name="T104" fmla="*/ 457 w 2693"/>
                    <a:gd name="T105" fmla="*/ 336 h 3358"/>
                    <a:gd name="T106" fmla="*/ 743 w 2693"/>
                    <a:gd name="T107" fmla="*/ 143 h 3358"/>
                    <a:gd name="T108" fmla="*/ 1075 w 2693"/>
                    <a:gd name="T109" fmla="*/ 28 h 3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93" h="3358">
                      <a:moveTo>
                        <a:pt x="1345" y="190"/>
                      </a:moveTo>
                      <a:lnTo>
                        <a:pt x="1260" y="193"/>
                      </a:lnTo>
                      <a:lnTo>
                        <a:pt x="1175" y="202"/>
                      </a:lnTo>
                      <a:lnTo>
                        <a:pt x="1093" y="218"/>
                      </a:lnTo>
                      <a:lnTo>
                        <a:pt x="1013" y="239"/>
                      </a:lnTo>
                      <a:lnTo>
                        <a:pt x="935" y="266"/>
                      </a:lnTo>
                      <a:lnTo>
                        <a:pt x="859" y="297"/>
                      </a:lnTo>
                      <a:lnTo>
                        <a:pt x="787" y="335"/>
                      </a:lnTo>
                      <a:lnTo>
                        <a:pt x="718" y="377"/>
                      </a:lnTo>
                      <a:lnTo>
                        <a:pt x="651" y="423"/>
                      </a:lnTo>
                      <a:lnTo>
                        <a:pt x="588" y="474"/>
                      </a:lnTo>
                      <a:lnTo>
                        <a:pt x="530" y="529"/>
                      </a:lnTo>
                      <a:lnTo>
                        <a:pt x="475" y="588"/>
                      </a:lnTo>
                      <a:lnTo>
                        <a:pt x="424" y="651"/>
                      </a:lnTo>
                      <a:lnTo>
                        <a:pt x="377" y="717"/>
                      </a:lnTo>
                      <a:lnTo>
                        <a:pt x="335" y="786"/>
                      </a:lnTo>
                      <a:lnTo>
                        <a:pt x="298" y="859"/>
                      </a:lnTo>
                      <a:lnTo>
                        <a:pt x="266" y="934"/>
                      </a:lnTo>
                      <a:lnTo>
                        <a:pt x="240" y="1012"/>
                      </a:lnTo>
                      <a:lnTo>
                        <a:pt x="218" y="1093"/>
                      </a:lnTo>
                      <a:lnTo>
                        <a:pt x="203" y="1175"/>
                      </a:lnTo>
                      <a:lnTo>
                        <a:pt x="194" y="1259"/>
                      </a:lnTo>
                      <a:lnTo>
                        <a:pt x="191" y="1346"/>
                      </a:lnTo>
                      <a:lnTo>
                        <a:pt x="193" y="1420"/>
                      </a:lnTo>
                      <a:lnTo>
                        <a:pt x="200" y="1493"/>
                      </a:lnTo>
                      <a:lnTo>
                        <a:pt x="211" y="1566"/>
                      </a:lnTo>
                      <a:lnTo>
                        <a:pt x="211" y="1568"/>
                      </a:lnTo>
                      <a:lnTo>
                        <a:pt x="212" y="1569"/>
                      </a:lnTo>
                      <a:lnTo>
                        <a:pt x="212" y="1571"/>
                      </a:lnTo>
                      <a:lnTo>
                        <a:pt x="213" y="1576"/>
                      </a:lnTo>
                      <a:lnTo>
                        <a:pt x="215" y="1586"/>
                      </a:lnTo>
                      <a:lnTo>
                        <a:pt x="218" y="1600"/>
                      </a:lnTo>
                      <a:lnTo>
                        <a:pt x="218" y="1602"/>
                      </a:lnTo>
                      <a:lnTo>
                        <a:pt x="240" y="1680"/>
                      </a:lnTo>
                      <a:lnTo>
                        <a:pt x="265" y="1757"/>
                      </a:lnTo>
                      <a:lnTo>
                        <a:pt x="297" y="1831"/>
                      </a:lnTo>
                      <a:lnTo>
                        <a:pt x="297" y="1832"/>
                      </a:lnTo>
                      <a:lnTo>
                        <a:pt x="297" y="1833"/>
                      </a:lnTo>
                      <a:lnTo>
                        <a:pt x="298" y="1834"/>
                      </a:lnTo>
                      <a:lnTo>
                        <a:pt x="323" y="1891"/>
                      </a:lnTo>
                      <a:lnTo>
                        <a:pt x="351" y="1951"/>
                      </a:lnTo>
                      <a:lnTo>
                        <a:pt x="384" y="2014"/>
                      </a:lnTo>
                      <a:lnTo>
                        <a:pt x="420" y="2080"/>
                      </a:lnTo>
                      <a:lnTo>
                        <a:pt x="459" y="2149"/>
                      </a:lnTo>
                      <a:lnTo>
                        <a:pt x="504" y="2220"/>
                      </a:lnTo>
                      <a:lnTo>
                        <a:pt x="553" y="2295"/>
                      </a:lnTo>
                      <a:lnTo>
                        <a:pt x="607" y="2371"/>
                      </a:lnTo>
                      <a:lnTo>
                        <a:pt x="666" y="2449"/>
                      </a:lnTo>
                      <a:lnTo>
                        <a:pt x="730" y="2531"/>
                      </a:lnTo>
                      <a:lnTo>
                        <a:pt x="800" y="2612"/>
                      </a:lnTo>
                      <a:lnTo>
                        <a:pt x="876" y="2697"/>
                      </a:lnTo>
                      <a:lnTo>
                        <a:pt x="956" y="2783"/>
                      </a:lnTo>
                      <a:lnTo>
                        <a:pt x="1044" y="2871"/>
                      </a:lnTo>
                      <a:lnTo>
                        <a:pt x="1138" y="2960"/>
                      </a:lnTo>
                      <a:lnTo>
                        <a:pt x="1238" y="3049"/>
                      </a:lnTo>
                      <a:lnTo>
                        <a:pt x="1345" y="3140"/>
                      </a:lnTo>
                      <a:lnTo>
                        <a:pt x="1453" y="3049"/>
                      </a:lnTo>
                      <a:lnTo>
                        <a:pt x="1554" y="2960"/>
                      </a:lnTo>
                      <a:lnTo>
                        <a:pt x="1648" y="2871"/>
                      </a:lnTo>
                      <a:lnTo>
                        <a:pt x="1735" y="2783"/>
                      </a:lnTo>
                      <a:lnTo>
                        <a:pt x="1816" y="2697"/>
                      </a:lnTo>
                      <a:lnTo>
                        <a:pt x="1892" y="2612"/>
                      </a:lnTo>
                      <a:lnTo>
                        <a:pt x="1961" y="2531"/>
                      </a:lnTo>
                      <a:lnTo>
                        <a:pt x="2025" y="2449"/>
                      </a:lnTo>
                      <a:lnTo>
                        <a:pt x="2084" y="2371"/>
                      </a:lnTo>
                      <a:lnTo>
                        <a:pt x="2139" y="2295"/>
                      </a:lnTo>
                      <a:lnTo>
                        <a:pt x="2188" y="2220"/>
                      </a:lnTo>
                      <a:lnTo>
                        <a:pt x="2232" y="2149"/>
                      </a:lnTo>
                      <a:lnTo>
                        <a:pt x="2272" y="2080"/>
                      </a:lnTo>
                      <a:lnTo>
                        <a:pt x="2308" y="2014"/>
                      </a:lnTo>
                      <a:lnTo>
                        <a:pt x="2341" y="1951"/>
                      </a:lnTo>
                      <a:lnTo>
                        <a:pt x="2368" y="1891"/>
                      </a:lnTo>
                      <a:lnTo>
                        <a:pt x="2394" y="1834"/>
                      </a:lnTo>
                      <a:lnTo>
                        <a:pt x="2394" y="1833"/>
                      </a:lnTo>
                      <a:lnTo>
                        <a:pt x="2395" y="1832"/>
                      </a:lnTo>
                      <a:lnTo>
                        <a:pt x="2395" y="1831"/>
                      </a:lnTo>
                      <a:lnTo>
                        <a:pt x="2426" y="1757"/>
                      </a:lnTo>
                      <a:lnTo>
                        <a:pt x="2453" y="1680"/>
                      </a:lnTo>
                      <a:lnTo>
                        <a:pt x="2473" y="1602"/>
                      </a:lnTo>
                      <a:lnTo>
                        <a:pt x="2473" y="1600"/>
                      </a:lnTo>
                      <a:lnTo>
                        <a:pt x="2476" y="1586"/>
                      </a:lnTo>
                      <a:lnTo>
                        <a:pt x="2478" y="1576"/>
                      </a:lnTo>
                      <a:lnTo>
                        <a:pt x="2479" y="1571"/>
                      </a:lnTo>
                      <a:lnTo>
                        <a:pt x="2479" y="1568"/>
                      </a:lnTo>
                      <a:lnTo>
                        <a:pt x="2481" y="1566"/>
                      </a:lnTo>
                      <a:lnTo>
                        <a:pt x="2492" y="1494"/>
                      </a:lnTo>
                      <a:lnTo>
                        <a:pt x="2499" y="1420"/>
                      </a:lnTo>
                      <a:lnTo>
                        <a:pt x="2501" y="1346"/>
                      </a:lnTo>
                      <a:lnTo>
                        <a:pt x="2498" y="1259"/>
                      </a:lnTo>
                      <a:lnTo>
                        <a:pt x="2489" y="1175"/>
                      </a:lnTo>
                      <a:lnTo>
                        <a:pt x="2473" y="1093"/>
                      </a:lnTo>
                      <a:lnTo>
                        <a:pt x="2452" y="1012"/>
                      </a:lnTo>
                      <a:lnTo>
                        <a:pt x="2425" y="934"/>
                      </a:lnTo>
                      <a:lnTo>
                        <a:pt x="2394" y="859"/>
                      </a:lnTo>
                      <a:lnTo>
                        <a:pt x="2357" y="786"/>
                      </a:lnTo>
                      <a:lnTo>
                        <a:pt x="2315" y="717"/>
                      </a:lnTo>
                      <a:lnTo>
                        <a:pt x="2268" y="651"/>
                      </a:lnTo>
                      <a:lnTo>
                        <a:pt x="2217" y="588"/>
                      </a:lnTo>
                      <a:lnTo>
                        <a:pt x="2162" y="529"/>
                      </a:lnTo>
                      <a:lnTo>
                        <a:pt x="2103" y="474"/>
                      </a:lnTo>
                      <a:lnTo>
                        <a:pt x="2041" y="423"/>
                      </a:lnTo>
                      <a:lnTo>
                        <a:pt x="1974" y="377"/>
                      </a:lnTo>
                      <a:lnTo>
                        <a:pt x="1905" y="335"/>
                      </a:lnTo>
                      <a:lnTo>
                        <a:pt x="1832" y="297"/>
                      </a:lnTo>
                      <a:lnTo>
                        <a:pt x="1757" y="266"/>
                      </a:lnTo>
                      <a:lnTo>
                        <a:pt x="1679" y="239"/>
                      </a:lnTo>
                      <a:lnTo>
                        <a:pt x="1599" y="218"/>
                      </a:lnTo>
                      <a:lnTo>
                        <a:pt x="1516" y="202"/>
                      </a:lnTo>
                      <a:lnTo>
                        <a:pt x="1432" y="193"/>
                      </a:lnTo>
                      <a:lnTo>
                        <a:pt x="1345" y="190"/>
                      </a:lnTo>
                      <a:close/>
                      <a:moveTo>
                        <a:pt x="1345" y="0"/>
                      </a:moveTo>
                      <a:lnTo>
                        <a:pt x="1437" y="3"/>
                      </a:lnTo>
                      <a:lnTo>
                        <a:pt x="1528" y="13"/>
                      </a:lnTo>
                      <a:lnTo>
                        <a:pt x="1617" y="28"/>
                      </a:lnTo>
                      <a:lnTo>
                        <a:pt x="1703" y="49"/>
                      </a:lnTo>
                      <a:lnTo>
                        <a:pt x="1787" y="75"/>
                      </a:lnTo>
                      <a:lnTo>
                        <a:pt x="1869" y="106"/>
                      </a:lnTo>
                      <a:lnTo>
                        <a:pt x="1948" y="143"/>
                      </a:lnTo>
                      <a:lnTo>
                        <a:pt x="2024" y="185"/>
                      </a:lnTo>
                      <a:lnTo>
                        <a:pt x="2098" y="231"/>
                      </a:lnTo>
                      <a:lnTo>
                        <a:pt x="2167" y="281"/>
                      </a:lnTo>
                      <a:lnTo>
                        <a:pt x="2233" y="336"/>
                      </a:lnTo>
                      <a:lnTo>
                        <a:pt x="2297" y="395"/>
                      </a:lnTo>
                      <a:lnTo>
                        <a:pt x="2356" y="458"/>
                      </a:lnTo>
                      <a:lnTo>
                        <a:pt x="2411" y="525"/>
                      </a:lnTo>
                      <a:lnTo>
                        <a:pt x="2461" y="594"/>
                      </a:lnTo>
                      <a:lnTo>
                        <a:pt x="2507" y="668"/>
                      </a:lnTo>
                      <a:lnTo>
                        <a:pt x="2549" y="744"/>
                      </a:lnTo>
                      <a:lnTo>
                        <a:pt x="2586" y="823"/>
                      </a:lnTo>
                      <a:lnTo>
                        <a:pt x="2617" y="905"/>
                      </a:lnTo>
                      <a:lnTo>
                        <a:pt x="2644" y="989"/>
                      </a:lnTo>
                      <a:lnTo>
                        <a:pt x="2664" y="1075"/>
                      </a:lnTo>
                      <a:lnTo>
                        <a:pt x="2680" y="1164"/>
                      </a:lnTo>
                      <a:lnTo>
                        <a:pt x="2689" y="1254"/>
                      </a:lnTo>
                      <a:lnTo>
                        <a:pt x="2693" y="1346"/>
                      </a:lnTo>
                      <a:lnTo>
                        <a:pt x="2690" y="1431"/>
                      </a:lnTo>
                      <a:lnTo>
                        <a:pt x="2682" y="1516"/>
                      </a:lnTo>
                      <a:lnTo>
                        <a:pt x="2668" y="1599"/>
                      </a:lnTo>
                      <a:lnTo>
                        <a:pt x="2667" y="1604"/>
                      </a:lnTo>
                      <a:lnTo>
                        <a:pt x="2666" y="1614"/>
                      </a:lnTo>
                      <a:lnTo>
                        <a:pt x="2663" y="1627"/>
                      </a:lnTo>
                      <a:lnTo>
                        <a:pt x="2659" y="1644"/>
                      </a:lnTo>
                      <a:lnTo>
                        <a:pt x="2642" y="1713"/>
                      </a:lnTo>
                      <a:lnTo>
                        <a:pt x="2621" y="1779"/>
                      </a:lnTo>
                      <a:lnTo>
                        <a:pt x="2597" y="1845"/>
                      </a:lnTo>
                      <a:lnTo>
                        <a:pt x="2569" y="1910"/>
                      </a:lnTo>
                      <a:lnTo>
                        <a:pt x="2544" y="1968"/>
                      </a:lnTo>
                      <a:lnTo>
                        <a:pt x="2514" y="2030"/>
                      </a:lnTo>
                      <a:lnTo>
                        <a:pt x="2482" y="2095"/>
                      </a:lnTo>
                      <a:lnTo>
                        <a:pt x="2445" y="2163"/>
                      </a:lnTo>
                      <a:lnTo>
                        <a:pt x="2404" y="2233"/>
                      </a:lnTo>
                      <a:lnTo>
                        <a:pt x="2359" y="2307"/>
                      </a:lnTo>
                      <a:lnTo>
                        <a:pt x="2309" y="2383"/>
                      </a:lnTo>
                      <a:lnTo>
                        <a:pt x="2255" y="2460"/>
                      </a:lnTo>
                      <a:lnTo>
                        <a:pt x="2196" y="2541"/>
                      </a:lnTo>
                      <a:lnTo>
                        <a:pt x="2131" y="2623"/>
                      </a:lnTo>
                      <a:lnTo>
                        <a:pt x="2061" y="2707"/>
                      </a:lnTo>
                      <a:lnTo>
                        <a:pt x="1986" y="2793"/>
                      </a:lnTo>
                      <a:lnTo>
                        <a:pt x="1905" y="2881"/>
                      </a:lnTo>
                      <a:lnTo>
                        <a:pt x="1818" y="2970"/>
                      </a:lnTo>
                      <a:lnTo>
                        <a:pt x="1725" y="3060"/>
                      </a:lnTo>
                      <a:lnTo>
                        <a:pt x="1625" y="3152"/>
                      </a:lnTo>
                      <a:lnTo>
                        <a:pt x="1519" y="3243"/>
                      </a:lnTo>
                      <a:lnTo>
                        <a:pt x="1407" y="3337"/>
                      </a:lnTo>
                      <a:lnTo>
                        <a:pt x="1387" y="3349"/>
                      </a:lnTo>
                      <a:lnTo>
                        <a:pt x="1368" y="3356"/>
                      </a:lnTo>
                      <a:lnTo>
                        <a:pt x="1346" y="3358"/>
                      </a:lnTo>
                      <a:lnTo>
                        <a:pt x="1325" y="3356"/>
                      </a:lnTo>
                      <a:lnTo>
                        <a:pt x="1306" y="3349"/>
                      </a:lnTo>
                      <a:lnTo>
                        <a:pt x="1286" y="3337"/>
                      </a:lnTo>
                      <a:lnTo>
                        <a:pt x="1174" y="3243"/>
                      </a:lnTo>
                      <a:lnTo>
                        <a:pt x="1068" y="3152"/>
                      </a:lnTo>
                      <a:lnTo>
                        <a:pt x="968" y="3060"/>
                      </a:lnTo>
                      <a:lnTo>
                        <a:pt x="875" y="2970"/>
                      </a:lnTo>
                      <a:lnTo>
                        <a:pt x="787" y="2881"/>
                      </a:lnTo>
                      <a:lnTo>
                        <a:pt x="706" y="2793"/>
                      </a:lnTo>
                      <a:lnTo>
                        <a:pt x="631" y="2707"/>
                      </a:lnTo>
                      <a:lnTo>
                        <a:pt x="561" y="2623"/>
                      </a:lnTo>
                      <a:lnTo>
                        <a:pt x="497" y="2541"/>
                      </a:lnTo>
                      <a:lnTo>
                        <a:pt x="438" y="2460"/>
                      </a:lnTo>
                      <a:lnTo>
                        <a:pt x="384" y="2383"/>
                      </a:lnTo>
                      <a:lnTo>
                        <a:pt x="334" y="2307"/>
                      </a:lnTo>
                      <a:lnTo>
                        <a:pt x="289" y="2233"/>
                      </a:lnTo>
                      <a:lnTo>
                        <a:pt x="248" y="2163"/>
                      </a:lnTo>
                      <a:lnTo>
                        <a:pt x="211" y="2095"/>
                      </a:lnTo>
                      <a:lnTo>
                        <a:pt x="179" y="2030"/>
                      </a:lnTo>
                      <a:lnTo>
                        <a:pt x="149" y="1968"/>
                      </a:lnTo>
                      <a:lnTo>
                        <a:pt x="123" y="1910"/>
                      </a:lnTo>
                      <a:lnTo>
                        <a:pt x="96" y="1845"/>
                      </a:lnTo>
                      <a:lnTo>
                        <a:pt x="71" y="1779"/>
                      </a:lnTo>
                      <a:lnTo>
                        <a:pt x="51" y="1712"/>
                      </a:lnTo>
                      <a:lnTo>
                        <a:pt x="34" y="1644"/>
                      </a:lnTo>
                      <a:lnTo>
                        <a:pt x="30" y="1627"/>
                      </a:lnTo>
                      <a:lnTo>
                        <a:pt x="28" y="1614"/>
                      </a:lnTo>
                      <a:lnTo>
                        <a:pt x="25" y="1604"/>
                      </a:lnTo>
                      <a:lnTo>
                        <a:pt x="24" y="1599"/>
                      </a:lnTo>
                      <a:lnTo>
                        <a:pt x="11" y="1516"/>
                      </a:lnTo>
                      <a:lnTo>
                        <a:pt x="3" y="1431"/>
                      </a:lnTo>
                      <a:lnTo>
                        <a:pt x="0" y="1346"/>
                      </a:lnTo>
                      <a:lnTo>
                        <a:pt x="3" y="1254"/>
                      </a:lnTo>
                      <a:lnTo>
                        <a:pt x="12" y="1164"/>
                      </a:lnTo>
                      <a:lnTo>
                        <a:pt x="28" y="1075"/>
                      </a:lnTo>
                      <a:lnTo>
                        <a:pt x="49" y="989"/>
                      </a:lnTo>
                      <a:lnTo>
                        <a:pt x="74" y="905"/>
                      </a:lnTo>
                      <a:lnTo>
                        <a:pt x="106" y="823"/>
                      </a:lnTo>
                      <a:lnTo>
                        <a:pt x="143" y="744"/>
                      </a:lnTo>
                      <a:lnTo>
                        <a:pt x="185" y="668"/>
                      </a:lnTo>
                      <a:lnTo>
                        <a:pt x="231" y="594"/>
                      </a:lnTo>
                      <a:lnTo>
                        <a:pt x="281" y="525"/>
                      </a:lnTo>
                      <a:lnTo>
                        <a:pt x="336" y="458"/>
                      </a:lnTo>
                      <a:lnTo>
                        <a:pt x="395" y="395"/>
                      </a:lnTo>
                      <a:lnTo>
                        <a:pt x="457" y="336"/>
                      </a:lnTo>
                      <a:lnTo>
                        <a:pt x="525" y="281"/>
                      </a:lnTo>
                      <a:lnTo>
                        <a:pt x="594" y="231"/>
                      </a:lnTo>
                      <a:lnTo>
                        <a:pt x="668" y="185"/>
                      </a:lnTo>
                      <a:lnTo>
                        <a:pt x="743" y="143"/>
                      </a:lnTo>
                      <a:lnTo>
                        <a:pt x="823" y="106"/>
                      </a:lnTo>
                      <a:lnTo>
                        <a:pt x="904" y="75"/>
                      </a:lnTo>
                      <a:lnTo>
                        <a:pt x="988" y="49"/>
                      </a:lnTo>
                      <a:lnTo>
                        <a:pt x="1075" y="28"/>
                      </a:lnTo>
                      <a:lnTo>
                        <a:pt x="1164" y="13"/>
                      </a:lnTo>
                      <a:lnTo>
                        <a:pt x="1254" y="3"/>
                      </a:lnTo>
                      <a:lnTo>
                        <a:pt x="1345" y="0"/>
                      </a:lnTo>
                      <a:close/>
                    </a:path>
                  </a:pathLst>
                </a:custGeom>
                <a:grpFill/>
                <a:ln w="0">
                  <a:noFill/>
                  <a:prstDash val="solid"/>
                  <a:round/>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solidFill>
                    <a:effectLst/>
                    <a:uLnTx/>
                    <a:uFillTx/>
                    <a:latin typeface="思源宋体 CN" panose="02020400000000000000" pitchFamily="18" charset="-122"/>
                    <a:ea typeface="思源宋体 CN" panose="02020400000000000000" pitchFamily="18" charset="-122"/>
                    <a:sym typeface="思源黑体 CN Bold" panose="020B0800000000000000" pitchFamily="34" charset="-122"/>
                  </a:endParaRPr>
                </a:p>
              </p:txBody>
            </p:sp>
          </p:grpSp>
          <p:sp>
            <p:nvSpPr>
              <p:cNvPr id="90" name="文本框 89"/>
              <p:cNvSpPr txBox="1"/>
              <p:nvPr/>
            </p:nvSpPr>
            <p:spPr>
              <a:xfrm>
                <a:off x="7939" y="6375"/>
                <a:ext cx="3336" cy="1452"/>
              </a:xfrm>
              <a:prstGeom prst="rect">
                <a:avLst/>
              </a:prstGeom>
              <a:noFill/>
              <a:ln w="9525">
                <a:noFill/>
              </a:ln>
            </p:spPr>
            <p:txBody>
              <a:bodyPr wrap="square">
                <a:spAutoFit/>
              </a:bodyPr>
              <a:p>
                <a:pPr indent="0" algn="ctr" fontAlgn="auto">
                  <a:lnSpc>
                    <a:spcPct val="150000"/>
                  </a:lnSpc>
                </a:pPr>
                <a:r>
                  <a:rPr lang="zh-CN" b="0">
                    <a:latin typeface="微软雅黑" panose="020B0503020204020204" charset="-122"/>
                    <a:ea typeface="微软雅黑" panose="020B0503020204020204" charset="-122"/>
                  </a:rPr>
                  <a:t>生态保护修复</a:t>
                </a:r>
                <a:endParaRPr lang="zh-CN" b="0">
                  <a:latin typeface="微软雅黑" panose="020B0503020204020204" charset="-122"/>
                  <a:ea typeface="微软雅黑" panose="020B0503020204020204" charset="-122"/>
                </a:endParaRPr>
              </a:p>
              <a:p>
                <a:pPr indent="0" algn="ctr" fontAlgn="auto">
                  <a:lnSpc>
                    <a:spcPct val="150000"/>
                  </a:lnSpc>
                </a:pPr>
                <a:r>
                  <a:rPr lang="zh-CN" b="0">
                    <a:latin typeface="微软雅黑" panose="020B0503020204020204" charset="-122"/>
                    <a:ea typeface="微软雅黑" panose="020B0503020204020204" charset="-122"/>
                  </a:rPr>
                  <a:t>扎实开展</a:t>
                </a:r>
                <a:endParaRPr lang="zh-CN" b="0">
                  <a:latin typeface="微软雅黑" panose="020B0503020204020204" charset="-122"/>
                  <a:ea typeface="微软雅黑" panose="020B0503020204020204" charset="-122"/>
                </a:endParaRPr>
              </a:p>
            </p:txBody>
          </p:sp>
        </p:grpSp>
        <p:sp>
          <p:nvSpPr>
            <p:cNvPr id="93" name="形状"/>
            <p:cNvSpPr/>
            <p:nvPr/>
          </p:nvSpPr>
          <p:spPr bwMode="auto">
            <a:xfrm>
              <a:off x="9093" y="3913"/>
              <a:ext cx="1102" cy="818"/>
            </a:xfrm>
            <a:custGeom>
              <a:avLst/>
              <a:gdLst>
                <a:gd name="T0" fmla="*/ 2095 w 3422"/>
                <a:gd name="T1" fmla="*/ 44 h 2536"/>
                <a:gd name="T2" fmla="*/ 2418 w 3422"/>
                <a:gd name="T3" fmla="*/ 212 h 2536"/>
                <a:gd name="T4" fmla="*/ 2659 w 3422"/>
                <a:gd name="T5" fmla="*/ 486 h 2536"/>
                <a:gd name="T6" fmla="*/ 2782 w 3422"/>
                <a:gd name="T7" fmla="*/ 825 h 2536"/>
                <a:gd name="T8" fmla="*/ 3094 w 3422"/>
                <a:gd name="T9" fmla="*/ 984 h 2536"/>
                <a:gd name="T10" fmla="*/ 3317 w 3422"/>
                <a:gd name="T11" fmla="*/ 1253 h 2536"/>
                <a:gd name="T12" fmla="*/ 3419 w 3422"/>
                <a:gd name="T13" fmla="*/ 1593 h 2536"/>
                <a:gd name="T14" fmla="*/ 3383 w 3422"/>
                <a:gd name="T15" fmla="*/ 1921 h 2536"/>
                <a:gd name="T16" fmla="*/ 3235 w 3422"/>
                <a:gd name="T17" fmla="*/ 2207 h 2536"/>
                <a:gd name="T18" fmla="*/ 2991 w 3422"/>
                <a:gd name="T19" fmla="*/ 2422 h 2536"/>
                <a:gd name="T20" fmla="*/ 2692 w 3422"/>
                <a:gd name="T21" fmla="*/ 2529 h 2536"/>
                <a:gd name="T22" fmla="*/ 2039 w 3422"/>
                <a:gd name="T23" fmla="*/ 2514 h 2536"/>
                <a:gd name="T24" fmla="*/ 2006 w 3422"/>
                <a:gd name="T25" fmla="*/ 2419 h 2536"/>
                <a:gd name="T26" fmla="*/ 2077 w 3422"/>
                <a:gd name="T27" fmla="*/ 2348 h 2536"/>
                <a:gd name="T28" fmla="*/ 2800 w 3422"/>
                <a:gd name="T29" fmla="*/ 2303 h 2536"/>
                <a:gd name="T30" fmla="*/ 3052 w 3422"/>
                <a:gd name="T31" fmla="*/ 2127 h 2536"/>
                <a:gd name="T32" fmla="*/ 3204 w 3422"/>
                <a:gd name="T33" fmla="*/ 1857 h 2536"/>
                <a:gd name="T34" fmla="*/ 3221 w 3422"/>
                <a:gd name="T35" fmla="*/ 1546 h 2536"/>
                <a:gd name="T36" fmla="*/ 3109 w 3422"/>
                <a:gd name="T37" fmla="*/ 1274 h 2536"/>
                <a:gd name="T38" fmla="*/ 2900 w 3422"/>
                <a:gd name="T39" fmla="*/ 1077 h 2536"/>
                <a:gd name="T40" fmla="*/ 2662 w 3422"/>
                <a:gd name="T41" fmla="*/ 989 h 2536"/>
                <a:gd name="T42" fmla="*/ 2604 w 3422"/>
                <a:gd name="T43" fmla="*/ 910 h 2536"/>
                <a:gd name="T44" fmla="*/ 2505 w 3422"/>
                <a:gd name="T45" fmla="*/ 596 h 2536"/>
                <a:gd name="T46" fmla="*/ 2296 w 3422"/>
                <a:gd name="T47" fmla="*/ 354 h 2536"/>
                <a:gd name="T48" fmla="*/ 2007 w 3422"/>
                <a:gd name="T49" fmla="*/ 214 h 2536"/>
                <a:gd name="T50" fmla="*/ 1676 w 3422"/>
                <a:gd name="T51" fmla="*/ 199 h 2536"/>
                <a:gd name="T52" fmla="*/ 1377 w 3422"/>
                <a:gd name="T53" fmla="*/ 314 h 2536"/>
                <a:gd name="T54" fmla="*/ 1146 w 3422"/>
                <a:gd name="T55" fmla="*/ 534 h 2536"/>
                <a:gd name="T56" fmla="*/ 1040 w 3422"/>
                <a:gd name="T57" fmla="*/ 690 h 2536"/>
                <a:gd name="T58" fmla="*/ 924 w 3422"/>
                <a:gd name="T59" fmla="*/ 684 h 2536"/>
                <a:gd name="T60" fmla="*/ 705 w 3422"/>
                <a:gd name="T61" fmla="*/ 703 h 2536"/>
                <a:gd name="T62" fmla="*/ 538 w 3422"/>
                <a:gd name="T63" fmla="*/ 849 h 2536"/>
                <a:gd name="T64" fmla="*/ 492 w 3422"/>
                <a:gd name="T65" fmla="*/ 1068 h 2536"/>
                <a:gd name="T66" fmla="*/ 511 w 3422"/>
                <a:gd name="T67" fmla="*/ 1212 h 2536"/>
                <a:gd name="T68" fmla="*/ 382 w 3422"/>
                <a:gd name="T69" fmla="*/ 1326 h 2536"/>
                <a:gd name="T70" fmla="*/ 231 w 3422"/>
                <a:gd name="T71" fmla="*/ 1539 h 2536"/>
                <a:gd name="T72" fmla="*/ 193 w 3422"/>
                <a:gd name="T73" fmla="*/ 1808 h 2536"/>
                <a:gd name="T74" fmla="*/ 293 w 3422"/>
                <a:gd name="T75" fmla="*/ 2086 h 2536"/>
                <a:gd name="T76" fmla="*/ 503 w 3422"/>
                <a:gd name="T77" fmla="*/ 2282 h 2536"/>
                <a:gd name="T78" fmla="*/ 1322 w 3422"/>
                <a:gd name="T79" fmla="*/ 2346 h 2536"/>
                <a:gd name="T80" fmla="*/ 1407 w 3422"/>
                <a:gd name="T81" fmla="*/ 2399 h 2536"/>
                <a:gd name="T82" fmla="*/ 1396 w 3422"/>
                <a:gd name="T83" fmla="*/ 2501 h 2536"/>
                <a:gd name="T84" fmla="*/ 711 w 3422"/>
                <a:gd name="T85" fmla="*/ 2536 h 2536"/>
                <a:gd name="T86" fmla="*/ 408 w 3422"/>
                <a:gd name="T87" fmla="*/ 2448 h 2536"/>
                <a:gd name="T88" fmla="*/ 163 w 3422"/>
                <a:gd name="T89" fmla="*/ 2231 h 2536"/>
                <a:gd name="T90" fmla="*/ 24 w 3422"/>
                <a:gd name="T91" fmla="*/ 1940 h 2536"/>
                <a:gd name="T92" fmla="*/ 11 w 3422"/>
                <a:gd name="T93" fmla="*/ 1618 h 2536"/>
                <a:gd name="T94" fmla="*/ 132 w 3422"/>
                <a:gd name="T95" fmla="*/ 1325 h 2536"/>
                <a:gd name="T96" fmla="*/ 305 w 3422"/>
                <a:gd name="T97" fmla="*/ 1103 h 2536"/>
                <a:gd name="T98" fmla="*/ 327 w 3422"/>
                <a:gd name="T99" fmla="*/ 857 h 2536"/>
                <a:gd name="T100" fmla="*/ 479 w 3422"/>
                <a:gd name="T101" fmla="*/ 626 h 2536"/>
                <a:gd name="T102" fmla="*/ 725 w 3422"/>
                <a:gd name="T103" fmla="*/ 499 h 2536"/>
                <a:gd name="T104" fmla="*/ 982 w 3422"/>
                <a:gd name="T105" fmla="*/ 439 h 2536"/>
                <a:gd name="T106" fmla="*/ 1212 w 3422"/>
                <a:gd name="T107" fmla="*/ 197 h 2536"/>
                <a:gd name="T108" fmla="*/ 1525 w 3422"/>
                <a:gd name="T109" fmla="*/ 41 h 2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22" h="2536">
                  <a:moveTo>
                    <a:pt x="1805" y="0"/>
                  </a:moveTo>
                  <a:lnTo>
                    <a:pt x="1879" y="3"/>
                  </a:lnTo>
                  <a:lnTo>
                    <a:pt x="1952" y="12"/>
                  </a:lnTo>
                  <a:lnTo>
                    <a:pt x="2025" y="25"/>
                  </a:lnTo>
                  <a:lnTo>
                    <a:pt x="2095" y="44"/>
                  </a:lnTo>
                  <a:lnTo>
                    <a:pt x="2164" y="68"/>
                  </a:lnTo>
                  <a:lnTo>
                    <a:pt x="2231" y="96"/>
                  </a:lnTo>
                  <a:lnTo>
                    <a:pt x="2296" y="130"/>
                  </a:lnTo>
                  <a:lnTo>
                    <a:pt x="2357" y="168"/>
                  </a:lnTo>
                  <a:lnTo>
                    <a:pt x="2418" y="212"/>
                  </a:lnTo>
                  <a:lnTo>
                    <a:pt x="2474" y="260"/>
                  </a:lnTo>
                  <a:lnTo>
                    <a:pt x="2527" y="312"/>
                  </a:lnTo>
                  <a:lnTo>
                    <a:pt x="2575" y="367"/>
                  </a:lnTo>
                  <a:lnTo>
                    <a:pt x="2619" y="425"/>
                  </a:lnTo>
                  <a:lnTo>
                    <a:pt x="2659" y="486"/>
                  </a:lnTo>
                  <a:lnTo>
                    <a:pt x="2693" y="549"/>
                  </a:lnTo>
                  <a:lnTo>
                    <a:pt x="2723" y="616"/>
                  </a:lnTo>
                  <a:lnTo>
                    <a:pt x="2748" y="683"/>
                  </a:lnTo>
                  <a:lnTo>
                    <a:pt x="2768" y="754"/>
                  </a:lnTo>
                  <a:lnTo>
                    <a:pt x="2782" y="825"/>
                  </a:lnTo>
                  <a:lnTo>
                    <a:pt x="2851" y="846"/>
                  </a:lnTo>
                  <a:lnTo>
                    <a:pt x="2916" y="873"/>
                  </a:lnTo>
                  <a:lnTo>
                    <a:pt x="2979" y="905"/>
                  </a:lnTo>
                  <a:lnTo>
                    <a:pt x="3038" y="943"/>
                  </a:lnTo>
                  <a:lnTo>
                    <a:pt x="3094" y="984"/>
                  </a:lnTo>
                  <a:lnTo>
                    <a:pt x="3146" y="1030"/>
                  </a:lnTo>
                  <a:lnTo>
                    <a:pt x="3195" y="1081"/>
                  </a:lnTo>
                  <a:lnTo>
                    <a:pt x="3240" y="1135"/>
                  </a:lnTo>
                  <a:lnTo>
                    <a:pt x="3280" y="1192"/>
                  </a:lnTo>
                  <a:lnTo>
                    <a:pt x="3317" y="1253"/>
                  </a:lnTo>
                  <a:lnTo>
                    <a:pt x="3347" y="1316"/>
                  </a:lnTo>
                  <a:lnTo>
                    <a:pt x="3373" y="1383"/>
                  </a:lnTo>
                  <a:lnTo>
                    <a:pt x="3394" y="1451"/>
                  </a:lnTo>
                  <a:lnTo>
                    <a:pt x="3409" y="1522"/>
                  </a:lnTo>
                  <a:lnTo>
                    <a:pt x="3419" y="1593"/>
                  </a:lnTo>
                  <a:lnTo>
                    <a:pt x="3422" y="1667"/>
                  </a:lnTo>
                  <a:lnTo>
                    <a:pt x="3420" y="1731"/>
                  </a:lnTo>
                  <a:lnTo>
                    <a:pt x="3412" y="1796"/>
                  </a:lnTo>
                  <a:lnTo>
                    <a:pt x="3400" y="1859"/>
                  </a:lnTo>
                  <a:lnTo>
                    <a:pt x="3383" y="1921"/>
                  </a:lnTo>
                  <a:lnTo>
                    <a:pt x="3362" y="1983"/>
                  </a:lnTo>
                  <a:lnTo>
                    <a:pt x="3337" y="2042"/>
                  </a:lnTo>
                  <a:lnTo>
                    <a:pt x="3307" y="2099"/>
                  </a:lnTo>
                  <a:lnTo>
                    <a:pt x="3273" y="2154"/>
                  </a:lnTo>
                  <a:lnTo>
                    <a:pt x="3235" y="2207"/>
                  </a:lnTo>
                  <a:lnTo>
                    <a:pt x="3192" y="2257"/>
                  </a:lnTo>
                  <a:lnTo>
                    <a:pt x="3146" y="2304"/>
                  </a:lnTo>
                  <a:lnTo>
                    <a:pt x="3096" y="2348"/>
                  </a:lnTo>
                  <a:lnTo>
                    <a:pt x="3045" y="2386"/>
                  </a:lnTo>
                  <a:lnTo>
                    <a:pt x="2991" y="2422"/>
                  </a:lnTo>
                  <a:lnTo>
                    <a:pt x="2934" y="2452"/>
                  </a:lnTo>
                  <a:lnTo>
                    <a:pt x="2876" y="2478"/>
                  </a:lnTo>
                  <a:lnTo>
                    <a:pt x="2816" y="2500"/>
                  </a:lnTo>
                  <a:lnTo>
                    <a:pt x="2754" y="2516"/>
                  </a:lnTo>
                  <a:lnTo>
                    <a:pt x="2692" y="2529"/>
                  </a:lnTo>
                  <a:lnTo>
                    <a:pt x="2628" y="2535"/>
                  </a:lnTo>
                  <a:lnTo>
                    <a:pt x="2099" y="2535"/>
                  </a:lnTo>
                  <a:lnTo>
                    <a:pt x="2077" y="2533"/>
                  </a:lnTo>
                  <a:lnTo>
                    <a:pt x="2057" y="2526"/>
                  </a:lnTo>
                  <a:lnTo>
                    <a:pt x="2039" y="2514"/>
                  </a:lnTo>
                  <a:lnTo>
                    <a:pt x="2025" y="2500"/>
                  </a:lnTo>
                  <a:lnTo>
                    <a:pt x="2013" y="2482"/>
                  </a:lnTo>
                  <a:lnTo>
                    <a:pt x="2006" y="2462"/>
                  </a:lnTo>
                  <a:lnTo>
                    <a:pt x="2004" y="2440"/>
                  </a:lnTo>
                  <a:lnTo>
                    <a:pt x="2006" y="2419"/>
                  </a:lnTo>
                  <a:lnTo>
                    <a:pt x="2013" y="2399"/>
                  </a:lnTo>
                  <a:lnTo>
                    <a:pt x="2025" y="2381"/>
                  </a:lnTo>
                  <a:lnTo>
                    <a:pt x="2039" y="2367"/>
                  </a:lnTo>
                  <a:lnTo>
                    <a:pt x="2057" y="2355"/>
                  </a:lnTo>
                  <a:lnTo>
                    <a:pt x="2077" y="2348"/>
                  </a:lnTo>
                  <a:lnTo>
                    <a:pt x="2099" y="2346"/>
                  </a:lnTo>
                  <a:lnTo>
                    <a:pt x="2617" y="2346"/>
                  </a:lnTo>
                  <a:lnTo>
                    <a:pt x="2681" y="2338"/>
                  </a:lnTo>
                  <a:lnTo>
                    <a:pt x="2741" y="2323"/>
                  </a:lnTo>
                  <a:lnTo>
                    <a:pt x="2800" y="2303"/>
                  </a:lnTo>
                  <a:lnTo>
                    <a:pt x="2856" y="2277"/>
                  </a:lnTo>
                  <a:lnTo>
                    <a:pt x="2910" y="2247"/>
                  </a:lnTo>
                  <a:lnTo>
                    <a:pt x="2961" y="2211"/>
                  </a:lnTo>
                  <a:lnTo>
                    <a:pt x="3008" y="2172"/>
                  </a:lnTo>
                  <a:lnTo>
                    <a:pt x="3052" y="2127"/>
                  </a:lnTo>
                  <a:lnTo>
                    <a:pt x="3091" y="2079"/>
                  </a:lnTo>
                  <a:lnTo>
                    <a:pt x="3126" y="2028"/>
                  </a:lnTo>
                  <a:lnTo>
                    <a:pt x="3158" y="1973"/>
                  </a:lnTo>
                  <a:lnTo>
                    <a:pt x="3184" y="1916"/>
                  </a:lnTo>
                  <a:lnTo>
                    <a:pt x="3204" y="1857"/>
                  </a:lnTo>
                  <a:lnTo>
                    <a:pt x="3219" y="1795"/>
                  </a:lnTo>
                  <a:lnTo>
                    <a:pt x="3228" y="1731"/>
                  </a:lnTo>
                  <a:lnTo>
                    <a:pt x="3231" y="1667"/>
                  </a:lnTo>
                  <a:lnTo>
                    <a:pt x="3228" y="1606"/>
                  </a:lnTo>
                  <a:lnTo>
                    <a:pt x="3221" y="1546"/>
                  </a:lnTo>
                  <a:lnTo>
                    <a:pt x="3208" y="1488"/>
                  </a:lnTo>
                  <a:lnTo>
                    <a:pt x="3190" y="1430"/>
                  </a:lnTo>
                  <a:lnTo>
                    <a:pt x="3167" y="1375"/>
                  </a:lnTo>
                  <a:lnTo>
                    <a:pt x="3140" y="1324"/>
                  </a:lnTo>
                  <a:lnTo>
                    <a:pt x="3109" y="1274"/>
                  </a:lnTo>
                  <a:lnTo>
                    <a:pt x="3075" y="1227"/>
                  </a:lnTo>
                  <a:lnTo>
                    <a:pt x="3036" y="1184"/>
                  </a:lnTo>
                  <a:lnTo>
                    <a:pt x="2993" y="1144"/>
                  </a:lnTo>
                  <a:lnTo>
                    <a:pt x="2949" y="1109"/>
                  </a:lnTo>
                  <a:lnTo>
                    <a:pt x="2900" y="1077"/>
                  </a:lnTo>
                  <a:lnTo>
                    <a:pt x="2849" y="1048"/>
                  </a:lnTo>
                  <a:lnTo>
                    <a:pt x="2796" y="1026"/>
                  </a:lnTo>
                  <a:lnTo>
                    <a:pt x="2740" y="1008"/>
                  </a:lnTo>
                  <a:lnTo>
                    <a:pt x="2682" y="996"/>
                  </a:lnTo>
                  <a:lnTo>
                    <a:pt x="2662" y="989"/>
                  </a:lnTo>
                  <a:lnTo>
                    <a:pt x="2644" y="980"/>
                  </a:lnTo>
                  <a:lnTo>
                    <a:pt x="2629" y="966"/>
                  </a:lnTo>
                  <a:lnTo>
                    <a:pt x="2616" y="950"/>
                  </a:lnTo>
                  <a:lnTo>
                    <a:pt x="2608" y="931"/>
                  </a:lnTo>
                  <a:lnTo>
                    <a:pt x="2604" y="910"/>
                  </a:lnTo>
                  <a:lnTo>
                    <a:pt x="2594" y="843"/>
                  </a:lnTo>
                  <a:lnTo>
                    <a:pt x="2579" y="778"/>
                  </a:lnTo>
                  <a:lnTo>
                    <a:pt x="2559" y="714"/>
                  </a:lnTo>
                  <a:lnTo>
                    <a:pt x="2535" y="654"/>
                  </a:lnTo>
                  <a:lnTo>
                    <a:pt x="2505" y="596"/>
                  </a:lnTo>
                  <a:lnTo>
                    <a:pt x="2472" y="541"/>
                  </a:lnTo>
                  <a:lnTo>
                    <a:pt x="2433" y="489"/>
                  </a:lnTo>
                  <a:lnTo>
                    <a:pt x="2392" y="440"/>
                  </a:lnTo>
                  <a:lnTo>
                    <a:pt x="2346" y="396"/>
                  </a:lnTo>
                  <a:lnTo>
                    <a:pt x="2296" y="354"/>
                  </a:lnTo>
                  <a:lnTo>
                    <a:pt x="2244" y="317"/>
                  </a:lnTo>
                  <a:lnTo>
                    <a:pt x="2189" y="285"/>
                  </a:lnTo>
                  <a:lnTo>
                    <a:pt x="2131" y="255"/>
                  </a:lnTo>
                  <a:lnTo>
                    <a:pt x="2069" y="233"/>
                  </a:lnTo>
                  <a:lnTo>
                    <a:pt x="2007" y="214"/>
                  </a:lnTo>
                  <a:lnTo>
                    <a:pt x="1942" y="199"/>
                  </a:lnTo>
                  <a:lnTo>
                    <a:pt x="1875" y="191"/>
                  </a:lnTo>
                  <a:lnTo>
                    <a:pt x="1806" y="189"/>
                  </a:lnTo>
                  <a:lnTo>
                    <a:pt x="1740" y="191"/>
                  </a:lnTo>
                  <a:lnTo>
                    <a:pt x="1676" y="199"/>
                  </a:lnTo>
                  <a:lnTo>
                    <a:pt x="1612" y="213"/>
                  </a:lnTo>
                  <a:lnTo>
                    <a:pt x="1551" y="231"/>
                  </a:lnTo>
                  <a:lnTo>
                    <a:pt x="1490" y="253"/>
                  </a:lnTo>
                  <a:lnTo>
                    <a:pt x="1432" y="281"/>
                  </a:lnTo>
                  <a:lnTo>
                    <a:pt x="1377" y="314"/>
                  </a:lnTo>
                  <a:lnTo>
                    <a:pt x="1324" y="350"/>
                  </a:lnTo>
                  <a:lnTo>
                    <a:pt x="1275" y="390"/>
                  </a:lnTo>
                  <a:lnTo>
                    <a:pt x="1229" y="434"/>
                  </a:lnTo>
                  <a:lnTo>
                    <a:pt x="1186" y="483"/>
                  </a:lnTo>
                  <a:lnTo>
                    <a:pt x="1146" y="534"/>
                  </a:lnTo>
                  <a:lnTo>
                    <a:pt x="1112" y="589"/>
                  </a:lnTo>
                  <a:lnTo>
                    <a:pt x="1081" y="648"/>
                  </a:lnTo>
                  <a:lnTo>
                    <a:pt x="1071" y="664"/>
                  </a:lnTo>
                  <a:lnTo>
                    <a:pt x="1057" y="679"/>
                  </a:lnTo>
                  <a:lnTo>
                    <a:pt x="1040" y="690"/>
                  </a:lnTo>
                  <a:lnTo>
                    <a:pt x="1022" y="698"/>
                  </a:lnTo>
                  <a:lnTo>
                    <a:pt x="1003" y="702"/>
                  </a:lnTo>
                  <a:lnTo>
                    <a:pt x="982" y="701"/>
                  </a:lnTo>
                  <a:lnTo>
                    <a:pt x="962" y="696"/>
                  </a:lnTo>
                  <a:lnTo>
                    <a:pt x="924" y="684"/>
                  </a:lnTo>
                  <a:lnTo>
                    <a:pt x="883" y="677"/>
                  </a:lnTo>
                  <a:lnTo>
                    <a:pt x="842" y="675"/>
                  </a:lnTo>
                  <a:lnTo>
                    <a:pt x="794" y="678"/>
                  </a:lnTo>
                  <a:lnTo>
                    <a:pt x="748" y="687"/>
                  </a:lnTo>
                  <a:lnTo>
                    <a:pt x="705" y="703"/>
                  </a:lnTo>
                  <a:lnTo>
                    <a:pt x="664" y="723"/>
                  </a:lnTo>
                  <a:lnTo>
                    <a:pt x="627" y="748"/>
                  </a:lnTo>
                  <a:lnTo>
                    <a:pt x="593" y="778"/>
                  </a:lnTo>
                  <a:lnTo>
                    <a:pt x="563" y="812"/>
                  </a:lnTo>
                  <a:lnTo>
                    <a:pt x="538" y="849"/>
                  </a:lnTo>
                  <a:lnTo>
                    <a:pt x="518" y="890"/>
                  </a:lnTo>
                  <a:lnTo>
                    <a:pt x="502" y="933"/>
                  </a:lnTo>
                  <a:lnTo>
                    <a:pt x="493" y="979"/>
                  </a:lnTo>
                  <a:lnTo>
                    <a:pt x="490" y="1027"/>
                  </a:lnTo>
                  <a:lnTo>
                    <a:pt x="492" y="1068"/>
                  </a:lnTo>
                  <a:lnTo>
                    <a:pt x="499" y="1109"/>
                  </a:lnTo>
                  <a:lnTo>
                    <a:pt x="510" y="1148"/>
                  </a:lnTo>
                  <a:lnTo>
                    <a:pt x="516" y="1170"/>
                  </a:lnTo>
                  <a:lnTo>
                    <a:pt x="516" y="1192"/>
                  </a:lnTo>
                  <a:lnTo>
                    <a:pt x="511" y="1212"/>
                  </a:lnTo>
                  <a:lnTo>
                    <a:pt x="501" y="1232"/>
                  </a:lnTo>
                  <a:lnTo>
                    <a:pt x="487" y="1249"/>
                  </a:lnTo>
                  <a:lnTo>
                    <a:pt x="469" y="1263"/>
                  </a:lnTo>
                  <a:lnTo>
                    <a:pt x="424" y="1292"/>
                  </a:lnTo>
                  <a:lnTo>
                    <a:pt x="382" y="1326"/>
                  </a:lnTo>
                  <a:lnTo>
                    <a:pt x="344" y="1363"/>
                  </a:lnTo>
                  <a:lnTo>
                    <a:pt x="309" y="1402"/>
                  </a:lnTo>
                  <a:lnTo>
                    <a:pt x="279" y="1446"/>
                  </a:lnTo>
                  <a:lnTo>
                    <a:pt x="253" y="1492"/>
                  </a:lnTo>
                  <a:lnTo>
                    <a:pt x="231" y="1539"/>
                  </a:lnTo>
                  <a:lnTo>
                    <a:pt x="213" y="1589"/>
                  </a:lnTo>
                  <a:lnTo>
                    <a:pt x="201" y="1641"/>
                  </a:lnTo>
                  <a:lnTo>
                    <a:pt x="192" y="1694"/>
                  </a:lnTo>
                  <a:lnTo>
                    <a:pt x="190" y="1748"/>
                  </a:lnTo>
                  <a:lnTo>
                    <a:pt x="193" y="1808"/>
                  </a:lnTo>
                  <a:lnTo>
                    <a:pt x="203" y="1868"/>
                  </a:lnTo>
                  <a:lnTo>
                    <a:pt x="217" y="1927"/>
                  </a:lnTo>
                  <a:lnTo>
                    <a:pt x="238" y="1983"/>
                  </a:lnTo>
                  <a:lnTo>
                    <a:pt x="263" y="2036"/>
                  </a:lnTo>
                  <a:lnTo>
                    <a:pt x="293" y="2086"/>
                  </a:lnTo>
                  <a:lnTo>
                    <a:pt x="328" y="2133"/>
                  </a:lnTo>
                  <a:lnTo>
                    <a:pt x="367" y="2177"/>
                  </a:lnTo>
                  <a:lnTo>
                    <a:pt x="408" y="2216"/>
                  </a:lnTo>
                  <a:lnTo>
                    <a:pt x="454" y="2251"/>
                  </a:lnTo>
                  <a:lnTo>
                    <a:pt x="503" y="2282"/>
                  </a:lnTo>
                  <a:lnTo>
                    <a:pt x="554" y="2307"/>
                  </a:lnTo>
                  <a:lnTo>
                    <a:pt x="608" y="2326"/>
                  </a:lnTo>
                  <a:lnTo>
                    <a:pt x="663" y="2340"/>
                  </a:lnTo>
                  <a:lnTo>
                    <a:pt x="719" y="2346"/>
                  </a:lnTo>
                  <a:lnTo>
                    <a:pt x="1322" y="2346"/>
                  </a:lnTo>
                  <a:lnTo>
                    <a:pt x="1344" y="2349"/>
                  </a:lnTo>
                  <a:lnTo>
                    <a:pt x="1364" y="2356"/>
                  </a:lnTo>
                  <a:lnTo>
                    <a:pt x="1381" y="2367"/>
                  </a:lnTo>
                  <a:lnTo>
                    <a:pt x="1396" y="2381"/>
                  </a:lnTo>
                  <a:lnTo>
                    <a:pt x="1407" y="2399"/>
                  </a:lnTo>
                  <a:lnTo>
                    <a:pt x="1415" y="2420"/>
                  </a:lnTo>
                  <a:lnTo>
                    <a:pt x="1417" y="2441"/>
                  </a:lnTo>
                  <a:lnTo>
                    <a:pt x="1415" y="2463"/>
                  </a:lnTo>
                  <a:lnTo>
                    <a:pt x="1407" y="2483"/>
                  </a:lnTo>
                  <a:lnTo>
                    <a:pt x="1396" y="2501"/>
                  </a:lnTo>
                  <a:lnTo>
                    <a:pt x="1381" y="2515"/>
                  </a:lnTo>
                  <a:lnTo>
                    <a:pt x="1364" y="2527"/>
                  </a:lnTo>
                  <a:lnTo>
                    <a:pt x="1344" y="2534"/>
                  </a:lnTo>
                  <a:lnTo>
                    <a:pt x="1322" y="2536"/>
                  </a:lnTo>
                  <a:lnTo>
                    <a:pt x="711" y="2536"/>
                  </a:lnTo>
                  <a:lnTo>
                    <a:pt x="648" y="2530"/>
                  </a:lnTo>
                  <a:lnTo>
                    <a:pt x="586" y="2517"/>
                  </a:lnTo>
                  <a:lnTo>
                    <a:pt x="525" y="2500"/>
                  </a:lnTo>
                  <a:lnTo>
                    <a:pt x="466" y="2476"/>
                  </a:lnTo>
                  <a:lnTo>
                    <a:pt x="408" y="2448"/>
                  </a:lnTo>
                  <a:lnTo>
                    <a:pt x="353" y="2413"/>
                  </a:lnTo>
                  <a:lnTo>
                    <a:pt x="301" y="2374"/>
                  </a:lnTo>
                  <a:lnTo>
                    <a:pt x="252" y="2330"/>
                  </a:lnTo>
                  <a:lnTo>
                    <a:pt x="205" y="2282"/>
                  </a:lnTo>
                  <a:lnTo>
                    <a:pt x="163" y="2231"/>
                  </a:lnTo>
                  <a:lnTo>
                    <a:pt x="126" y="2177"/>
                  </a:lnTo>
                  <a:lnTo>
                    <a:pt x="93" y="2120"/>
                  </a:lnTo>
                  <a:lnTo>
                    <a:pt x="64" y="2062"/>
                  </a:lnTo>
                  <a:lnTo>
                    <a:pt x="42" y="2001"/>
                  </a:lnTo>
                  <a:lnTo>
                    <a:pt x="24" y="1940"/>
                  </a:lnTo>
                  <a:lnTo>
                    <a:pt x="10" y="1877"/>
                  </a:lnTo>
                  <a:lnTo>
                    <a:pt x="3" y="1813"/>
                  </a:lnTo>
                  <a:lnTo>
                    <a:pt x="0" y="1748"/>
                  </a:lnTo>
                  <a:lnTo>
                    <a:pt x="3" y="1683"/>
                  </a:lnTo>
                  <a:lnTo>
                    <a:pt x="11" y="1618"/>
                  </a:lnTo>
                  <a:lnTo>
                    <a:pt x="25" y="1556"/>
                  </a:lnTo>
                  <a:lnTo>
                    <a:pt x="45" y="1495"/>
                  </a:lnTo>
                  <a:lnTo>
                    <a:pt x="69" y="1436"/>
                  </a:lnTo>
                  <a:lnTo>
                    <a:pt x="98" y="1379"/>
                  </a:lnTo>
                  <a:lnTo>
                    <a:pt x="132" y="1325"/>
                  </a:lnTo>
                  <a:lnTo>
                    <a:pt x="170" y="1274"/>
                  </a:lnTo>
                  <a:lnTo>
                    <a:pt x="213" y="1225"/>
                  </a:lnTo>
                  <a:lnTo>
                    <a:pt x="260" y="1181"/>
                  </a:lnTo>
                  <a:lnTo>
                    <a:pt x="311" y="1141"/>
                  </a:lnTo>
                  <a:lnTo>
                    <a:pt x="305" y="1103"/>
                  </a:lnTo>
                  <a:lnTo>
                    <a:pt x="301" y="1066"/>
                  </a:lnTo>
                  <a:lnTo>
                    <a:pt x="299" y="1028"/>
                  </a:lnTo>
                  <a:lnTo>
                    <a:pt x="302" y="970"/>
                  </a:lnTo>
                  <a:lnTo>
                    <a:pt x="312" y="913"/>
                  </a:lnTo>
                  <a:lnTo>
                    <a:pt x="327" y="857"/>
                  </a:lnTo>
                  <a:lnTo>
                    <a:pt x="348" y="805"/>
                  </a:lnTo>
                  <a:lnTo>
                    <a:pt x="374" y="755"/>
                  </a:lnTo>
                  <a:lnTo>
                    <a:pt x="404" y="708"/>
                  </a:lnTo>
                  <a:lnTo>
                    <a:pt x="440" y="665"/>
                  </a:lnTo>
                  <a:lnTo>
                    <a:pt x="479" y="626"/>
                  </a:lnTo>
                  <a:lnTo>
                    <a:pt x="522" y="591"/>
                  </a:lnTo>
                  <a:lnTo>
                    <a:pt x="569" y="561"/>
                  </a:lnTo>
                  <a:lnTo>
                    <a:pt x="618" y="535"/>
                  </a:lnTo>
                  <a:lnTo>
                    <a:pt x="671" y="514"/>
                  </a:lnTo>
                  <a:lnTo>
                    <a:pt x="725" y="499"/>
                  </a:lnTo>
                  <a:lnTo>
                    <a:pt x="784" y="490"/>
                  </a:lnTo>
                  <a:lnTo>
                    <a:pt x="842" y="486"/>
                  </a:lnTo>
                  <a:lnTo>
                    <a:pt x="895" y="489"/>
                  </a:lnTo>
                  <a:lnTo>
                    <a:pt x="946" y="496"/>
                  </a:lnTo>
                  <a:lnTo>
                    <a:pt x="982" y="439"/>
                  </a:lnTo>
                  <a:lnTo>
                    <a:pt x="1021" y="384"/>
                  </a:lnTo>
                  <a:lnTo>
                    <a:pt x="1063" y="333"/>
                  </a:lnTo>
                  <a:lnTo>
                    <a:pt x="1110" y="285"/>
                  </a:lnTo>
                  <a:lnTo>
                    <a:pt x="1160" y="239"/>
                  </a:lnTo>
                  <a:lnTo>
                    <a:pt x="1212" y="197"/>
                  </a:lnTo>
                  <a:lnTo>
                    <a:pt x="1268" y="158"/>
                  </a:lnTo>
                  <a:lnTo>
                    <a:pt x="1329" y="122"/>
                  </a:lnTo>
                  <a:lnTo>
                    <a:pt x="1393" y="90"/>
                  </a:lnTo>
                  <a:lnTo>
                    <a:pt x="1457" y="62"/>
                  </a:lnTo>
                  <a:lnTo>
                    <a:pt x="1525" y="41"/>
                  </a:lnTo>
                  <a:lnTo>
                    <a:pt x="1593" y="23"/>
                  </a:lnTo>
                  <a:lnTo>
                    <a:pt x="1663" y="10"/>
                  </a:lnTo>
                  <a:lnTo>
                    <a:pt x="1734" y="3"/>
                  </a:lnTo>
                  <a:lnTo>
                    <a:pt x="1805" y="0"/>
                  </a:lnTo>
                  <a:close/>
                </a:path>
              </a:pathLst>
            </a:custGeom>
            <a:solidFill>
              <a:sysClr val="window" lastClr="FFFFFF"/>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solidFill>
                <a:effectLst/>
                <a:uLnTx/>
                <a:uFillTx/>
                <a:latin typeface="思源宋体 CN" panose="02020400000000000000" pitchFamily="18" charset="-122"/>
                <a:ea typeface="思源宋体 CN" panose="02020400000000000000" pitchFamily="18" charset="-122"/>
                <a:sym typeface="思源黑体 CN Bold" panose="020B0800000000000000" pitchFamily="34" charset="-122"/>
              </a:endParaRPr>
            </a:p>
          </p:txBody>
        </p:sp>
      </p:grpSp>
      <p:grpSp>
        <p:nvGrpSpPr>
          <p:cNvPr id="17" name="组合 16"/>
          <p:cNvGrpSpPr/>
          <p:nvPr/>
        </p:nvGrpSpPr>
        <p:grpSpPr>
          <a:xfrm>
            <a:off x="7667625" y="2001520"/>
            <a:ext cx="2118360" cy="2967990"/>
            <a:chOff x="12075" y="3152"/>
            <a:chExt cx="3336" cy="4674"/>
          </a:xfrm>
        </p:grpSpPr>
        <p:grpSp>
          <p:nvGrpSpPr>
            <p:cNvPr id="13" name="组合 12"/>
            <p:cNvGrpSpPr/>
            <p:nvPr/>
          </p:nvGrpSpPr>
          <p:grpSpPr>
            <a:xfrm>
              <a:off x="12075" y="3152"/>
              <a:ext cx="3336" cy="4675"/>
              <a:chOff x="12075" y="3152"/>
              <a:chExt cx="3336" cy="4675"/>
            </a:xfrm>
          </p:grpSpPr>
          <p:sp>
            <p:nvSpPr>
              <p:cNvPr id="87" name="形状"/>
              <p:cNvSpPr/>
              <p:nvPr/>
            </p:nvSpPr>
            <p:spPr bwMode="auto">
              <a:xfrm>
                <a:off x="12555" y="3152"/>
                <a:ext cx="2357" cy="2380"/>
              </a:xfrm>
              <a:custGeom>
                <a:avLst/>
                <a:gdLst>
                  <a:gd name="T0" fmla="*/ 109 w 217"/>
                  <a:gd name="T1" fmla="*/ 0 h 217"/>
                  <a:gd name="T2" fmla="*/ 0 w 217"/>
                  <a:gd name="T3" fmla="*/ 109 h 217"/>
                  <a:gd name="T4" fmla="*/ 0 w 217"/>
                  <a:gd name="T5" fmla="*/ 109 h 217"/>
                  <a:gd name="T6" fmla="*/ 0 w 217"/>
                  <a:gd name="T7" fmla="*/ 109 h 217"/>
                  <a:gd name="T8" fmla="*/ 0 w 217"/>
                  <a:gd name="T9" fmla="*/ 217 h 217"/>
                  <a:gd name="T10" fmla="*/ 109 w 217"/>
                  <a:gd name="T11" fmla="*/ 217 h 217"/>
                  <a:gd name="T12" fmla="*/ 217 w 217"/>
                  <a:gd name="T13" fmla="*/ 109 h 217"/>
                  <a:gd name="T14" fmla="*/ 217 w 217"/>
                  <a:gd name="T15" fmla="*/ 0 h 217"/>
                  <a:gd name="T16" fmla="*/ 109 w 217"/>
                  <a:gd name="T17"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7" h="217">
                    <a:moveTo>
                      <a:pt x="109" y="0"/>
                    </a:moveTo>
                    <a:cubicBezTo>
                      <a:pt x="49" y="0"/>
                      <a:pt x="0" y="49"/>
                      <a:pt x="0" y="109"/>
                    </a:cubicBezTo>
                    <a:cubicBezTo>
                      <a:pt x="0" y="109"/>
                      <a:pt x="0" y="109"/>
                      <a:pt x="0" y="109"/>
                    </a:cubicBezTo>
                    <a:cubicBezTo>
                      <a:pt x="0" y="109"/>
                      <a:pt x="0" y="109"/>
                      <a:pt x="0" y="109"/>
                    </a:cubicBezTo>
                    <a:cubicBezTo>
                      <a:pt x="0" y="217"/>
                      <a:pt x="0" y="217"/>
                      <a:pt x="0" y="217"/>
                    </a:cubicBezTo>
                    <a:cubicBezTo>
                      <a:pt x="109" y="217"/>
                      <a:pt x="109" y="217"/>
                      <a:pt x="109" y="217"/>
                    </a:cubicBezTo>
                    <a:cubicBezTo>
                      <a:pt x="169" y="217"/>
                      <a:pt x="217" y="169"/>
                      <a:pt x="217" y="109"/>
                    </a:cubicBezTo>
                    <a:cubicBezTo>
                      <a:pt x="217" y="0"/>
                      <a:pt x="217" y="0"/>
                      <a:pt x="217" y="0"/>
                    </a:cubicBezTo>
                    <a:lnTo>
                      <a:pt x="109" y="0"/>
                    </a:lnTo>
                    <a:close/>
                  </a:path>
                </a:pathLst>
              </a:custGeom>
              <a:gradFill>
                <a:gsLst>
                  <a:gs pos="21000">
                    <a:srgbClr val="E30000"/>
                  </a:gs>
                  <a:gs pos="100000">
                    <a:srgbClr val="F8E4E1"/>
                  </a:gs>
                </a:gsLst>
                <a:lin scaled="0"/>
              </a:gradFill>
              <a:ln>
                <a:no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solidFill>
                  <a:effectLst/>
                  <a:uLnTx/>
                  <a:uFillTx/>
                  <a:latin typeface="思源宋体 CN" panose="02020400000000000000" pitchFamily="18" charset="-122"/>
                  <a:ea typeface="思源宋体 CN" panose="02020400000000000000" pitchFamily="18" charset="-122"/>
                  <a:sym typeface="思源黑体 CN Bold" panose="020B0800000000000000" pitchFamily="34" charset="-122"/>
                </a:endParaRPr>
              </a:p>
            </p:txBody>
          </p:sp>
          <p:sp>
            <p:nvSpPr>
              <p:cNvPr id="91" name="文本框 90"/>
              <p:cNvSpPr txBox="1"/>
              <p:nvPr/>
            </p:nvSpPr>
            <p:spPr>
              <a:xfrm>
                <a:off x="12075" y="6375"/>
                <a:ext cx="3336" cy="1452"/>
              </a:xfrm>
              <a:prstGeom prst="rect">
                <a:avLst/>
              </a:prstGeom>
              <a:noFill/>
              <a:ln w="9525">
                <a:noFill/>
              </a:ln>
            </p:spPr>
            <p:txBody>
              <a:bodyPr wrap="square">
                <a:spAutoFit/>
              </a:bodyPr>
              <a:p>
                <a:pPr indent="0" algn="ctr" fontAlgn="auto">
                  <a:lnSpc>
                    <a:spcPct val="150000"/>
                  </a:lnSpc>
                </a:pPr>
                <a:r>
                  <a:rPr lang="zh-CN" b="0">
                    <a:latin typeface="微软雅黑" panose="020B0503020204020204" charset="-122"/>
                    <a:ea typeface="微软雅黑" panose="020B0503020204020204" charset="-122"/>
                  </a:rPr>
                  <a:t>碳达峰碳中和工作有序推进</a:t>
                </a:r>
                <a:endParaRPr lang="zh-CN" b="0">
                  <a:latin typeface="微软雅黑" panose="020B0503020204020204" charset="-122"/>
                  <a:ea typeface="微软雅黑" panose="020B0503020204020204" charset="-122"/>
                </a:endParaRPr>
              </a:p>
            </p:txBody>
          </p:sp>
        </p:grpSp>
        <p:sp>
          <p:nvSpPr>
            <p:cNvPr id="95" name="形状"/>
            <p:cNvSpPr/>
            <p:nvPr/>
          </p:nvSpPr>
          <p:spPr bwMode="auto">
            <a:xfrm>
              <a:off x="13067" y="3973"/>
              <a:ext cx="1102" cy="818"/>
            </a:xfrm>
            <a:custGeom>
              <a:avLst/>
              <a:gdLst>
                <a:gd name="T0" fmla="*/ 2095 w 3422"/>
                <a:gd name="T1" fmla="*/ 44 h 2536"/>
                <a:gd name="T2" fmla="*/ 2418 w 3422"/>
                <a:gd name="T3" fmla="*/ 212 h 2536"/>
                <a:gd name="T4" fmla="*/ 2659 w 3422"/>
                <a:gd name="T5" fmla="*/ 486 h 2536"/>
                <a:gd name="T6" fmla="*/ 2782 w 3422"/>
                <a:gd name="T7" fmla="*/ 825 h 2536"/>
                <a:gd name="T8" fmla="*/ 3094 w 3422"/>
                <a:gd name="T9" fmla="*/ 984 h 2536"/>
                <a:gd name="T10" fmla="*/ 3317 w 3422"/>
                <a:gd name="T11" fmla="*/ 1253 h 2536"/>
                <a:gd name="T12" fmla="*/ 3419 w 3422"/>
                <a:gd name="T13" fmla="*/ 1593 h 2536"/>
                <a:gd name="T14" fmla="*/ 3383 w 3422"/>
                <a:gd name="T15" fmla="*/ 1921 h 2536"/>
                <a:gd name="T16" fmla="*/ 3235 w 3422"/>
                <a:gd name="T17" fmla="*/ 2207 h 2536"/>
                <a:gd name="T18" fmla="*/ 2991 w 3422"/>
                <a:gd name="T19" fmla="*/ 2422 h 2536"/>
                <a:gd name="T20" fmla="*/ 2692 w 3422"/>
                <a:gd name="T21" fmla="*/ 2529 h 2536"/>
                <a:gd name="T22" fmla="*/ 2039 w 3422"/>
                <a:gd name="T23" fmla="*/ 2514 h 2536"/>
                <a:gd name="T24" fmla="*/ 2006 w 3422"/>
                <a:gd name="T25" fmla="*/ 2419 h 2536"/>
                <a:gd name="T26" fmla="*/ 2077 w 3422"/>
                <a:gd name="T27" fmla="*/ 2348 h 2536"/>
                <a:gd name="T28" fmla="*/ 2800 w 3422"/>
                <a:gd name="T29" fmla="*/ 2303 h 2536"/>
                <a:gd name="T30" fmla="*/ 3052 w 3422"/>
                <a:gd name="T31" fmla="*/ 2127 h 2536"/>
                <a:gd name="T32" fmla="*/ 3204 w 3422"/>
                <a:gd name="T33" fmla="*/ 1857 h 2536"/>
                <a:gd name="T34" fmla="*/ 3221 w 3422"/>
                <a:gd name="T35" fmla="*/ 1546 h 2536"/>
                <a:gd name="T36" fmla="*/ 3109 w 3422"/>
                <a:gd name="T37" fmla="*/ 1274 h 2536"/>
                <a:gd name="T38" fmla="*/ 2900 w 3422"/>
                <a:gd name="T39" fmla="*/ 1077 h 2536"/>
                <a:gd name="T40" fmla="*/ 2662 w 3422"/>
                <a:gd name="T41" fmla="*/ 989 h 2536"/>
                <a:gd name="T42" fmla="*/ 2604 w 3422"/>
                <a:gd name="T43" fmla="*/ 910 h 2536"/>
                <a:gd name="T44" fmla="*/ 2505 w 3422"/>
                <a:gd name="T45" fmla="*/ 596 h 2536"/>
                <a:gd name="T46" fmla="*/ 2296 w 3422"/>
                <a:gd name="T47" fmla="*/ 354 h 2536"/>
                <a:gd name="T48" fmla="*/ 2007 w 3422"/>
                <a:gd name="T49" fmla="*/ 214 h 2536"/>
                <a:gd name="T50" fmla="*/ 1676 w 3422"/>
                <a:gd name="T51" fmla="*/ 199 h 2536"/>
                <a:gd name="T52" fmla="*/ 1377 w 3422"/>
                <a:gd name="T53" fmla="*/ 314 h 2536"/>
                <a:gd name="T54" fmla="*/ 1146 w 3422"/>
                <a:gd name="T55" fmla="*/ 534 h 2536"/>
                <a:gd name="T56" fmla="*/ 1040 w 3422"/>
                <a:gd name="T57" fmla="*/ 690 h 2536"/>
                <a:gd name="T58" fmla="*/ 924 w 3422"/>
                <a:gd name="T59" fmla="*/ 684 h 2536"/>
                <a:gd name="T60" fmla="*/ 705 w 3422"/>
                <a:gd name="T61" fmla="*/ 703 h 2536"/>
                <a:gd name="T62" fmla="*/ 538 w 3422"/>
                <a:gd name="T63" fmla="*/ 849 h 2536"/>
                <a:gd name="T64" fmla="*/ 492 w 3422"/>
                <a:gd name="T65" fmla="*/ 1068 h 2536"/>
                <a:gd name="T66" fmla="*/ 511 w 3422"/>
                <a:gd name="T67" fmla="*/ 1212 h 2536"/>
                <a:gd name="T68" fmla="*/ 382 w 3422"/>
                <a:gd name="T69" fmla="*/ 1326 h 2536"/>
                <a:gd name="T70" fmla="*/ 231 w 3422"/>
                <a:gd name="T71" fmla="*/ 1539 h 2536"/>
                <a:gd name="T72" fmla="*/ 193 w 3422"/>
                <a:gd name="T73" fmla="*/ 1808 h 2536"/>
                <a:gd name="T74" fmla="*/ 293 w 3422"/>
                <a:gd name="T75" fmla="*/ 2086 h 2536"/>
                <a:gd name="T76" fmla="*/ 503 w 3422"/>
                <a:gd name="T77" fmla="*/ 2282 h 2536"/>
                <a:gd name="T78" fmla="*/ 1322 w 3422"/>
                <a:gd name="T79" fmla="*/ 2346 h 2536"/>
                <a:gd name="T80" fmla="*/ 1407 w 3422"/>
                <a:gd name="T81" fmla="*/ 2399 h 2536"/>
                <a:gd name="T82" fmla="*/ 1396 w 3422"/>
                <a:gd name="T83" fmla="*/ 2501 h 2536"/>
                <a:gd name="T84" fmla="*/ 711 w 3422"/>
                <a:gd name="T85" fmla="*/ 2536 h 2536"/>
                <a:gd name="T86" fmla="*/ 408 w 3422"/>
                <a:gd name="T87" fmla="*/ 2448 h 2536"/>
                <a:gd name="T88" fmla="*/ 163 w 3422"/>
                <a:gd name="T89" fmla="*/ 2231 h 2536"/>
                <a:gd name="T90" fmla="*/ 24 w 3422"/>
                <a:gd name="T91" fmla="*/ 1940 h 2536"/>
                <a:gd name="T92" fmla="*/ 11 w 3422"/>
                <a:gd name="T93" fmla="*/ 1618 h 2536"/>
                <a:gd name="T94" fmla="*/ 132 w 3422"/>
                <a:gd name="T95" fmla="*/ 1325 h 2536"/>
                <a:gd name="T96" fmla="*/ 305 w 3422"/>
                <a:gd name="T97" fmla="*/ 1103 h 2536"/>
                <a:gd name="T98" fmla="*/ 327 w 3422"/>
                <a:gd name="T99" fmla="*/ 857 h 2536"/>
                <a:gd name="T100" fmla="*/ 479 w 3422"/>
                <a:gd name="T101" fmla="*/ 626 h 2536"/>
                <a:gd name="T102" fmla="*/ 725 w 3422"/>
                <a:gd name="T103" fmla="*/ 499 h 2536"/>
                <a:gd name="T104" fmla="*/ 982 w 3422"/>
                <a:gd name="T105" fmla="*/ 439 h 2536"/>
                <a:gd name="T106" fmla="*/ 1212 w 3422"/>
                <a:gd name="T107" fmla="*/ 197 h 2536"/>
                <a:gd name="T108" fmla="*/ 1525 w 3422"/>
                <a:gd name="T109" fmla="*/ 41 h 2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22" h="2536">
                  <a:moveTo>
                    <a:pt x="1805" y="0"/>
                  </a:moveTo>
                  <a:lnTo>
                    <a:pt x="1879" y="3"/>
                  </a:lnTo>
                  <a:lnTo>
                    <a:pt x="1952" y="12"/>
                  </a:lnTo>
                  <a:lnTo>
                    <a:pt x="2025" y="25"/>
                  </a:lnTo>
                  <a:lnTo>
                    <a:pt x="2095" y="44"/>
                  </a:lnTo>
                  <a:lnTo>
                    <a:pt x="2164" y="68"/>
                  </a:lnTo>
                  <a:lnTo>
                    <a:pt x="2231" y="96"/>
                  </a:lnTo>
                  <a:lnTo>
                    <a:pt x="2296" y="130"/>
                  </a:lnTo>
                  <a:lnTo>
                    <a:pt x="2357" y="168"/>
                  </a:lnTo>
                  <a:lnTo>
                    <a:pt x="2418" y="212"/>
                  </a:lnTo>
                  <a:lnTo>
                    <a:pt x="2474" y="260"/>
                  </a:lnTo>
                  <a:lnTo>
                    <a:pt x="2527" y="312"/>
                  </a:lnTo>
                  <a:lnTo>
                    <a:pt x="2575" y="367"/>
                  </a:lnTo>
                  <a:lnTo>
                    <a:pt x="2619" y="425"/>
                  </a:lnTo>
                  <a:lnTo>
                    <a:pt x="2659" y="486"/>
                  </a:lnTo>
                  <a:lnTo>
                    <a:pt x="2693" y="549"/>
                  </a:lnTo>
                  <a:lnTo>
                    <a:pt x="2723" y="616"/>
                  </a:lnTo>
                  <a:lnTo>
                    <a:pt x="2748" y="683"/>
                  </a:lnTo>
                  <a:lnTo>
                    <a:pt x="2768" y="754"/>
                  </a:lnTo>
                  <a:lnTo>
                    <a:pt x="2782" y="825"/>
                  </a:lnTo>
                  <a:lnTo>
                    <a:pt x="2851" y="846"/>
                  </a:lnTo>
                  <a:lnTo>
                    <a:pt x="2916" y="873"/>
                  </a:lnTo>
                  <a:lnTo>
                    <a:pt x="2979" y="905"/>
                  </a:lnTo>
                  <a:lnTo>
                    <a:pt x="3038" y="943"/>
                  </a:lnTo>
                  <a:lnTo>
                    <a:pt x="3094" y="984"/>
                  </a:lnTo>
                  <a:lnTo>
                    <a:pt x="3146" y="1030"/>
                  </a:lnTo>
                  <a:lnTo>
                    <a:pt x="3195" y="1081"/>
                  </a:lnTo>
                  <a:lnTo>
                    <a:pt x="3240" y="1135"/>
                  </a:lnTo>
                  <a:lnTo>
                    <a:pt x="3280" y="1192"/>
                  </a:lnTo>
                  <a:lnTo>
                    <a:pt x="3317" y="1253"/>
                  </a:lnTo>
                  <a:lnTo>
                    <a:pt x="3347" y="1316"/>
                  </a:lnTo>
                  <a:lnTo>
                    <a:pt x="3373" y="1383"/>
                  </a:lnTo>
                  <a:lnTo>
                    <a:pt x="3394" y="1451"/>
                  </a:lnTo>
                  <a:lnTo>
                    <a:pt x="3409" y="1522"/>
                  </a:lnTo>
                  <a:lnTo>
                    <a:pt x="3419" y="1593"/>
                  </a:lnTo>
                  <a:lnTo>
                    <a:pt x="3422" y="1667"/>
                  </a:lnTo>
                  <a:lnTo>
                    <a:pt x="3420" y="1731"/>
                  </a:lnTo>
                  <a:lnTo>
                    <a:pt x="3412" y="1796"/>
                  </a:lnTo>
                  <a:lnTo>
                    <a:pt x="3400" y="1859"/>
                  </a:lnTo>
                  <a:lnTo>
                    <a:pt x="3383" y="1921"/>
                  </a:lnTo>
                  <a:lnTo>
                    <a:pt x="3362" y="1983"/>
                  </a:lnTo>
                  <a:lnTo>
                    <a:pt x="3337" y="2042"/>
                  </a:lnTo>
                  <a:lnTo>
                    <a:pt x="3307" y="2099"/>
                  </a:lnTo>
                  <a:lnTo>
                    <a:pt x="3273" y="2154"/>
                  </a:lnTo>
                  <a:lnTo>
                    <a:pt x="3235" y="2207"/>
                  </a:lnTo>
                  <a:lnTo>
                    <a:pt x="3192" y="2257"/>
                  </a:lnTo>
                  <a:lnTo>
                    <a:pt x="3146" y="2304"/>
                  </a:lnTo>
                  <a:lnTo>
                    <a:pt x="3096" y="2348"/>
                  </a:lnTo>
                  <a:lnTo>
                    <a:pt x="3045" y="2386"/>
                  </a:lnTo>
                  <a:lnTo>
                    <a:pt x="2991" y="2422"/>
                  </a:lnTo>
                  <a:lnTo>
                    <a:pt x="2934" y="2452"/>
                  </a:lnTo>
                  <a:lnTo>
                    <a:pt x="2876" y="2478"/>
                  </a:lnTo>
                  <a:lnTo>
                    <a:pt x="2816" y="2500"/>
                  </a:lnTo>
                  <a:lnTo>
                    <a:pt x="2754" y="2516"/>
                  </a:lnTo>
                  <a:lnTo>
                    <a:pt x="2692" y="2529"/>
                  </a:lnTo>
                  <a:lnTo>
                    <a:pt x="2628" y="2535"/>
                  </a:lnTo>
                  <a:lnTo>
                    <a:pt x="2099" y="2535"/>
                  </a:lnTo>
                  <a:lnTo>
                    <a:pt x="2077" y="2533"/>
                  </a:lnTo>
                  <a:lnTo>
                    <a:pt x="2057" y="2526"/>
                  </a:lnTo>
                  <a:lnTo>
                    <a:pt x="2039" y="2514"/>
                  </a:lnTo>
                  <a:lnTo>
                    <a:pt x="2025" y="2500"/>
                  </a:lnTo>
                  <a:lnTo>
                    <a:pt x="2013" y="2482"/>
                  </a:lnTo>
                  <a:lnTo>
                    <a:pt x="2006" y="2462"/>
                  </a:lnTo>
                  <a:lnTo>
                    <a:pt x="2004" y="2440"/>
                  </a:lnTo>
                  <a:lnTo>
                    <a:pt x="2006" y="2419"/>
                  </a:lnTo>
                  <a:lnTo>
                    <a:pt x="2013" y="2399"/>
                  </a:lnTo>
                  <a:lnTo>
                    <a:pt x="2025" y="2381"/>
                  </a:lnTo>
                  <a:lnTo>
                    <a:pt x="2039" y="2367"/>
                  </a:lnTo>
                  <a:lnTo>
                    <a:pt x="2057" y="2355"/>
                  </a:lnTo>
                  <a:lnTo>
                    <a:pt x="2077" y="2348"/>
                  </a:lnTo>
                  <a:lnTo>
                    <a:pt x="2099" y="2346"/>
                  </a:lnTo>
                  <a:lnTo>
                    <a:pt x="2617" y="2346"/>
                  </a:lnTo>
                  <a:lnTo>
                    <a:pt x="2681" y="2338"/>
                  </a:lnTo>
                  <a:lnTo>
                    <a:pt x="2741" y="2323"/>
                  </a:lnTo>
                  <a:lnTo>
                    <a:pt x="2800" y="2303"/>
                  </a:lnTo>
                  <a:lnTo>
                    <a:pt x="2856" y="2277"/>
                  </a:lnTo>
                  <a:lnTo>
                    <a:pt x="2910" y="2247"/>
                  </a:lnTo>
                  <a:lnTo>
                    <a:pt x="2961" y="2211"/>
                  </a:lnTo>
                  <a:lnTo>
                    <a:pt x="3008" y="2172"/>
                  </a:lnTo>
                  <a:lnTo>
                    <a:pt x="3052" y="2127"/>
                  </a:lnTo>
                  <a:lnTo>
                    <a:pt x="3091" y="2079"/>
                  </a:lnTo>
                  <a:lnTo>
                    <a:pt x="3126" y="2028"/>
                  </a:lnTo>
                  <a:lnTo>
                    <a:pt x="3158" y="1973"/>
                  </a:lnTo>
                  <a:lnTo>
                    <a:pt x="3184" y="1916"/>
                  </a:lnTo>
                  <a:lnTo>
                    <a:pt x="3204" y="1857"/>
                  </a:lnTo>
                  <a:lnTo>
                    <a:pt x="3219" y="1795"/>
                  </a:lnTo>
                  <a:lnTo>
                    <a:pt x="3228" y="1731"/>
                  </a:lnTo>
                  <a:lnTo>
                    <a:pt x="3231" y="1667"/>
                  </a:lnTo>
                  <a:lnTo>
                    <a:pt x="3228" y="1606"/>
                  </a:lnTo>
                  <a:lnTo>
                    <a:pt x="3221" y="1546"/>
                  </a:lnTo>
                  <a:lnTo>
                    <a:pt x="3208" y="1488"/>
                  </a:lnTo>
                  <a:lnTo>
                    <a:pt x="3190" y="1430"/>
                  </a:lnTo>
                  <a:lnTo>
                    <a:pt x="3167" y="1375"/>
                  </a:lnTo>
                  <a:lnTo>
                    <a:pt x="3140" y="1324"/>
                  </a:lnTo>
                  <a:lnTo>
                    <a:pt x="3109" y="1274"/>
                  </a:lnTo>
                  <a:lnTo>
                    <a:pt x="3075" y="1227"/>
                  </a:lnTo>
                  <a:lnTo>
                    <a:pt x="3036" y="1184"/>
                  </a:lnTo>
                  <a:lnTo>
                    <a:pt x="2993" y="1144"/>
                  </a:lnTo>
                  <a:lnTo>
                    <a:pt x="2949" y="1109"/>
                  </a:lnTo>
                  <a:lnTo>
                    <a:pt x="2900" y="1077"/>
                  </a:lnTo>
                  <a:lnTo>
                    <a:pt x="2849" y="1048"/>
                  </a:lnTo>
                  <a:lnTo>
                    <a:pt x="2796" y="1026"/>
                  </a:lnTo>
                  <a:lnTo>
                    <a:pt x="2740" y="1008"/>
                  </a:lnTo>
                  <a:lnTo>
                    <a:pt x="2682" y="996"/>
                  </a:lnTo>
                  <a:lnTo>
                    <a:pt x="2662" y="989"/>
                  </a:lnTo>
                  <a:lnTo>
                    <a:pt x="2644" y="980"/>
                  </a:lnTo>
                  <a:lnTo>
                    <a:pt x="2629" y="966"/>
                  </a:lnTo>
                  <a:lnTo>
                    <a:pt x="2616" y="950"/>
                  </a:lnTo>
                  <a:lnTo>
                    <a:pt x="2608" y="931"/>
                  </a:lnTo>
                  <a:lnTo>
                    <a:pt x="2604" y="910"/>
                  </a:lnTo>
                  <a:lnTo>
                    <a:pt x="2594" y="843"/>
                  </a:lnTo>
                  <a:lnTo>
                    <a:pt x="2579" y="778"/>
                  </a:lnTo>
                  <a:lnTo>
                    <a:pt x="2559" y="714"/>
                  </a:lnTo>
                  <a:lnTo>
                    <a:pt x="2535" y="654"/>
                  </a:lnTo>
                  <a:lnTo>
                    <a:pt x="2505" y="596"/>
                  </a:lnTo>
                  <a:lnTo>
                    <a:pt x="2472" y="541"/>
                  </a:lnTo>
                  <a:lnTo>
                    <a:pt x="2433" y="489"/>
                  </a:lnTo>
                  <a:lnTo>
                    <a:pt x="2392" y="440"/>
                  </a:lnTo>
                  <a:lnTo>
                    <a:pt x="2346" y="396"/>
                  </a:lnTo>
                  <a:lnTo>
                    <a:pt x="2296" y="354"/>
                  </a:lnTo>
                  <a:lnTo>
                    <a:pt x="2244" y="317"/>
                  </a:lnTo>
                  <a:lnTo>
                    <a:pt x="2189" y="285"/>
                  </a:lnTo>
                  <a:lnTo>
                    <a:pt x="2131" y="255"/>
                  </a:lnTo>
                  <a:lnTo>
                    <a:pt x="2069" y="233"/>
                  </a:lnTo>
                  <a:lnTo>
                    <a:pt x="2007" y="214"/>
                  </a:lnTo>
                  <a:lnTo>
                    <a:pt x="1942" y="199"/>
                  </a:lnTo>
                  <a:lnTo>
                    <a:pt x="1875" y="191"/>
                  </a:lnTo>
                  <a:lnTo>
                    <a:pt x="1806" y="189"/>
                  </a:lnTo>
                  <a:lnTo>
                    <a:pt x="1740" y="191"/>
                  </a:lnTo>
                  <a:lnTo>
                    <a:pt x="1676" y="199"/>
                  </a:lnTo>
                  <a:lnTo>
                    <a:pt x="1612" y="213"/>
                  </a:lnTo>
                  <a:lnTo>
                    <a:pt x="1551" y="231"/>
                  </a:lnTo>
                  <a:lnTo>
                    <a:pt x="1490" y="253"/>
                  </a:lnTo>
                  <a:lnTo>
                    <a:pt x="1432" y="281"/>
                  </a:lnTo>
                  <a:lnTo>
                    <a:pt x="1377" y="314"/>
                  </a:lnTo>
                  <a:lnTo>
                    <a:pt x="1324" y="350"/>
                  </a:lnTo>
                  <a:lnTo>
                    <a:pt x="1275" y="390"/>
                  </a:lnTo>
                  <a:lnTo>
                    <a:pt x="1229" y="434"/>
                  </a:lnTo>
                  <a:lnTo>
                    <a:pt x="1186" y="483"/>
                  </a:lnTo>
                  <a:lnTo>
                    <a:pt x="1146" y="534"/>
                  </a:lnTo>
                  <a:lnTo>
                    <a:pt x="1112" y="589"/>
                  </a:lnTo>
                  <a:lnTo>
                    <a:pt x="1081" y="648"/>
                  </a:lnTo>
                  <a:lnTo>
                    <a:pt x="1071" y="664"/>
                  </a:lnTo>
                  <a:lnTo>
                    <a:pt x="1057" y="679"/>
                  </a:lnTo>
                  <a:lnTo>
                    <a:pt x="1040" y="690"/>
                  </a:lnTo>
                  <a:lnTo>
                    <a:pt x="1022" y="698"/>
                  </a:lnTo>
                  <a:lnTo>
                    <a:pt x="1003" y="702"/>
                  </a:lnTo>
                  <a:lnTo>
                    <a:pt x="982" y="701"/>
                  </a:lnTo>
                  <a:lnTo>
                    <a:pt x="962" y="696"/>
                  </a:lnTo>
                  <a:lnTo>
                    <a:pt x="924" y="684"/>
                  </a:lnTo>
                  <a:lnTo>
                    <a:pt x="883" y="677"/>
                  </a:lnTo>
                  <a:lnTo>
                    <a:pt x="842" y="675"/>
                  </a:lnTo>
                  <a:lnTo>
                    <a:pt x="794" y="678"/>
                  </a:lnTo>
                  <a:lnTo>
                    <a:pt x="748" y="687"/>
                  </a:lnTo>
                  <a:lnTo>
                    <a:pt x="705" y="703"/>
                  </a:lnTo>
                  <a:lnTo>
                    <a:pt x="664" y="723"/>
                  </a:lnTo>
                  <a:lnTo>
                    <a:pt x="627" y="748"/>
                  </a:lnTo>
                  <a:lnTo>
                    <a:pt x="593" y="778"/>
                  </a:lnTo>
                  <a:lnTo>
                    <a:pt x="563" y="812"/>
                  </a:lnTo>
                  <a:lnTo>
                    <a:pt x="538" y="849"/>
                  </a:lnTo>
                  <a:lnTo>
                    <a:pt x="518" y="890"/>
                  </a:lnTo>
                  <a:lnTo>
                    <a:pt x="502" y="933"/>
                  </a:lnTo>
                  <a:lnTo>
                    <a:pt x="493" y="979"/>
                  </a:lnTo>
                  <a:lnTo>
                    <a:pt x="490" y="1027"/>
                  </a:lnTo>
                  <a:lnTo>
                    <a:pt x="492" y="1068"/>
                  </a:lnTo>
                  <a:lnTo>
                    <a:pt x="499" y="1109"/>
                  </a:lnTo>
                  <a:lnTo>
                    <a:pt x="510" y="1148"/>
                  </a:lnTo>
                  <a:lnTo>
                    <a:pt x="516" y="1170"/>
                  </a:lnTo>
                  <a:lnTo>
                    <a:pt x="516" y="1192"/>
                  </a:lnTo>
                  <a:lnTo>
                    <a:pt x="511" y="1212"/>
                  </a:lnTo>
                  <a:lnTo>
                    <a:pt x="501" y="1232"/>
                  </a:lnTo>
                  <a:lnTo>
                    <a:pt x="487" y="1249"/>
                  </a:lnTo>
                  <a:lnTo>
                    <a:pt x="469" y="1263"/>
                  </a:lnTo>
                  <a:lnTo>
                    <a:pt x="424" y="1292"/>
                  </a:lnTo>
                  <a:lnTo>
                    <a:pt x="382" y="1326"/>
                  </a:lnTo>
                  <a:lnTo>
                    <a:pt x="344" y="1363"/>
                  </a:lnTo>
                  <a:lnTo>
                    <a:pt x="309" y="1402"/>
                  </a:lnTo>
                  <a:lnTo>
                    <a:pt x="279" y="1446"/>
                  </a:lnTo>
                  <a:lnTo>
                    <a:pt x="253" y="1492"/>
                  </a:lnTo>
                  <a:lnTo>
                    <a:pt x="231" y="1539"/>
                  </a:lnTo>
                  <a:lnTo>
                    <a:pt x="213" y="1589"/>
                  </a:lnTo>
                  <a:lnTo>
                    <a:pt x="201" y="1641"/>
                  </a:lnTo>
                  <a:lnTo>
                    <a:pt x="192" y="1694"/>
                  </a:lnTo>
                  <a:lnTo>
                    <a:pt x="190" y="1748"/>
                  </a:lnTo>
                  <a:lnTo>
                    <a:pt x="193" y="1808"/>
                  </a:lnTo>
                  <a:lnTo>
                    <a:pt x="203" y="1868"/>
                  </a:lnTo>
                  <a:lnTo>
                    <a:pt x="217" y="1927"/>
                  </a:lnTo>
                  <a:lnTo>
                    <a:pt x="238" y="1983"/>
                  </a:lnTo>
                  <a:lnTo>
                    <a:pt x="263" y="2036"/>
                  </a:lnTo>
                  <a:lnTo>
                    <a:pt x="293" y="2086"/>
                  </a:lnTo>
                  <a:lnTo>
                    <a:pt x="328" y="2133"/>
                  </a:lnTo>
                  <a:lnTo>
                    <a:pt x="367" y="2177"/>
                  </a:lnTo>
                  <a:lnTo>
                    <a:pt x="408" y="2216"/>
                  </a:lnTo>
                  <a:lnTo>
                    <a:pt x="454" y="2251"/>
                  </a:lnTo>
                  <a:lnTo>
                    <a:pt x="503" y="2282"/>
                  </a:lnTo>
                  <a:lnTo>
                    <a:pt x="554" y="2307"/>
                  </a:lnTo>
                  <a:lnTo>
                    <a:pt x="608" y="2326"/>
                  </a:lnTo>
                  <a:lnTo>
                    <a:pt x="663" y="2340"/>
                  </a:lnTo>
                  <a:lnTo>
                    <a:pt x="719" y="2346"/>
                  </a:lnTo>
                  <a:lnTo>
                    <a:pt x="1322" y="2346"/>
                  </a:lnTo>
                  <a:lnTo>
                    <a:pt x="1344" y="2349"/>
                  </a:lnTo>
                  <a:lnTo>
                    <a:pt x="1364" y="2356"/>
                  </a:lnTo>
                  <a:lnTo>
                    <a:pt x="1381" y="2367"/>
                  </a:lnTo>
                  <a:lnTo>
                    <a:pt x="1396" y="2381"/>
                  </a:lnTo>
                  <a:lnTo>
                    <a:pt x="1407" y="2399"/>
                  </a:lnTo>
                  <a:lnTo>
                    <a:pt x="1415" y="2420"/>
                  </a:lnTo>
                  <a:lnTo>
                    <a:pt x="1417" y="2441"/>
                  </a:lnTo>
                  <a:lnTo>
                    <a:pt x="1415" y="2463"/>
                  </a:lnTo>
                  <a:lnTo>
                    <a:pt x="1407" y="2483"/>
                  </a:lnTo>
                  <a:lnTo>
                    <a:pt x="1396" y="2501"/>
                  </a:lnTo>
                  <a:lnTo>
                    <a:pt x="1381" y="2515"/>
                  </a:lnTo>
                  <a:lnTo>
                    <a:pt x="1364" y="2527"/>
                  </a:lnTo>
                  <a:lnTo>
                    <a:pt x="1344" y="2534"/>
                  </a:lnTo>
                  <a:lnTo>
                    <a:pt x="1322" y="2536"/>
                  </a:lnTo>
                  <a:lnTo>
                    <a:pt x="711" y="2536"/>
                  </a:lnTo>
                  <a:lnTo>
                    <a:pt x="648" y="2530"/>
                  </a:lnTo>
                  <a:lnTo>
                    <a:pt x="586" y="2517"/>
                  </a:lnTo>
                  <a:lnTo>
                    <a:pt x="525" y="2500"/>
                  </a:lnTo>
                  <a:lnTo>
                    <a:pt x="466" y="2476"/>
                  </a:lnTo>
                  <a:lnTo>
                    <a:pt x="408" y="2448"/>
                  </a:lnTo>
                  <a:lnTo>
                    <a:pt x="353" y="2413"/>
                  </a:lnTo>
                  <a:lnTo>
                    <a:pt x="301" y="2374"/>
                  </a:lnTo>
                  <a:lnTo>
                    <a:pt x="252" y="2330"/>
                  </a:lnTo>
                  <a:lnTo>
                    <a:pt x="205" y="2282"/>
                  </a:lnTo>
                  <a:lnTo>
                    <a:pt x="163" y="2231"/>
                  </a:lnTo>
                  <a:lnTo>
                    <a:pt x="126" y="2177"/>
                  </a:lnTo>
                  <a:lnTo>
                    <a:pt x="93" y="2120"/>
                  </a:lnTo>
                  <a:lnTo>
                    <a:pt x="64" y="2062"/>
                  </a:lnTo>
                  <a:lnTo>
                    <a:pt x="42" y="2001"/>
                  </a:lnTo>
                  <a:lnTo>
                    <a:pt x="24" y="1940"/>
                  </a:lnTo>
                  <a:lnTo>
                    <a:pt x="10" y="1877"/>
                  </a:lnTo>
                  <a:lnTo>
                    <a:pt x="3" y="1813"/>
                  </a:lnTo>
                  <a:lnTo>
                    <a:pt x="0" y="1748"/>
                  </a:lnTo>
                  <a:lnTo>
                    <a:pt x="3" y="1683"/>
                  </a:lnTo>
                  <a:lnTo>
                    <a:pt x="11" y="1618"/>
                  </a:lnTo>
                  <a:lnTo>
                    <a:pt x="25" y="1556"/>
                  </a:lnTo>
                  <a:lnTo>
                    <a:pt x="45" y="1495"/>
                  </a:lnTo>
                  <a:lnTo>
                    <a:pt x="69" y="1436"/>
                  </a:lnTo>
                  <a:lnTo>
                    <a:pt x="98" y="1379"/>
                  </a:lnTo>
                  <a:lnTo>
                    <a:pt x="132" y="1325"/>
                  </a:lnTo>
                  <a:lnTo>
                    <a:pt x="170" y="1274"/>
                  </a:lnTo>
                  <a:lnTo>
                    <a:pt x="213" y="1225"/>
                  </a:lnTo>
                  <a:lnTo>
                    <a:pt x="260" y="1181"/>
                  </a:lnTo>
                  <a:lnTo>
                    <a:pt x="311" y="1141"/>
                  </a:lnTo>
                  <a:lnTo>
                    <a:pt x="305" y="1103"/>
                  </a:lnTo>
                  <a:lnTo>
                    <a:pt x="301" y="1066"/>
                  </a:lnTo>
                  <a:lnTo>
                    <a:pt x="299" y="1028"/>
                  </a:lnTo>
                  <a:lnTo>
                    <a:pt x="302" y="970"/>
                  </a:lnTo>
                  <a:lnTo>
                    <a:pt x="312" y="913"/>
                  </a:lnTo>
                  <a:lnTo>
                    <a:pt x="327" y="857"/>
                  </a:lnTo>
                  <a:lnTo>
                    <a:pt x="348" y="805"/>
                  </a:lnTo>
                  <a:lnTo>
                    <a:pt x="374" y="755"/>
                  </a:lnTo>
                  <a:lnTo>
                    <a:pt x="404" y="708"/>
                  </a:lnTo>
                  <a:lnTo>
                    <a:pt x="440" y="665"/>
                  </a:lnTo>
                  <a:lnTo>
                    <a:pt x="479" y="626"/>
                  </a:lnTo>
                  <a:lnTo>
                    <a:pt x="522" y="591"/>
                  </a:lnTo>
                  <a:lnTo>
                    <a:pt x="569" y="561"/>
                  </a:lnTo>
                  <a:lnTo>
                    <a:pt x="618" y="535"/>
                  </a:lnTo>
                  <a:lnTo>
                    <a:pt x="671" y="514"/>
                  </a:lnTo>
                  <a:lnTo>
                    <a:pt x="725" y="499"/>
                  </a:lnTo>
                  <a:lnTo>
                    <a:pt x="784" y="490"/>
                  </a:lnTo>
                  <a:lnTo>
                    <a:pt x="842" y="486"/>
                  </a:lnTo>
                  <a:lnTo>
                    <a:pt x="895" y="489"/>
                  </a:lnTo>
                  <a:lnTo>
                    <a:pt x="946" y="496"/>
                  </a:lnTo>
                  <a:lnTo>
                    <a:pt x="982" y="439"/>
                  </a:lnTo>
                  <a:lnTo>
                    <a:pt x="1021" y="384"/>
                  </a:lnTo>
                  <a:lnTo>
                    <a:pt x="1063" y="333"/>
                  </a:lnTo>
                  <a:lnTo>
                    <a:pt x="1110" y="285"/>
                  </a:lnTo>
                  <a:lnTo>
                    <a:pt x="1160" y="239"/>
                  </a:lnTo>
                  <a:lnTo>
                    <a:pt x="1212" y="197"/>
                  </a:lnTo>
                  <a:lnTo>
                    <a:pt x="1268" y="158"/>
                  </a:lnTo>
                  <a:lnTo>
                    <a:pt x="1329" y="122"/>
                  </a:lnTo>
                  <a:lnTo>
                    <a:pt x="1393" y="90"/>
                  </a:lnTo>
                  <a:lnTo>
                    <a:pt x="1457" y="62"/>
                  </a:lnTo>
                  <a:lnTo>
                    <a:pt x="1525" y="41"/>
                  </a:lnTo>
                  <a:lnTo>
                    <a:pt x="1593" y="23"/>
                  </a:lnTo>
                  <a:lnTo>
                    <a:pt x="1663" y="10"/>
                  </a:lnTo>
                  <a:lnTo>
                    <a:pt x="1734" y="3"/>
                  </a:lnTo>
                  <a:lnTo>
                    <a:pt x="1805" y="0"/>
                  </a:lnTo>
                  <a:close/>
                </a:path>
              </a:pathLst>
            </a:custGeom>
            <a:solidFill>
              <a:sysClr val="window" lastClr="FFFFFF"/>
            </a:solidFill>
            <a:ln w="0">
              <a:noFill/>
              <a:prstDash val="solid"/>
              <a:round/>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solidFill>
                <a:effectLst/>
                <a:uLnTx/>
                <a:uFillTx/>
                <a:latin typeface="思源宋体 CN" panose="02020400000000000000" pitchFamily="18" charset="-122"/>
                <a:ea typeface="思源宋体 CN" panose="02020400000000000000" pitchFamily="18" charset="-122"/>
                <a:sym typeface="思源黑体 CN Bold" panose="020B0800000000000000"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p="http://schemas.openxmlformats.org/presentationml/2006/main">
  <p:tag name="PA" val="v5.2.11"/>
</p:tagLst>
</file>

<file path=ppt/tags/tag10.xml><?xml version="1.0" encoding="utf-8"?>
<p:tagLst xmlns:p="http://schemas.openxmlformats.org/presentationml/2006/main">
  <p:tag name="PA" val="v5.2.11"/>
</p:tagLst>
</file>

<file path=ppt/tags/tag11.xml><?xml version="1.0" encoding="utf-8"?>
<p:tagLst xmlns:p="http://schemas.openxmlformats.org/presentationml/2006/main">
  <p:tag name="KSO_WM_UNIT_NOCLEAR" val="0"/>
  <p:tag name="KSO_WM_UNIT_SHOW_EDIT_AREA_INDICATION" val="0"/>
  <p:tag name="KSO_WM_UNIT_VALUE" val="30"/>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v"/>
  <p:tag name="KSO_WM_UNIT_INDEX" val="1_1"/>
  <p:tag name="KSO_WM_UNIT_ID" val="diagram20193651_2*r_v*1_1"/>
  <p:tag name="KSO_WM_TEMPLATE_CATEGORY" val="diagram"/>
  <p:tag name="KSO_WM_TEMPLATE_INDEX" val="20193651"/>
  <p:tag name="KSO_WM_UNIT_LAYERLEVEL" val="1_1"/>
  <p:tag name="KSO_WM_TAG_VERSION" val="1.0"/>
  <p:tag name="KSO_WM_BEAUTIFY_FLAG" val="#wm#"/>
  <p:tag name="KSO_WM_UNIT_DIAGRAM_CONTRAST_TITLE_CNT" val="2"/>
  <p:tag name="KSO_WM_UNIT_DIAGRAM_DIMENSION_TITLE_CNT" val="2"/>
  <p:tag name="KSO_WM_UNIT_PRESET_TEXT" val="单击此处添加文本具体内容，简明扼要的阐述您的观点。"/>
  <p:tag name="KSO_WM_UNIT_TEXT_FILL_FORE_SCHEMECOLOR_INDEX" val="13"/>
  <p:tag name="KSO_WM_UNIT_TEXT_FILL_TYPE" val="1"/>
  <p:tag name="KSO_WM_UNIT_USESOURCEFORMAT_APPLY" val="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5"/>
  <p:tag name="KSO_WM_UNIT_ID" val="diagram20193651_2*r_i*1_5"/>
  <p:tag name="KSO_WM_TEMPLATE_CATEGORY" val="diagram"/>
  <p:tag name="KSO_WM_TEMPLATE_INDEX" val="20193651"/>
  <p:tag name="KSO_WM_UNIT_LAYERLEVEL" val="1_1"/>
  <p:tag name="KSO_WM_TAG_VERSION" val="1.0"/>
  <p:tag name="KSO_WM_BEAUTIFY_FLAG" val="#wm#"/>
  <p:tag name="KSO_WM_UNIT_DIAGRAM_CONTRAST_TITLE_CNT" val="2"/>
  <p:tag name="KSO_WM_UNIT_DIAGRAM_DIMENSION_TITLE_CNT" val="2"/>
  <p:tag name="KSO_WM_UNIT_FILL_FORE_SCHEMECOLOR_INDEX" val="6"/>
  <p:tag name="KSO_WM_UNIT_FILL_TYPE" val="1"/>
  <p:tag name="KSO_WM_UNIT_TEXT_FILL_FORE_SCHEMECOLOR_INDEX" val="2"/>
  <p:tag name="KSO_WM_UNIT_TEXT_FILL_TYPE" val="1"/>
  <p:tag name="KSO_WM_UNIT_USESOURCEFORMAT_APPLY"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7"/>
  <p:tag name="KSO_WM_UNIT_ID" val="diagram20193651_2*r_i*1_7"/>
  <p:tag name="KSO_WM_TEMPLATE_CATEGORY" val="diagram"/>
  <p:tag name="KSO_WM_TEMPLATE_INDEX" val="20193651"/>
  <p:tag name="KSO_WM_UNIT_LAYERLEVEL" val="1_1"/>
  <p:tag name="KSO_WM_TAG_VERSION" val="1.0"/>
  <p:tag name="KSO_WM_BEAUTIFY_FLAG" val="#wm#"/>
  <p:tag name="KSO_WM_UNIT_DIAGRAM_CONTRAST_TITLE_CNT" val="2"/>
  <p:tag name="KSO_WM_UNIT_DIAGRAM_DIMENSION_TITLE_CNT" val="2"/>
  <p:tag name="KSO_WM_UNIT_LINE_FORE_SCHEMECOLOR_INDEX" val="6"/>
  <p:tag name="KSO_WM_UNIT_LINE_FILL_TYPE" val="2"/>
  <p:tag name="KSO_WM_UNIT_USESOURCEFORMAT_APPLY" val="1"/>
</p:tagLst>
</file>

<file path=ppt/tags/tag14.xml><?xml version="1.0" encoding="utf-8"?>
<p:tagLst xmlns:p="http://schemas.openxmlformats.org/presentationml/2006/main">
  <p:tag name="KSO_WM_UNIT_NOCLEAR" val="0"/>
  <p:tag name="KSO_WM_UNIT_SHOW_EDIT_AREA_INDICATION" val="0"/>
  <p:tag name="KSO_WM_UNIT_VALUE" val="30"/>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v"/>
  <p:tag name="KSO_WM_UNIT_INDEX" val="1_2"/>
  <p:tag name="KSO_WM_UNIT_ID" val="diagram20193651_2*r_v*1_2"/>
  <p:tag name="KSO_WM_TEMPLATE_CATEGORY" val="diagram"/>
  <p:tag name="KSO_WM_TEMPLATE_INDEX" val="20193651"/>
  <p:tag name="KSO_WM_UNIT_LAYERLEVEL" val="1_1"/>
  <p:tag name="KSO_WM_TAG_VERSION" val="1.0"/>
  <p:tag name="KSO_WM_BEAUTIFY_FLAG" val="#wm#"/>
  <p:tag name="KSO_WM_UNIT_DIAGRAM_CONTRAST_TITLE_CNT" val="2"/>
  <p:tag name="KSO_WM_UNIT_DIAGRAM_DIMENSION_TITLE_CNT" val="2"/>
  <p:tag name="KSO_WM_UNIT_PRESET_TEXT" val="单击此处添加文本具体内容，简明扼要的阐述您的观点。"/>
  <p:tag name="KSO_WM_UNIT_TEXT_FILL_FORE_SCHEMECOLOR_INDEX" val="13"/>
  <p:tag name="KSO_WM_UNIT_TEXT_FILL_TYPE" val="1"/>
  <p:tag name="KSO_WM_UNIT_USESOURCEFORMAT_APPLY"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6"/>
  <p:tag name="KSO_WM_UNIT_ID" val="diagram20193651_2*r_i*1_6"/>
  <p:tag name="KSO_WM_TEMPLATE_CATEGORY" val="diagram"/>
  <p:tag name="KSO_WM_TEMPLATE_INDEX" val="20193651"/>
  <p:tag name="KSO_WM_UNIT_LAYERLEVEL" val="1_1"/>
  <p:tag name="KSO_WM_TAG_VERSION" val="1.0"/>
  <p:tag name="KSO_WM_BEAUTIFY_FLAG" val="#wm#"/>
  <p:tag name="KSO_WM_UNIT_DIAGRAM_CONTRAST_TITLE_CNT" val="2"/>
  <p:tag name="KSO_WM_UNIT_DIAGRAM_DIMENSION_TITLE_CNT" val="2"/>
  <p:tag name="KSO_WM_UNIT_FILL_FORE_SCHEMECOLOR_INDEX" val="9"/>
  <p:tag name="KSO_WM_UNIT_FILL_TYPE" val="1"/>
  <p:tag name="KSO_WM_UNIT_TEXT_FILL_FORE_SCHEMECOLOR_INDEX" val="2"/>
  <p:tag name="KSO_WM_UNIT_TEXT_FILL_TYPE" val="1"/>
  <p:tag name="KSO_WM_UNIT_USESOURCEFORMAT_APPLY"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8"/>
  <p:tag name="KSO_WM_UNIT_ID" val="diagram20193651_2*r_i*1_8"/>
  <p:tag name="KSO_WM_TEMPLATE_CATEGORY" val="diagram"/>
  <p:tag name="KSO_WM_TEMPLATE_INDEX" val="20193651"/>
  <p:tag name="KSO_WM_UNIT_LAYERLEVEL" val="1_1"/>
  <p:tag name="KSO_WM_TAG_VERSION" val="1.0"/>
  <p:tag name="KSO_WM_BEAUTIFY_FLAG" val="#wm#"/>
  <p:tag name="KSO_WM_UNIT_DIAGRAM_CONTRAST_TITLE_CNT" val="2"/>
  <p:tag name="KSO_WM_UNIT_DIAGRAM_DIMENSION_TITLE_CNT" val="2"/>
  <p:tag name="KSO_WM_UNIT_LINE_FORE_SCHEMECOLOR_INDEX" val="9"/>
  <p:tag name="KSO_WM_UNIT_LINE_FILL_TYPE" val="2"/>
  <p:tag name="KSO_WM_UNIT_USESOURCEFORMAT_APPLY" val="1"/>
</p:tagLst>
</file>

<file path=ppt/tags/tag17.xml><?xml version="1.0" encoding="utf-8"?>
<p:tagLst xmlns:p="http://schemas.openxmlformats.org/presentationml/2006/main">
  <p:tag name="PA" val="v5.2.11"/>
</p:tagLst>
</file>

<file path=ppt/tags/tag18.xml><?xml version="1.0" encoding="utf-8"?>
<p:tagLst xmlns:p="http://schemas.openxmlformats.org/presentationml/2006/main">
  <p:tag name="PA" val="v5.2.11"/>
</p:tagLst>
</file>

<file path=ppt/tags/tag19.xml><?xml version="1.0" encoding="utf-8"?>
<p:tagLst xmlns:p="http://schemas.openxmlformats.org/presentationml/2006/main">
  <p:tag name="PA" val="v5.2.11"/>
</p:tagLst>
</file>

<file path=ppt/tags/tag2.xml><?xml version="1.0" encoding="utf-8"?>
<p:tagLst xmlns:p="http://schemas.openxmlformats.org/presentationml/2006/main">
  <p:tag name="PA" val="v5.2.11"/>
</p:tagLst>
</file>

<file path=ppt/tags/tag20.xml><?xml version="1.0" encoding="utf-8"?>
<p:tagLst xmlns:p="http://schemas.openxmlformats.org/presentationml/2006/main">
  <p:tag name="PA" val="v5.2.11"/>
</p:tagLst>
</file>

<file path=ppt/tags/tag21.xml><?xml version="1.0" encoding="utf-8"?>
<p:tagLst xmlns:p="http://schemas.openxmlformats.org/presentationml/2006/main">
  <p:tag name="PA" val="v5.2.11"/>
</p:tagLst>
</file>

<file path=ppt/tags/tag22.xml><?xml version="1.0" encoding="utf-8"?>
<p:tagLst xmlns:p="http://schemas.openxmlformats.org/presentationml/2006/main">
  <p:tag name="PA" val="v5.2.11"/>
</p:tagLst>
</file>

<file path=ppt/tags/tag23.xml><?xml version="1.0" encoding="utf-8"?>
<p:tagLst xmlns:p="http://schemas.openxmlformats.org/presentationml/2006/main">
  <p:tag name="ISLIDE.GUIDESSETTING" val="{&quot;Id&quot;:&quot;GuidesStyle_Normal&quot;,&quot;Name&quot;:&quot;正常&quot;,&quot;Kind&quot;:&quot;System&quot;,&quot;OldGuidesSetting&quot;:{&quot;HeaderHeight&quot;:15.0,&quot;FooterHeight&quot;:9.0,&quot;SideMargin&quot;:5.5,&quot;TopMargin&quot;:0.0,&quot;BottomMargin&quot;:0.0,&quot;IntervalMargin&quot;:1.5}}"/>
</p:tagLst>
</file>

<file path=ppt/tags/tag3.xml><?xml version="1.0" encoding="utf-8"?>
<p:tagLst xmlns:p="http://schemas.openxmlformats.org/presentationml/2006/main">
  <p:tag name="PA" val="v5.2.11"/>
</p:tagLst>
</file>

<file path=ppt/tags/tag4.xml><?xml version="1.0" encoding="utf-8"?>
<p:tagLst xmlns:p="http://schemas.openxmlformats.org/presentationml/2006/main">
  <p:tag name="PA" val="v5.2.11"/>
</p:tagLst>
</file>

<file path=ppt/tags/tag5.xml><?xml version="1.0" encoding="utf-8"?>
<p:tagLst xmlns:p="http://schemas.openxmlformats.org/presentationml/2006/main">
  <p:tag name="PA" val="v5.2.11"/>
</p:tagLst>
</file>

<file path=ppt/tags/tag6.xml><?xml version="1.0" encoding="utf-8"?>
<p:tagLst xmlns:p="http://schemas.openxmlformats.org/presentationml/2006/main">
  <p:tag name="PA" val="v5.2.11"/>
</p:tagLst>
</file>

<file path=ppt/tags/tag7.xml><?xml version="1.0" encoding="utf-8"?>
<p:tagLst xmlns:p="http://schemas.openxmlformats.org/presentationml/2006/main">
  <p:tag name="PA" val="v5.2.11"/>
</p:tagLst>
</file>

<file path=ppt/tags/tag8.xml><?xml version="1.0" encoding="utf-8"?>
<p:tagLst xmlns:p="http://schemas.openxmlformats.org/presentationml/2006/main">
  <p:tag name="PA" val="v5.2.11"/>
</p:tagLst>
</file>

<file path=ppt/tags/tag9.xml><?xml version="1.0" encoding="utf-8"?>
<p:tagLst xmlns:p="http://schemas.openxmlformats.org/presentationml/2006/main">
  <p:tag name="PA" val="v5.2.11"/>
</p:tagLst>
</file>

<file path=ppt/theme/theme1.xml><?xml version="1.0" encoding="utf-8"?>
<a:theme xmlns:a="http://schemas.openxmlformats.org/drawingml/2006/main" name="1">
  <a:themeElements>
    <a:clrScheme name="红">
      <a:dk1>
        <a:sysClr val="windowText" lastClr="000000"/>
      </a:dk1>
      <a:lt1>
        <a:sysClr val="window" lastClr="FFFFFF"/>
      </a:lt1>
      <a:dk2>
        <a:srgbClr val="000000"/>
      </a:dk2>
      <a:lt2>
        <a:srgbClr val="FFFFFF"/>
      </a:lt2>
      <a:accent1>
        <a:srgbClr val="E53238"/>
      </a:accent1>
      <a:accent2>
        <a:srgbClr val="FFFFFF"/>
      </a:accent2>
      <a:accent3>
        <a:srgbClr val="FFFFFF"/>
      </a:accent3>
      <a:accent4>
        <a:srgbClr val="FFFFFF"/>
      </a:accent4>
      <a:accent5>
        <a:srgbClr val="FFFFFF"/>
      </a:accent5>
      <a:accent6>
        <a:srgbClr val="E53238"/>
      </a:accent6>
      <a:hlink>
        <a:srgbClr val="F49100"/>
      </a:hlink>
      <a:folHlink>
        <a:srgbClr val="85DFD0"/>
      </a:folHlink>
    </a:clrScheme>
    <a:fontScheme name="1">
      <a:majorFont>
        <a:latin typeface="汉仪雅酷黑 45W"/>
        <a:ea typeface="汉仪大宋简"/>
        <a:cs typeface=""/>
      </a:majorFont>
      <a:minorFont>
        <a:latin typeface="汉仪雅酷黑 45W"/>
        <a:ea typeface="汉仪雅酷黑 45W"/>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ot="0" spcFirstLastPara="0" vertOverflow="overflow" horzOverflow="overflow" vert="horz" wrap="square" lIns="91440" tIns="45720" rIns="91440" bIns="45720" numCol="1" spcCol="0" rtlCol="0" fromWordArt="0" anchor="ctr" anchorCtr="0" forceAA="0" compatLnSpc="1">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2722</Words>
  <Application>WPS 演示</Application>
  <PresentationFormat>宽屏</PresentationFormat>
  <Paragraphs>275</Paragraphs>
  <Slides>28</Slides>
  <Notes>9</Notes>
  <HiddenSlides>1</HiddenSlides>
  <MMClips>0</MMClips>
  <ScaleCrop>false</ScaleCrop>
  <HeadingPairs>
    <vt:vector size="6" baseType="variant">
      <vt:variant>
        <vt:lpstr>已用的字体</vt:lpstr>
      </vt:variant>
      <vt:variant>
        <vt:i4>30</vt:i4>
      </vt:variant>
      <vt:variant>
        <vt:lpstr>主题</vt:lpstr>
      </vt:variant>
      <vt:variant>
        <vt:i4>1</vt:i4>
      </vt:variant>
      <vt:variant>
        <vt:lpstr>幻灯片标题</vt:lpstr>
      </vt:variant>
      <vt:variant>
        <vt:i4>28</vt:i4>
      </vt:variant>
    </vt:vector>
  </HeadingPairs>
  <TitlesOfParts>
    <vt:vector size="59" baseType="lpstr">
      <vt:lpstr>Arial</vt:lpstr>
      <vt:lpstr>宋体</vt:lpstr>
      <vt:lpstr>Wingdings</vt:lpstr>
      <vt:lpstr>Roboto Regular</vt:lpstr>
      <vt:lpstr>思源黑体 CN Regular</vt:lpstr>
      <vt:lpstr>微软雅黑</vt:lpstr>
      <vt:lpstr>等线 Light</vt:lpstr>
      <vt:lpstr>黑体</vt:lpstr>
      <vt:lpstr>阿里巴巴普惠体 B</vt:lpstr>
      <vt:lpstr>方正大标宋简体</vt:lpstr>
      <vt:lpstr>思源宋体 CN Medium</vt:lpstr>
      <vt:lpstr>思源黑体 CN Normal</vt:lpstr>
      <vt:lpstr>思源黑体</vt:lpstr>
      <vt:lpstr>思源宋体 CN</vt:lpstr>
      <vt:lpstr>思源黑体 CN Bold</vt:lpstr>
      <vt:lpstr>汉仪雅酷黑 45W</vt:lpstr>
      <vt:lpstr>Segoe Print</vt:lpstr>
      <vt:lpstr>等线</vt:lpstr>
      <vt:lpstr>Calibri</vt:lpstr>
      <vt:lpstr>汉仪大宋简</vt:lpstr>
      <vt:lpstr>Arial Unicode MS</vt:lpstr>
      <vt:lpstr>思源宋体 CN Heavy</vt:lpstr>
      <vt:lpstr>字体视界-简圆体</vt:lpstr>
      <vt:lpstr>字魂58号-创中黑</vt:lpstr>
      <vt:lpstr>字魂105号-简雅黑</vt:lpstr>
      <vt:lpstr>Lato</vt:lpstr>
      <vt:lpstr>思源黑体 CN Regular</vt:lpstr>
      <vt:lpstr>字魂59号-创粗黑</vt:lpstr>
      <vt:lpstr>思源黑体 CN Light</vt:lpstr>
      <vt:lpstr>Gill Sans</vt:lpstr>
      <vt:lpstr>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xxqg</cp:lastModifiedBy>
  <cp:revision>17</cp:revision>
  <dcterms:created xsi:type="dcterms:W3CDTF">2022-01-11T06:26:00Z</dcterms:created>
  <dcterms:modified xsi:type="dcterms:W3CDTF">2022-01-17T07:28:11Z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2052-11.1.0.11294</vt:lpwstr>
  </property>
  <property fmtid="{D5CDD505-2E9C-101B-9397-08002B2CF9AE}" pid="3" name="KSOTemplateUUID">
    <vt:lpwstr>v1.0_mb_cAocH5KFELG8e02E/bFDGA==</vt:lpwstr>
  </property>
  <property fmtid="{D5CDD505-2E9C-101B-9397-08002B2CF9AE}" pid="4" name="ICV">
    <vt:lpwstr>10255B2D25314D87AC561456849C0E8B</vt:lpwstr>
  </property>
</Properties>
</file>